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2" r:id="rId9"/>
    <p:sldId id="275" r:id="rId10"/>
    <p:sldId id="263" r:id="rId11"/>
    <p:sldId id="264" r:id="rId12"/>
    <p:sldId id="265" r:id="rId13"/>
    <p:sldId id="266" r:id="rId14"/>
    <p:sldId id="267" r:id="rId15"/>
    <p:sldId id="276" r:id="rId16"/>
    <p:sldId id="269" r:id="rId17"/>
    <p:sldId id="271" r:id="rId18"/>
    <p:sldId id="270" r:id="rId19"/>
    <p:sldId id="277" r:id="rId20"/>
    <p:sldId id="272" r:id="rId21"/>
    <p:sldId id="268" r:id="rId22"/>
    <p:sldId id="278" r:id="rId23"/>
    <p:sldId id="273" r:id="rId24"/>
    <p:sldId id="261" r:id="rId25"/>
    <p:sldId id="274" r:id="rId26"/>
    <p:sldId id="279" r:id="rId27"/>
    <p:sldId id="280"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87083"/>
    <a:srgbClr val="A6BA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5" d="100"/>
          <a:sy n="65" d="100"/>
        </p:scale>
        <p:origin x="1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1F098CA-1CBE-4D36-92F5-6FC1E3C83EF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F15C16F-846C-4904-8FD2-006D48BEF58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F098CA-1CBE-4D36-92F5-6FC1E3C83EFF}"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15C16F-846C-4904-8FD2-006D48BEF5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image" Target="../media/image1.jpeg"/></Relationships>
</file>

<file path=ppt/slides/_rels/slide2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a:off x="0" y="1699135"/>
            <a:ext cx="4454014" cy="5660309"/>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sp>
        <p:nvSpPr>
          <p:cNvPr id="7" name="文本框 6"/>
          <p:cNvSpPr txBox="1"/>
          <p:nvPr/>
        </p:nvSpPr>
        <p:spPr>
          <a:xfrm>
            <a:off x="4773563" y="2687276"/>
            <a:ext cx="7418437" cy="923330"/>
          </a:xfrm>
          <a:prstGeom prst="rect">
            <a:avLst/>
          </a:prstGeom>
          <a:noFill/>
        </p:spPr>
        <p:txBody>
          <a:bodyPr wrap="square" rtlCol="0">
            <a:spAutoFit/>
          </a:bodyPr>
          <a:lstStyle/>
          <a:p>
            <a:r>
              <a:rPr lang="zh-CN" altLang="en-US" sz="5400" dirty="0" smtClean="0">
                <a:solidFill>
                  <a:srgbClr val="F87083"/>
                </a:solidFill>
                <a:latin typeface="方正北魏楷书简体" panose="03000509000000000000" pitchFamily="65" charset="-122"/>
                <a:ea typeface="方正北魏楷书简体" panose="03000509000000000000" pitchFamily="65" charset="-122"/>
              </a:rPr>
              <a:t>清新文艺工作总结</a:t>
            </a:r>
            <a:r>
              <a:rPr lang="en-US" altLang="zh-CN" sz="5400" dirty="0" smtClean="0">
                <a:solidFill>
                  <a:srgbClr val="F87083"/>
                </a:solidFill>
                <a:latin typeface="方正北魏楷书简体" panose="03000509000000000000" pitchFamily="65" charset="-122"/>
                <a:ea typeface="方正北魏楷书简体" panose="03000509000000000000" pitchFamily="65" charset="-122"/>
              </a:rPr>
              <a:t>PPT</a:t>
            </a:r>
            <a:endParaRPr lang="zh-CN" altLang="en-US" sz="5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8" name="文本框 7"/>
          <p:cNvSpPr txBox="1"/>
          <p:nvPr/>
        </p:nvSpPr>
        <p:spPr>
          <a:xfrm>
            <a:off x="4773563" y="4081379"/>
            <a:ext cx="4513005" cy="584775"/>
          </a:xfrm>
          <a:prstGeom prst="rect">
            <a:avLst/>
          </a:prstGeom>
          <a:noFill/>
          <a:ln>
            <a:noFill/>
          </a:ln>
        </p:spPr>
        <p:txBody>
          <a:bodyPr wrap="square" rtlCol="0">
            <a:spAutoFit/>
          </a:bodyPr>
          <a:lstStyle/>
          <a:p>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工作计划总结</a:t>
            </a:r>
            <a:r>
              <a:rPr lang="en-US" altLang="zh-CN" sz="3200" dirty="0" smtClean="0">
                <a:solidFill>
                  <a:srgbClr val="A6BA3D"/>
                </a:solidFill>
                <a:latin typeface="方正北魏楷书简体" panose="03000509000000000000" pitchFamily="65" charset="-122"/>
                <a:ea typeface="方正北魏楷书简体" panose="03000509000000000000" pitchFamily="65" charset="-122"/>
              </a:rPr>
              <a:t>/</a:t>
            </a:r>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个人述职</a:t>
            </a:r>
            <a:endParaRPr lang="zh-CN" altLang="en-US" sz="3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9" name="文本框 8"/>
          <p:cNvSpPr txBox="1"/>
          <p:nvPr/>
        </p:nvSpPr>
        <p:spPr>
          <a:xfrm>
            <a:off x="4773563" y="3373493"/>
            <a:ext cx="6238569" cy="707886"/>
          </a:xfrm>
          <a:prstGeom prst="rect">
            <a:avLst/>
          </a:prstGeom>
          <a:noFill/>
        </p:spPr>
        <p:txBody>
          <a:bodyPr wrap="square" rtlCol="0">
            <a:spAutoFit/>
          </a:bodyPr>
          <a:lstStyle/>
          <a:p>
            <a:r>
              <a:rPr lang="en-US" altLang="zh-CN" sz="4000" dirty="0" smtClean="0">
                <a:solidFill>
                  <a:srgbClr val="F87083"/>
                </a:solidFill>
                <a:latin typeface="方正北魏楷书简体" panose="03000509000000000000" pitchFamily="65" charset="-122"/>
                <a:ea typeface="方正北魏楷书简体" panose="03000509000000000000" pitchFamily="65" charset="-122"/>
              </a:rPr>
              <a:t>Fresh literature summary </a:t>
            </a:r>
            <a:r>
              <a:rPr lang="en-US" altLang="zh-CN" sz="4000" dirty="0" err="1" smtClean="0">
                <a:solidFill>
                  <a:srgbClr val="F87083"/>
                </a:solidFill>
                <a:latin typeface="方正北魏楷书简体" panose="03000509000000000000" pitchFamily="65" charset="-122"/>
                <a:ea typeface="方正北魏楷书简体" panose="03000509000000000000" pitchFamily="65" charset="-122"/>
              </a:rPr>
              <a:t>mub</a:t>
            </a:r>
            <a:endParaRPr lang="zh-CN" altLang="en-US" sz="4000" dirty="0">
              <a:solidFill>
                <a:srgbClr val="F87083"/>
              </a:solidFill>
              <a:latin typeface="方正北魏楷书简体" panose="03000509000000000000" pitchFamily="65" charset="-122"/>
              <a:ea typeface="方正北魏楷书简体" panose="03000509000000000000" pitchFamily="65" charset="-122"/>
            </a:endParaRPr>
          </a:p>
        </p:txBody>
      </p:sp>
      <p:grpSp>
        <p:nvGrpSpPr>
          <p:cNvPr id="20" name="组合 19"/>
          <p:cNvGrpSpPr/>
          <p:nvPr/>
        </p:nvGrpSpPr>
        <p:grpSpPr>
          <a:xfrm>
            <a:off x="4454015" y="1973726"/>
            <a:ext cx="2861186" cy="3507424"/>
            <a:chOff x="4454018" y="2448231"/>
            <a:chExt cx="4380271" cy="3231454"/>
          </a:xfrm>
        </p:grpSpPr>
        <p:sp>
          <p:nvSpPr>
            <p:cNvPr id="14" name="矩形 4"/>
            <p:cNvSpPr/>
            <p:nvPr/>
          </p:nvSpPr>
          <p:spPr>
            <a:xfrm rot="16200000">
              <a:off x="5028427" y="1873822"/>
              <a:ext cx="3231454" cy="4380271"/>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57150">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矩形 4"/>
            <p:cNvSpPr/>
            <p:nvPr/>
          </p:nvSpPr>
          <p:spPr>
            <a:xfrm rot="16200000" flipH="1">
              <a:off x="5028428" y="1873824"/>
              <a:ext cx="3231451" cy="4380271"/>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57150">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30267" y="2381247"/>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6727800" y="1624670"/>
            <a:ext cx="3072579" cy="584775"/>
          </a:xfrm>
          <a:prstGeom prst="rect">
            <a:avLst/>
          </a:prstGeom>
          <a:noFill/>
        </p:spPr>
        <p:txBody>
          <a:bodyPr wrap="square" rtlCol="0">
            <a:spAutoFit/>
          </a:bodyPr>
          <a:lstStyle/>
          <a:p>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年度工作概述</a:t>
            </a:r>
            <a:endParaRPr lang="zh-CN" altLang="en-US" sz="3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8" name="文本框 7"/>
          <p:cNvSpPr txBox="1"/>
          <p:nvPr/>
        </p:nvSpPr>
        <p:spPr>
          <a:xfrm>
            <a:off x="6727800" y="2528768"/>
            <a:ext cx="3072579" cy="584775"/>
          </a:xfrm>
          <a:prstGeom prst="rect">
            <a:avLst/>
          </a:prstGeom>
          <a:noFill/>
        </p:spPr>
        <p:txBody>
          <a:bodyPr wrap="square" rtlCol="0">
            <a:spAutoFit/>
          </a:bodyPr>
          <a:lstStyle/>
          <a:p>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工作完成情况</a:t>
            </a:r>
            <a:endParaRPr lang="zh-CN" altLang="en-US" sz="3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9" name="文本框 8"/>
          <p:cNvSpPr txBox="1"/>
          <p:nvPr/>
        </p:nvSpPr>
        <p:spPr>
          <a:xfrm>
            <a:off x="6727800" y="3432866"/>
            <a:ext cx="3072579" cy="584775"/>
          </a:xfrm>
          <a:prstGeom prst="rect">
            <a:avLst/>
          </a:prstGeom>
          <a:noFill/>
        </p:spPr>
        <p:txBody>
          <a:bodyPr wrap="square" rtlCol="0">
            <a:spAutoFit/>
          </a:bodyPr>
          <a:lstStyle/>
          <a:p>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项目成果展示</a:t>
            </a:r>
            <a:endParaRPr lang="zh-CN" altLang="en-US" sz="3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0" name="文本框 9"/>
          <p:cNvSpPr txBox="1"/>
          <p:nvPr/>
        </p:nvSpPr>
        <p:spPr>
          <a:xfrm>
            <a:off x="6727800" y="4336964"/>
            <a:ext cx="3072579" cy="584775"/>
          </a:xfrm>
          <a:prstGeom prst="rect">
            <a:avLst/>
          </a:prstGeom>
          <a:noFill/>
        </p:spPr>
        <p:txBody>
          <a:bodyPr wrap="square" rtlCol="0">
            <a:spAutoFit/>
          </a:bodyPr>
          <a:lstStyle/>
          <a:p>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目前状况分析</a:t>
            </a:r>
            <a:endParaRPr lang="zh-CN" altLang="en-US" sz="3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1" name="文本框 10"/>
          <p:cNvSpPr txBox="1"/>
          <p:nvPr/>
        </p:nvSpPr>
        <p:spPr>
          <a:xfrm>
            <a:off x="6727800" y="5241061"/>
            <a:ext cx="3072579" cy="584775"/>
          </a:xfrm>
          <a:prstGeom prst="rect">
            <a:avLst/>
          </a:prstGeom>
          <a:noFill/>
        </p:spPr>
        <p:txBody>
          <a:bodyPr wrap="square" rtlCol="0">
            <a:spAutoFit/>
          </a:bodyPr>
          <a:lstStyle/>
          <a:p>
            <a:r>
              <a:rPr lang="zh-CN" altLang="en-US" sz="3200" dirty="0" smtClean="0">
                <a:solidFill>
                  <a:srgbClr val="A6BA3D"/>
                </a:solidFill>
                <a:latin typeface="方正北魏楷书简体" panose="03000509000000000000" pitchFamily="65" charset="-122"/>
                <a:ea typeface="方正北魏楷书简体" panose="03000509000000000000" pitchFamily="65" charset="-122"/>
              </a:rPr>
              <a:t>未来工作计划</a:t>
            </a:r>
            <a:endParaRPr lang="zh-CN" altLang="en-US" sz="3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2" name="文本框 11"/>
          <p:cNvSpPr txBox="1"/>
          <p:nvPr/>
        </p:nvSpPr>
        <p:spPr>
          <a:xfrm>
            <a:off x="989920" y="455082"/>
            <a:ext cx="1671481" cy="923330"/>
          </a:xfrm>
          <a:prstGeom prst="rect">
            <a:avLst/>
          </a:prstGeom>
          <a:noFill/>
        </p:spPr>
        <p:txBody>
          <a:bodyPr wrap="square" rtlCol="0">
            <a:spAutoFit/>
          </a:bodyPr>
          <a:lstStyle/>
          <a:p>
            <a:r>
              <a:rPr lang="zh-CN" altLang="en-US" sz="5400" dirty="0" smtClean="0">
                <a:solidFill>
                  <a:srgbClr val="F87083"/>
                </a:solidFill>
                <a:latin typeface="方正北魏楷书简体" panose="03000509000000000000" pitchFamily="65" charset="-122"/>
                <a:ea typeface="方正北魏楷书简体" panose="03000509000000000000" pitchFamily="65" charset="-122"/>
              </a:rPr>
              <a:t>目录</a:t>
            </a:r>
            <a:endParaRPr lang="zh-CN" altLang="en-US" sz="5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3" name="文本框 12"/>
          <p:cNvSpPr txBox="1"/>
          <p:nvPr/>
        </p:nvSpPr>
        <p:spPr>
          <a:xfrm>
            <a:off x="1084487" y="1112732"/>
            <a:ext cx="1576914" cy="584775"/>
          </a:xfrm>
          <a:prstGeom prst="rect">
            <a:avLst/>
          </a:prstGeom>
          <a:noFill/>
        </p:spPr>
        <p:txBody>
          <a:bodyPr wrap="square" rtlCol="0">
            <a:spAutoFit/>
          </a:bodyPr>
          <a:lstStyle/>
          <a:p>
            <a:r>
              <a:rPr lang="en-US" altLang="zh-CN" sz="3200" dirty="0" smtClean="0">
                <a:solidFill>
                  <a:srgbClr val="F87083"/>
                </a:solidFill>
                <a:latin typeface="方正北魏楷书简体" panose="03000509000000000000" pitchFamily="65" charset="-122"/>
                <a:ea typeface="方正北魏楷书简体" panose="03000509000000000000" pitchFamily="65" charset="-122"/>
              </a:rPr>
              <a:t>contents</a:t>
            </a:r>
            <a:endParaRPr lang="zh-CN" altLang="en-US" sz="32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4" name="文本框 13"/>
          <p:cNvSpPr txBox="1"/>
          <p:nvPr/>
        </p:nvSpPr>
        <p:spPr>
          <a:xfrm>
            <a:off x="5561295" y="1540628"/>
            <a:ext cx="779817" cy="707886"/>
          </a:xfrm>
          <a:prstGeom prst="rect">
            <a:avLst/>
          </a:prstGeom>
          <a:noFill/>
          <a:ln w="19050">
            <a:solidFill>
              <a:srgbClr val="F87083"/>
            </a:solidFill>
          </a:ln>
        </p:spPr>
        <p:txBody>
          <a:bodyPr wrap="square" rtlCol="0">
            <a:spAutoFit/>
          </a:bodyPr>
          <a:lstStyle/>
          <a:p>
            <a:r>
              <a:rPr lang="en-US" altLang="zh-CN" sz="4000" dirty="0" smtClean="0">
                <a:solidFill>
                  <a:srgbClr val="F87083"/>
                </a:solidFill>
                <a:latin typeface="方正北魏楷书简体" panose="03000509000000000000" pitchFamily="65" charset="-122"/>
                <a:ea typeface="方正北魏楷书简体" panose="03000509000000000000" pitchFamily="65" charset="-122"/>
              </a:rPr>
              <a:t>01</a:t>
            </a:r>
            <a:endParaRPr lang="zh-CN" altLang="en-US" sz="40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5" name="文本框 14"/>
          <p:cNvSpPr txBox="1"/>
          <p:nvPr/>
        </p:nvSpPr>
        <p:spPr>
          <a:xfrm>
            <a:off x="5561295" y="2444726"/>
            <a:ext cx="779817" cy="707886"/>
          </a:xfrm>
          <a:prstGeom prst="rect">
            <a:avLst/>
          </a:prstGeom>
          <a:noFill/>
          <a:ln w="19050">
            <a:solidFill>
              <a:srgbClr val="F87083"/>
            </a:solidFill>
          </a:ln>
        </p:spPr>
        <p:txBody>
          <a:bodyPr wrap="square" rtlCol="0">
            <a:spAutoFit/>
          </a:bodyPr>
          <a:lstStyle/>
          <a:p>
            <a:r>
              <a:rPr lang="en-US" altLang="zh-CN" sz="4000" dirty="0" smtClean="0">
                <a:solidFill>
                  <a:srgbClr val="F87083"/>
                </a:solidFill>
                <a:latin typeface="方正北魏楷书简体" panose="03000509000000000000" pitchFamily="65" charset="-122"/>
                <a:ea typeface="方正北魏楷书简体" panose="03000509000000000000" pitchFamily="65" charset="-122"/>
              </a:rPr>
              <a:t>02</a:t>
            </a:r>
            <a:endParaRPr lang="zh-CN" altLang="en-US" sz="40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6" name="文本框 15"/>
          <p:cNvSpPr txBox="1"/>
          <p:nvPr/>
        </p:nvSpPr>
        <p:spPr>
          <a:xfrm>
            <a:off x="5561295" y="3348824"/>
            <a:ext cx="779817" cy="707886"/>
          </a:xfrm>
          <a:prstGeom prst="rect">
            <a:avLst/>
          </a:prstGeom>
          <a:noFill/>
          <a:ln w="19050">
            <a:solidFill>
              <a:srgbClr val="F87083"/>
            </a:solidFill>
          </a:ln>
        </p:spPr>
        <p:txBody>
          <a:bodyPr wrap="square" rtlCol="0">
            <a:spAutoFit/>
          </a:bodyPr>
          <a:lstStyle/>
          <a:p>
            <a:r>
              <a:rPr lang="en-US" altLang="zh-CN" sz="4000" dirty="0" smtClean="0">
                <a:solidFill>
                  <a:srgbClr val="F87083"/>
                </a:solidFill>
                <a:latin typeface="方正北魏楷书简体" panose="03000509000000000000" pitchFamily="65" charset="-122"/>
                <a:ea typeface="方正北魏楷书简体" panose="03000509000000000000" pitchFamily="65" charset="-122"/>
              </a:rPr>
              <a:t>03</a:t>
            </a:r>
            <a:endParaRPr lang="zh-CN" altLang="en-US" sz="40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7" name="文本框 16"/>
          <p:cNvSpPr txBox="1"/>
          <p:nvPr/>
        </p:nvSpPr>
        <p:spPr>
          <a:xfrm>
            <a:off x="5561295" y="4252335"/>
            <a:ext cx="779817" cy="707886"/>
          </a:xfrm>
          <a:prstGeom prst="rect">
            <a:avLst/>
          </a:prstGeom>
          <a:noFill/>
          <a:ln w="19050">
            <a:solidFill>
              <a:srgbClr val="F87083"/>
            </a:solidFill>
          </a:ln>
        </p:spPr>
        <p:txBody>
          <a:bodyPr wrap="square" rtlCol="0">
            <a:spAutoFit/>
          </a:bodyPr>
          <a:lstStyle/>
          <a:p>
            <a:r>
              <a:rPr lang="en-US" altLang="zh-CN" sz="4000" dirty="0" smtClean="0">
                <a:solidFill>
                  <a:srgbClr val="F87083"/>
                </a:solidFill>
                <a:latin typeface="方正北魏楷书简体" panose="03000509000000000000" pitchFamily="65" charset="-122"/>
                <a:ea typeface="方正北魏楷书简体" panose="03000509000000000000" pitchFamily="65" charset="-122"/>
              </a:rPr>
              <a:t>04</a:t>
            </a:r>
            <a:endParaRPr lang="zh-CN" altLang="en-US" sz="40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8" name="文本框 17"/>
          <p:cNvSpPr txBox="1"/>
          <p:nvPr/>
        </p:nvSpPr>
        <p:spPr>
          <a:xfrm>
            <a:off x="5561295" y="5156433"/>
            <a:ext cx="779817" cy="707886"/>
          </a:xfrm>
          <a:prstGeom prst="rect">
            <a:avLst/>
          </a:prstGeom>
          <a:noFill/>
          <a:ln w="19050">
            <a:solidFill>
              <a:srgbClr val="F87083"/>
            </a:solidFill>
          </a:ln>
        </p:spPr>
        <p:txBody>
          <a:bodyPr wrap="square" rtlCol="0">
            <a:spAutoFit/>
          </a:bodyPr>
          <a:lstStyle/>
          <a:p>
            <a:r>
              <a:rPr lang="en-US" altLang="zh-CN" sz="4000" dirty="0" smtClean="0">
                <a:solidFill>
                  <a:srgbClr val="F87083"/>
                </a:solidFill>
                <a:latin typeface="方正北魏楷书简体" panose="03000509000000000000" pitchFamily="65" charset="-122"/>
                <a:ea typeface="方正北魏楷书简体" panose="03000509000000000000" pitchFamily="65" charset="-122"/>
              </a:rPr>
              <a:t>05</a:t>
            </a:r>
            <a:endParaRPr lang="zh-CN" altLang="en-US" sz="4000" dirty="0">
              <a:solidFill>
                <a:srgbClr val="F87083"/>
              </a:solidFill>
              <a:latin typeface="方正北魏楷书简体" panose="03000509000000000000" pitchFamily="65" charset="-122"/>
              <a:ea typeface="方正北魏楷书简体" panose="03000509000000000000" pitchFamily="65"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42732" y="2508299"/>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5526266" y="3189341"/>
            <a:ext cx="3072579" cy="646331"/>
          </a:xfrm>
          <a:prstGeom prst="rect">
            <a:avLst/>
          </a:prstGeom>
          <a:noFill/>
        </p:spPr>
        <p:txBody>
          <a:bodyPr wrap="square" rtlCol="0">
            <a:spAutoFit/>
          </a:bodyPr>
          <a:lstStyle/>
          <a:p>
            <a:r>
              <a:rPr lang="zh-CN" altLang="en-US" sz="3600" dirty="0">
                <a:solidFill>
                  <a:srgbClr val="A6BA3D"/>
                </a:solidFill>
                <a:latin typeface="方正北魏楷书简体" panose="03000509000000000000" pitchFamily="65" charset="-122"/>
                <a:ea typeface="方正北魏楷书简体" panose="03000509000000000000" pitchFamily="65" charset="-122"/>
              </a:rPr>
              <a:t>年度工作概述</a:t>
            </a:r>
            <a:endParaRPr lang="zh-CN" altLang="en-US" sz="36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4" name="文本框 13"/>
          <p:cNvSpPr txBox="1"/>
          <p:nvPr/>
        </p:nvSpPr>
        <p:spPr>
          <a:xfrm>
            <a:off x="5550956" y="2569907"/>
            <a:ext cx="779817" cy="769441"/>
          </a:xfrm>
          <a:prstGeom prst="rect">
            <a:avLst/>
          </a:prstGeom>
          <a:noFill/>
          <a:ln w="19050">
            <a:noFill/>
          </a:ln>
        </p:spPr>
        <p:txBody>
          <a:bodyPr wrap="square" rtlCol="0">
            <a:spAutoFit/>
          </a:bodyPr>
          <a:lstStyle/>
          <a:p>
            <a:r>
              <a:rPr lang="en-US" altLang="zh-CN" sz="4400" dirty="0">
                <a:solidFill>
                  <a:srgbClr val="F87083"/>
                </a:solidFill>
                <a:latin typeface="方正北魏楷书简体" panose="03000509000000000000" pitchFamily="65" charset="-122"/>
                <a:ea typeface="方正北魏楷书简体" panose="03000509000000000000" pitchFamily="65" charset="-122"/>
              </a:rPr>
              <a:t>01</a:t>
            </a:r>
            <a:endParaRPr lang="zh-CN" altLang="en-US" sz="4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0" name="矩形 4"/>
          <p:cNvSpPr/>
          <p:nvPr/>
        </p:nvSpPr>
        <p:spPr>
          <a:xfrm rot="16200000">
            <a:off x="5315964" y="2673632"/>
            <a:ext cx="1233615" cy="1107280"/>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28575">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9" name="Rounded Rectangle 9"/>
          <p:cNvSpPr/>
          <p:nvPr/>
        </p:nvSpPr>
        <p:spPr>
          <a:xfrm>
            <a:off x="1245858" y="1400435"/>
            <a:ext cx="1828800" cy="584200"/>
          </a:xfrm>
          <a:prstGeom prst="roundRect">
            <a:avLst>
              <a:gd name="adj" fmla="val 28861"/>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A6BA3D"/>
              </a:solidFill>
            </a:endParaRPr>
          </a:p>
        </p:txBody>
      </p:sp>
      <p:sp>
        <p:nvSpPr>
          <p:cNvPr id="10" name="文本框 9"/>
          <p:cNvSpPr txBox="1"/>
          <p:nvPr/>
        </p:nvSpPr>
        <p:spPr>
          <a:xfrm>
            <a:off x="1429352" y="1461702"/>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11" name="文本框 10"/>
          <p:cNvSpPr txBox="1"/>
          <p:nvPr/>
        </p:nvSpPr>
        <p:spPr>
          <a:xfrm>
            <a:off x="3258152" y="1400435"/>
            <a:ext cx="2655571" cy="830997"/>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方正北魏楷书简体" panose="03000509000000000000" pitchFamily="65" charset="-122"/>
              <a:ea typeface="方正北魏楷书简体" panose="03000509000000000000" pitchFamily="65" charset="-122"/>
            </a:endParaRPr>
          </a:p>
        </p:txBody>
      </p:sp>
      <p:sp>
        <p:nvSpPr>
          <p:cNvPr id="12" name="Rounded Rectangle 9"/>
          <p:cNvSpPr/>
          <p:nvPr/>
        </p:nvSpPr>
        <p:spPr>
          <a:xfrm>
            <a:off x="1245858" y="3075645"/>
            <a:ext cx="1828800" cy="584200"/>
          </a:xfrm>
          <a:prstGeom prst="roundRect">
            <a:avLst>
              <a:gd name="adj" fmla="val 28861"/>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A6BA3D"/>
              </a:solidFill>
            </a:endParaRPr>
          </a:p>
        </p:txBody>
      </p:sp>
      <p:sp>
        <p:nvSpPr>
          <p:cNvPr id="13" name="文本框 12"/>
          <p:cNvSpPr txBox="1"/>
          <p:nvPr/>
        </p:nvSpPr>
        <p:spPr>
          <a:xfrm>
            <a:off x="1429352" y="3136912"/>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16" name="Rounded Rectangle 9"/>
          <p:cNvSpPr/>
          <p:nvPr/>
        </p:nvSpPr>
        <p:spPr>
          <a:xfrm>
            <a:off x="6481535" y="1400435"/>
            <a:ext cx="1828800" cy="584200"/>
          </a:xfrm>
          <a:prstGeom prst="roundRect">
            <a:avLst>
              <a:gd name="adj" fmla="val 28861"/>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endParaRPr>
          </a:p>
        </p:txBody>
      </p:sp>
      <p:sp>
        <p:nvSpPr>
          <p:cNvPr id="17" name="文本框 16"/>
          <p:cNvSpPr txBox="1"/>
          <p:nvPr/>
        </p:nvSpPr>
        <p:spPr>
          <a:xfrm>
            <a:off x="6665029" y="1461702"/>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19" name="Rounded Rectangle 9"/>
          <p:cNvSpPr/>
          <p:nvPr/>
        </p:nvSpPr>
        <p:spPr>
          <a:xfrm>
            <a:off x="6481535" y="3075645"/>
            <a:ext cx="1828800" cy="584200"/>
          </a:xfrm>
          <a:prstGeom prst="roundRect">
            <a:avLst>
              <a:gd name="adj" fmla="val 28861"/>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latin typeface="方正北魏楷书简体" panose="03000509000000000000" pitchFamily="65" charset="-122"/>
              <a:ea typeface="方正北魏楷书简体" panose="03000509000000000000" pitchFamily="65" charset="-122"/>
            </a:endParaRPr>
          </a:p>
        </p:txBody>
      </p:sp>
      <p:sp>
        <p:nvSpPr>
          <p:cNvPr id="21" name="文本框 20"/>
          <p:cNvSpPr txBox="1"/>
          <p:nvPr/>
        </p:nvSpPr>
        <p:spPr>
          <a:xfrm>
            <a:off x="6665029" y="3136912"/>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3" name="Rounded Rectangle 9"/>
          <p:cNvSpPr/>
          <p:nvPr/>
        </p:nvSpPr>
        <p:spPr>
          <a:xfrm>
            <a:off x="1245858" y="4750280"/>
            <a:ext cx="1828800" cy="584200"/>
          </a:xfrm>
          <a:prstGeom prst="roundRect">
            <a:avLst>
              <a:gd name="adj" fmla="val 28861"/>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A6BA3D"/>
              </a:solidFill>
            </a:endParaRPr>
          </a:p>
        </p:txBody>
      </p:sp>
      <p:sp>
        <p:nvSpPr>
          <p:cNvPr id="24" name="文本框 23"/>
          <p:cNvSpPr txBox="1"/>
          <p:nvPr/>
        </p:nvSpPr>
        <p:spPr>
          <a:xfrm>
            <a:off x="1429352" y="4811547"/>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6" name="Rounded Rectangle 9"/>
          <p:cNvSpPr/>
          <p:nvPr/>
        </p:nvSpPr>
        <p:spPr>
          <a:xfrm>
            <a:off x="6481535" y="4750280"/>
            <a:ext cx="1828800" cy="584200"/>
          </a:xfrm>
          <a:prstGeom prst="roundRect">
            <a:avLst>
              <a:gd name="adj" fmla="val 28861"/>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endParaRPr>
          </a:p>
        </p:txBody>
      </p:sp>
      <p:sp>
        <p:nvSpPr>
          <p:cNvPr id="27" name="文本框 26"/>
          <p:cNvSpPr txBox="1"/>
          <p:nvPr/>
        </p:nvSpPr>
        <p:spPr>
          <a:xfrm>
            <a:off x="6665029" y="4811547"/>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9" name="文本框 28"/>
          <p:cNvSpPr txBox="1"/>
          <p:nvPr/>
        </p:nvSpPr>
        <p:spPr>
          <a:xfrm>
            <a:off x="8611817" y="1400435"/>
            <a:ext cx="2655571" cy="830997"/>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方正北魏楷书简体" panose="03000509000000000000" pitchFamily="65" charset="-122"/>
              <a:ea typeface="方正北魏楷书简体" panose="03000509000000000000" pitchFamily="65" charset="-122"/>
            </a:endParaRPr>
          </a:p>
        </p:txBody>
      </p:sp>
      <p:sp>
        <p:nvSpPr>
          <p:cNvPr id="30" name="文本框 29"/>
          <p:cNvSpPr txBox="1"/>
          <p:nvPr/>
        </p:nvSpPr>
        <p:spPr>
          <a:xfrm>
            <a:off x="3258152" y="3094244"/>
            <a:ext cx="2655571" cy="830997"/>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方正北魏楷书简体" panose="03000509000000000000" pitchFamily="65" charset="-122"/>
              <a:ea typeface="方正北魏楷书简体" panose="03000509000000000000" pitchFamily="65" charset="-122"/>
            </a:endParaRPr>
          </a:p>
        </p:txBody>
      </p:sp>
      <p:sp>
        <p:nvSpPr>
          <p:cNvPr id="31" name="文本框 30"/>
          <p:cNvSpPr txBox="1"/>
          <p:nvPr/>
        </p:nvSpPr>
        <p:spPr>
          <a:xfrm>
            <a:off x="8611817" y="3094244"/>
            <a:ext cx="2655571" cy="830997"/>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方正北魏楷书简体" panose="03000509000000000000" pitchFamily="65" charset="-122"/>
              <a:ea typeface="方正北魏楷书简体" panose="03000509000000000000" pitchFamily="65" charset="-122"/>
            </a:endParaRPr>
          </a:p>
        </p:txBody>
      </p:sp>
      <p:sp>
        <p:nvSpPr>
          <p:cNvPr id="32" name="文本框 31"/>
          <p:cNvSpPr txBox="1"/>
          <p:nvPr/>
        </p:nvSpPr>
        <p:spPr>
          <a:xfrm>
            <a:off x="3258152" y="4788053"/>
            <a:ext cx="2655571" cy="830997"/>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方正北魏楷书简体" panose="03000509000000000000" pitchFamily="65" charset="-122"/>
              <a:ea typeface="方正北魏楷书简体" panose="03000509000000000000" pitchFamily="65" charset="-122"/>
            </a:endParaRPr>
          </a:p>
        </p:txBody>
      </p:sp>
      <p:sp>
        <p:nvSpPr>
          <p:cNvPr id="33" name="文本框 32"/>
          <p:cNvSpPr txBox="1"/>
          <p:nvPr/>
        </p:nvSpPr>
        <p:spPr>
          <a:xfrm>
            <a:off x="8611817" y="4788053"/>
            <a:ext cx="2655571" cy="830997"/>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方正北魏楷书简体" panose="03000509000000000000" pitchFamily="65" charset="-122"/>
              <a:ea typeface="方正北魏楷书简体" panose="03000509000000000000" pitchFamily="65"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grpSp>
        <p:nvGrpSpPr>
          <p:cNvPr id="7" name="组合 6"/>
          <p:cNvGrpSpPr/>
          <p:nvPr/>
        </p:nvGrpSpPr>
        <p:grpSpPr>
          <a:xfrm>
            <a:off x="967116" y="1892352"/>
            <a:ext cx="10403892" cy="2904113"/>
            <a:chOff x="1276831" y="1258530"/>
            <a:chExt cx="10833501" cy="3024033"/>
          </a:xfrm>
        </p:grpSpPr>
        <p:sp>
          <p:nvSpPr>
            <p:cNvPr id="8" name="Snip Same Side Corner Rectangle 1"/>
            <p:cNvSpPr/>
            <p:nvPr/>
          </p:nvSpPr>
          <p:spPr>
            <a:xfrm>
              <a:off x="1423219" y="2091813"/>
              <a:ext cx="2133600" cy="2190750"/>
            </a:xfrm>
            <a:prstGeom prst="snip2SameRect">
              <a:avLst>
                <a:gd name="adj1" fmla="val 24303"/>
                <a:gd name="adj2" fmla="val 0"/>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文本框 8"/>
            <p:cNvSpPr txBox="1"/>
            <p:nvPr/>
          </p:nvSpPr>
          <p:spPr>
            <a:xfrm>
              <a:off x="1276831" y="1258530"/>
              <a:ext cx="2426376" cy="544825"/>
            </a:xfrm>
            <a:prstGeom prst="rect">
              <a:avLst/>
            </a:prstGeom>
            <a:noFill/>
          </p:spPr>
          <p:txBody>
            <a:bodyPr wrap="square" rtlCol="0">
              <a:spAutoFit/>
            </a:bodyPr>
            <a:lstStyle/>
            <a:p>
              <a:pPr algn="ctr"/>
              <a:r>
                <a:rPr lang="zh-CN" altLang="en-US" sz="28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8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0" name="文本框 9"/>
            <p:cNvSpPr txBox="1"/>
            <p:nvPr/>
          </p:nvSpPr>
          <p:spPr>
            <a:xfrm>
              <a:off x="1660013" y="2829516"/>
              <a:ext cx="1660010" cy="961457"/>
            </a:xfrm>
            <a:prstGeom prst="rect">
              <a:avLst/>
            </a:prstGeom>
            <a:noFill/>
          </p:spPr>
          <p:txBody>
            <a:bodyPr wrap="square" rtlCol="0">
              <a:spAutoFit/>
            </a:bodyPr>
            <a:lstStyle/>
            <a:p>
              <a:pPr algn="ctr"/>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11" name="Snip Same Side Corner Rectangle 1"/>
            <p:cNvSpPr/>
            <p:nvPr/>
          </p:nvSpPr>
          <p:spPr>
            <a:xfrm>
              <a:off x="4176798" y="2091813"/>
              <a:ext cx="2133600" cy="2190750"/>
            </a:xfrm>
            <a:prstGeom prst="snip2SameRect">
              <a:avLst>
                <a:gd name="adj1" fmla="val 24303"/>
                <a:gd name="adj2" fmla="val 0"/>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文本框 11"/>
            <p:cNvSpPr txBox="1"/>
            <p:nvPr/>
          </p:nvSpPr>
          <p:spPr>
            <a:xfrm>
              <a:off x="4030410" y="1258530"/>
              <a:ext cx="2426376" cy="544825"/>
            </a:xfrm>
            <a:prstGeom prst="rect">
              <a:avLst/>
            </a:prstGeom>
            <a:noFill/>
          </p:spPr>
          <p:txBody>
            <a:bodyPr wrap="square" rtlCol="0">
              <a:spAutoFit/>
            </a:bodyPr>
            <a:lstStyle/>
            <a:p>
              <a:pPr algn="ctr"/>
              <a:r>
                <a:rPr lang="zh-CN" altLang="en-US" sz="28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8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4" name="Snip Same Side Corner Rectangle 1"/>
            <p:cNvSpPr/>
            <p:nvPr/>
          </p:nvSpPr>
          <p:spPr>
            <a:xfrm>
              <a:off x="6930377" y="2091813"/>
              <a:ext cx="2133600" cy="2190750"/>
            </a:xfrm>
            <a:prstGeom prst="snip2SameRect">
              <a:avLst>
                <a:gd name="adj1" fmla="val 24303"/>
                <a:gd name="adj2" fmla="val 0"/>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文本框 14"/>
            <p:cNvSpPr txBox="1"/>
            <p:nvPr/>
          </p:nvSpPr>
          <p:spPr>
            <a:xfrm>
              <a:off x="6783989" y="1258530"/>
              <a:ext cx="2426376" cy="544825"/>
            </a:xfrm>
            <a:prstGeom prst="rect">
              <a:avLst/>
            </a:prstGeom>
            <a:noFill/>
          </p:spPr>
          <p:txBody>
            <a:bodyPr wrap="square" rtlCol="0">
              <a:spAutoFit/>
            </a:bodyPr>
            <a:lstStyle/>
            <a:p>
              <a:pPr algn="ctr"/>
              <a:r>
                <a:rPr lang="zh-CN" altLang="en-US" sz="28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8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7" name="Snip Same Side Corner Rectangle 1"/>
            <p:cNvSpPr/>
            <p:nvPr/>
          </p:nvSpPr>
          <p:spPr>
            <a:xfrm>
              <a:off x="9830344" y="2091813"/>
              <a:ext cx="2133600" cy="2190750"/>
            </a:xfrm>
            <a:prstGeom prst="snip2SameRect">
              <a:avLst>
                <a:gd name="adj1" fmla="val 24303"/>
                <a:gd name="adj2" fmla="val 0"/>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文本框 17"/>
            <p:cNvSpPr txBox="1"/>
            <p:nvPr/>
          </p:nvSpPr>
          <p:spPr>
            <a:xfrm>
              <a:off x="9683956" y="1258530"/>
              <a:ext cx="2426376" cy="544825"/>
            </a:xfrm>
            <a:prstGeom prst="rect">
              <a:avLst/>
            </a:prstGeom>
            <a:noFill/>
          </p:spPr>
          <p:txBody>
            <a:bodyPr wrap="square" rtlCol="0">
              <a:spAutoFit/>
            </a:bodyPr>
            <a:lstStyle/>
            <a:p>
              <a:pPr algn="ctr"/>
              <a:r>
                <a:rPr lang="zh-CN" altLang="en-US" sz="28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8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0" name="文本框 19"/>
            <p:cNvSpPr txBox="1"/>
            <p:nvPr/>
          </p:nvSpPr>
          <p:spPr>
            <a:xfrm>
              <a:off x="4413592" y="2829516"/>
              <a:ext cx="1660010" cy="961457"/>
            </a:xfrm>
            <a:prstGeom prst="rect">
              <a:avLst/>
            </a:prstGeom>
            <a:noFill/>
          </p:spPr>
          <p:txBody>
            <a:bodyPr wrap="square" rtlCol="0">
              <a:spAutoFit/>
            </a:bodyPr>
            <a:lstStyle/>
            <a:p>
              <a:pPr algn="ctr"/>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7167171" y="2829516"/>
              <a:ext cx="1660010" cy="961457"/>
            </a:xfrm>
            <a:prstGeom prst="rect">
              <a:avLst/>
            </a:prstGeom>
            <a:noFill/>
          </p:spPr>
          <p:txBody>
            <a:bodyPr wrap="square" rtlCol="0">
              <a:spAutoFit/>
            </a:bodyPr>
            <a:lstStyle/>
            <a:p>
              <a:pPr algn="ctr"/>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0067138" y="2829516"/>
              <a:ext cx="1660010" cy="961457"/>
            </a:xfrm>
            <a:prstGeom prst="rect">
              <a:avLst/>
            </a:prstGeom>
            <a:noFill/>
          </p:spPr>
          <p:txBody>
            <a:bodyPr wrap="square" rtlCol="0">
              <a:spAutoFit/>
            </a:bodyPr>
            <a:lstStyle/>
            <a:p>
              <a:pPr algn="ctr"/>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grpSp>
        <p:nvGrpSpPr>
          <p:cNvPr id="7" name="组合 14"/>
          <p:cNvGrpSpPr/>
          <p:nvPr/>
        </p:nvGrpSpPr>
        <p:grpSpPr bwMode="auto">
          <a:xfrm>
            <a:off x="4506183" y="1423333"/>
            <a:ext cx="2860442" cy="1683559"/>
            <a:chOff x="0" y="0"/>
            <a:chExt cx="3388229" cy="1993117"/>
          </a:xfrm>
          <a:solidFill>
            <a:srgbClr val="F87083"/>
          </a:solidFill>
        </p:grpSpPr>
        <p:sp>
          <p:nvSpPr>
            <p:cNvPr id="8" name="矩形 17"/>
            <p:cNvSpPr>
              <a:spLocks noChangeArrowheads="1"/>
            </p:cNvSpPr>
            <p:nvPr/>
          </p:nvSpPr>
          <p:spPr bwMode="auto">
            <a:xfrm>
              <a:off x="0" y="0"/>
              <a:ext cx="3048000" cy="1993117"/>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 name="等腰三角形 19"/>
            <p:cNvSpPr>
              <a:spLocks noChangeAspect="1" noChangeArrowheads="1"/>
            </p:cNvSpPr>
            <p:nvPr/>
          </p:nvSpPr>
          <p:spPr bwMode="auto">
            <a:xfrm rot="5400000">
              <a:off x="2959319" y="384689"/>
              <a:ext cx="504000" cy="353821"/>
            </a:xfrm>
            <a:prstGeom prst="triangle">
              <a:avLst>
                <a:gd name="adj" fmla="val 5000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grpSp>
        <p:nvGrpSpPr>
          <p:cNvPr id="10" name="组合 20"/>
          <p:cNvGrpSpPr/>
          <p:nvPr/>
        </p:nvGrpSpPr>
        <p:grpSpPr bwMode="auto">
          <a:xfrm>
            <a:off x="1932590" y="1423333"/>
            <a:ext cx="2869825" cy="1683559"/>
            <a:chOff x="0" y="0"/>
            <a:chExt cx="3399083" cy="1993117"/>
          </a:xfrm>
          <a:solidFill>
            <a:srgbClr val="A6BA3D"/>
          </a:solidFill>
        </p:grpSpPr>
        <p:sp>
          <p:nvSpPr>
            <p:cNvPr id="11" name="矩形 21"/>
            <p:cNvSpPr>
              <a:spLocks noChangeArrowheads="1"/>
            </p:cNvSpPr>
            <p:nvPr/>
          </p:nvSpPr>
          <p:spPr bwMode="auto">
            <a:xfrm>
              <a:off x="0" y="0"/>
              <a:ext cx="3048000" cy="1993117"/>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2" name="等腰三角形 25"/>
            <p:cNvSpPr>
              <a:spLocks noChangeAspect="1" noChangeArrowheads="1"/>
            </p:cNvSpPr>
            <p:nvPr/>
          </p:nvSpPr>
          <p:spPr bwMode="auto">
            <a:xfrm rot="5400000">
              <a:off x="2970173" y="1241492"/>
              <a:ext cx="504000" cy="353821"/>
            </a:xfrm>
            <a:prstGeom prst="triangle">
              <a:avLst>
                <a:gd name="adj" fmla="val 5000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13" name="矩形 27"/>
          <p:cNvSpPr>
            <a:spLocks noChangeArrowheads="1"/>
          </p:cNvSpPr>
          <p:nvPr/>
        </p:nvSpPr>
        <p:spPr bwMode="auto">
          <a:xfrm>
            <a:off x="6674233" y="3478376"/>
            <a:ext cx="2573594" cy="1683559"/>
          </a:xfrm>
          <a:prstGeom prst="rect">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5" name="组合 29"/>
          <p:cNvGrpSpPr/>
          <p:nvPr/>
        </p:nvGrpSpPr>
        <p:grpSpPr bwMode="auto">
          <a:xfrm>
            <a:off x="4100639" y="3478376"/>
            <a:ext cx="2872506" cy="1683559"/>
            <a:chOff x="0" y="0"/>
            <a:chExt cx="3401820" cy="1993117"/>
          </a:xfrm>
          <a:solidFill>
            <a:srgbClr val="A6BA3D"/>
          </a:solidFill>
        </p:grpSpPr>
        <p:sp>
          <p:nvSpPr>
            <p:cNvPr id="16" name="矩形 30"/>
            <p:cNvSpPr>
              <a:spLocks noChangeArrowheads="1"/>
            </p:cNvSpPr>
            <p:nvPr/>
          </p:nvSpPr>
          <p:spPr bwMode="auto">
            <a:xfrm>
              <a:off x="0" y="0"/>
              <a:ext cx="3048000" cy="1993117"/>
            </a:xfrm>
            <a:prstGeom prst="rect">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7" name="等腰三角形 31"/>
            <p:cNvSpPr>
              <a:spLocks noChangeAspect="1" noChangeArrowheads="1"/>
            </p:cNvSpPr>
            <p:nvPr/>
          </p:nvSpPr>
          <p:spPr bwMode="auto">
            <a:xfrm rot="5400000">
              <a:off x="2972910" y="1241492"/>
              <a:ext cx="504000" cy="353821"/>
            </a:xfrm>
            <a:prstGeom prst="triangle">
              <a:avLst>
                <a:gd name="adj" fmla="val 50000"/>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sp>
        <p:nvSpPr>
          <p:cNvPr id="49" name="文本框 48"/>
          <p:cNvSpPr txBox="1"/>
          <p:nvPr/>
        </p:nvSpPr>
        <p:spPr>
          <a:xfrm>
            <a:off x="2020855" y="1423333"/>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50" name="文本框 49"/>
          <p:cNvSpPr txBox="1"/>
          <p:nvPr/>
        </p:nvSpPr>
        <p:spPr>
          <a:xfrm>
            <a:off x="2020855" y="1914414"/>
            <a:ext cx="2298052" cy="1077218"/>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4707650" y="1423333"/>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52" name="文本框 51"/>
          <p:cNvSpPr txBox="1"/>
          <p:nvPr/>
        </p:nvSpPr>
        <p:spPr>
          <a:xfrm>
            <a:off x="4707650" y="1914414"/>
            <a:ext cx="2298052" cy="1077218"/>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4179033" y="3513001"/>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54" name="文本框 53"/>
          <p:cNvSpPr txBox="1"/>
          <p:nvPr/>
        </p:nvSpPr>
        <p:spPr>
          <a:xfrm>
            <a:off x="4179033" y="4004082"/>
            <a:ext cx="2298052" cy="1077218"/>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6865828" y="3513001"/>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56" name="文本框 55"/>
          <p:cNvSpPr txBox="1"/>
          <p:nvPr/>
        </p:nvSpPr>
        <p:spPr>
          <a:xfrm>
            <a:off x="6865828" y="4004082"/>
            <a:ext cx="2298052" cy="1077218"/>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42732" y="2508299"/>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5526266" y="3189341"/>
            <a:ext cx="3072579" cy="646331"/>
          </a:xfrm>
          <a:prstGeom prst="rect">
            <a:avLst/>
          </a:prstGeom>
          <a:noFill/>
        </p:spPr>
        <p:txBody>
          <a:bodyPr wrap="square" rtlCol="0">
            <a:spAutoFit/>
          </a:bodyPr>
          <a:lstStyle/>
          <a:p>
            <a:r>
              <a:rPr lang="zh-CN" altLang="en-US" sz="3600" dirty="0" smtClean="0">
                <a:solidFill>
                  <a:srgbClr val="A6BA3D"/>
                </a:solidFill>
                <a:latin typeface="方正北魏楷书简体" panose="03000509000000000000" pitchFamily="65" charset="-122"/>
                <a:ea typeface="方正北魏楷书简体" panose="03000509000000000000" pitchFamily="65" charset="-122"/>
              </a:rPr>
              <a:t>工作完成情况</a:t>
            </a:r>
            <a:endParaRPr lang="zh-CN" altLang="en-US" sz="36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4" name="文本框 13"/>
          <p:cNvSpPr txBox="1"/>
          <p:nvPr/>
        </p:nvSpPr>
        <p:spPr>
          <a:xfrm>
            <a:off x="5550956" y="2569907"/>
            <a:ext cx="779817" cy="769441"/>
          </a:xfrm>
          <a:prstGeom prst="rect">
            <a:avLst/>
          </a:prstGeom>
          <a:noFill/>
          <a:ln w="19050">
            <a:noFill/>
          </a:ln>
        </p:spPr>
        <p:txBody>
          <a:bodyPr wrap="square" rtlCol="0">
            <a:spAutoFit/>
          </a:bodyPr>
          <a:lstStyle/>
          <a:p>
            <a:r>
              <a:rPr lang="en-US" altLang="zh-CN" sz="4400" dirty="0" smtClean="0">
                <a:solidFill>
                  <a:srgbClr val="F87083"/>
                </a:solidFill>
                <a:latin typeface="方正北魏楷书简体" panose="03000509000000000000" pitchFamily="65" charset="-122"/>
                <a:ea typeface="方正北魏楷书简体" panose="03000509000000000000" pitchFamily="65" charset="-122"/>
              </a:rPr>
              <a:t>02</a:t>
            </a:r>
            <a:endParaRPr lang="zh-CN" altLang="en-US" sz="4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0" name="矩形 4"/>
          <p:cNvSpPr/>
          <p:nvPr/>
        </p:nvSpPr>
        <p:spPr>
          <a:xfrm rot="16200000">
            <a:off x="5315964" y="2673632"/>
            <a:ext cx="1233615" cy="1107280"/>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28575">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椭圆 21"/>
          <p:cNvSpPr>
            <a:spLocks noChangeArrowheads="1"/>
          </p:cNvSpPr>
          <p:nvPr/>
        </p:nvSpPr>
        <p:spPr bwMode="auto">
          <a:xfrm>
            <a:off x="1823833" y="1629628"/>
            <a:ext cx="1810560" cy="1697652"/>
          </a:xfrm>
          <a:prstGeom prst="ellipse">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 name="椭圆 25"/>
          <p:cNvSpPr>
            <a:spLocks noChangeArrowheads="1"/>
          </p:cNvSpPr>
          <p:nvPr/>
        </p:nvSpPr>
        <p:spPr bwMode="auto">
          <a:xfrm>
            <a:off x="4108298" y="1629628"/>
            <a:ext cx="1811978" cy="1697652"/>
          </a:xfrm>
          <a:prstGeom prst="ellipse">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 name="椭圆 27"/>
          <p:cNvSpPr>
            <a:spLocks noChangeArrowheads="1"/>
          </p:cNvSpPr>
          <p:nvPr/>
        </p:nvSpPr>
        <p:spPr bwMode="auto">
          <a:xfrm>
            <a:off x="6394300" y="1629628"/>
            <a:ext cx="1810561" cy="1697652"/>
          </a:xfrm>
          <a:prstGeom prst="ellipse">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 name="椭圆 28"/>
          <p:cNvSpPr>
            <a:spLocks noChangeArrowheads="1"/>
          </p:cNvSpPr>
          <p:nvPr/>
        </p:nvSpPr>
        <p:spPr bwMode="auto">
          <a:xfrm>
            <a:off x="8678885" y="1629628"/>
            <a:ext cx="1810560" cy="1697652"/>
          </a:xfrm>
          <a:prstGeom prst="ellipse">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1" name="组合 33"/>
          <p:cNvGrpSpPr/>
          <p:nvPr/>
        </p:nvGrpSpPr>
        <p:grpSpPr bwMode="auto">
          <a:xfrm>
            <a:off x="7051072" y="2096427"/>
            <a:ext cx="569965" cy="603550"/>
            <a:chOff x="0" y="0"/>
            <a:chExt cx="406393" cy="459645"/>
          </a:xfrm>
        </p:grpSpPr>
        <p:sp>
          <p:nvSpPr>
            <p:cNvPr id="12"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5" name="组合 37"/>
          <p:cNvGrpSpPr/>
          <p:nvPr/>
        </p:nvGrpSpPr>
        <p:grpSpPr bwMode="auto">
          <a:xfrm>
            <a:off x="4815054" y="2144537"/>
            <a:ext cx="533102" cy="559680"/>
            <a:chOff x="0" y="0"/>
            <a:chExt cx="402656" cy="450303"/>
          </a:xfrm>
        </p:grpSpPr>
        <p:sp>
          <p:nvSpPr>
            <p:cNvPr id="16"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1" name="组合 43"/>
          <p:cNvGrpSpPr/>
          <p:nvPr/>
        </p:nvGrpSpPr>
        <p:grpSpPr bwMode="auto">
          <a:xfrm>
            <a:off x="9408302" y="2170543"/>
            <a:ext cx="462211" cy="428069"/>
            <a:chOff x="0" y="0"/>
            <a:chExt cx="453105" cy="448433"/>
          </a:xfrm>
        </p:grpSpPr>
        <p:sp>
          <p:nvSpPr>
            <p:cNvPr id="22"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4" name="组合 46"/>
          <p:cNvGrpSpPr/>
          <p:nvPr/>
        </p:nvGrpSpPr>
        <p:grpSpPr bwMode="auto">
          <a:xfrm>
            <a:off x="2568185" y="2151039"/>
            <a:ext cx="548697" cy="553034"/>
            <a:chOff x="0" y="0"/>
            <a:chExt cx="466184" cy="501686"/>
          </a:xfrm>
        </p:grpSpPr>
        <p:sp>
          <p:nvSpPr>
            <p:cNvPr id="2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30" name="文本框 29"/>
          <p:cNvSpPr txBox="1"/>
          <p:nvPr/>
        </p:nvSpPr>
        <p:spPr>
          <a:xfrm>
            <a:off x="1902892" y="3472990"/>
            <a:ext cx="1593963" cy="472008"/>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1" name="文本框 30"/>
          <p:cNvSpPr txBox="1"/>
          <p:nvPr/>
        </p:nvSpPr>
        <p:spPr>
          <a:xfrm>
            <a:off x="1781916" y="4030072"/>
            <a:ext cx="1817392" cy="1077218"/>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6533275" y="3472990"/>
            <a:ext cx="1593963" cy="472008"/>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3" name="文本框 32"/>
          <p:cNvSpPr txBox="1"/>
          <p:nvPr/>
        </p:nvSpPr>
        <p:spPr>
          <a:xfrm>
            <a:off x="6412299" y="4030072"/>
            <a:ext cx="1817392" cy="1077218"/>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8793029" y="3472990"/>
            <a:ext cx="1593963" cy="472008"/>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5" name="文本框 34"/>
          <p:cNvSpPr txBox="1"/>
          <p:nvPr/>
        </p:nvSpPr>
        <p:spPr>
          <a:xfrm>
            <a:off x="8672053" y="4030072"/>
            <a:ext cx="1817392" cy="1077218"/>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4265098" y="3472990"/>
            <a:ext cx="1593963" cy="472008"/>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7" name="文本框 36"/>
          <p:cNvSpPr txBox="1"/>
          <p:nvPr/>
        </p:nvSpPr>
        <p:spPr>
          <a:xfrm>
            <a:off x="4144122" y="4030072"/>
            <a:ext cx="1817392" cy="1077218"/>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AutoShape 7"/>
          <p:cNvSpPr>
            <a:spLocks noChangeArrowheads="1"/>
          </p:cNvSpPr>
          <p:nvPr/>
        </p:nvSpPr>
        <p:spPr bwMode="gray">
          <a:xfrm>
            <a:off x="3196926" y="1515500"/>
            <a:ext cx="6616700" cy="1076325"/>
          </a:xfrm>
          <a:prstGeom prst="roundRect">
            <a:avLst>
              <a:gd name="adj" fmla="val 16667"/>
            </a:avLst>
          </a:prstGeom>
          <a:solidFill>
            <a:srgbClr val="F87083"/>
          </a:solidFill>
          <a:ln>
            <a:noFill/>
          </a:ln>
          <a:effectLst/>
        </p:spPr>
        <p:txBody>
          <a:bodyPr wrap="none" anchor="ctr"/>
          <a:lstStyle/>
          <a:p>
            <a:endParaRPr lang="zh-CN" altLang="en-US"/>
          </a:p>
        </p:txBody>
      </p:sp>
      <p:sp>
        <p:nvSpPr>
          <p:cNvPr id="8" name="AutoShape 19"/>
          <p:cNvSpPr>
            <a:spLocks noChangeArrowheads="1"/>
          </p:cNvSpPr>
          <p:nvPr/>
        </p:nvSpPr>
        <p:spPr bwMode="gray">
          <a:xfrm>
            <a:off x="3125488" y="1312300"/>
            <a:ext cx="3319463" cy="401638"/>
          </a:xfrm>
          <a:prstGeom prst="roundRect">
            <a:avLst>
              <a:gd name="adj" fmla="val 17509"/>
            </a:avLst>
          </a:prstGeom>
          <a:solidFill>
            <a:srgbClr val="F87083"/>
          </a:solidFill>
          <a:ln>
            <a:solidFill>
              <a:schemeClr val="bg1"/>
            </a:solidFill>
          </a:ln>
          <a:effectLst/>
        </p:spPr>
        <p:txBody>
          <a:bodyPr wrap="none" anchor="ctr"/>
          <a:lstStyle/>
          <a:p>
            <a:endParaRPr lang="zh-CN" altLang="en-US"/>
          </a:p>
        </p:txBody>
      </p:sp>
      <p:sp>
        <p:nvSpPr>
          <p:cNvPr id="11" name="AutoShape 7"/>
          <p:cNvSpPr>
            <a:spLocks noChangeArrowheads="1"/>
          </p:cNvSpPr>
          <p:nvPr/>
        </p:nvSpPr>
        <p:spPr bwMode="gray">
          <a:xfrm>
            <a:off x="3196926" y="3147300"/>
            <a:ext cx="6616700" cy="1076325"/>
          </a:xfrm>
          <a:prstGeom prst="roundRect">
            <a:avLst>
              <a:gd name="adj" fmla="val 16667"/>
            </a:avLst>
          </a:prstGeom>
          <a:solidFill>
            <a:srgbClr val="A6BA3D"/>
          </a:solidFill>
          <a:ln>
            <a:noFill/>
          </a:ln>
          <a:effectLst/>
        </p:spPr>
        <p:txBody>
          <a:bodyPr wrap="none" anchor="ctr"/>
          <a:lstStyle/>
          <a:p>
            <a:endParaRPr lang="zh-CN" altLang="en-US"/>
          </a:p>
        </p:txBody>
      </p:sp>
      <p:sp>
        <p:nvSpPr>
          <p:cNvPr id="12" name="AutoShape 19"/>
          <p:cNvSpPr>
            <a:spLocks noChangeArrowheads="1"/>
          </p:cNvSpPr>
          <p:nvPr/>
        </p:nvSpPr>
        <p:spPr bwMode="gray">
          <a:xfrm>
            <a:off x="3125488" y="2944100"/>
            <a:ext cx="3319463" cy="401638"/>
          </a:xfrm>
          <a:prstGeom prst="roundRect">
            <a:avLst>
              <a:gd name="adj" fmla="val 17509"/>
            </a:avLst>
          </a:prstGeom>
          <a:solidFill>
            <a:srgbClr val="A6BA3D"/>
          </a:solidFill>
          <a:ln>
            <a:solidFill>
              <a:schemeClr val="bg1"/>
            </a:solidFill>
          </a:ln>
          <a:effectLst/>
        </p:spPr>
        <p:txBody>
          <a:bodyPr wrap="none" anchor="ctr"/>
          <a:lstStyle/>
          <a:p>
            <a:endParaRPr lang="zh-CN" altLang="en-US"/>
          </a:p>
        </p:txBody>
      </p:sp>
      <p:sp>
        <p:nvSpPr>
          <p:cNvPr id="15" name="AutoShape 7"/>
          <p:cNvSpPr>
            <a:spLocks noChangeArrowheads="1"/>
          </p:cNvSpPr>
          <p:nvPr/>
        </p:nvSpPr>
        <p:spPr bwMode="gray">
          <a:xfrm>
            <a:off x="3196926" y="4779100"/>
            <a:ext cx="6616700" cy="1076325"/>
          </a:xfrm>
          <a:prstGeom prst="roundRect">
            <a:avLst>
              <a:gd name="adj" fmla="val 16667"/>
            </a:avLst>
          </a:prstGeom>
          <a:solidFill>
            <a:srgbClr val="F87083"/>
          </a:solidFill>
          <a:ln>
            <a:noFill/>
          </a:ln>
          <a:effectLst/>
        </p:spPr>
        <p:txBody>
          <a:bodyPr wrap="none" anchor="ctr"/>
          <a:lstStyle/>
          <a:p>
            <a:endParaRPr lang="zh-CN" altLang="en-US"/>
          </a:p>
        </p:txBody>
      </p:sp>
      <p:sp>
        <p:nvSpPr>
          <p:cNvPr id="16" name="AutoShape 19"/>
          <p:cNvSpPr>
            <a:spLocks noChangeArrowheads="1"/>
          </p:cNvSpPr>
          <p:nvPr/>
        </p:nvSpPr>
        <p:spPr bwMode="gray">
          <a:xfrm>
            <a:off x="3125488" y="4575900"/>
            <a:ext cx="3319463" cy="401638"/>
          </a:xfrm>
          <a:prstGeom prst="roundRect">
            <a:avLst>
              <a:gd name="adj" fmla="val 17509"/>
            </a:avLst>
          </a:prstGeom>
          <a:solidFill>
            <a:srgbClr val="F87083"/>
          </a:solidFill>
          <a:ln>
            <a:solidFill>
              <a:schemeClr val="bg1"/>
            </a:solidFill>
          </a:ln>
          <a:effectLst/>
        </p:spPr>
        <p:txBody>
          <a:bodyPr wrap="none" anchor="ctr"/>
          <a:lstStyle/>
          <a:p>
            <a:endParaRPr lang="zh-CN" altLang="en-US"/>
          </a:p>
        </p:txBody>
      </p:sp>
      <p:sp>
        <p:nvSpPr>
          <p:cNvPr id="19" name="文本框 18"/>
          <p:cNvSpPr txBox="1"/>
          <p:nvPr/>
        </p:nvSpPr>
        <p:spPr>
          <a:xfrm>
            <a:off x="3878897" y="1309800"/>
            <a:ext cx="1593963" cy="472008"/>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0" name="文本框 19"/>
          <p:cNvSpPr txBox="1"/>
          <p:nvPr/>
        </p:nvSpPr>
        <p:spPr>
          <a:xfrm>
            <a:off x="4008642" y="1866882"/>
            <a:ext cx="5562781"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878897" y="2949783"/>
            <a:ext cx="1593963" cy="472008"/>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2" name="文本框 21"/>
          <p:cNvSpPr txBox="1"/>
          <p:nvPr/>
        </p:nvSpPr>
        <p:spPr>
          <a:xfrm>
            <a:off x="4008642" y="3506865"/>
            <a:ext cx="5562781"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878897" y="4561052"/>
            <a:ext cx="1593963" cy="472008"/>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4" name="文本框 23"/>
          <p:cNvSpPr txBox="1"/>
          <p:nvPr/>
        </p:nvSpPr>
        <p:spPr>
          <a:xfrm>
            <a:off x="4008642" y="5118134"/>
            <a:ext cx="5562781"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Rectangle 14"/>
          <p:cNvSpPr/>
          <p:nvPr/>
        </p:nvSpPr>
        <p:spPr>
          <a:xfrm>
            <a:off x="8418680" y="3575741"/>
            <a:ext cx="1322388" cy="603250"/>
          </a:xfrm>
          <a:prstGeom prst="rect">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endParaRPr>
          </a:p>
        </p:txBody>
      </p:sp>
      <p:sp>
        <p:nvSpPr>
          <p:cNvPr id="8" name="Rectangle 16"/>
          <p:cNvSpPr/>
          <p:nvPr/>
        </p:nvSpPr>
        <p:spPr>
          <a:xfrm>
            <a:off x="8418680" y="4552053"/>
            <a:ext cx="1322388" cy="603250"/>
          </a:xfrm>
          <a:prstGeom prst="rect">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endParaRPr>
          </a:p>
        </p:txBody>
      </p:sp>
      <p:sp>
        <p:nvSpPr>
          <p:cNvPr id="9" name="Rectangle 17"/>
          <p:cNvSpPr/>
          <p:nvPr/>
        </p:nvSpPr>
        <p:spPr>
          <a:xfrm>
            <a:off x="8418680" y="1646928"/>
            <a:ext cx="1322388" cy="603250"/>
          </a:xfrm>
          <a:prstGeom prst="rect">
            <a:avLst/>
          </a:prstGeom>
          <a:solidFill>
            <a:srgbClr val="F870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endParaRPr>
          </a:p>
        </p:txBody>
      </p:sp>
      <p:sp>
        <p:nvSpPr>
          <p:cNvPr id="10" name="Rectangle 18"/>
          <p:cNvSpPr/>
          <p:nvPr/>
        </p:nvSpPr>
        <p:spPr>
          <a:xfrm>
            <a:off x="8418680" y="2602603"/>
            <a:ext cx="1322388" cy="603250"/>
          </a:xfrm>
          <a:prstGeom prst="rect">
            <a:avLst/>
          </a:prstGeom>
          <a:solidFill>
            <a:srgbClr val="A6BA3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Rockwell" panose="02060603020205020403" pitchFamily="18" charset="0"/>
              </a:defRPr>
            </a:lvl1pPr>
            <a:lvl2pPr marL="742950" indent="-285750">
              <a:defRPr>
                <a:solidFill>
                  <a:schemeClr val="tx1"/>
                </a:solidFill>
                <a:latin typeface="Rockwell" panose="02060603020205020403" pitchFamily="18" charset="0"/>
              </a:defRPr>
            </a:lvl2pPr>
            <a:lvl3pPr marL="1143000" indent="-228600">
              <a:defRPr>
                <a:solidFill>
                  <a:schemeClr val="tx1"/>
                </a:solidFill>
                <a:latin typeface="Rockwell" panose="02060603020205020403" pitchFamily="18" charset="0"/>
              </a:defRPr>
            </a:lvl3pPr>
            <a:lvl4pPr marL="1600200" indent="-228600">
              <a:defRPr>
                <a:solidFill>
                  <a:schemeClr val="tx1"/>
                </a:solidFill>
                <a:latin typeface="Rockwell" panose="02060603020205020403" pitchFamily="18" charset="0"/>
              </a:defRPr>
            </a:lvl4pPr>
            <a:lvl5pPr marL="2057400" indent="-228600">
              <a:defRPr>
                <a:solidFill>
                  <a:schemeClr val="tx1"/>
                </a:solidFill>
                <a:latin typeface="Rockwell" panose="02060603020205020403" pitchFamily="18" charset="0"/>
              </a:defRPr>
            </a:lvl5pPr>
            <a:lvl6pPr marL="2514600" indent="-228600" fontAlgn="base">
              <a:spcBef>
                <a:spcPct val="0"/>
              </a:spcBef>
              <a:spcAft>
                <a:spcPct val="0"/>
              </a:spcAft>
              <a:defRPr>
                <a:solidFill>
                  <a:schemeClr val="tx1"/>
                </a:solidFill>
                <a:latin typeface="Rockwell" panose="02060603020205020403" pitchFamily="18" charset="0"/>
              </a:defRPr>
            </a:lvl6pPr>
            <a:lvl7pPr marL="2971800" indent="-228600" fontAlgn="base">
              <a:spcBef>
                <a:spcPct val="0"/>
              </a:spcBef>
              <a:spcAft>
                <a:spcPct val="0"/>
              </a:spcAft>
              <a:defRPr>
                <a:solidFill>
                  <a:schemeClr val="tx1"/>
                </a:solidFill>
                <a:latin typeface="Rockwell" panose="02060603020205020403" pitchFamily="18" charset="0"/>
              </a:defRPr>
            </a:lvl7pPr>
            <a:lvl8pPr marL="3429000" indent="-228600" fontAlgn="base">
              <a:spcBef>
                <a:spcPct val="0"/>
              </a:spcBef>
              <a:spcAft>
                <a:spcPct val="0"/>
              </a:spcAft>
              <a:defRPr>
                <a:solidFill>
                  <a:schemeClr val="tx1"/>
                </a:solidFill>
                <a:latin typeface="Rockwell" panose="02060603020205020403" pitchFamily="18" charset="0"/>
              </a:defRPr>
            </a:lvl8pPr>
            <a:lvl9pPr marL="3886200" indent="-228600" fontAlgn="base">
              <a:spcBef>
                <a:spcPct val="0"/>
              </a:spcBef>
              <a:spcAft>
                <a:spcPct val="0"/>
              </a:spcAft>
              <a:defRPr>
                <a:solidFill>
                  <a:schemeClr val="tx1"/>
                </a:solidFill>
                <a:latin typeface="Rockwell" panose="02060603020205020403" pitchFamily="18" charset="0"/>
              </a:defRPr>
            </a:lvl9pPr>
          </a:lstStyle>
          <a:p>
            <a:pPr algn="ctr"/>
            <a:endParaRPr lang="zh-CN" altLang="zh-CN">
              <a:solidFill>
                <a:srgbClr val="F87083"/>
              </a:solidFill>
            </a:endParaRPr>
          </a:p>
        </p:txBody>
      </p:sp>
      <p:grpSp>
        <p:nvGrpSpPr>
          <p:cNvPr id="11" name="Group 29"/>
          <p:cNvGrpSpPr/>
          <p:nvPr/>
        </p:nvGrpSpPr>
        <p:grpSpPr>
          <a:xfrm>
            <a:off x="8910161" y="1779403"/>
            <a:ext cx="338662" cy="338662"/>
            <a:chOff x="4949825" y="1449388"/>
            <a:chExt cx="455613" cy="455612"/>
          </a:xfrm>
          <a:solidFill>
            <a:schemeClr val="bg1"/>
          </a:solidFill>
        </p:grpSpPr>
        <p:sp>
          <p:nvSpPr>
            <p:cNvPr id="12" name="Freeform 30"/>
            <p:cNvSpPr/>
            <p:nvPr/>
          </p:nvSpPr>
          <p:spPr bwMode="auto">
            <a:xfrm>
              <a:off x="5148263" y="1670050"/>
              <a:ext cx="193675" cy="234950"/>
            </a:xfrm>
            <a:custGeom>
              <a:avLst/>
              <a:gdLst>
                <a:gd name="T0" fmla="*/ 48 w 52"/>
                <a:gd name="T1" fmla="*/ 16 h 63"/>
                <a:gd name="T2" fmla="*/ 4 w 52"/>
                <a:gd name="T3" fmla="*/ 0 h 63"/>
                <a:gd name="T4" fmla="*/ 0 w 52"/>
                <a:gd name="T5" fmla="*/ 3 h 63"/>
                <a:gd name="T6" fmla="*/ 3 w 52"/>
                <a:gd name="T7" fmla="*/ 50 h 63"/>
                <a:gd name="T8" fmla="*/ 9 w 52"/>
                <a:gd name="T9" fmla="*/ 53 h 63"/>
                <a:gd name="T10" fmla="*/ 20 w 52"/>
                <a:gd name="T11" fmla="*/ 45 h 63"/>
                <a:gd name="T12" fmla="*/ 34 w 52"/>
                <a:gd name="T13" fmla="*/ 63 h 63"/>
                <a:gd name="T14" fmla="*/ 52 w 52"/>
                <a:gd name="T15" fmla="*/ 50 h 63"/>
                <a:gd name="T16" fmla="*/ 38 w 52"/>
                <a:gd name="T17" fmla="*/ 31 h 63"/>
                <a:gd name="T18" fmla="*/ 50 w 52"/>
                <a:gd name="T19" fmla="*/ 23 h 63"/>
                <a:gd name="T20" fmla="*/ 48 w 52"/>
                <a:gd name="T21" fmla="*/ 1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63">
                  <a:moveTo>
                    <a:pt x="48" y="16"/>
                  </a:moveTo>
                  <a:cubicBezTo>
                    <a:pt x="4" y="0"/>
                    <a:pt x="4" y="0"/>
                    <a:pt x="4" y="0"/>
                  </a:cubicBezTo>
                  <a:cubicBezTo>
                    <a:pt x="2" y="0"/>
                    <a:pt x="0" y="1"/>
                    <a:pt x="0" y="3"/>
                  </a:cubicBezTo>
                  <a:cubicBezTo>
                    <a:pt x="3" y="50"/>
                    <a:pt x="3" y="50"/>
                    <a:pt x="3" y="50"/>
                  </a:cubicBezTo>
                  <a:cubicBezTo>
                    <a:pt x="3" y="53"/>
                    <a:pt x="6" y="55"/>
                    <a:pt x="9" y="53"/>
                  </a:cubicBezTo>
                  <a:cubicBezTo>
                    <a:pt x="20" y="45"/>
                    <a:pt x="20" y="45"/>
                    <a:pt x="20" y="45"/>
                  </a:cubicBezTo>
                  <a:cubicBezTo>
                    <a:pt x="34" y="63"/>
                    <a:pt x="34" y="63"/>
                    <a:pt x="34" y="63"/>
                  </a:cubicBezTo>
                  <a:cubicBezTo>
                    <a:pt x="52" y="50"/>
                    <a:pt x="52" y="50"/>
                    <a:pt x="52" y="50"/>
                  </a:cubicBezTo>
                  <a:cubicBezTo>
                    <a:pt x="38" y="31"/>
                    <a:pt x="38" y="31"/>
                    <a:pt x="38" y="31"/>
                  </a:cubicBezTo>
                  <a:cubicBezTo>
                    <a:pt x="50" y="23"/>
                    <a:pt x="50" y="23"/>
                    <a:pt x="50" y="23"/>
                  </a:cubicBezTo>
                  <a:cubicBezTo>
                    <a:pt x="52" y="21"/>
                    <a:pt x="51" y="17"/>
                    <a:pt x="4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3" name="Freeform 31"/>
            <p:cNvSpPr/>
            <p:nvPr/>
          </p:nvSpPr>
          <p:spPr bwMode="auto">
            <a:xfrm>
              <a:off x="4949825" y="1711325"/>
              <a:ext cx="292100" cy="193675"/>
            </a:xfrm>
            <a:custGeom>
              <a:avLst/>
              <a:gdLst>
                <a:gd name="T0" fmla="*/ 66 w 78"/>
                <a:gd name="T1" fmla="*/ 48 h 52"/>
                <a:gd name="T2" fmla="*/ 60 w 78"/>
                <a:gd name="T3" fmla="*/ 50 h 52"/>
                <a:gd name="T4" fmla="*/ 51 w 78"/>
                <a:gd name="T5" fmla="*/ 46 h 52"/>
                <a:gd name="T6" fmla="*/ 49 w 78"/>
                <a:gd name="T7" fmla="*/ 38 h 52"/>
                <a:gd name="T8" fmla="*/ 48 w 78"/>
                <a:gd name="T9" fmla="*/ 29 h 52"/>
                <a:gd name="T10" fmla="*/ 0 w 78"/>
                <a:gd name="T11" fmla="*/ 0 h 52"/>
                <a:gd name="T12" fmla="*/ 0 w 78"/>
                <a:gd name="T13" fmla="*/ 32 h 52"/>
                <a:gd name="T14" fmla="*/ 20 w 78"/>
                <a:gd name="T15" fmla="*/ 52 h 52"/>
                <a:gd name="T16" fmla="*/ 78 w 78"/>
                <a:gd name="T17" fmla="*/ 52 h 52"/>
                <a:gd name="T18" fmla="*/ 72 w 78"/>
                <a:gd name="T19" fmla="*/ 44 h 52"/>
                <a:gd name="T20" fmla="*/ 66 w 78"/>
                <a:gd name="T21" fmla="*/ 48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2">
                  <a:moveTo>
                    <a:pt x="66" y="48"/>
                  </a:moveTo>
                  <a:cubicBezTo>
                    <a:pt x="65" y="49"/>
                    <a:pt x="62" y="50"/>
                    <a:pt x="60" y="50"/>
                  </a:cubicBezTo>
                  <a:cubicBezTo>
                    <a:pt x="57" y="50"/>
                    <a:pt x="53" y="49"/>
                    <a:pt x="51" y="46"/>
                  </a:cubicBezTo>
                  <a:cubicBezTo>
                    <a:pt x="49" y="44"/>
                    <a:pt x="48" y="41"/>
                    <a:pt x="49" y="38"/>
                  </a:cubicBezTo>
                  <a:cubicBezTo>
                    <a:pt x="48" y="29"/>
                    <a:pt x="48" y="29"/>
                    <a:pt x="48" y="29"/>
                  </a:cubicBezTo>
                  <a:cubicBezTo>
                    <a:pt x="0" y="0"/>
                    <a:pt x="0" y="0"/>
                    <a:pt x="0" y="0"/>
                  </a:cubicBezTo>
                  <a:cubicBezTo>
                    <a:pt x="0" y="32"/>
                    <a:pt x="0" y="32"/>
                    <a:pt x="0" y="32"/>
                  </a:cubicBezTo>
                  <a:cubicBezTo>
                    <a:pt x="0" y="43"/>
                    <a:pt x="9" y="52"/>
                    <a:pt x="20" y="52"/>
                  </a:cubicBezTo>
                  <a:cubicBezTo>
                    <a:pt x="78" y="52"/>
                    <a:pt x="78" y="52"/>
                    <a:pt x="78" y="52"/>
                  </a:cubicBezTo>
                  <a:cubicBezTo>
                    <a:pt x="72" y="44"/>
                    <a:pt x="72" y="44"/>
                    <a:pt x="72" y="44"/>
                  </a:cubicBezTo>
                  <a:lnTo>
                    <a:pt x="66"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4" name="Freeform 32"/>
            <p:cNvSpPr/>
            <p:nvPr/>
          </p:nvSpPr>
          <p:spPr bwMode="auto">
            <a:xfrm>
              <a:off x="5324475" y="1711325"/>
              <a:ext cx="80963" cy="193675"/>
            </a:xfrm>
            <a:custGeom>
              <a:avLst/>
              <a:gdLst>
                <a:gd name="T0" fmla="*/ 11 w 22"/>
                <a:gd name="T1" fmla="*/ 6 h 52"/>
                <a:gd name="T2" fmla="*/ 7 w 22"/>
                <a:gd name="T3" fmla="*/ 18 h 52"/>
                <a:gd name="T4" fmla="*/ 2 w 22"/>
                <a:gd name="T5" fmla="*/ 22 h 52"/>
                <a:gd name="T6" fmla="*/ 11 w 22"/>
                <a:gd name="T7" fmla="*/ 34 h 52"/>
                <a:gd name="T8" fmla="*/ 10 w 22"/>
                <a:gd name="T9" fmla="*/ 45 h 52"/>
                <a:gd name="T10" fmla="*/ 0 w 22"/>
                <a:gd name="T11" fmla="*/ 52 h 52"/>
                <a:gd name="T12" fmla="*/ 2 w 22"/>
                <a:gd name="T13" fmla="*/ 52 h 52"/>
                <a:gd name="T14" fmla="*/ 22 w 22"/>
                <a:gd name="T15" fmla="*/ 32 h 52"/>
                <a:gd name="T16" fmla="*/ 22 w 22"/>
                <a:gd name="T17" fmla="*/ 0 h 52"/>
                <a:gd name="T18" fmla="*/ 11 w 22"/>
                <a:gd name="T19" fmla="*/ 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52">
                  <a:moveTo>
                    <a:pt x="11" y="6"/>
                  </a:moveTo>
                  <a:cubicBezTo>
                    <a:pt x="12" y="11"/>
                    <a:pt x="11" y="15"/>
                    <a:pt x="7" y="18"/>
                  </a:cubicBezTo>
                  <a:cubicBezTo>
                    <a:pt x="2" y="22"/>
                    <a:pt x="2" y="22"/>
                    <a:pt x="2" y="22"/>
                  </a:cubicBezTo>
                  <a:cubicBezTo>
                    <a:pt x="11" y="34"/>
                    <a:pt x="11" y="34"/>
                    <a:pt x="11" y="34"/>
                  </a:cubicBezTo>
                  <a:cubicBezTo>
                    <a:pt x="14" y="38"/>
                    <a:pt x="13" y="42"/>
                    <a:pt x="10" y="45"/>
                  </a:cubicBezTo>
                  <a:cubicBezTo>
                    <a:pt x="0" y="52"/>
                    <a:pt x="0" y="52"/>
                    <a:pt x="0" y="52"/>
                  </a:cubicBezTo>
                  <a:cubicBezTo>
                    <a:pt x="2" y="52"/>
                    <a:pt x="2" y="52"/>
                    <a:pt x="2" y="52"/>
                  </a:cubicBezTo>
                  <a:cubicBezTo>
                    <a:pt x="13" y="52"/>
                    <a:pt x="22" y="43"/>
                    <a:pt x="22" y="32"/>
                  </a:cubicBezTo>
                  <a:cubicBezTo>
                    <a:pt x="22" y="0"/>
                    <a:pt x="22" y="0"/>
                    <a:pt x="22" y="0"/>
                  </a:cubicBezTo>
                  <a:lnTo>
                    <a:pt x="1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5" name="Freeform 33"/>
            <p:cNvSpPr/>
            <p:nvPr/>
          </p:nvSpPr>
          <p:spPr bwMode="auto">
            <a:xfrm>
              <a:off x="4949825" y="1449388"/>
              <a:ext cx="455613" cy="231775"/>
            </a:xfrm>
            <a:custGeom>
              <a:avLst/>
              <a:gdLst>
                <a:gd name="T0" fmla="*/ 8 w 122"/>
                <a:gd name="T1" fmla="*/ 57 h 62"/>
                <a:gd name="T2" fmla="*/ 16 w 122"/>
                <a:gd name="T3" fmla="*/ 62 h 62"/>
                <a:gd name="T4" fmla="*/ 16 w 122"/>
                <a:gd name="T5" fmla="*/ 31 h 62"/>
                <a:gd name="T6" fmla="*/ 16 w 122"/>
                <a:gd name="T7" fmla="*/ 23 h 62"/>
                <a:gd name="T8" fmla="*/ 26 w 122"/>
                <a:gd name="T9" fmla="*/ 23 h 62"/>
                <a:gd name="T10" fmla="*/ 97 w 122"/>
                <a:gd name="T11" fmla="*/ 23 h 62"/>
                <a:gd name="T12" fmla="*/ 107 w 122"/>
                <a:gd name="T13" fmla="*/ 23 h 62"/>
                <a:gd name="T14" fmla="*/ 107 w 122"/>
                <a:gd name="T15" fmla="*/ 31 h 62"/>
                <a:gd name="T16" fmla="*/ 107 w 122"/>
                <a:gd name="T17" fmla="*/ 62 h 62"/>
                <a:gd name="T18" fmla="*/ 114 w 122"/>
                <a:gd name="T19" fmla="*/ 57 h 62"/>
                <a:gd name="T20" fmla="*/ 122 w 122"/>
                <a:gd name="T21" fmla="*/ 52 h 62"/>
                <a:gd name="T22" fmla="*/ 117 w 122"/>
                <a:gd name="T23" fmla="*/ 38 h 62"/>
                <a:gd name="T24" fmla="*/ 114 w 122"/>
                <a:gd name="T25" fmla="*/ 36 h 62"/>
                <a:gd name="T26" fmla="*/ 114 w 122"/>
                <a:gd name="T27" fmla="*/ 22 h 62"/>
                <a:gd name="T28" fmla="*/ 108 w 122"/>
                <a:gd name="T29" fmla="*/ 16 h 62"/>
                <a:gd name="T30" fmla="*/ 86 w 122"/>
                <a:gd name="T31" fmla="*/ 16 h 62"/>
                <a:gd name="T32" fmla="*/ 73 w 122"/>
                <a:gd name="T33" fmla="*/ 6 h 62"/>
                <a:gd name="T34" fmla="*/ 50 w 122"/>
                <a:gd name="T35" fmla="*/ 6 h 62"/>
                <a:gd name="T36" fmla="*/ 36 w 122"/>
                <a:gd name="T37" fmla="*/ 16 h 62"/>
                <a:gd name="T38" fmla="*/ 15 w 122"/>
                <a:gd name="T39" fmla="*/ 16 h 62"/>
                <a:gd name="T40" fmla="*/ 8 w 122"/>
                <a:gd name="T41" fmla="*/ 22 h 62"/>
                <a:gd name="T42" fmla="*/ 8 w 122"/>
                <a:gd name="T43" fmla="*/ 36 h 62"/>
                <a:gd name="T44" fmla="*/ 5 w 122"/>
                <a:gd name="T45" fmla="*/ 38 h 62"/>
                <a:gd name="T46" fmla="*/ 1 w 122"/>
                <a:gd name="T47" fmla="*/ 52 h 62"/>
                <a:gd name="T48" fmla="*/ 8 w 122"/>
                <a:gd name="T49" fmla="*/ 5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2" h="62">
                  <a:moveTo>
                    <a:pt x="8" y="57"/>
                  </a:moveTo>
                  <a:cubicBezTo>
                    <a:pt x="16" y="62"/>
                    <a:pt x="16" y="62"/>
                    <a:pt x="16" y="62"/>
                  </a:cubicBezTo>
                  <a:cubicBezTo>
                    <a:pt x="16" y="31"/>
                    <a:pt x="16" y="31"/>
                    <a:pt x="16" y="31"/>
                  </a:cubicBezTo>
                  <a:cubicBezTo>
                    <a:pt x="16" y="23"/>
                    <a:pt x="16" y="23"/>
                    <a:pt x="16" y="23"/>
                  </a:cubicBezTo>
                  <a:cubicBezTo>
                    <a:pt x="26" y="23"/>
                    <a:pt x="26" y="23"/>
                    <a:pt x="26" y="23"/>
                  </a:cubicBezTo>
                  <a:cubicBezTo>
                    <a:pt x="97" y="23"/>
                    <a:pt x="97" y="23"/>
                    <a:pt x="97" y="23"/>
                  </a:cubicBezTo>
                  <a:cubicBezTo>
                    <a:pt x="107" y="23"/>
                    <a:pt x="107" y="23"/>
                    <a:pt x="107" y="23"/>
                  </a:cubicBezTo>
                  <a:cubicBezTo>
                    <a:pt x="107" y="31"/>
                    <a:pt x="107" y="31"/>
                    <a:pt x="107" y="31"/>
                  </a:cubicBezTo>
                  <a:cubicBezTo>
                    <a:pt x="107" y="62"/>
                    <a:pt x="107" y="62"/>
                    <a:pt x="107" y="62"/>
                  </a:cubicBezTo>
                  <a:cubicBezTo>
                    <a:pt x="114" y="57"/>
                    <a:pt x="114" y="57"/>
                    <a:pt x="114" y="57"/>
                  </a:cubicBezTo>
                  <a:cubicBezTo>
                    <a:pt x="122" y="52"/>
                    <a:pt x="122" y="52"/>
                    <a:pt x="122" y="52"/>
                  </a:cubicBezTo>
                  <a:cubicBezTo>
                    <a:pt x="122" y="47"/>
                    <a:pt x="121" y="42"/>
                    <a:pt x="117" y="38"/>
                  </a:cubicBezTo>
                  <a:cubicBezTo>
                    <a:pt x="114" y="36"/>
                    <a:pt x="114" y="36"/>
                    <a:pt x="114" y="36"/>
                  </a:cubicBezTo>
                  <a:cubicBezTo>
                    <a:pt x="114" y="22"/>
                    <a:pt x="114" y="22"/>
                    <a:pt x="114" y="22"/>
                  </a:cubicBezTo>
                  <a:cubicBezTo>
                    <a:pt x="114" y="19"/>
                    <a:pt x="111" y="16"/>
                    <a:pt x="108" y="16"/>
                  </a:cubicBezTo>
                  <a:cubicBezTo>
                    <a:pt x="86" y="16"/>
                    <a:pt x="86" y="16"/>
                    <a:pt x="86" y="16"/>
                  </a:cubicBezTo>
                  <a:cubicBezTo>
                    <a:pt x="73" y="6"/>
                    <a:pt x="73" y="6"/>
                    <a:pt x="73" y="6"/>
                  </a:cubicBezTo>
                  <a:cubicBezTo>
                    <a:pt x="66" y="0"/>
                    <a:pt x="56" y="0"/>
                    <a:pt x="50" y="6"/>
                  </a:cubicBezTo>
                  <a:cubicBezTo>
                    <a:pt x="36" y="16"/>
                    <a:pt x="36" y="16"/>
                    <a:pt x="36" y="16"/>
                  </a:cubicBezTo>
                  <a:cubicBezTo>
                    <a:pt x="15" y="16"/>
                    <a:pt x="15" y="16"/>
                    <a:pt x="15" y="16"/>
                  </a:cubicBezTo>
                  <a:cubicBezTo>
                    <a:pt x="11" y="16"/>
                    <a:pt x="8" y="19"/>
                    <a:pt x="8" y="22"/>
                  </a:cubicBezTo>
                  <a:cubicBezTo>
                    <a:pt x="8" y="36"/>
                    <a:pt x="8" y="36"/>
                    <a:pt x="8" y="36"/>
                  </a:cubicBezTo>
                  <a:cubicBezTo>
                    <a:pt x="5" y="38"/>
                    <a:pt x="5" y="38"/>
                    <a:pt x="5" y="38"/>
                  </a:cubicBezTo>
                  <a:cubicBezTo>
                    <a:pt x="1" y="42"/>
                    <a:pt x="0" y="47"/>
                    <a:pt x="1" y="52"/>
                  </a:cubicBezTo>
                  <a:lnTo>
                    <a:pt x="8"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6" name="Freeform 34"/>
            <p:cNvSpPr/>
            <p:nvPr/>
          </p:nvSpPr>
          <p:spPr bwMode="auto">
            <a:xfrm>
              <a:off x="5065713" y="1651000"/>
              <a:ext cx="71438" cy="26987"/>
            </a:xfrm>
            <a:custGeom>
              <a:avLst/>
              <a:gdLst>
                <a:gd name="T0" fmla="*/ 19 w 19"/>
                <a:gd name="T1" fmla="*/ 0 h 7"/>
                <a:gd name="T2" fmla="*/ 4 w 19"/>
                <a:gd name="T3" fmla="*/ 0 h 7"/>
                <a:gd name="T4" fmla="*/ 0 w 19"/>
                <a:gd name="T5" fmla="*/ 4 h 7"/>
                <a:gd name="T6" fmla="*/ 4 w 19"/>
                <a:gd name="T7" fmla="*/ 7 h 7"/>
                <a:gd name="T8" fmla="*/ 15 w 19"/>
                <a:gd name="T9" fmla="*/ 7 h 7"/>
                <a:gd name="T10" fmla="*/ 15 w 19"/>
                <a:gd name="T11" fmla="*/ 7 h 7"/>
                <a:gd name="T12" fmla="*/ 19 w 19"/>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19" h="7">
                  <a:moveTo>
                    <a:pt x="19" y="0"/>
                  </a:moveTo>
                  <a:cubicBezTo>
                    <a:pt x="4" y="0"/>
                    <a:pt x="4" y="0"/>
                    <a:pt x="4" y="0"/>
                  </a:cubicBezTo>
                  <a:cubicBezTo>
                    <a:pt x="2" y="0"/>
                    <a:pt x="0" y="1"/>
                    <a:pt x="0" y="4"/>
                  </a:cubicBezTo>
                  <a:cubicBezTo>
                    <a:pt x="0" y="6"/>
                    <a:pt x="2" y="7"/>
                    <a:pt x="4" y="7"/>
                  </a:cubicBezTo>
                  <a:cubicBezTo>
                    <a:pt x="15" y="7"/>
                    <a:pt x="15" y="7"/>
                    <a:pt x="15" y="7"/>
                  </a:cubicBezTo>
                  <a:cubicBezTo>
                    <a:pt x="15" y="7"/>
                    <a:pt x="15" y="7"/>
                    <a:pt x="15" y="7"/>
                  </a:cubicBezTo>
                  <a:cubicBezTo>
                    <a:pt x="15" y="4"/>
                    <a:pt x="17" y="2"/>
                    <a:pt x="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7" name="Freeform 35"/>
            <p:cNvSpPr/>
            <p:nvPr/>
          </p:nvSpPr>
          <p:spPr bwMode="auto">
            <a:xfrm>
              <a:off x="5192713" y="1651000"/>
              <a:ext cx="101600" cy="26987"/>
            </a:xfrm>
            <a:custGeom>
              <a:avLst/>
              <a:gdLst>
                <a:gd name="T0" fmla="*/ 23 w 27"/>
                <a:gd name="T1" fmla="*/ 7 h 7"/>
                <a:gd name="T2" fmla="*/ 27 w 27"/>
                <a:gd name="T3" fmla="*/ 4 h 7"/>
                <a:gd name="T4" fmla="*/ 23 w 27"/>
                <a:gd name="T5" fmla="*/ 0 h 7"/>
                <a:gd name="T6" fmla="*/ 0 w 27"/>
                <a:gd name="T7" fmla="*/ 0 h 7"/>
                <a:gd name="T8" fmla="*/ 21 w 27"/>
                <a:gd name="T9" fmla="*/ 7 h 7"/>
                <a:gd name="T10" fmla="*/ 23 w 27"/>
                <a:gd name="T11" fmla="*/ 7 h 7"/>
              </a:gdLst>
              <a:ahLst/>
              <a:cxnLst>
                <a:cxn ang="0">
                  <a:pos x="T0" y="T1"/>
                </a:cxn>
                <a:cxn ang="0">
                  <a:pos x="T2" y="T3"/>
                </a:cxn>
                <a:cxn ang="0">
                  <a:pos x="T4" y="T5"/>
                </a:cxn>
                <a:cxn ang="0">
                  <a:pos x="T6" y="T7"/>
                </a:cxn>
                <a:cxn ang="0">
                  <a:pos x="T8" y="T9"/>
                </a:cxn>
                <a:cxn ang="0">
                  <a:pos x="T10" y="T11"/>
                </a:cxn>
              </a:cxnLst>
              <a:rect l="0" t="0" r="r" b="b"/>
              <a:pathLst>
                <a:path w="27" h="7">
                  <a:moveTo>
                    <a:pt x="23" y="7"/>
                  </a:moveTo>
                  <a:cubicBezTo>
                    <a:pt x="25" y="7"/>
                    <a:pt x="27" y="6"/>
                    <a:pt x="27" y="4"/>
                  </a:cubicBezTo>
                  <a:cubicBezTo>
                    <a:pt x="27" y="1"/>
                    <a:pt x="25" y="0"/>
                    <a:pt x="23" y="0"/>
                  </a:cubicBezTo>
                  <a:cubicBezTo>
                    <a:pt x="0" y="0"/>
                    <a:pt x="0" y="0"/>
                    <a:pt x="0" y="0"/>
                  </a:cubicBezTo>
                  <a:cubicBezTo>
                    <a:pt x="21" y="7"/>
                    <a:pt x="21" y="7"/>
                    <a:pt x="21" y="7"/>
                  </a:cubicBez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8" name="Freeform 36"/>
            <p:cNvSpPr/>
            <p:nvPr/>
          </p:nvSpPr>
          <p:spPr bwMode="auto">
            <a:xfrm>
              <a:off x="5065713" y="1595438"/>
              <a:ext cx="228600" cy="25400"/>
            </a:xfrm>
            <a:custGeom>
              <a:avLst/>
              <a:gdLst>
                <a:gd name="T0" fmla="*/ 4 w 61"/>
                <a:gd name="T1" fmla="*/ 0 h 7"/>
                <a:gd name="T2" fmla="*/ 0 w 61"/>
                <a:gd name="T3" fmla="*/ 3 h 7"/>
                <a:gd name="T4" fmla="*/ 4 w 61"/>
                <a:gd name="T5" fmla="*/ 7 h 7"/>
                <a:gd name="T6" fmla="*/ 57 w 61"/>
                <a:gd name="T7" fmla="*/ 7 h 7"/>
                <a:gd name="T8" fmla="*/ 61 w 61"/>
                <a:gd name="T9" fmla="*/ 3 h 7"/>
                <a:gd name="T10" fmla="*/ 57 w 61"/>
                <a:gd name="T11" fmla="*/ 0 h 7"/>
                <a:gd name="T12" fmla="*/ 4 w 61"/>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61" h="7">
                  <a:moveTo>
                    <a:pt x="4" y="0"/>
                  </a:moveTo>
                  <a:cubicBezTo>
                    <a:pt x="2" y="0"/>
                    <a:pt x="0" y="1"/>
                    <a:pt x="0" y="3"/>
                  </a:cubicBezTo>
                  <a:cubicBezTo>
                    <a:pt x="0" y="5"/>
                    <a:pt x="2" y="7"/>
                    <a:pt x="4" y="7"/>
                  </a:cubicBezTo>
                  <a:cubicBezTo>
                    <a:pt x="57" y="7"/>
                    <a:pt x="57" y="7"/>
                    <a:pt x="57" y="7"/>
                  </a:cubicBezTo>
                  <a:cubicBezTo>
                    <a:pt x="59" y="7"/>
                    <a:pt x="61" y="5"/>
                    <a:pt x="61" y="3"/>
                  </a:cubicBezTo>
                  <a:cubicBezTo>
                    <a:pt x="61" y="1"/>
                    <a:pt x="59" y="0"/>
                    <a:pt x="57"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19" name="Freeform 37"/>
            <p:cNvSpPr/>
            <p:nvPr/>
          </p:nvSpPr>
          <p:spPr bwMode="auto">
            <a:xfrm>
              <a:off x="5065713" y="1706563"/>
              <a:ext cx="60325" cy="30162"/>
            </a:xfrm>
            <a:custGeom>
              <a:avLst/>
              <a:gdLst>
                <a:gd name="T0" fmla="*/ 4 w 16"/>
                <a:gd name="T1" fmla="*/ 0 h 8"/>
                <a:gd name="T2" fmla="*/ 0 w 16"/>
                <a:gd name="T3" fmla="*/ 4 h 8"/>
                <a:gd name="T4" fmla="*/ 4 w 16"/>
                <a:gd name="T5" fmla="*/ 8 h 8"/>
                <a:gd name="T6" fmla="*/ 16 w 16"/>
                <a:gd name="T7" fmla="*/ 8 h 8"/>
                <a:gd name="T8" fmla="*/ 15 w 16"/>
                <a:gd name="T9" fmla="*/ 0 h 8"/>
                <a:gd name="T10" fmla="*/ 4 w 16"/>
                <a:gd name="T11" fmla="*/ 0 h 8"/>
              </a:gdLst>
              <a:ahLst/>
              <a:cxnLst>
                <a:cxn ang="0">
                  <a:pos x="T0" y="T1"/>
                </a:cxn>
                <a:cxn ang="0">
                  <a:pos x="T2" y="T3"/>
                </a:cxn>
                <a:cxn ang="0">
                  <a:pos x="T4" y="T5"/>
                </a:cxn>
                <a:cxn ang="0">
                  <a:pos x="T6" y="T7"/>
                </a:cxn>
                <a:cxn ang="0">
                  <a:pos x="T8" y="T9"/>
                </a:cxn>
                <a:cxn ang="0">
                  <a:pos x="T10" y="T11"/>
                </a:cxn>
              </a:cxnLst>
              <a:rect l="0" t="0" r="r" b="b"/>
              <a:pathLst>
                <a:path w="16" h="8">
                  <a:moveTo>
                    <a:pt x="4" y="0"/>
                  </a:moveTo>
                  <a:cubicBezTo>
                    <a:pt x="2" y="0"/>
                    <a:pt x="0" y="2"/>
                    <a:pt x="0" y="4"/>
                  </a:cubicBezTo>
                  <a:cubicBezTo>
                    <a:pt x="0" y="6"/>
                    <a:pt x="2" y="8"/>
                    <a:pt x="4" y="8"/>
                  </a:cubicBezTo>
                  <a:cubicBezTo>
                    <a:pt x="16" y="8"/>
                    <a:pt x="16" y="8"/>
                    <a:pt x="16" y="8"/>
                  </a:cubicBezTo>
                  <a:cubicBezTo>
                    <a:pt x="15" y="0"/>
                    <a:pt x="15" y="0"/>
                    <a:pt x="15"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grpSp>
      <p:grpSp>
        <p:nvGrpSpPr>
          <p:cNvPr id="20" name="Group 38"/>
          <p:cNvGrpSpPr/>
          <p:nvPr/>
        </p:nvGrpSpPr>
        <p:grpSpPr>
          <a:xfrm>
            <a:off x="8834927" y="2754925"/>
            <a:ext cx="489130" cy="297795"/>
            <a:chOff x="3935413" y="4144963"/>
            <a:chExt cx="539751" cy="328612"/>
          </a:xfrm>
          <a:solidFill>
            <a:schemeClr val="bg1"/>
          </a:solidFill>
        </p:grpSpPr>
        <p:sp>
          <p:nvSpPr>
            <p:cNvPr id="21" name="Freeform 39"/>
            <p:cNvSpPr>
              <a:spLocks noEditPoints="1"/>
            </p:cNvSpPr>
            <p:nvPr/>
          </p:nvSpPr>
          <p:spPr bwMode="auto">
            <a:xfrm>
              <a:off x="3935413" y="4144963"/>
              <a:ext cx="420688" cy="209550"/>
            </a:xfrm>
            <a:custGeom>
              <a:avLst/>
              <a:gdLst>
                <a:gd name="T0" fmla="*/ 112 w 112"/>
                <a:gd name="T1" fmla="*/ 19 h 56"/>
                <a:gd name="T2" fmla="*/ 94 w 112"/>
                <a:gd name="T3" fmla="*/ 0 h 56"/>
                <a:gd name="T4" fmla="*/ 18 w 112"/>
                <a:gd name="T5" fmla="*/ 0 h 56"/>
                <a:gd name="T6" fmla="*/ 0 w 112"/>
                <a:gd name="T7" fmla="*/ 19 h 56"/>
                <a:gd name="T8" fmla="*/ 0 w 112"/>
                <a:gd name="T9" fmla="*/ 38 h 56"/>
                <a:gd name="T10" fmla="*/ 18 w 112"/>
                <a:gd name="T11" fmla="*/ 56 h 56"/>
                <a:gd name="T12" fmla="*/ 94 w 112"/>
                <a:gd name="T13" fmla="*/ 56 h 56"/>
                <a:gd name="T14" fmla="*/ 112 w 112"/>
                <a:gd name="T15" fmla="*/ 38 h 56"/>
                <a:gd name="T16" fmla="*/ 112 w 112"/>
                <a:gd name="T17" fmla="*/ 19 h 56"/>
                <a:gd name="T18" fmla="*/ 21 w 112"/>
                <a:gd name="T19" fmla="*/ 16 h 56"/>
                <a:gd name="T20" fmla="*/ 76 w 112"/>
                <a:gd name="T21" fmla="*/ 16 h 56"/>
                <a:gd name="T22" fmla="*/ 80 w 112"/>
                <a:gd name="T23" fmla="*/ 20 h 56"/>
                <a:gd name="T24" fmla="*/ 76 w 112"/>
                <a:gd name="T25" fmla="*/ 24 h 56"/>
                <a:gd name="T26" fmla="*/ 21 w 112"/>
                <a:gd name="T27" fmla="*/ 24 h 56"/>
                <a:gd name="T28" fmla="*/ 17 w 112"/>
                <a:gd name="T29" fmla="*/ 20 h 56"/>
                <a:gd name="T30" fmla="*/ 21 w 112"/>
                <a:gd name="T31" fmla="*/ 16 h 56"/>
                <a:gd name="T32" fmla="*/ 37 w 112"/>
                <a:gd name="T33" fmla="*/ 40 h 56"/>
                <a:gd name="T34" fmla="*/ 21 w 112"/>
                <a:gd name="T35" fmla="*/ 40 h 56"/>
                <a:gd name="T36" fmla="*/ 17 w 112"/>
                <a:gd name="T37" fmla="*/ 36 h 56"/>
                <a:gd name="T38" fmla="*/ 21 w 112"/>
                <a:gd name="T39" fmla="*/ 32 h 56"/>
                <a:gd name="T40" fmla="*/ 37 w 112"/>
                <a:gd name="T41" fmla="*/ 32 h 56"/>
                <a:gd name="T42" fmla="*/ 41 w 112"/>
                <a:gd name="T43" fmla="*/ 36 h 56"/>
                <a:gd name="T44" fmla="*/ 37 w 112"/>
                <a:gd name="T45" fmla="*/ 40 h 56"/>
                <a:gd name="T46" fmla="*/ 96 w 112"/>
                <a:gd name="T47" fmla="*/ 43 h 56"/>
                <a:gd name="T48" fmla="*/ 91 w 112"/>
                <a:gd name="T49" fmla="*/ 48 h 56"/>
                <a:gd name="T50" fmla="*/ 78 w 112"/>
                <a:gd name="T51" fmla="*/ 48 h 56"/>
                <a:gd name="T52" fmla="*/ 72 w 112"/>
                <a:gd name="T53" fmla="*/ 43 h 56"/>
                <a:gd name="T54" fmla="*/ 72 w 112"/>
                <a:gd name="T55" fmla="*/ 37 h 56"/>
                <a:gd name="T56" fmla="*/ 78 w 112"/>
                <a:gd name="T57" fmla="*/ 32 h 56"/>
                <a:gd name="T58" fmla="*/ 91 w 112"/>
                <a:gd name="T59" fmla="*/ 32 h 56"/>
                <a:gd name="T60" fmla="*/ 96 w 112"/>
                <a:gd name="T61" fmla="*/ 37 h 56"/>
                <a:gd name="T62" fmla="*/ 96 w 112"/>
                <a:gd name="T63" fmla="*/ 4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56">
                  <a:moveTo>
                    <a:pt x="112" y="19"/>
                  </a:moveTo>
                  <a:cubicBezTo>
                    <a:pt x="112" y="8"/>
                    <a:pt x="104" y="0"/>
                    <a:pt x="94" y="0"/>
                  </a:cubicBezTo>
                  <a:cubicBezTo>
                    <a:pt x="18" y="0"/>
                    <a:pt x="18" y="0"/>
                    <a:pt x="18" y="0"/>
                  </a:cubicBezTo>
                  <a:cubicBezTo>
                    <a:pt x="8" y="0"/>
                    <a:pt x="0" y="8"/>
                    <a:pt x="0" y="19"/>
                  </a:cubicBezTo>
                  <a:cubicBezTo>
                    <a:pt x="0" y="38"/>
                    <a:pt x="0" y="38"/>
                    <a:pt x="0" y="38"/>
                  </a:cubicBezTo>
                  <a:cubicBezTo>
                    <a:pt x="0" y="48"/>
                    <a:pt x="8" y="56"/>
                    <a:pt x="18" y="56"/>
                  </a:cubicBezTo>
                  <a:cubicBezTo>
                    <a:pt x="94" y="56"/>
                    <a:pt x="94" y="56"/>
                    <a:pt x="94" y="56"/>
                  </a:cubicBezTo>
                  <a:cubicBezTo>
                    <a:pt x="104" y="56"/>
                    <a:pt x="112" y="48"/>
                    <a:pt x="112" y="38"/>
                  </a:cubicBezTo>
                  <a:lnTo>
                    <a:pt x="112" y="19"/>
                  </a:lnTo>
                  <a:close/>
                  <a:moveTo>
                    <a:pt x="21" y="16"/>
                  </a:moveTo>
                  <a:cubicBezTo>
                    <a:pt x="76" y="16"/>
                    <a:pt x="76" y="16"/>
                    <a:pt x="76" y="16"/>
                  </a:cubicBezTo>
                  <a:cubicBezTo>
                    <a:pt x="79" y="16"/>
                    <a:pt x="80" y="18"/>
                    <a:pt x="80" y="20"/>
                  </a:cubicBezTo>
                  <a:cubicBezTo>
                    <a:pt x="80" y="22"/>
                    <a:pt x="79" y="24"/>
                    <a:pt x="76" y="24"/>
                  </a:cubicBezTo>
                  <a:cubicBezTo>
                    <a:pt x="21" y="24"/>
                    <a:pt x="21" y="24"/>
                    <a:pt x="21" y="24"/>
                  </a:cubicBezTo>
                  <a:cubicBezTo>
                    <a:pt x="18" y="24"/>
                    <a:pt x="17" y="22"/>
                    <a:pt x="17" y="20"/>
                  </a:cubicBezTo>
                  <a:cubicBezTo>
                    <a:pt x="17" y="18"/>
                    <a:pt x="18" y="16"/>
                    <a:pt x="21" y="16"/>
                  </a:cubicBezTo>
                  <a:close/>
                  <a:moveTo>
                    <a:pt x="37" y="40"/>
                  </a:moveTo>
                  <a:cubicBezTo>
                    <a:pt x="21" y="40"/>
                    <a:pt x="21" y="40"/>
                    <a:pt x="21" y="40"/>
                  </a:cubicBezTo>
                  <a:cubicBezTo>
                    <a:pt x="18" y="40"/>
                    <a:pt x="17" y="38"/>
                    <a:pt x="17" y="36"/>
                  </a:cubicBezTo>
                  <a:cubicBezTo>
                    <a:pt x="17" y="34"/>
                    <a:pt x="18" y="32"/>
                    <a:pt x="21" y="32"/>
                  </a:cubicBezTo>
                  <a:cubicBezTo>
                    <a:pt x="37" y="32"/>
                    <a:pt x="37" y="32"/>
                    <a:pt x="37" y="32"/>
                  </a:cubicBezTo>
                  <a:cubicBezTo>
                    <a:pt x="39" y="32"/>
                    <a:pt x="41" y="34"/>
                    <a:pt x="41" y="36"/>
                  </a:cubicBezTo>
                  <a:cubicBezTo>
                    <a:pt x="41" y="38"/>
                    <a:pt x="39" y="40"/>
                    <a:pt x="37" y="40"/>
                  </a:cubicBezTo>
                  <a:close/>
                  <a:moveTo>
                    <a:pt x="96" y="43"/>
                  </a:moveTo>
                  <a:cubicBezTo>
                    <a:pt x="96" y="46"/>
                    <a:pt x="94" y="48"/>
                    <a:pt x="91" y="48"/>
                  </a:cubicBezTo>
                  <a:cubicBezTo>
                    <a:pt x="78" y="48"/>
                    <a:pt x="78" y="48"/>
                    <a:pt x="78" y="48"/>
                  </a:cubicBezTo>
                  <a:cubicBezTo>
                    <a:pt x="75" y="48"/>
                    <a:pt x="72" y="46"/>
                    <a:pt x="72" y="43"/>
                  </a:cubicBezTo>
                  <a:cubicBezTo>
                    <a:pt x="72" y="37"/>
                    <a:pt x="72" y="37"/>
                    <a:pt x="72" y="37"/>
                  </a:cubicBezTo>
                  <a:cubicBezTo>
                    <a:pt x="72" y="34"/>
                    <a:pt x="75" y="32"/>
                    <a:pt x="78" y="32"/>
                  </a:cubicBezTo>
                  <a:cubicBezTo>
                    <a:pt x="91" y="32"/>
                    <a:pt x="91" y="32"/>
                    <a:pt x="91" y="32"/>
                  </a:cubicBezTo>
                  <a:cubicBezTo>
                    <a:pt x="94" y="32"/>
                    <a:pt x="96" y="34"/>
                    <a:pt x="96" y="37"/>
                  </a:cubicBezTo>
                  <a:lnTo>
                    <a:pt x="96"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22" name="Freeform 40"/>
            <p:cNvSpPr/>
            <p:nvPr/>
          </p:nvSpPr>
          <p:spPr bwMode="auto">
            <a:xfrm>
              <a:off x="4006851" y="4214813"/>
              <a:ext cx="409575" cy="198437"/>
            </a:xfrm>
            <a:custGeom>
              <a:avLst/>
              <a:gdLst>
                <a:gd name="T0" fmla="*/ 99 w 109"/>
                <a:gd name="T1" fmla="*/ 0 h 53"/>
                <a:gd name="T2" fmla="*/ 101 w 109"/>
                <a:gd name="T3" fmla="*/ 10 h 53"/>
                <a:gd name="T4" fmla="*/ 101 w 109"/>
                <a:gd name="T5" fmla="*/ 24 h 53"/>
                <a:gd name="T6" fmla="*/ 80 w 109"/>
                <a:gd name="T7" fmla="*/ 45 h 53"/>
                <a:gd name="T8" fmla="*/ 11 w 109"/>
                <a:gd name="T9" fmla="*/ 45 h 53"/>
                <a:gd name="T10" fmla="*/ 0 w 109"/>
                <a:gd name="T11" fmla="*/ 42 h 53"/>
                <a:gd name="T12" fmla="*/ 19 w 109"/>
                <a:gd name="T13" fmla="*/ 53 h 53"/>
                <a:gd name="T14" fmla="*/ 88 w 109"/>
                <a:gd name="T15" fmla="*/ 53 h 53"/>
                <a:gd name="T16" fmla="*/ 109 w 109"/>
                <a:gd name="T17" fmla="*/ 32 h 53"/>
                <a:gd name="T18" fmla="*/ 109 w 109"/>
                <a:gd name="T19" fmla="*/ 18 h 53"/>
                <a:gd name="T20" fmla="*/ 99 w 109"/>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53">
                  <a:moveTo>
                    <a:pt x="99" y="0"/>
                  </a:moveTo>
                  <a:cubicBezTo>
                    <a:pt x="100" y="3"/>
                    <a:pt x="101" y="6"/>
                    <a:pt x="101" y="10"/>
                  </a:cubicBezTo>
                  <a:cubicBezTo>
                    <a:pt x="101" y="24"/>
                    <a:pt x="101" y="24"/>
                    <a:pt x="101" y="24"/>
                  </a:cubicBezTo>
                  <a:cubicBezTo>
                    <a:pt x="101" y="35"/>
                    <a:pt x="92" y="45"/>
                    <a:pt x="80" y="45"/>
                  </a:cubicBezTo>
                  <a:cubicBezTo>
                    <a:pt x="11" y="45"/>
                    <a:pt x="11" y="45"/>
                    <a:pt x="11" y="45"/>
                  </a:cubicBezTo>
                  <a:cubicBezTo>
                    <a:pt x="7" y="45"/>
                    <a:pt x="3" y="44"/>
                    <a:pt x="0" y="42"/>
                  </a:cubicBezTo>
                  <a:cubicBezTo>
                    <a:pt x="4" y="48"/>
                    <a:pt x="11" y="53"/>
                    <a:pt x="19" y="53"/>
                  </a:cubicBezTo>
                  <a:cubicBezTo>
                    <a:pt x="88" y="53"/>
                    <a:pt x="88" y="53"/>
                    <a:pt x="88" y="53"/>
                  </a:cubicBezTo>
                  <a:cubicBezTo>
                    <a:pt x="100" y="53"/>
                    <a:pt x="109" y="43"/>
                    <a:pt x="109" y="32"/>
                  </a:cubicBezTo>
                  <a:cubicBezTo>
                    <a:pt x="109" y="18"/>
                    <a:pt x="109" y="18"/>
                    <a:pt x="109" y="18"/>
                  </a:cubicBezTo>
                  <a:cubicBezTo>
                    <a:pt x="109" y="10"/>
                    <a:pt x="105" y="3"/>
                    <a:pt x="9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23" name="Freeform 41"/>
            <p:cNvSpPr/>
            <p:nvPr/>
          </p:nvSpPr>
          <p:spPr bwMode="auto">
            <a:xfrm>
              <a:off x="4067176" y="4275138"/>
              <a:ext cx="407988" cy="198437"/>
            </a:xfrm>
            <a:custGeom>
              <a:avLst/>
              <a:gdLst>
                <a:gd name="T0" fmla="*/ 99 w 109"/>
                <a:gd name="T1" fmla="*/ 0 h 53"/>
                <a:gd name="T2" fmla="*/ 101 w 109"/>
                <a:gd name="T3" fmla="*/ 10 h 53"/>
                <a:gd name="T4" fmla="*/ 101 w 109"/>
                <a:gd name="T5" fmla="*/ 24 h 53"/>
                <a:gd name="T6" fmla="*/ 80 w 109"/>
                <a:gd name="T7" fmla="*/ 45 h 53"/>
                <a:gd name="T8" fmla="*/ 11 w 109"/>
                <a:gd name="T9" fmla="*/ 45 h 53"/>
                <a:gd name="T10" fmla="*/ 0 w 109"/>
                <a:gd name="T11" fmla="*/ 42 h 53"/>
                <a:gd name="T12" fmla="*/ 19 w 109"/>
                <a:gd name="T13" fmla="*/ 53 h 53"/>
                <a:gd name="T14" fmla="*/ 88 w 109"/>
                <a:gd name="T15" fmla="*/ 53 h 53"/>
                <a:gd name="T16" fmla="*/ 109 w 109"/>
                <a:gd name="T17" fmla="*/ 32 h 53"/>
                <a:gd name="T18" fmla="*/ 109 w 109"/>
                <a:gd name="T19" fmla="*/ 18 h 53"/>
                <a:gd name="T20" fmla="*/ 99 w 109"/>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53">
                  <a:moveTo>
                    <a:pt x="99" y="0"/>
                  </a:moveTo>
                  <a:cubicBezTo>
                    <a:pt x="100" y="3"/>
                    <a:pt x="101" y="6"/>
                    <a:pt x="101" y="10"/>
                  </a:cubicBezTo>
                  <a:cubicBezTo>
                    <a:pt x="101" y="24"/>
                    <a:pt x="101" y="24"/>
                    <a:pt x="101" y="24"/>
                  </a:cubicBezTo>
                  <a:cubicBezTo>
                    <a:pt x="101" y="35"/>
                    <a:pt x="92" y="45"/>
                    <a:pt x="80" y="45"/>
                  </a:cubicBezTo>
                  <a:cubicBezTo>
                    <a:pt x="11" y="45"/>
                    <a:pt x="11" y="45"/>
                    <a:pt x="11" y="45"/>
                  </a:cubicBezTo>
                  <a:cubicBezTo>
                    <a:pt x="7" y="45"/>
                    <a:pt x="3" y="44"/>
                    <a:pt x="0" y="42"/>
                  </a:cubicBezTo>
                  <a:cubicBezTo>
                    <a:pt x="4" y="48"/>
                    <a:pt x="11" y="53"/>
                    <a:pt x="19" y="53"/>
                  </a:cubicBezTo>
                  <a:cubicBezTo>
                    <a:pt x="88" y="53"/>
                    <a:pt x="88" y="53"/>
                    <a:pt x="88" y="53"/>
                  </a:cubicBezTo>
                  <a:cubicBezTo>
                    <a:pt x="100" y="53"/>
                    <a:pt x="109" y="43"/>
                    <a:pt x="109" y="32"/>
                  </a:cubicBezTo>
                  <a:cubicBezTo>
                    <a:pt x="109" y="18"/>
                    <a:pt x="109" y="18"/>
                    <a:pt x="109" y="18"/>
                  </a:cubicBezTo>
                  <a:cubicBezTo>
                    <a:pt x="109" y="10"/>
                    <a:pt x="105" y="3"/>
                    <a:pt x="9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grpSp>
      <p:grpSp>
        <p:nvGrpSpPr>
          <p:cNvPr id="24" name="Group 42"/>
          <p:cNvGrpSpPr/>
          <p:nvPr/>
        </p:nvGrpSpPr>
        <p:grpSpPr>
          <a:xfrm>
            <a:off x="8913426" y="3709709"/>
            <a:ext cx="332130" cy="334111"/>
            <a:chOff x="8931275" y="3716338"/>
            <a:chExt cx="430213" cy="434975"/>
          </a:xfrm>
          <a:solidFill>
            <a:schemeClr val="bg1"/>
          </a:solidFill>
        </p:grpSpPr>
        <p:sp>
          <p:nvSpPr>
            <p:cNvPr id="25" name="Freeform 43"/>
            <p:cNvSpPr>
              <a:spLocks noEditPoints="1"/>
            </p:cNvSpPr>
            <p:nvPr/>
          </p:nvSpPr>
          <p:spPr bwMode="auto">
            <a:xfrm>
              <a:off x="9036050" y="3824288"/>
              <a:ext cx="325438" cy="327025"/>
            </a:xfrm>
            <a:custGeom>
              <a:avLst/>
              <a:gdLst>
                <a:gd name="T0" fmla="*/ 1 w 87"/>
                <a:gd name="T1" fmla="*/ 23 h 87"/>
                <a:gd name="T2" fmla="*/ 15 w 87"/>
                <a:gd name="T3" fmla="*/ 37 h 87"/>
                <a:gd name="T4" fmla="*/ 36 w 87"/>
                <a:gd name="T5" fmla="*/ 36 h 87"/>
                <a:gd name="T6" fmla="*/ 37 w 87"/>
                <a:gd name="T7" fmla="*/ 15 h 87"/>
                <a:gd name="T8" fmla="*/ 24 w 87"/>
                <a:gd name="T9" fmla="*/ 1 h 87"/>
                <a:gd name="T10" fmla="*/ 32 w 87"/>
                <a:gd name="T11" fmla="*/ 0 h 87"/>
                <a:gd name="T12" fmla="*/ 64 w 87"/>
                <a:gd name="T13" fmla="*/ 32 h 87"/>
                <a:gd name="T14" fmla="*/ 61 w 87"/>
                <a:gd name="T15" fmla="*/ 45 h 87"/>
                <a:gd name="T16" fmla="*/ 84 w 87"/>
                <a:gd name="T17" fmla="*/ 68 h 87"/>
                <a:gd name="T18" fmla="*/ 83 w 87"/>
                <a:gd name="T19" fmla="*/ 83 h 87"/>
                <a:gd name="T20" fmla="*/ 68 w 87"/>
                <a:gd name="T21" fmla="*/ 83 h 87"/>
                <a:gd name="T22" fmla="*/ 46 w 87"/>
                <a:gd name="T23" fmla="*/ 61 h 87"/>
                <a:gd name="T24" fmla="*/ 32 w 87"/>
                <a:gd name="T25" fmla="*/ 64 h 87"/>
                <a:gd name="T26" fmla="*/ 0 w 87"/>
                <a:gd name="T27" fmla="*/ 32 h 87"/>
                <a:gd name="T28" fmla="*/ 1 w 87"/>
                <a:gd name="T29" fmla="*/ 23 h 87"/>
                <a:gd name="T30" fmla="*/ 70 w 87"/>
                <a:gd name="T31" fmla="*/ 75 h 87"/>
                <a:gd name="T32" fmla="*/ 75 w 87"/>
                <a:gd name="T33" fmla="*/ 80 h 87"/>
                <a:gd name="T34" fmla="*/ 81 w 87"/>
                <a:gd name="T35" fmla="*/ 75 h 87"/>
                <a:gd name="T36" fmla="*/ 75 w 87"/>
                <a:gd name="T37" fmla="*/ 70 h 87"/>
                <a:gd name="T38" fmla="*/ 70 w 87"/>
                <a:gd name="T39" fmla="*/ 7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7" h="87">
                  <a:moveTo>
                    <a:pt x="1" y="23"/>
                  </a:moveTo>
                  <a:cubicBezTo>
                    <a:pt x="15" y="37"/>
                    <a:pt x="15" y="37"/>
                    <a:pt x="15" y="37"/>
                  </a:cubicBezTo>
                  <a:cubicBezTo>
                    <a:pt x="21" y="42"/>
                    <a:pt x="30" y="42"/>
                    <a:pt x="36" y="36"/>
                  </a:cubicBezTo>
                  <a:cubicBezTo>
                    <a:pt x="42" y="30"/>
                    <a:pt x="43" y="20"/>
                    <a:pt x="37" y="15"/>
                  </a:cubicBezTo>
                  <a:cubicBezTo>
                    <a:pt x="24" y="1"/>
                    <a:pt x="24" y="1"/>
                    <a:pt x="24" y="1"/>
                  </a:cubicBezTo>
                  <a:cubicBezTo>
                    <a:pt x="26" y="0"/>
                    <a:pt x="29" y="0"/>
                    <a:pt x="32" y="0"/>
                  </a:cubicBezTo>
                  <a:cubicBezTo>
                    <a:pt x="50" y="0"/>
                    <a:pt x="64" y="14"/>
                    <a:pt x="64" y="32"/>
                  </a:cubicBezTo>
                  <a:cubicBezTo>
                    <a:pt x="64" y="37"/>
                    <a:pt x="63" y="41"/>
                    <a:pt x="61" y="45"/>
                  </a:cubicBezTo>
                  <a:cubicBezTo>
                    <a:pt x="84" y="68"/>
                    <a:pt x="84" y="68"/>
                    <a:pt x="84" y="68"/>
                  </a:cubicBezTo>
                  <a:cubicBezTo>
                    <a:pt x="87" y="72"/>
                    <a:pt x="87" y="79"/>
                    <a:pt x="83" y="83"/>
                  </a:cubicBezTo>
                  <a:cubicBezTo>
                    <a:pt x="79" y="87"/>
                    <a:pt x="72" y="87"/>
                    <a:pt x="68" y="83"/>
                  </a:cubicBezTo>
                  <a:cubicBezTo>
                    <a:pt x="46" y="61"/>
                    <a:pt x="46" y="61"/>
                    <a:pt x="46" y="61"/>
                  </a:cubicBezTo>
                  <a:cubicBezTo>
                    <a:pt x="42" y="63"/>
                    <a:pt x="37" y="64"/>
                    <a:pt x="32" y="64"/>
                  </a:cubicBezTo>
                  <a:cubicBezTo>
                    <a:pt x="14" y="64"/>
                    <a:pt x="0" y="49"/>
                    <a:pt x="0" y="32"/>
                  </a:cubicBezTo>
                  <a:cubicBezTo>
                    <a:pt x="0" y="29"/>
                    <a:pt x="1" y="26"/>
                    <a:pt x="1" y="23"/>
                  </a:cubicBezTo>
                  <a:close/>
                  <a:moveTo>
                    <a:pt x="70" y="75"/>
                  </a:moveTo>
                  <a:cubicBezTo>
                    <a:pt x="70" y="78"/>
                    <a:pt x="72" y="80"/>
                    <a:pt x="75" y="80"/>
                  </a:cubicBezTo>
                  <a:cubicBezTo>
                    <a:pt x="78" y="80"/>
                    <a:pt x="81" y="78"/>
                    <a:pt x="81" y="75"/>
                  </a:cubicBezTo>
                  <a:cubicBezTo>
                    <a:pt x="81" y="72"/>
                    <a:pt x="78" y="70"/>
                    <a:pt x="75" y="70"/>
                  </a:cubicBezTo>
                  <a:cubicBezTo>
                    <a:pt x="72" y="70"/>
                    <a:pt x="70" y="72"/>
                    <a:pt x="70"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26" name="Freeform 44"/>
            <p:cNvSpPr>
              <a:spLocks noEditPoints="1"/>
            </p:cNvSpPr>
            <p:nvPr/>
          </p:nvSpPr>
          <p:spPr bwMode="auto">
            <a:xfrm>
              <a:off x="8931275" y="3716338"/>
              <a:ext cx="427038" cy="349250"/>
            </a:xfrm>
            <a:custGeom>
              <a:avLst/>
              <a:gdLst>
                <a:gd name="T0" fmla="*/ 30 w 114"/>
                <a:gd name="T1" fmla="*/ 86 h 93"/>
                <a:gd name="T2" fmla="*/ 7 w 114"/>
                <a:gd name="T3" fmla="*/ 86 h 93"/>
                <a:gd name="T4" fmla="*/ 7 w 114"/>
                <a:gd name="T5" fmla="*/ 15 h 93"/>
                <a:gd name="T6" fmla="*/ 107 w 114"/>
                <a:gd name="T7" fmla="*/ 15 h 93"/>
                <a:gd name="T8" fmla="*/ 107 w 114"/>
                <a:gd name="T9" fmla="*/ 83 h 93"/>
                <a:gd name="T10" fmla="*/ 114 w 114"/>
                <a:gd name="T11" fmla="*/ 89 h 93"/>
                <a:gd name="T12" fmla="*/ 114 w 114"/>
                <a:gd name="T13" fmla="*/ 87 h 93"/>
                <a:gd name="T14" fmla="*/ 114 w 114"/>
                <a:gd name="T15" fmla="*/ 7 h 93"/>
                <a:gd name="T16" fmla="*/ 108 w 114"/>
                <a:gd name="T17" fmla="*/ 0 h 93"/>
                <a:gd name="T18" fmla="*/ 6 w 114"/>
                <a:gd name="T19" fmla="*/ 0 h 93"/>
                <a:gd name="T20" fmla="*/ 0 w 114"/>
                <a:gd name="T21" fmla="*/ 7 h 93"/>
                <a:gd name="T22" fmla="*/ 0 w 114"/>
                <a:gd name="T23" fmla="*/ 87 h 93"/>
                <a:gd name="T24" fmla="*/ 6 w 114"/>
                <a:gd name="T25" fmla="*/ 93 h 93"/>
                <a:gd name="T26" fmla="*/ 38 w 114"/>
                <a:gd name="T27" fmla="*/ 93 h 93"/>
                <a:gd name="T28" fmla="*/ 30 w 114"/>
                <a:gd name="T29" fmla="*/ 86 h 93"/>
                <a:gd name="T30" fmla="*/ 79 w 114"/>
                <a:gd name="T31" fmla="*/ 5 h 93"/>
                <a:gd name="T32" fmla="*/ 107 w 114"/>
                <a:gd name="T33" fmla="*/ 5 h 93"/>
                <a:gd name="T34" fmla="*/ 107 w 114"/>
                <a:gd name="T35" fmla="*/ 10 h 93"/>
                <a:gd name="T36" fmla="*/ 79 w 114"/>
                <a:gd name="T37" fmla="*/ 10 h 93"/>
                <a:gd name="T38" fmla="*/ 79 w 114"/>
                <a:gd name="T39" fmla="*/ 5 h 93"/>
                <a:gd name="T40" fmla="*/ 7 w 114"/>
                <a:gd name="T41" fmla="*/ 5 h 93"/>
                <a:gd name="T42" fmla="*/ 13 w 114"/>
                <a:gd name="T43" fmla="*/ 5 h 93"/>
                <a:gd name="T44" fmla="*/ 13 w 114"/>
                <a:gd name="T45" fmla="*/ 10 h 93"/>
                <a:gd name="T46" fmla="*/ 7 w 114"/>
                <a:gd name="T47" fmla="*/ 10 h 93"/>
                <a:gd name="T48" fmla="*/ 7 w 114"/>
                <a:gd name="T49" fmla="*/ 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4" h="93">
                  <a:moveTo>
                    <a:pt x="30" y="86"/>
                  </a:moveTo>
                  <a:cubicBezTo>
                    <a:pt x="7" y="86"/>
                    <a:pt x="7" y="86"/>
                    <a:pt x="7" y="86"/>
                  </a:cubicBezTo>
                  <a:cubicBezTo>
                    <a:pt x="7" y="15"/>
                    <a:pt x="7" y="15"/>
                    <a:pt x="7" y="15"/>
                  </a:cubicBezTo>
                  <a:cubicBezTo>
                    <a:pt x="107" y="15"/>
                    <a:pt x="107" y="15"/>
                    <a:pt x="107" y="15"/>
                  </a:cubicBezTo>
                  <a:cubicBezTo>
                    <a:pt x="107" y="83"/>
                    <a:pt x="107" y="83"/>
                    <a:pt x="107" y="83"/>
                  </a:cubicBezTo>
                  <a:cubicBezTo>
                    <a:pt x="114" y="89"/>
                    <a:pt x="114" y="89"/>
                    <a:pt x="114" y="89"/>
                  </a:cubicBezTo>
                  <a:cubicBezTo>
                    <a:pt x="114" y="89"/>
                    <a:pt x="114" y="88"/>
                    <a:pt x="114" y="87"/>
                  </a:cubicBezTo>
                  <a:cubicBezTo>
                    <a:pt x="114" y="7"/>
                    <a:pt x="114" y="7"/>
                    <a:pt x="114" y="7"/>
                  </a:cubicBezTo>
                  <a:cubicBezTo>
                    <a:pt x="114" y="3"/>
                    <a:pt x="111" y="0"/>
                    <a:pt x="108" y="0"/>
                  </a:cubicBezTo>
                  <a:cubicBezTo>
                    <a:pt x="6" y="0"/>
                    <a:pt x="6" y="0"/>
                    <a:pt x="6" y="0"/>
                  </a:cubicBezTo>
                  <a:cubicBezTo>
                    <a:pt x="3" y="0"/>
                    <a:pt x="0" y="3"/>
                    <a:pt x="0" y="7"/>
                  </a:cubicBezTo>
                  <a:cubicBezTo>
                    <a:pt x="0" y="87"/>
                    <a:pt x="0" y="87"/>
                    <a:pt x="0" y="87"/>
                  </a:cubicBezTo>
                  <a:cubicBezTo>
                    <a:pt x="0" y="91"/>
                    <a:pt x="3" y="93"/>
                    <a:pt x="6" y="93"/>
                  </a:cubicBezTo>
                  <a:cubicBezTo>
                    <a:pt x="38" y="93"/>
                    <a:pt x="38" y="93"/>
                    <a:pt x="38" y="93"/>
                  </a:cubicBezTo>
                  <a:cubicBezTo>
                    <a:pt x="35" y="91"/>
                    <a:pt x="33" y="89"/>
                    <a:pt x="30" y="86"/>
                  </a:cubicBezTo>
                  <a:close/>
                  <a:moveTo>
                    <a:pt x="79" y="5"/>
                  </a:moveTo>
                  <a:cubicBezTo>
                    <a:pt x="107" y="5"/>
                    <a:pt x="107" y="5"/>
                    <a:pt x="107" y="5"/>
                  </a:cubicBezTo>
                  <a:cubicBezTo>
                    <a:pt x="107" y="10"/>
                    <a:pt x="107" y="10"/>
                    <a:pt x="107" y="10"/>
                  </a:cubicBezTo>
                  <a:cubicBezTo>
                    <a:pt x="79" y="10"/>
                    <a:pt x="79" y="10"/>
                    <a:pt x="79" y="10"/>
                  </a:cubicBezTo>
                  <a:lnTo>
                    <a:pt x="79" y="5"/>
                  </a:lnTo>
                  <a:close/>
                  <a:moveTo>
                    <a:pt x="7" y="5"/>
                  </a:moveTo>
                  <a:cubicBezTo>
                    <a:pt x="13" y="5"/>
                    <a:pt x="13" y="5"/>
                    <a:pt x="13" y="5"/>
                  </a:cubicBezTo>
                  <a:cubicBezTo>
                    <a:pt x="13" y="10"/>
                    <a:pt x="13" y="10"/>
                    <a:pt x="13" y="10"/>
                  </a:cubicBezTo>
                  <a:cubicBezTo>
                    <a:pt x="7" y="10"/>
                    <a:pt x="7" y="10"/>
                    <a:pt x="7" y="10"/>
                  </a:cubicBezTo>
                  <a:lnTo>
                    <a:pt x="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grpSp>
      <p:grpSp>
        <p:nvGrpSpPr>
          <p:cNvPr id="27" name="Group 45"/>
          <p:cNvGrpSpPr/>
          <p:nvPr/>
        </p:nvGrpSpPr>
        <p:grpSpPr>
          <a:xfrm>
            <a:off x="8912033" y="4687815"/>
            <a:ext cx="310226" cy="324518"/>
            <a:chOff x="8385175" y="3870325"/>
            <a:chExt cx="473075" cy="473075"/>
          </a:xfrm>
          <a:solidFill>
            <a:schemeClr val="bg1"/>
          </a:solidFill>
        </p:grpSpPr>
        <p:sp>
          <p:nvSpPr>
            <p:cNvPr id="28" name="Freeform 46"/>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sp>
          <p:nvSpPr>
            <p:cNvPr id="29" name="Freeform 47"/>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endParaRPr lang="en-US">
                <a:solidFill>
                  <a:srgbClr val="F87083"/>
                </a:solidFill>
              </a:endParaRPr>
            </a:p>
          </p:txBody>
        </p:sp>
      </p:grpSp>
      <p:sp>
        <p:nvSpPr>
          <p:cNvPr id="30" name="文本框 29"/>
          <p:cNvSpPr txBox="1"/>
          <p:nvPr/>
        </p:nvSpPr>
        <p:spPr>
          <a:xfrm>
            <a:off x="2565171" y="1740328"/>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1" name="文本框 30"/>
          <p:cNvSpPr txBox="1"/>
          <p:nvPr/>
        </p:nvSpPr>
        <p:spPr>
          <a:xfrm>
            <a:off x="4305480" y="1749648"/>
            <a:ext cx="3573755" cy="584775"/>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2565171" y="267202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4" name="文本框 33"/>
          <p:cNvSpPr txBox="1"/>
          <p:nvPr/>
        </p:nvSpPr>
        <p:spPr>
          <a:xfrm>
            <a:off x="2565171" y="3624811"/>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6" name="文本框 35"/>
          <p:cNvSpPr txBox="1"/>
          <p:nvPr/>
        </p:nvSpPr>
        <p:spPr>
          <a:xfrm>
            <a:off x="2565171" y="462904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8" name="文本框 37"/>
          <p:cNvSpPr txBox="1"/>
          <p:nvPr/>
        </p:nvSpPr>
        <p:spPr>
          <a:xfrm>
            <a:off x="4305480" y="2602603"/>
            <a:ext cx="3573755" cy="584775"/>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4305480" y="3551453"/>
            <a:ext cx="3573755" cy="584775"/>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4305480" y="4605601"/>
            <a:ext cx="3573755" cy="584775"/>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Freeform 10"/>
          <p:cNvSpPr/>
          <p:nvPr/>
        </p:nvSpPr>
        <p:spPr bwMode="auto">
          <a:xfrm flipH="1">
            <a:off x="1696065" y="2222913"/>
            <a:ext cx="3540825" cy="1043693"/>
          </a:xfrm>
          <a:custGeom>
            <a:avLst/>
            <a:gdLst>
              <a:gd name="T0" fmla="*/ 2908575 w 170"/>
              <a:gd name="T1" fmla="*/ 394337 h 50"/>
              <a:gd name="T2" fmla="*/ 2583499 w 170"/>
              <a:gd name="T3" fmla="*/ 17145 h 50"/>
              <a:gd name="T4" fmla="*/ 2566390 w 170"/>
              <a:gd name="T5" fmla="*/ 17145 h 50"/>
              <a:gd name="T6" fmla="*/ 2566390 w 170"/>
              <a:gd name="T7" fmla="*/ 17145 h 50"/>
              <a:gd name="T8" fmla="*/ 2480843 w 170"/>
              <a:gd name="T9" fmla="*/ 102870 h 50"/>
              <a:gd name="T10" fmla="*/ 958119 w 170"/>
              <a:gd name="T11" fmla="*/ 102870 h 50"/>
              <a:gd name="T12" fmla="*/ 0 w 170"/>
              <a:gd name="T13" fmla="*/ 102870 h 50"/>
              <a:gd name="T14" fmla="*/ 0 w 170"/>
              <a:gd name="T15" fmla="*/ 737238 h 50"/>
              <a:gd name="T16" fmla="*/ 958119 w 170"/>
              <a:gd name="T17" fmla="*/ 737238 h 50"/>
              <a:gd name="T18" fmla="*/ 2480843 w 170"/>
              <a:gd name="T19" fmla="*/ 737238 h 50"/>
              <a:gd name="T20" fmla="*/ 2566390 w 170"/>
              <a:gd name="T21" fmla="*/ 822964 h 50"/>
              <a:gd name="T22" fmla="*/ 2566390 w 170"/>
              <a:gd name="T23" fmla="*/ 822964 h 50"/>
              <a:gd name="T24" fmla="*/ 2583499 w 170"/>
              <a:gd name="T25" fmla="*/ 840109 h 50"/>
              <a:gd name="T26" fmla="*/ 2908575 w 170"/>
              <a:gd name="T27" fmla="*/ 445772 h 50"/>
              <a:gd name="T28" fmla="*/ 2908575 w 170"/>
              <a:gd name="T29" fmla="*/ 39433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0" h="50">
                <a:moveTo>
                  <a:pt x="170" y="23"/>
                </a:moveTo>
                <a:cubicBezTo>
                  <a:pt x="151" y="1"/>
                  <a:pt x="151" y="1"/>
                  <a:pt x="151" y="1"/>
                </a:cubicBezTo>
                <a:cubicBezTo>
                  <a:pt x="150" y="0"/>
                  <a:pt x="150" y="0"/>
                  <a:pt x="150" y="1"/>
                </a:cubicBezTo>
                <a:cubicBezTo>
                  <a:pt x="150" y="1"/>
                  <a:pt x="150" y="1"/>
                  <a:pt x="150" y="1"/>
                </a:cubicBezTo>
                <a:cubicBezTo>
                  <a:pt x="150" y="6"/>
                  <a:pt x="145" y="6"/>
                  <a:pt x="145" y="6"/>
                </a:cubicBezTo>
                <a:cubicBezTo>
                  <a:pt x="56" y="6"/>
                  <a:pt x="56" y="6"/>
                  <a:pt x="56" y="6"/>
                </a:cubicBezTo>
                <a:cubicBezTo>
                  <a:pt x="0" y="6"/>
                  <a:pt x="0" y="6"/>
                  <a:pt x="0" y="6"/>
                </a:cubicBezTo>
                <a:cubicBezTo>
                  <a:pt x="0" y="43"/>
                  <a:pt x="0" y="43"/>
                  <a:pt x="0" y="43"/>
                </a:cubicBezTo>
                <a:cubicBezTo>
                  <a:pt x="56" y="43"/>
                  <a:pt x="56" y="43"/>
                  <a:pt x="56" y="43"/>
                </a:cubicBezTo>
                <a:cubicBezTo>
                  <a:pt x="145" y="43"/>
                  <a:pt x="145" y="43"/>
                  <a:pt x="145" y="43"/>
                </a:cubicBezTo>
                <a:cubicBezTo>
                  <a:pt x="145" y="43"/>
                  <a:pt x="150" y="44"/>
                  <a:pt x="150" y="48"/>
                </a:cubicBezTo>
                <a:cubicBezTo>
                  <a:pt x="150" y="48"/>
                  <a:pt x="150" y="48"/>
                  <a:pt x="150" y="48"/>
                </a:cubicBezTo>
                <a:cubicBezTo>
                  <a:pt x="150" y="49"/>
                  <a:pt x="150" y="50"/>
                  <a:pt x="151" y="49"/>
                </a:cubicBezTo>
                <a:cubicBezTo>
                  <a:pt x="170" y="26"/>
                  <a:pt x="170" y="26"/>
                  <a:pt x="170" y="26"/>
                </a:cubicBezTo>
                <a:cubicBezTo>
                  <a:pt x="170" y="25"/>
                  <a:pt x="170" y="24"/>
                  <a:pt x="170" y="23"/>
                </a:cubicBezTo>
              </a:path>
            </a:pathLst>
          </a:custGeom>
          <a:solidFill>
            <a:srgbClr val="F87083"/>
          </a:solidFill>
          <a:ln>
            <a:noFill/>
          </a:ln>
        </p:spPr>
        <p:txBody>
          <a:bodyPr/>
          <a:lstStyle/>
          <a:p>
            <a:endParaRPr lang="zh-CN" altLang="en-US">
              <a:solidFill>
                <a:srgbClr val="A6BA3D"/>
              </a:solidFill>
            </a:endParaRPr>
          </a:p>
        </p:txBody>
      </p:sp>
      <p:sp>
        <p:nvSpPr>
          <p:cNvPr id="8" name="Freeform 13"/>
          <p:cNvSpPr>
            <a:spLocks noEditPoints="1"/>
          </p:cNvSpPr>
          <p:nvPr/>
        </p:nvSpPr>
        <p:spPr bwMode="auto">
          <a:xfrm flipH="1">
            <a:off x="1696065" y="2178459"/>
            <a:ext cx="4082000" cy="564367"/>
          </a:xfrm>
          <a:custGeom>
            <a:avLst/>
            <a:gdLst>
              <a:gd name="T0" fmla="*/ 3010691 w 196"/>
              <a:gd name="T1" fmla="*/ 51469 h 27"/>
              <a:gd name="T2" fmla="*/ 752673 w 196"/>
              <a:gd name="T3" fmla="*/ 120093 h 27"/>
              <a:gd name="T4" fmla="*/ 3010691 w 196"/>
              <a:gd name="T5" fmla="*/ 51469 h 27"/>
              <a:gd name="T6" fmla="*/ 3010691 w 196"/>
              <a:gd name="T7" fmla="*/ 51469 h 27"/>
              <a:gd name="T8" fmla="*/ 3352815 w 196"/>
              <a:gd name="T9" fmla="*/ 463217 h 27"/>
              <a:gd name="T10" fmla="*/ 3010691 w 196"/>
              <a:gd name="T11" fmla="*/ 34312 h 27"/>
              <a:gd name="T12" fmla="*/ 496080 w 196"/>
              <a:gd name="T13" fmla="*/ 0 h 27"/>
              <a:gd name="T14" fmla="*/ 496080 w 196"/>
              <a:gd name="T15" fmla="*/ 0 h 27"/>
              <a:gd name="T16" fmla="*/ 496080 w 196"/>
              <a:gd name="T17" fmla="*/ 0 h 27"/>
              <a:gd name="T18" fmla="*/ 496080 w 196"/>
              <a:gd name="T19" fmla="*/ 0 h 27"/>
              <a:gd name="T20" fmla="*/ 478974 w 196"/>
              <a:gd name="T21" fmla="*/ 0 h 27"/>
              <a:gd name="T22" fmla="*/ 478974 w 196"/>
              <a:gd name="T23" fmla="*/ 0 h 27"/>
              <a:gd name="T24" fmla="*/ 478974 w 196"/>
              <a:gd name="T25" fmla="*/ 0 h 27"/>
              <a:gd name="T26" fmla="*/ 478974 w 196"/>
              <a:gd name="T27" fmla="*/ 0 h 27"/>
              <a:gd name="T28" fmla="*/ 478974 w 196"/>
              <a:gd name="T29" fmla="*/ 0 h 27"/>
              <a:gd name="T30" fmla="*/ 478974 w 196"/>
              <a:gd name="T31" fmla="*/ 0 h 27"/>
              <a:gd name="T32" fmla="*/ 478974 w 196"/>
              <a:gd name="T33" fmla="*/ 0 h 27"/>
              <a:gd name="T34" fmla="*/ 478974 w 196"/>
              <a:gd name="T35" fmla="*/ 0 h 27"/>
              <a:gd name="T36" fmla="*/ 478974 w 196"/>
              <a:gd name="T37" fmla="*/ 0 h 27"/>
              <a:gd name="T38" fmla="*/ 478974 w 196"/>
              <a:gd name="T39" fmla="*/ 0 h 27"/>
              <a:gd name="T40" fmla="*/ 478974 w 196"/>
              <a:gd name="T41" fmla="*/ 0 h 27"/>
              <a:gd name="T42" fmla="*/ 478974 w 196"/>
              <a:gd name="T43" fmla="*/ 0 h 27"/>
              <a:gd name="T44" fmla="*/ 478974 w 196"/>
              <a:gd name="T45" fmla="*/ 0 h 27"/>
              <a:gd name="T46" fmla="*/ 478974 w 196"/>
              <a:gd name="T47" fmla="*/ 0 h 27"/>
              <a:gd name="T48" fmla="*/ 478974 w 196"/>
              <a:gd name="T49" fmla="*/ 0 h 27"/>
              <a:gd name="T50" fmla="*/ 478974 w 196"/>
              <a:gd name="T51" fmla="*/ 0 h 27"/>
              <a:gd name="T52" fmla="*/ 478974 w 196"/>
              <a:gd name="T53" fmla="*/ 0 h 27"/>
              <a:gd name="T54" fmla="*/ 461867 w 196"/>
              <a:gd name="T55" fmla="*/ 0 h 27"/>
              <a:gd name="T56" fmla="*/ 461867 w 196"/>
              <a:gd name="T57" fmla="*/ 0 h 27"/>
              <a:gd name="T58" fmla="*/ 461867 w 196"/>
              <a:gd name="T59" fmla="*/ 0 h 27"/>
              <a:gd name="T60" fmla="*/ 461867 w 196"/>
              <a:gd name="T61" fmla="*/ 0 h 27"/>
              <a:gd name="T62" fmla="*/ 461867 w 196"/>
              <a:gd name="T63" fmla="*/ 0 h 27"/>
              <a:gd name="T64" fmla="*/ 461867 w 196"/>
              <a:gd name="T65" fmla="*/ 0 h 27"/>
              <a:gd name="T66" fmla="*/ 461867 w 196"/>
              <a:gd name="T67" fmla="*/ 0 h 27"/>
              <a:gd name="T68" fmla="*/ 461867 w 196"/>
              <a:gd name="T69" fmla="*/ 0 h 27"/>
              <a:gd name="T70" fmla="*/ 461867 w 196"/>
              <a:gd name="T71" fmla="*/ 0 h 27"/>
              <a:gd name="T72" fmla="*/ 461867 w 196"/>
              <a:gd name="T73" fmla="*/ 0 h 27"/>
              <a:gd name="T74" fmla="*/ 461867 w 196"/>
              <a:gd name="T75" fmla="*/ 0 h 27"/>
              <a:gd name="T76" fmla="*/ 461867 w 196"/>
              <a:gd name="T77" fmla="*/ 0 h 27"/>
              <a:gd name="T78" fmla="*/ 461867 w 196"/>
              <a:gd name="T79" fmla="*/ 0 h 27"/>
              <a:gd name="T80" fmla="*/ 461867 w 196"/>
              <a:gd name="T81" fmla="*/ 0 h 27"/>
              <a:gd name="T82" fmla="*/ 461867 w 196"/>
              <a:gd name="T83" fmla="*/ 0 h 27"/>
              <a:gd name="T84" fmla="*/ 461867 w 196"/>
              <a:gd name="T85" fmla="*/ 0 h 27"/>
              <a:gd name="T86" fmla="*/ 461867 w 196"/>
              <a:gd name="T87" fmla="*/ 0 h 27"/>
              <a:gd name="T88" fmla="*/ 461867 w 196"/>
              <a:gd name="T89" fmla="*/ 0 h 27"/>
              <a:gd name="T90" fmla="*/ 444761 w 196"/>
              <a:gd name="T91" fmla="*/ 0 h 27"/>
              <a:gd name="T92" fmla="*/ 444761 w 196"/>
              <a:gd name="T93" fmla="*/ 0 h 27"/>
              <a:gd name="T94" fmla="*/ 444761 w 196"/>
              <a:gd name="T95" fmla="*/ 0 h 27"/>
              <a:gd name="T96" fmla="*/ 444761 w 196"/>
              <a:gd name="T97" fmla="*/ 0 h 27"/>
              <a:gd name="T98" fmla="*/ 444761 w 196"/>
              <a:gd name="T99" fmla="*/ 0 h 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6" h="27">
                <a:moveTo>
                  <a:pt x="0" y="26"/>
                </a:moveTo>
                <a:cubicBezTo>
                  <a:pt x="0" y="27"/>
                  <a:pt x="0" y="27"/>
                  <a:pt x="0" y="27"/>
                </a:cubicBezTo>
                <a:cubicBezTo>
                  <a:pt x="0" y="27"/>
                  <a:pt x="0" y="26"/>
                  <a:pt x="0" y="26"/>
                </a:cubicBezTo>
                <a:moveTo>
                  <a:pt x="176" y="3"/>
                </a:moveTo>
                <a:cubicBezTo>
                  <a:pt x="176" y="8"/>
                  <a:pt x="171" y="8"/>
                  <a:pt x="171" y="8"/>
                </a:cubicBezTo>
                <a:cubicBezTo>
                  <a:pt x="82" y="8"/>
                  <a:pt x="82" y="8"/>
                  <a:pt x="82" y="8"/>
                </a:cubicBezTo>
                <a:cubicBezTo>
                  <a:pt x="45" y="8"/>
                  <a:pt x="45" y="8"/>
                  <a:pt x="45" y="8"/>
                </a:cubicBezTo>
                <a:cubicBezTo>
                  <a:pt x="45" y="8"/>
                  <a:pt x="44" y="7"/>
                  <a:pt x="44" y="7"/>
                </a:cubicBezTo>
                <a:cubicBezTo>
                  <a:pt x="44" y="7"/>
                  <a:pt x="45" y="8"/>
                  <a:pt x="45" y="8"/>
                </a:cubicBezTo>
                <a:cubicBezTo>
                  <a:pt x="82" y="8"/>
                  <a:pt x="82" y="8"/>
                  <a:pt x="82" y="8"/>
                </a:cubicBezTo>
                <a:cubicBezTo>
                  <a:pt x="171" y="8"/>
                  <a:pt x="171" y="8"/>
                  <a:pt x="171" y="8"/>
                </a:cubicBezTo>
                <a:cubicBezTo>
                  <a:pt x="171" y="8"/>
                  <a:pt x="176" y="8"/>
                  <a:pt x="176" y="3"/>
                </a:cubicBezTo>
                <a:cubicBezTo>
                  <a:pt x="176" y="3"/>
                  <a:pt x="176" y="3"/>
                  <a:pt x="176" y="3"/>
                </a:cubicBezTo>
                <a:moveTo>
                  <a:pt x="176" y="2"/>
                </a:moveTo>
                <a:cubicBezTo>
                  <a:pt x="176" y="2"/>
                  <a:pt x="176" y="2"/>
                  <a:pt x="176" y="3"/>
                </a:cubicBezTo>
                <a:cubicBezTo>
                  <a:pt x="176" y="3"/>
                  <a:pt x="176" y="3"/>
                  <a:pt x="176" y="3"/>
                </a:cubicBezTo>
                <a:cubicBezTo>
                  <a:pt x="176" y="2"/>
                  <a:pt x="176" y="2"/>
                  <a:pt x="176" y="2"/>
                </a:cubicBezTo>
                <a:cubicBezTo>
                  <a:pt x="176" y="2"/>
                  <a:pt x="177" y="2"/>
                  <a:pt x="177" y="3"/>
                </a:cubicBezTo>
                <a:cubicBezTo>
                  <a:pt x="196" y="25"/>
                  <a:pt x="196" y="25"/>
                  <a:pt x="196" y="25"/>
                </a:cubicBezTo>
                <a:cubicBezTo>
                  <a:pt x="196" y="26"/>
                  <a:pt x="196" y="26"/>
                  <a:pt x="196" y="27"/>
                </a:cubicBezTo>
                <a:cubicBezTo>
                  <a:pt x="196" y="27"/>
                  <a:pt x="196" y="27"/>
                  <a:pt x="196" y="27"/>
                </a:cubicBezTo>
                <a:cubicBezTo>
                  <a:pt x="196" y="26"/>
                  <a:pt x="196" y="26"/>
                  <a:pt x="196" y="25"/>
                </a:cubicBezTo>
                <a:cubicBezTo>
                  <a:pt x="177" y="3"/>
                  <a:pt x="177" y="3"/>
                  <a:pt x="177" y="3"/>
                </a:cubicBezTo>
                <a:cubicBezTo>
                  <a:pt x="177" y="2"/>
                  <a:pt x="176" y="2"/>
                  <a:pt x="176" y="2"/>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7" y="0"/>
                </a:moveTo>
                <a:cubicBezTo>
                  <a:pt x="28" y="0"/>
                  <a:pt x="28" y="0"/>
                  <a:pt x="28" y="0"/>
                </a:cubicBezTo>
                <a:cubicBezTo>
                  <a:pt x="28" y="0"/>
                  <a:pt x="28"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6" y="0"/>
                </a:moveTo>
                <a:cubicBezTo>
                  <a:pt x="26" y="0"/>
                  <a:pt x="27" y="0"/>
                  <a:pt x="27" y="0"/>
                </a:cubicBezTo>
                <a:cubicBezTo>
                  <a:pt x="27"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path>
            </a:pathLst>
          </a:custGeom>
          <a:solidFill>
            <a:srgbClr val="D2E0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A6BA3D"/>
              </a:solidFill>
            </a:endParaRPr>
          </a:p>
        </p:txBody>
      </p:sp>
      <p:sp>
        <p:nvSpPr>
          <p:cNvPr id="9" name="Freeform 10"/>
          <p:cNvSpPr/>
          <p:nvPr/>
        </p:nvSpPr>
        <p:spPr bwMode="auto">
          <a:xfrm flipH="1">
            <a:off x="1703796" y="4078368"/>
            <a:ext cx="3542759" cy="1043693"/>
          </a:xfrm>
          <a:custGeom>
            <a:avLst/>
            <a:gdLst>
              <a:gd name="T0" fmla="*/ 2908575 w 170"/>
              <a:gd name="T1" fmla="*/ 394337 h 50"/>
              <a:gd name="T2" fmla="*/ 2583499 w 170"/>
              <a:gd name="T3" fmla="*/ 17145 h 50"/>
              <a:gd name="T4" fmla="*/ 2566390 w 170"/>
              <a:gd name="T5" fmla="*/ 17145 h 50"/>
              <a:gd name="T6" fmla="*/ 2566390 w 170"/>
              <a:gd name="T7" fmla="*/ 17145 h 50"/>
              <a:gd name="T8" fmla="*/ 2480843 w 170"/>
              <a:gd name="T9" fmla="*/ 102870 h 50"/>
              <a:gd name="T10" fmla="*/ 958119 w 170"/>
              <a:gd name="T11" fmla="*/ 102870 h 50"/>
              <a:gd name="T12" fmla="*/ 0 w 170"/>
              <a:gd name="T13" fmla="*/ 102870 h 50"/>
              <a:gd name="T14" fmla="*/ 0 w 170"/>
              <a:gd name="T15" fmla="*/ 737238 h 50"/>
              <a:gd name="T16" fmla="*/ 958119 w 170"/>
              <a:gd name="T17" fmla="*/ 737238 h 50"/>
              <a:gd name="T18" fmla="*/ 2480843 w 170"/>
              <a:gd name="T19" fmla="*/ 737238 h 50"/>
              <a:gd name="T20" fmla="*/ 2566390 w 170"/>
              <a:gd name="T21" fmla="*/ 822964 h 50"/>
              <a:gd name="T22" fmla="*/ 2566390 w 170"/>
              <a:gd name="T23" fmla="*/ 822964 h 50"/>
              <a:gd name="T24" fmla="*/ 2583499 w 170"/>
              <a:gd name="T25" fmla="*/ 840109 h 50"/>
              <a:gd name="T26" fmla="*/ 2908575 w 170"/>
              <a:gd name="T27" fmla="*/ 445772 h 50"/>
              <a:gd name="T28" fmla="*/ 2908575 w 170"/>
              <a:gd name="T29" fmla="*/ 39433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0" h="50">
                <a:moveTo>
                  <a:pt x="170" y="23"/>
                </a:moveTo>
                <a:cubicBezTo>
                  <a:pt x="151" y="1"/>
                  <a:pt x="151" y="1"/>
                  <a:pt x="151" y="1"/>
                </a:cubicBezTo>
                <a:cubicBezTo>
                  <a:pt x="150" y="0"/>
                  <a:pt x="150" y="0"/>
                  <a:pt x="150" y="1"/>
                </a:cubicBezTo>
                <a:cubicBezTo>
                  <a:pt x="150" y="1"/>
                  <a:pt x="150" y="1"/>
                  <a:pt x="150" y="1"/>
                </a:cubicBezTo>
                <a:cubicBezTo>
                  <a:pt x="150" y="6"/>
                  <a:pt x="145" y="6"/>
                  <a:pt x="145" y="6"/>
                </a:cubicBezTo>
                <a:cubicBezTo>
                  <a:pt x="56" y="6"/>
                  <a:pt x="56" y="6"/>
                  <a:pt x="56" y="6"/>
                </a:cubicBezTo>
                <a:cubicBezTo>
                  <a:pt x="0" y="6"/>
                  <a:pt x="0" y="6"/>
                  <a:pt x="0" y="6"/>
                </a:cubicBezTo>
                <a:cubicBezTo>
                  <a:pt x="0" y="43"/>
                  <a:pt x="0" y="43"/>
                  <a:pt x="0" y="43"/>
                </a:cubicBezTo>
                <a:cubicBezTo>
                  <a:pt x="56" y="43"/>
                  <a:pt x="56" y="43"/>
                  <a:pt x="56" y="43"/>
                </a:cubicBezTo>
                <a:cubicBezTo>
                  <a:pt x="145" y="43"/>
                  <a:pt x="145" y="43"/>
                  <a:pt x="145" y="43"/>
                </a:cubicBezTo>
                <a:cubicBezTo>
                  <a:pt x="145" y="43"/>
                  <a:pt x="150" y="44"/>
                  <a:pt x="150" y="48"/>
                </a:cubicBezTo>
                <a:cubicBezTo>
                  <a:pt x="150" y="48"/>
                  <a:pt x="150" y="48"/>
                  <a:pt x="150" y="48"/>
                </a:cubicBezTo>
                <a:cubicBezTo>
                  <a:pt x="150" y="49"/>
                  <a:pt x="150" y="50"/>
                  <a:pt x="151" y="49"/>
                </a:cubicBezTo>
                <a:cubicBezTo>
                  <a:pt x="170" y="26"/>
                  <a:pt x="170" y="26"/>
                  <a:pt x="170" y="26"/>
                </a:cubicBezTo>
                <a:cubicBezTo>
                  <a:pt x="170" y="25"/>
                  <a:pt x="170" y="24"/>
                  <a:pt x="170" y="23"/>
                </a:cubicBezTo>
              </a:path>
            </a:pathLst>
          </a:custGeom>
          <a:solidFill>
            <a:srgbClr val="A6BA3D"/>
          </a:solidFill>
          <a:ln>
            <a:noFill/>
          </a:ln>
        </p:spPr>
        <p:txBody>
          <a:bodyPr/>
          <a:lstStyle/>
          <a:p>
            <a:endParaRPr lang="zh-CN" altLang="en-US">
              <a:solidFill>
                <a:srgbClr val="A6BA3D"/>
              </a:solidFill>
            </a:endParaRPr>
          </a:p>
        </p:txBody>
      </p:sp>
      <p:sp>
        <p:nvSpPr>
          <p:cNvPr id="10" name="Freeform 13"/>
          <p:cNvSpPr>
            <a:spLocks noEditPoints="1"/>
          </p:cNvSpPr>
          <p:nvPr/>
        </p:nvSpPr>
        <p:spPr bwMode="auto">
          <a:xfrm flipH="1">
            <a:off x="1703796" y="4033913"/>
            <a:ext cx="4082000" cy="564367"/>
          </a:xfrm>
          <a:custGeom>
            <a:avLst/>
            <a:gdLst>
              <a:gd name="T0" fmla="*/ 3010691 w 196"/>
              <a:gd name="T1" fmla="*/ 51469 h 27"/>
              <a:gd name="T2" fmla="*/ 752673 w 196"/>
              <a:gd name="T3" fmla="*/ 120093 h 27"/>
              <a:gd name="T4" fmla="*/ 3010691 w 196"/>
              <a:gd name="T5" fmla="*/ 51469 h 27"/>
              <a:gd name="T6" fmla="*/ 3010691 w 196"/>
              <a:gd name="T7" fmla="*/ 51469 h 27"/>
              <a:gd name="T8" fmla="*/ 3352815 w 196"/>
              <a:gd name="T9" fmla="*/ 463217 h 27"/>
              <a:gd name="T10" fmla="*/ 3010691 w 196"/>
              <a:gd name="T11" fmla="*/ 34312 h 27"/>
              <a:gd name="T12" fmla="*/ 496080 w 196"/>
              <a:gd name="T13" fmla="*/ 0 h 27"/>
              <a:gd name="T14" fmla="*/ 496080 w 196"/>
              <a:gd name="T15" fmla="*/ 0 h 27"/>
              <a:gd name="T16" fmla="*/ 496080 w 196"/>
              <a:gd name="T17" fmla="*/ 0 h 27"/>
              <a:gd name="T18" fmla="*/ 496080 w 196"/>
              <a:gd name="T19" fmla="*/ 0 h 27"/>
              <a:gd name="T20" fmla="*/ 478974 w 196"/>
              <a:gd name="T21" fmla="*/ 0 h 27"/>
              <a:gd name="T22" fmla="*/ 478974 w 196"/>
              <a:gd name="T23" fmla="*/ 0 h 27"/>
              <a:gd name="T24" fmla="*/ 478974 w 196"/>
              <a:gd name="T25" fmla="*/ 0 h 27"/>
              <a:gd name="T26" fmla="*/ 478974 w 196"/>
              <a:gd name="T27" fmla="*/ 0 h 27"/>
              <a:gd name="T28" fmla="*/ 478974 w 196"/>
              <a:gd name="T29" fmla="*/ 0 h 27"/>
              <a:gd name="T30" fmla="*/ 478974 w 196"/>
              <a:gd name="T31" fmla="*/ 0 h 27"/>
              <a:gd name="T32" fmla="*/ 478974 w 196"/>
              <a:gd name="T33" fmla="*/ 0 h 27"/>
              <a:gd name="T34" fmla="*/ 478974 w 196"/>
              <a:gd name="T35" fmla="*/ 0 h 27"/>
              <a:gd name="T36" fmla="*/ 478974 w 196"/>
              <a:gd name="T37" fmla="*/ 0 h 27"/>
              <a:gd name="T38" fmla="*/ 478974 w 196"/>
              <a:gd name="T39" fmla="*/ 0 h 27"/>
              <a:gd name="T40" fmla="*/ 478974 w 196"/>
              <a:gd name="T41" fmla="*/ 0 h 27"/>
              <a:gd name="T42" fmla="*/ 478974 w 196"/>
              <a:gd name="T43" fmla="*/ 0 h 27"/>
              <a:gd name="T44" fmla="*/ 478974 w 196"/>
              <a:gd name="T45" fmla="*/ 0 h 27"/>
              <a:gd name="T46" fmla="*/ 478974 w 196"/>
              <a:gd name="T47" fmla="*/ 0 h 27"/>
              <a:gd name="T48" fmla="*/ 478974 w 196"/>
              <a:gd name="T49" fmla="*/ 0 h 27"/>
              <a:gd name="T50" fmla="*/ 478974 w 196"/>
              <a:gd name="T51" fmla="*/ 0 h 27"/>
              <a:gd name="T52" fmla="*/ 478974 w 196"/>
              <a:gd name="T53" fmla="*/ 0 h 27"/>
              <a:gd name="T54" fmla="*/ 461867 w 196"/>
              <a:gd name="T55" fmla="*/ 0 h 27"/>
              <a:gd name="T56" fmla="*/ 461867 w 196"/>
              <a:gd name="T57" fmla="*/ 0 h 27"/>
              <a:gd name="T58" fmla="*/ 461867 w 196"/>
              <a:gd name="T59" fmla="*/ 0 h 27"/>
              <a:gd name="T60" fmla="*/ 461867 w 196"/>
              <a:gd name="T61" fmla="*/ 0 h 27"/>
              <a:gd name="T62" fmla="*/ 461867 w 196"/>
              <a:gd name="T63" fmla="*/ 0 h 27"/>
              <a:gd name="T64" fmla="*/ 461867 w 196"/>
              <a:gd name="T65" fmla="*/ 0 h 27"/>
              <a:gd name="T66" fmla="*/ 461867 w 196"/>
              <a:gd name="T67" fmla="*/ 0 h 27"/>
              <a:gd name="T68" fmla="*/ 461867 w 196"/>
              <a:gd name="T69" fmla="*/ 0 h 27"/>
              <a:gd name="T70" fmla="*/ 461867 w 196"/>
              <a:gd name="T71" fmla="*/ 0 h 27"/>
              <a:gd name="T72" fmla="*/ 461867 w 196"/>
              <a:gd name="T73" fmla="*/ 0 h 27"/>
              <a:gd name="T74" fmla="*/ 461867 w 196"/>
              <a:gd name="T75" fmla="*/ 0 h 27"/>
              <a:gd name="T76" fmla="*/ 461867 w 196"/>
              <a:gd name="T77" fmla="*/ 0 h 27"/>
              <a:gd name="T78" fmla="*/ 461867 w 196"/>
              <a:gd name="T79" fmla="*/ 0 h 27"/>
              <a:gd name="T80" fmla="*/ 461867 w 196"/>
              <a:gd name="T81" fmla="*/ 0 h 27"/>
              <a:gd name="T82" fmla="*/ 461867 w 196"/>
              <a:gd name="T83" fmla="*/ 0 h 27"/>
              <a:gd name="T84" fmla="*/ 461867 w 196"/>
              <a:gd name="T85" fmla="*/ 0 h 27"/>
              <a:gd name="T86" fmla="*/ 461867 w 196"/>
              <a:gd name="T87" fmla="*/ 0 h 27"/>
              <a:gd name="T88" fmla="*/ 461867 w 196"/>
              <a:gd name="T89" fmla="*/ 0 h 27"/>
              <a:gd name="T90" fmla="*/ 444761 w 196"/>
              <a:gd name="T91" fmla="*/ 0 h 27"/>
              <a:gd name="T92" fmla="*/ 444761 w 196"/>
              <a:gd name="T93" fmla="*/ 0 h 27"/>
              <a:gd name="T94" fmla="*/ 444761 w 196"/>
              <a:gd name="T95" fmla="*/ 0 h 27"/>
              <a:gd name="T96" fmla="*/ 444761 w 196"/>
              <a:gd name="T97" fmla="*/ 0 h 27"/>
              <a:gd name="T98" fmla="*/ 444761 w 196"/>
              <a:gd name="T99" fmla="*/ 0 h 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6" h="27">
                <a:moveTo>
                  <a:pt x="0" y="26"/>
                </a:moveTo>
                <a:cubicBezTo>
                  <a:pt x="0" y="27"/>
                  <a:pt x="0" y="27"/>
                  <a:pt x="0" y="27"/>
                </a:cubicBezTo>
                <a:cubicBezTo>
                  <a:pt x="0" y="27"/>
                  <a:pt x="0" y="26"/>
                  <a:pt x="0" y="26"/>
                </a:cubicBezTo>
                <a:moveTo>
                  <a:pt x="176" y="3"/>
                </a:moveTo>
                <a:cubicBezTo>
                  <a:pt x="176" y="8"/>
                  <a:pt x="171" y="8"/>
                  <a:pt x="171" y="8"/>
                </a:cubicBezTo>
                <a:cubicBezTo>
                  <a:pt x="82" y="8"/>
                  <a:pt x="82" y="8"/>
                  <a:pt x="82" y="8"/>
                </a:cubicBezTo>
                <a:cubicBezTo>
                  <a:pt x="45" y="8"/>
                  <a:pt x="45" y="8"/>
                  <a:pt x="45" y="8"/>
                </a:cubicBezTo>
                <a:cubicBezTo>
                  <a:pt x="45" y="8"/>
                  <a:pt x="44" y="7"/>
                  <a:pt x="44" y="7"/>
                </a:cubicBezTo>
                <a:cubicBezTo>
                  <a:pt x="44" y="7"/>
                  <a:pt x="45" y="8"/>
                  <a:pt x="45" y="8"/>
                </a:cubicBezTo>
                <a:cubicBezTo>
                  <a:pt x="82" y="8"/>
                  <a:pt x="82" y="8"/>
                  <a:pt x="82" y="8"/>
                </a:cubicBezTo>
                <a:cubicBezTo>
                  <a:pt x="171" y="8"/>
                  <a:pt x="171" y="8"/>
                  <a:pt x="171" y="8"/>
                </a:cubicBezTo>
                <a:cubicBezTo>
                  <a:pt x="171" y="8"/>
                  <a:pt x="176" y="8"/>
                  <a:pt x="176" y="3"/>
                </a:cubicBezTo>
                <a:cubicBezTo>
                  <a:pt x="176" y="3"/>
                  <a:pt x="176" y="3"/>
                  <a:pt x="176" y="3"/>
                </a:cubicBezTo>
                <a:moveTo>
                  <a:pt x="176" y="2"/>
                </a:moveTo>
                <a:cubicBezTo>
                  <a:pt x="176" y="2"/>
                  <a:pt x="176" y="2"/>
                  <a:pt x="176" y="3"/>
                </a:cubicBezTo>
                <a:cubicBezTo>
                  <a:pt x="176" y="3"/>
                  <a:pt x="176" y="3"/>
                  <a:pt x="176" y="3"/>
                </a:cubicBezTo>
                <a:cubicBezTo>
                  <a:pt x="176" y="2"/>
                  <a:pt x="176" y="2"/>
                  <a:pt x="176" y="2"/>
                </a:cubicBezTo>
                <a:cubicBezTo>
                  <a:pt x="176" y="2"/>
                  <a:pt x="177" y="2"/>
                  <a:pt x="177" y="3"/>
                </a:cubicBezTo>
                <a:cubicBezTo>
                  <a:pt x="196" y="25"/>
                  <a:pt x="196" y="25"/>
                  <a:pt x="196" y="25"/>
                </a:cubicBezTo>
                <a:cubicBezTo>
                  <a:pt x="196" y="26"/>
                  <a:pt x="196" y="26"/>
                  <a:pt x="196" y="27"/>
                </a:cubicBezTo>
                <a:cubicBezTo>
                  <a:pt x="196" y="27"/>
                  <a:pt x="196" y="27"/>
                  <a:pt x="196" y="27"/>
                </a:cubicBezTo>
                <a:cubicBezTo>
                  <a:pt x="196" y="26"/>
                  <a:pt x="196" y="26"/>
                  <a:pt x="196" y="25"/>
                </a:cubicBezTo>
                <a:cubicBezTo>
                  <a:pt x="177" y="3"/>
                  <a:pt x="177" y="3"/>
                  <a:pt x="177" y="3"/>
                </a:cubicBezTo>
                <a:cubicBezTo>
                  <a:pt x="177" y="2"/>
                  <a:pt x="176" y="2"/>
                  <a:pt x="176" y="2"/>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7" y="0"/>
                </a:moveTo>
                <a:cubicBezTo>
                  <a:pt x="28" y="0"/>
                  <a:pt x="28" y="0"/>
                  <a:pt x="28" y="0"/>
                </a:cubicBezTo>
                <a:cubicBezTo>
                  <a:pt x="28" y="0"/>
                  <a:pt x="28"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6" y="0"/>
                </a:moveTo>
                <a:cubicBezTo>
                  <a:pt x="26" y="0"/>
                  <a:pt x="27" y="0"/>
                  <a:pt x="27" y="0"/>
                </a:cubicBezTo>
                <a:cubicBezTo>
                  <a:pt x="27"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path>
            </a:pathLst>
          </a:custGeom>
          <a:solidFill>
            <a:srgbClr val="D2E0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A6BA3D"/>
              </a:solidFill>
            </a:endParaRPr>
          </a:p>
        </p:txBody>
      </p:sp>
      <p:sp>
        <p:nvSpPr>
          <p:cNvPr id="11" name="Freeform 10"/>
          <p:cNvSpPr/>
          <p:nvPr/>
        </p:nvSpPr>
        <p:spPr bwMode="auto">
          <a:xfrm>
            <a:off x="7018900" y="2228711"/>
            <a:ext cx="3548556" cy="1043693"/>
          </a:xfrm>
          <a:custGeom>
            <a:avLst/>
            <a:gdLst>
              <a:gd name="T0" fmla="*/ 2914659 w 170"/>
              <a:gd name="T1" fmla="*/ 394337 h 50"/>
              <a:gd name="T2" fmla="*/ 2588903 w 170"/>
              <a:gd name="T3" fmla="*/ 17145 h 50"/>
              <a:gd name="T4" fmla="*/ 2571758 w 170"/>
              <a:gd name="T5" fmla="*/ 17145 h 50"/>
              <a:gd name="T6" fmla="*/ 2571758 w 170"/>
              <a:gd name="T7" fmla="*/ 17145 h 50"/>
              <a:gd name="T8" fmla="*/ 2486033 w 170"/>
              <a:gd name="T9" fmla="*/ 102870 h 50"/>
              <a:gd name="T10" fmla="*/ 960123 w 170"/>
              <a:gd name="T11" fmla="*/ 102870 h 50"/>
              <a:gd name="T12" fmla="*/ 0 w 170"/>
              <a:gd name="T13" fmla="*/ 102870 h 50"/>
              <a:gd name="T14" fmla="*/ 0 w 170"/>
              <a:gd name="T15" fmla="*/ 737238 h 50"/>
              <a:gd name="T16" fmla="*/ 960123 w 170"/>
              <a:gd name="T17" fmla="*/ 737238 h 50"/>
              <a:gd name="T18" fmla="*/ 2486033 w 170"/>
              <a:gd name="T19" fmla="*/ 737238 h 50"/>
              <a:gd name="T20" fmla="*/ 2571758 w 170"/>
              <a:gd name="T21" fmla="*/ 822964 h 50"/>
              <a:gd name="T22" fmla="*/ 2571758 w 170"/>
              <a:gd name="T23" fmla="*/ 822964 h 50"/>
              <a:gd name="T24" fmla="*/ 2588903 w 170"/>
              <a:gd name="T25" fmla="*/ 840109 h 50"/>
              <a:gd name="T26" fmla="*/ 2914659 w 170"/>
              <a:gd name="T27" fmla="*/ 445772 h 50"/>
              <a:gd name="T28" fmla="*/ 2914659 w 170"/>
              <a:gd name="T29" fmla="*/ 39433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0" h="50">
                <a:moveTo>
                  <a:pt x="170" y="23"/>
                </a:moveTo>
                <a:cubicBezTo>
                  <a:pt x="151" y="1"/>
                  <a:pt x="151" y="1"/>
                  <a:pt x="151" y="1"/>
                </a:cubicBezTo>
                <a:cubicBezTo>
                  <a:pt x="150" y="0"/>
                  <a:pt x="150" y="0"/>
                  <a:pt x="150" y="1"/>
                </a:cubicBezTo>
                <a:cubicBezTo>
                  <a:pt x="150" y="1"/>
                  <a:pt x="150" y="1"/>
                  <a:pt x="150" y="1"/>
                </a:cubicBezTo>
                <a:cubicBezTo>
                  <a:pt x="150" y="6"/>
                  <a:pt x="145" y="6"/>
                  <a:pt x="145" y="6"/>
                </a:cubicBezTo>
                <a:cubicBezTo>
                  <a:pt x="56" y="6"/>
                  <a:pt x="56" y="6"/>
                  <a:pt x="56" y="6"/>
                </a:cubicBezTo>
                <a:cubicBezTo>
                  <a:pt x="0" y="6"/>
                  <a:pt x="0" y="6"/>
                  <a:pt x="0" y="6"/>
                </a:cubicBezTo>
                <a:cubicBezTo>
                  <a:pt x="0" y="43"/>
                  <a:pt x="0" y="43"/>
                  <a:pt x="0" y="43"/>
                </a:cubicBezTo>
                <a:cubicBezTo>
                  <a:pt x="56" y="43"/>
                  <a:pt x="56" y="43"/>
                  <a:pt x="56" y="43"/>
                </a:cubicBezTo>
                <a:cubicBezTo>
                  <a:pt x="145" y="43"/>
                  <a:pt x="145" y="43"/>
                  <a:pt x="145" y="43"/>
                </a:cubicBezTo>
                <a:cubicBezTo>
                  <a:pt x="145" y="43"/>
                  <a:pt x="150" y="44"/>
                  <a:pt x="150" y="48"/>
                </a:cubicBezTo>
                <a:cubicBezTo>
                  <a:pt x="150" y="48"/>
                  <a:pt x="150" y="48"/>
                  <a:pt x="150" y="48"/>
                </a:cubicBezTo>
                <a:cubicBezTo>
                  <a:pt x="150" y="49"/>
                  <a:pt x="150" y="50"/>
                  <a:pt x="151" y="49"/>
                </a:cubicBezTo>
                <a:cubicBezTo>
                  <a:pt x="170" y="26"/>
                  <a:pt x="170" y="26"/>
                  <a:pt x="170" y="26"/>
                </a:cubicBezTo>
                <a:cubicBezTo>
                  <a:pt x="170" y="25"/>
                  <a:pt x="170" y="24"/>
                  <a:pt x="170" y="23"/>
                </a:cubicBezTo>
              </a:path>
            </a:pathLst>
          </a:custGeom>
          <a:solidFill>
            <a:srgbClr val="A6BA3D"/>
          </a:solidFill>
          <a:ln>
            <a:noFill/>
          </a:ln>
        </p:spPr>
        <p:txBody>
          <a:bodyPr/>
          <a:lstStyle/>
          <a:p>
            <a:endParaRPr lang="zh-CN" altLang="en-US">
              <a:solidFill>
                <a:srgbClr val="A6BA3D"/>
              </a:solidFill>
            </a:endParaRPr>
          </a:p>
        </p:txBody>
      </p:sp>
      <p:sp>
        <p:nvSpPr>
          <p:cNvPr id="12" name="Freeform 13"/>
          <p:cNvSpPr>
            <a:spLocks noEditPoints="1"/>
          </p:cNvSpPr>
          <p:nvPr/>
        </p:nvSpPr>
        <p:spPr bwMode="auto">
          <a:xfrm>
            <a:off x="6477725" y="2184258"/>
            <a:ext cx="4089731" cy="564367"/>
          </a:xfrm>
          <a:custGeom>
            <a:avLst/>
            <a:gdLst>
              <a:gd name="T0" fmla="*/ 3016989 w 196"/>
              <a:gd name="T1" fmla="*/ 51469 h 27"/>
              <a:gd name="T2" fmla="*/ 754247 w 196"/>
              <a:gd name="T3" fmla="*/ 120093 h 27"/>
              <a:gd name="T4" fmla="*/ 3016989 w 196"/>
              <a:gd name="T5" fmla="*/ 51469 h 27"/>
              <a:gd name="T6" fmla="*/ 3016989 w 196"/>
              <a:gd name="T7" fmla="*/ 51469 h 27"/>
              <a:gd name="T8" fmla="*/ 3359829 w 196"/>
              <a:gd name="T9" fmla="*/ 463217 h 27"/>
              <a:gd name="T10" fmla="*/ 3016989 w 196"/>
              <a:gd name="T11" fmla="*/ 34312 h 27"/>
              <a:gd name="T12" fmla="*/ 497118 w 196"/>
              <a:gd name="T13" fmla="*/ 0 h 27"/>
              <a:gd name="T14" fmla="*/ 497118 w 196"/>
              <a:gd name="T15" fmla="*/ 0 h 27"/>
              <a:gd name="T16" fmla="*/ 497118 w 196"/>
              <a:gd name="T17" fmla="*/ 0 h 27"/>
              <a:gd name="T18" fmla="*/ 497118 w 196"/>
              <a:gd name="T19" fmla="*/ 0 h 27"/>
              <a:gd name="T20" fmla="*/ 479976 w 196"/>
              <a:gd name="T21" fmla="*/ 0 h 27"/>
              <a:gd name="T22" fmla="*/ 479976 w 196"/>
              <a:gd name="T23" fmla="*/ 0 h 27"/>
              <a:gd name="T24" fmla="*/ 479976 w 196"/>
              <a:gd name="T25" fmla="*/ 0 h 27"/>
              <a:gd name="T26" fmla="*/ 479976 w 196"/>
              <a:gd name="T27" fmla="*/ 0 h 27"/>
              <a:gd name="T28" fmla="*/ 479976 w 196"/>
              <a:gd name="T29" fmla="*/ 0 h 27"/>
              <a:gd name="T30" fmla="*/ 479976 w 196"/>
              <a:gd name="T31" fmla="*/ 0 h 27"/>
              <a:gd name="T32" fmla="*/ 479976 w 196"/>
              <a:gd name="T33" fmla="*/ 0 h 27"/>
              <a:gd name="T34" fmla="*/ 479976 w 196"/>
              <a:gd name="T35" fmla="*/ 0 h 27"/>
              <a:gd name="T36" fmla="*/ 479976 w 196"/>
              <a:gd name="T37" fmla="*/ 0 h 27"/>
              <a:gd name="T38" fmla="*/ 479976 w 196"/>
              <a:gd name="T39" fmla="*/ 0 h 27"/>
              <a:gd name="T40" fmla="*/ 479976 w 196"/>
              <a:gd name="T41" fmla="*/ 0 h 27"/>
              <a:gd name="T42" fmla="*/ 479976 w 196"/>
              <a:gd name="T43" fmla="*/ 0 h 27"/>
              <a:gd name="T44" fmla="*/ 479976 w 196"/>
              <a:gd name="T45" fmla="*/ 0 h 27"/>
              <a:gd name="T46" fmla="*/ 479976 w 196"/>
              <a:gd name="T47" fmla="*/ 0 h 27"/>
              <a:gd name="T48" fmla="*/ 479976 w 196"/>
              <a:gd name="T49" fmla="*/ 0 h 27"/>
              <a:gd name="T50" fmla="*/ 479976 w 196"/>
              <a:gd name="T51" fmla="*/ 0 h 27"/>
              <a:gd name="T52" fmla="*/ 479976 w 196"/>
              <a:gd name="T53" fmla="*/ 0 h 27"/>
              <a:gd name="T54" fmla="*/ 462834 w 196"/>
              <a:gd name="T55" fmla="*/ 0 h 27"/>
              <a:gd name="T56" fmla="*/ 462834 w 196"/>
              <a:gd name="T57" fmla="*/ 0 h 27"/>
              <a:gd name="T58" fmla="*/ 462834 w 196"/>
              <a:gd name="T59" fmla="*/ 0 h 27"/>
              <a:gd name="T60" fmla="*/ 462834 w 196"/>
              <a:gd name="T61" fmla="*/ 0 h 27"/>
              <a:gd name="T62" fmla="*/ 462834 w 196"/>
              <a:gd name="T63" fmla="*/ 0 h 27"/>
              <a:gd name="T64" fmla="*/ 462834 w 196"/>
              <a:gd name="T65" fmla="*/ 0 h 27"/>
              <a:gd name="T66" fmla="*/ 462834 w 196"/>
              <a:gd name="T67" fmla="*/ 0 h 27"/>
              <a:gd name="T68" fmla="*/ 462834 w 196"/>
              <a:gd name="T69" fmla="*/ 0 h 27"/>
              <a:gd name="T70" fmla="*/ 462834 w 196"/>
              <a:gd name="T71" fmla="*/ 0 h 27"/>
              <a:gd name="T72" fmla="*/ 462834 w 196"/>
              <a:gd name="T73" fmla="*/ 0 h 27"/>
              <a:gd name="T74" fmla="*/ 462834 w 196"/>
              <a:gd name="T75" fmla="*/ 0 h 27"/>
              <a:gd name="T76" fmla="*/ 462834 w 196"/>
              <a:gd name="T77" fmla="*/ 0 h 27"/>
              <a:gd name="T78" fmla="*/ 462834 w 196"/>
              <a:gd name="T79" fmla="*/ 0 h 27"/>
              <a:gd name="T80" fmla="*/ 462834 w 196"/>
              <a:gd name="T81" fmla="*/ 0 h 27"/>
              <a:gd name="T82" fmla="*/ 462834 w 196"/>
              <a:gd name="T83" fmla="*/ 0 h 27"/>
              <a:gd name="T84" fmla="*/ 462834 w 196"/>
              <a:gd name="T85" fmla="*/ 0 h 27"/>
              <a:gd name="T86" fmla="*/ 462834 w 196"/>
              <a:gd name="T87" fmla="*/ 0 h 27"/>
              <a:gd name="T88" fmla="*/ 462834 w 196"/>
              <a:gd name="T89" fmla="*/ 0 h 27"/>
              <a:gd name="T90" fmla="*/ 445692 w 196"/>
              <a:gd name="T91" fmla="*/ 0 h 27"/>
              <a:gd name="T92" fmla="*/ 445692 w 196"/>
              <a:gd name="T93" fmla="*/ 0 h 27"/>
              <a:gd name="T94" fmla="*/ 445692 w 196"/>
              <a:gd name="T95" fmla="*/ 0 h 27"/>
              <a:gd name="T96" fmla="*/ 445692 w 196"/>
              <a:gd name="T97" fmla="*/ 0 h 27"/>
              <a:gd name="T98" fmla="*/ 445692 w 196"/>
              <a:gd name="T99" fmla="*/ 0 h 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6" h="27">
                <a:moveTo>
                  <a:pt x="0" y="26"/>
                </a:moveTo>
                <a:cubicBezTo>
                  <a:pt x="0" y="27"/>
                  <a:pt x="0" y="27"/>
                  <a:pt x="0" y="27"/>
                </a:cubicBezTo>
                <a:cubicBezTo>
                  <a:pt x="0" y="27"/>
                  <a:pt x="0" y="26"/>
                  <a:pt x="0" y="26"/>
                </a:cubicBezTo>
                <a:moveTo>
                  <a:pt x="176" y="3"/>
                </a:moveTo>
                <a:cubicBezTo>
                  <a:pt x="176" y="8"/>
                  <a:pt x="171" y="8"/>
                  <a:pt x="171" y="8"/>
                </a:cubicBezTo>
                <a:cubicBezTo>
                  <a:pt x="82" y="8"/>
                  <a:pt x="82" y="8"/>
                  <a:pt x="82" y="8"/>
                </a:cubicBezTo>
                <a:cubicBezTo>
                  <a:pt x="45" y="8"/>
                  <a:pt x="45" y="8"/>
                  <a:pt x="45" y="8"/>
                </a:cubicBezTo>
                <a:cubicBezTo>
                  <a:pt x="45" y="8"/>
                  <a:pt x="44" y="7"/>
                  <a:pt x="44" y="7"/>
                </a:cubicBezTo>
                <a:cubicBezTo>
                  <a:pt x="44" y="7"/>
                  <a:pt x="45" y="8"/>
                  <a:pt x="45" y="8"/>
                </a:cubicBezTo>
                <a:cubicBezTo>
                  <a:pt x="82" y="8"/>
                  <a:pt x="82" y="8"/>
                  <a:pt x="82" y="8"/>
                </a:cubicBezTo>
                <a:cubicBezTo>
                  <a:pt x="171" y="8"/>
                  <a:pt x="171" y="8"/>
                  <a:pt x="171" y="8"/>
                </a:cubicBezTo>
                <a:cubicBezTo>
                  <a:pt x="171" y="8"/>
                  <a:pt x="176" y="8"/>
                  <a:pt x="176" y="3"/>
                </a:cubicBezTo>
                <a:cubicBezTo>
                  <a:pt x="176" y="3"/>
                  <a:pt x="176" y="3"/>
                  <a:pt x="176" y="3"/>
                </a:cubicBezTo>
                <a:moveTo>
                  <a:pt x="176" y="2"/>
                </a:moveTo>
                <a:cubicBezTo>
                  <a:pt x="176" y="2"/>
                  <a:pt x="176" y="2"/>
                  <a:pt x="176" y="3"/>
                </a:cubicBezTo>
                <a:cubicBezTo>
                  <a:pt x="176" y="3"/>
                  <a:pt x="176" y="3"/>
                  <a:pt x="176" y="3"/>
                </a:cubicBezTo>
                <a:cubicBezTo>
                  <a:pt x="176" y="2"/>
                  <a:pt x="176" y="2"/>
                  <a:pt x="176" y="2"/>
                </a:cubicBezTo>
                <a:cubicBezTo>
                  <a:pt x="176" y="2"/>
                  <a:pt x="177" y="2"/>
                  <a:pt x="177" y="3"/>
                </a:cubicBezTo>
                <a:cubicBezTo>
                  <a:pt x="196" y="25"/>
                  <a:pt x="196" y="25"/>
                  <a:pt x="196" y="25"/>
                </a:cubicBezTo>
                <a:cubicBezTo>
                  <a:pt x="196" y="26"/>
                  <a:pt x="196" y="26"/>
                  <a:pt x="196" y="27"/>
                </a:cubicBezTo>
                <a:cubicBezTo>
                  <a:pt x="196" y="27"/>
                  <a:pt x="196" y="27"/>
                  <a:pt x="196" y="27"/>
                </a:cubicBezTo>
                <a:cubicBezTo>
                  <a:pt x="196" y="26"/>
                  <a:pt x="196" y="26"/>
                  <a:pt x="196" y="25"/>
                </a:cubicBezTo>
                <a:cubicBezTo>
                  <a:pt x="177" y="3"/>
                  <a:pt x="177" y="3"/>
                  <a:pt x="177" y="3"/>
                </a:cubicBezTo>
                <a:cubicBezTo>
                  <a:pt x="177" y="2"/>
                  <a:pt x="176" y="2"/>
                  <a:pt x="176" y="2"/>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7" y="0"/>
                </a:moveTo>
                <a:cubicBezTo>
                  <a:pt x="28" y="0"/>
                  <a:pt x="28" y="0"/>
                  <a:pt x="28" y="0"/>
                </a:cubicBezTo>
                <a:cubicBezTo>
                  <a:pt x="28" y="0"/>
                  <a:pt x="28"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6" y="0"/>
                </a:moveTo>
                <a:cubicBezTo>
                  <a:pt x="26" y="0"/>
                  <a:pt x="27" y="0"/>
                  <a:pt x="27" y="0"/>
                </a:cubicBezTo>
                <a:cubicBezTo>
                  <a:pt x="27"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path>
            </a:pathLst>
          </a:custGeom>
          <a:solidFill>
            <a:srgbClr val="D2E0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A6BA3D"/>
              </a:solidFill>
            </a:endParaRPr>
          </a:p>
        </p:txBody>
      </p:sp>
      <p:sp>
        <p:nvSpPr>
          <p:cNvPr id="13" name="Freeform 10"/>
          <p:cNvSpPr/>
          <p:nvPr/>
        </p:nvSpPr>
        <p:spPr bwMode="auto">
          <a:xfrm>
            <a:off x="7018900" y="4084165"/>
            <a:ext cx="3548556" cy="1043693"/>
          </a:xfrm>
          <a:custGeom>
            <a:avLst/>
            <a:gdLst>
              <a:gd name="T0" fmla="*/ 2914659 w 170"/>
              <a:gd name="T1" fmla="*/ 394337 h 50"/>
              <a:gd name="T2" fmla="*/ 2588903 w 170"/>
              <a:gd name="T3" fmla="*/ 17145 h 50"/>
              <a:gd name="T4" fmla="*/ 2571758 w 170"/>
              <a:gd name="T5" fmla="*/ 17145 h 50"/>
              <a:gd name="T6" fmla="*/ 2571758 w 170"/>
              <a:gd name="T7" fmla="*/ 17145 h 50"/>
              <a:gd name="T8" fmla="*/ 2486033 w 170"/>
              <a:gd name="T9" fmla="*/ 102870 h 50"/>
              <a:gd name="T10" fmla="*/ 960123 w 170"/>
              <a:gd name="T11" fmla="*/ 102870 h 50"/>
              <a:gd name="T12" fmla="*/ 0 w 170"/>
              <a:gd name="T13" fmla="*/ 102870 h 50"/>
              <a:gd name="T14" fmla="*/ 0 w 170"/>
              <a:gd name="T15" fmla="*/ 737238 h 50"/>
              <a:gd name="T16" fmla="*/ 960123 w 170"/>
              <a:gd name="T17" fmla="*/ 737238 h 50"/>
              <a:gd name="T18" fmla="*/ 2486033 w 170"/>
              <a:gd name="T19" fmla="*/ 737238 h 50"/>
              <a:gd name="T20" fmla="*/ 2571758 w 170"/>
              <a:gd name="T21" fmla="*/ 822964 h 50"/>
              <a:gd name="T22" fmla="*/ 2571758 w 170"/>
              <a:gd name="T23" fmla="*/ 822964 h 50"/>
              <a:gd name="T24" fmla="*/ 2588903 w 170"/>
              <a:gd name="T25" fmla="*/ 840109 h 50"/>
              <a:gd name="T26" fmla="*/ 2914659 w 170"/>
              <a:gd name="T27" fmla="*/ 445772 h 50"/>
              <a:gd name="T28" fmla="*/ 2914659 w 170"/>
              <a:gd name="T29" fmla="*/ 394337 h 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70" h="50">
                <a:moveTo>
                  <a:pt x="170" y="23"/>
                </a:moveTo>
                <a:cubicBezTo>
                  <a:pt x="151" y="1"/>
                  <a:pt x="151" y="1"/>
                  <a:pt x="151" y="1"/>
                </a:cubicBezTo>
                <a:cubicBezTo>
                  <a:pt x="150" y="0"/>
                  <a:pt x="150" y="0"/>
                  <a:pt x="150" y="1"/>
                </a:cubicBezTo>
                <a:cubicBezTo>
                  <a:pt x="150" y="1"/>
                  <a:pt x="150" y="1"/>
                  <a:pt x="150" y="1"/>
                </a:cubicBezTo>
                <a:cubicBezTo>
                  <a:pt x="150" y="6"/>
                  <a:pt x="145" y="6"/>
                  <a:pt x="145" y="6"/>
                </a:cubicBezTo>
                <a:cubicBezTo>
                  <a:pt x="56" y="6"/>
                  <a:pt x="56" y="6"/>
                  <a:pt x="56" y="6"/>
                </a:cubicBezTo>
                <a:cubicBezTo>
                  <a:pt x="0" y="6"/>
                  <a:pt x="0" y="6"/>
                  <a:pt x="0" y="6"/>
                </a:cubicBezTo>
                <a:cubicBezTo>
                  <a:pt x="0" y="43"/>
                  <a:pt x="0" y="43"/>
                  <a:pt x="0" y="43"/>
                </a:cubicBezTo>
                <a:cubicBezTo>
                  <a:pt x="56" y="43"/>
                  <a:pt x="56" y="43"/>
                  <a:pt x="56" y="43"/>
                </a:cubicBezTo>
                <a:cubicBezTo>
                  <a:pt x="145" y="43"/>
                  <a:pt x="145" y="43"/>
                  <a:pt x="145" y="43"/>
                </a:cubicBezTo>
                <a:cubicBezTo>
                  <a:pt x="145" y="43"/>
                  <a:pt x="150" y="44"/>
                  <a:pt x="150" y="48"/>
                </a:cubicBezTo>
                <a:cubicBezTo>
                  <a:pt x="150" y="48"/>
                  <a:pt x="150" y="48"/>
                  <a:pt x="150" y="48"/>
                </a:cubicBezTo>
                <a:cubicBezTo>
                  <a:pt x="150" y="49"/>
                  <a:pt x="150" y="50"/>
                  <a:pt x="151" y="49"/>
                </a:cubicBezTo>
                <a:cubicBezTo>
                  <a:pt x="170" y="26"/>
                  <a:pt x="170" y="26"/>
                  <a:pt x="170" y="26"/>
                </a:cubicBezTo>
                <a:cubicBezTo>
                  <a:pt x="170" y="25"/>
                  <a:pt x="170" y="24"/>
                  <a:pt x="170" y="23"/>
                </a:cubicBezTo>
              </a:path>
            </a:pathLst>
          </a:custGeom>
          <a:solidFill>
            <a:srgbClr val="F87083"/>
          </a:solidFill>
          <a:ln>
            <a:noFill/>
          </a:ln>
        </p:spPr>
        <p:txBody>
          <a:bodyPr/>
          <a:lstStyle/>
          <a:p>
            <a:endParaRPr lang="zh-CN" altLang="en-US">
              <a:solidFill>
                <a:srgbClr val="A6BA3D"/>
              </a:solidFill>
            </a:endParaRPr>
          </a:p>
        </p:txBody>
      </p:sp>
      <p:sp>
        <p:nvSpPr>
          <p:cNvPr id="14" name="Freeform 13"/>
          <p:cNvSpPr>
            <a:spLocks noEditPoints="1"/>
          </p:cNvSpPr>
          <p:nvPr/>
        </p:nvSpPr>
        <p:spPr bwMode="auto">
          <a:xfrm>
            <a:off x="6477725" y="4041644"/>
            <a:ext cx="4089731" cy="562435"/>
          </a:xfrm>
          <a:custGeom>
            <a:avLst/>
            <a:gdLst>
              <a:gd name="T0" fmla="*/ 3016989 w 196"/>
              <a:gd name="T1" fmla="*/ 51469 h 27"/>
              <a:gd name="T2" fmla="*/ 754247 w 196"/>
              <a:gd name="T3" fmla="*/ 120093 h 27"/>
              <a:gd name="T4" fmla="*/ 3016989 w 196"/>
              <a:gd name="T5" fmla="*/ 51469 h 27"/>
              <a:gd name="T6" fmla="*/ 3016989 w 196"/>
              <a:gd name="T7" fmla="*/ 51469 h 27"/>
              <a:gd name="T8" fmla="*/ 3359829 w 196"/>
              <a:gd name="T9" fmla="*/ 463217 h 27"/>
              <a:gd name="T10" fmla="*/ 3016989 w 196"/>
              <a:gd name="T11" fmla="*/ 34312 h 27"/>
              <a:gd name="T12" fmla="*/ 497118 w 196"/>
              <a:gd name="T13" fmla="*/ 0 h 27"/>
              <a:gd name="T14" fmla="*/ 497118 w 196"/>
              <a:gd name="T15" fmla="*/ 0 h 27"/>
              <a:gd name="T16" fmla="*/ 497118 w 196"/>
              <a:gd name="T17" fmla="*/ 0 h 27"/>
              <a:gd name="T18" fmla="*/ 497118 w 196"/>
              <a:gd name="T19" fmla="*/ 0 h 27"/>
              <a:gd name="T20" fmla="*/ 479976 w 196"/>
              <a:gd name="T21" fmla="*/ 0 h 27"/>
              <a:gd name="T22" fmla="*/ 479976 w 196"/>
              <a:gd name="T23" fmla="*/ 0 h 27"/>
              <a:gd name="T24" fmla="*/ 479976 w 196"/>
              <a:gd name="T25" fmla="*/ 0 h 27"/>
              <a:gd name="T26" fmla="*/ 479976 w 196"/>
              <a:gd name="T27" fmla="*/ 0 h 27"/>
              <a:gd name="T28" fmla="*/ 479976 w 196"/>
              <a:gd name="T29" fmla="*/ 0 h 27"/>
              <a:gd name="T30" fmla="*/ 479976 w 196"/>
              <a:gd name="T31" fmla="*/ 0 h 27"/>
              <a:gd name="T32" fmla="*/ 479976 w 196"/>
              <a:gd name="T33" fmla="*/ 0 h 27"/>
              <a:gd name="T34" fmla="*/ 479976 w 196"/>
              <a:gd name="T35" fmla="*/ 0 h 27"/>
              <a:gd name="T36" fmla="*/ 479976 w 196"/>
              <a:gd name="T37" fmla="*/ 0 h 27"/>
              <a:gd name="T38" fmla="*/ 479976 w 196"/>
              <a:gd name="T39" fmla="*/ 0 h 27"/>
              <a:gd name="T40" fmla="*/ 479976 w 196"/>
              <a:gd name="T41" fmla="*/ 0 h 27"/>
              <a:gd name="T42" fmla="*/ 479976 w 196"/>
              <a:gd name="T43" fmla="*/ 0 h 27"/>
              <a:gd name="T44" fmla="*/ 479976 w 196"/>
              <a:gd name="T45" fmla="*/ 0 h 27"/>
              <a:gd name="T46" fmla="*/ 479976 w 196"/>
              <a:gd name="T47" fmla="*/ 0 h 27"/>
              <a:gd name="T48" fmla="*/ 479976 w 196"/>
              <a:gd name="T49" fmla="*/ 0 h 27"/>
              <a:gd name="T50" fmla="*/ 479976 w 196"/>
              <a:gd name="T51" fmla="*/ 0 h 27"/>
              <a:gd name="T52" fmla="*/ 479976 w 196"/>
              <a:gd name="T53" fmla="*/ 0 h 27"/>
              <a:gd name="T54" fmla="*/ 462834 w 196"/>
              <a:gd name="T55" fmla="*/ 0 h 27"/>
              <a:gd name="T56" fmla="*/ 462834 w 196"/>
              <a:gd name="T57" fmla="*/ 0 h 27"/>
              <a:gd name="T58" fmla="*/ 462834 w 196"/>
              <a:gd name="T59" fmla="*/ 0 h 27"/>
              <a:gd name="T60" fmla="*/ 462834 w 196"/>
              <a:gd name="T61" fmla="*/ 0 h 27"/>
              <a:gd name="T62" fmla="*/ 462834 w 196"/>
              <a:gd name="T63" fmla="*/ 0 h 27"/>
              <a:gd name="T64" fmla="*/ 462834 w 196"/>
              <a:gd name="T65" fmla="*/ 0 h 27"/>
              <a:gd name="T66" fmla="*/ 462834 w 196"/>
              <a:gd name="T67" fmla="*/ 0 h 27"/>
              <a:gd name="T68" fmla="*/ 462834 w 196"/>
              <a:gd name="T69" fmla="*/ 0 h 27"/>
              <a:gd name="T70" fmla="*/ 462834 w 196"/>
              <a:gd name="T71" fmla="*/ 0 h 27"/>
              <a:gd name="T72" fmla="*/ 462834 w 196"/>
              <a:gd name="T73" fmla="*/ 0 h 27"/>
              <a:gd name="T74" fmla="*/ 462834 w 196"/>
              <a:gd name="T75" fmla="*/ 0 h 27"/>
              <a:gd name="T76" fmla="*/ 462834 w 196"/>
              <a:gd name="T77" fmla="*/ 0 h 27"/>
              <a:gd name="T78" fmla="*/ 462834 w 196"/>
              <a:gd name="T79" fmla="*/ 0 h 27"/>
              <a:gd name="T80" fmla="*/ 462834 w 196"/>
              <a:gd name="T81" fmla="*/ 0 h 27"/>
              <a:gd name="T82" fmla="*/ 462834 w 196"/>
              <a:gd name="T83" fmla="*/ 0 h 27"/>
              <a:gd name="T84" fmla="*/ 462834 w 196"/>
              <a:gd name="T85" fmla="*/ 0 h 27"/>
              <a:gd name="T86" fmla="*/ 462834 w 196"/>
              <a:gd name="T87" fmla="*/ 0 h 27"/>
              <a:gd name="T88" fmla="*/ 462834 w 196"/>
              <a:gd name="T89" fmla="*/ 0 h 27"/>
              <a:gd name="T90" fmla="*/ 445692 w 196"/>
              <a:gd name="T91" fmla="*/ 0 h 27"/>
              <a:gd name="T92" fmla="*/ 445692 w 196"/>
              <a:gd name="T93" fmla="*/ 0 h 27"/>
              <a:gd name="T94" fmla="*/ 445692 w 196"/>
              <a:gd name="T95" fmla="*/ 0 h 27"/>
              <a:gd name="T96" fmla="*/ 445692 w 196"/>
              <a:gd name="T97" fmla="*/ 0 h 27"/>
              <a:gd name="T98" fmla="*/ 445692 w 196"/>
              <a:gd name="T99" fmla="*/ 0 h 2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96" h="27">
                <a:moveTo>
                  <a:pt x="0" y="26"/>
                </a:moveTo>
                <a:cubicBezTo>
                  <a:pt x="0" y="27"/>
                  <a:pt x="0" y="27"/>
                  <a:pt x="0" y="27"/>
                </a:cubicBezTo>
                <a:cubicBezTo>
                  <a:pt x="0" y="27"/>
                  <a:pt x="0" y="26"/>
                  <a:pt x="0" y="26"/>
                </a:cubicBezTo>
                <a:moveTo>
                  <a:pt x="176" y="3"/>
                </a:moveTo>
                <a:cubicBezTo>
                  <a:pt x="176" y="8"/>
                  <a:pt x="171" y="8"/>
                  <a:pt x="171" y="8"/>
                </a:cubicBezTo>
                <a:cubicBezTo>
                  <a:pt x="82" y="8"/>
                  <a:pt x="82" y="8"/>
                  <a:pt x="82" y="8"/>
                </a:cubicBezTo>
                <a:cubicBezTo>
                  <a:pt x="45" y="8"/>
                  <a:pt x="45" y="8"/>
                  <a:pt x="45" y="8"/>
                </a:cubicBezTo>
                <a:cubicBezTo>
                  <a:pt x="45" y="8"/>
                  <a:pt x="44" y="7"/>
                  <a:pt x="44" y="7"/>
                </a:cubicBezTo>
                <a:cubicBezTo>
                  <a:pt x="44" y="7"/>
                  <a:pt x="45" y="8"/>
                  <a:pt x="45" y="8"/>
                </a:cubicBezTo>
                <a:cubicBezTo>
                  <a:pt x="82" y="8"/>
                  <a:pt x="82" y="8"/>
                  <a:pt x="82" y="8"/>
                </a:cubicBezTo>
                <a:cubicBezTo>
                  <a:pt x="171" y="8"/>
                  <a:pt x="171" y="8"/>
                  <a:pt x="171" y="8"/>
                </a:cubicBezTo>
                <a:cubicBezTo>
                  <a:pt x="171" y="8"/>
                  <a:pt x="176" y="8"/>
                  <a:pt x="176" y="3"/>
                </a:cubicBezTo>
                <a:cubicBezTo>
                  <a:pt x="176" y="3"/>
                  <a:pt x="176" y="3"/>
                  <a:pt x="176" y="3"/>
                </a:cubicBezTo>
                <a:moveTo>
                  <a:pt x="176" y="2"/>
                </a:moveTo>
                <a:cubicBezTo>
                  <a:pt x="176" y="2"/>
                  <a:pt x="176" y="2"/>
                  <a:pt x="176" y="3"/>
                </a:cubicBezTo>
                <a:cubicBezTo>
                  <a:pt x="176" y="3"/>
                  <a:pt x="176" y="3"/>
                  <a:pt x="176" y="3"/>
                </a:cubicBezTo>
                <a:cubicBezTo>
                  <a:pt x="176" y="2"/>
                  <a:pt x="176" y="2"/>
                  <a:pt x="176" y="2"/>
                </a:cubicBezTo>
                <a:cubicBezTo>
                  <a:pt x="176" y="2"/>
                  <a:pt x="177" y="2"/>
                  <a:pt x="177" y="3"/>
                </a:cubicBezTo>
                <a:cubicBezTo>
                  <a:pt x="196" y="25"/>
                  <a:pt x="196" y="25"/>
                  <a:pt x="196" y="25"/>
                </a:cubicBezTo>
                <a:cubicBezTo>
                  <a:pt x="196" y="26"/>
                  <a:pt x="196" y="26"/>
                  <a:pt x="196" y="27"/>
                </a:cubicBezTo>
                <a:cubicBezTo>
                  <a:pt x="196" y="27"/>
                  <a:pt x="196" y="27"/>
                  <a:pt x="196" y="27"/>
                </a:cubicBezTo>
                <a:cubicBezTo>
                  <a:pt x="196" y="26"/>
                  <a:pt x="196" y="26"/>
                  <a:pt x="196" y="25"/>
                </a:cubicBezTo>
                <a:cubicBezTo>
                  <a:pt x="177" y="3"/>
                  <a:pt x="177" y="3"/>
                  <a:pt x="177" y="3"/>
                </a:cubicBezTo>
                <a:cubicBezTo>
                  <a:pt x="177" y="2"/>
                  <a:pt x="176" y="2"/>
                  <a:pt x="176" y="2"/>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9" y="0"/>
                </a:moveTo>
                <a:cubicBezTo>
                  <a:pt x="29" y="0"/>
                  <a:pt x="29" y="0"/>
                  <a:pt x="29" y="0"/>
                </a:cubicBezTo>
                <a:cubicBezTo>
                  <a:pt x="29" y="0"/>
                  <a:pt x="29" y="0"/>
                  <a:pt x="29"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8" y="0"/>
                </a:moveTo>
                <a:cubicBezTo>
                  <a:pt x="28" y="0"/>
                  <a:pt x="28" y="0"/>
                  <a:pt x="28" y="0"/>
                </a:cubicBezTo>
                <a:cubicBezTo>
                  <a:pt x="28" y="0"/>
                  <a:pt x="28" y="0"/>
                  <a:pt x="28" y="0"/>
                </a:cubicBezTo>
                <a:moveTo>
                  <a:pt x="27" y="0"/>
                </a:moveTo>
                <a:cubicBezTo>
                  <a:pt x="28" y="0"/>
                  <a:pt x="28" y="0"/>
                  <a:pt x="28" y="0"/>
                </a:cubicBezTo>
                <a:cubicBezTo>
                  <a:pt x="28" y="0"/>
                  <a:pt x="28"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7" y="0"/>
                </a:moveTo>
                <a:cubicBezTo>
                  <a:pt x="27" y="0"/>
                  <a:pt x="27" y="0"/>
                  <a:pt x="27" y="0"/>
                </a:cubicBezTo>
                <a:cubicBezTo>
                  <a:pt x="27" y="0"/>
                  <a:pt x="27" y="0"/>
                  <a:pt x="27" y="0"/>
                </a:cubicBezTo>
                <a:moveTo>
                  <a:pt x="26" y="0"/>
                </a:moveTo>
                <a:cubicBezTo>
                  <a:pt x="26" y="0"/>
                  <a:pt x="27" y="0"/>
                  <a:pt x="27" y="0"/>
                </a:cubicBezTo>
                <a:cubicBezTo>
                  <a:pt x="27"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moveTo>
                  <a:pt x="26" y="0"/>
                </a:moveTo>
                <a:cubicBezTo>
                  <a:pt x="26" y="0"/>
                  <a:pt x="26" y="0"/>
                  <a:pt x="26" y="0"/>
                </a:cubicBezTo>
                <a:cubicBezTo>
                  <a:pt x="26" y="0"/>
                  <a:pt x="26" y="0"/>
                  <a:pt x="26" y="0"/>
                </a:cubicBezTo>
              </a:path>
            </a:pathLst>
          </a:custGeom>
          <a:solidFill>
            <a:srgbClr val="D2E0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A6BA3D"/>
              </a:solidFill>
            </a:endParaRPr>
          </a:p>
        </p:txBody>
      </p:sp>
      <p:sp>
        <p:nvSpPr>
          <p:cNvPr id="15" name="文本框 14"/>
          <p:cNvSpPr txBox="1"/>
          <p:nvPr/>
        </p:nvSpPr>
        <p:spPr>
          <a:xfrm>
            <a:off x="3601294" y="1818710"/>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6" name="文本框 15"/>
          <p:cNvSpPr txBox="1"/>
          <p:nvPr/>
        </p:nvSpPr>
        <p:spPr>
          <a:xfrm>
            <a:off x="2655935" y="2419941"/>
            <a:ext cx="2274613"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7325242" y="2419941"/>
            <a:ext cx="2274613"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655935" y="4265305"/>
            <a:ext cx="2274613"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7325242" y="4265305"/>
            <a:ext cx="2274613" cy="584775"/>
          </a:xfrm>
          <a:prstGeom prst="rect">
            <a:avLst/>
          </a:prstGeom>
          <a:noFill/>
        </p:spPr>
        <p:txBody>
          <a:bodyPr wrap="square" rtlCol="0">
            <a:spAutoFit/>
          </a:bodyPr>
          <a:lstStyle/>
          <a:p>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7334961" y="181871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21" name="文本框 20"/>
          <p:cNvSpPr txBox="1"/>
          <p:nvPr/>
        </p:nvSpPr>
        <p:spPr>
          <a:xfrm>
            <a:off x="3601294" y="3700566"/>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22" name="文本框 21"/>
          <p:cNvSpPr txBox="1"/>
          <p:nvPr/>
        </p:nvSpPr>
        <p:spPr>
          <a:xfrm>
            <a:off x="7334961" y="3700566"/>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六边形 1"/>
          <p:cNvSpPr>
            <a:spLocks noChangeArrowheads="1"/>
          </p:cNvSpPr>
          <p:nvPr/>
        </p:nvSpPr>
        <p:spPr bwMode="auto">
          <a:xfrm rot="10800000">
            <a:off x="5213350" y="1761613"/>
            <a:ext cx="1795463" cy="1547812"/>
          </a:xfrm>
          <a:prstGeom prst="hexagon">
            <a:avLst>
              <a:gd name="adj" fmla="val 24999"/>
              <a:gd name="vf" fmla="val 115470"/>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 name="六边形 21"/>
          <p:cNvSpPr>
            <a:spLocks noChangeArrowheads="1"/>
          </p:cNvSpPr>
          <p:nvPr/>
        </p:nvSpPr>
        <p:spPr bwMode="auto">
          <a:xfrm rot="10800000">
            <a:off x="6672263" y="2549013"/>
            <a:ext cx="1795462" cy="1547812"/>
          </a:xfrm>
          <a:prstGeom prst="hexagon">
            <a:avLst>
              <a:gd name="adj" fmla="val 24999"/>
              <a:gd name="vf" fmla="val 115470"/>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 name="六边形 25"/>
          <p:cNvSpPr>
            <a:spLocks noChangeArrowheads="1"/>
          </p:cNvSpPr>
          <p:nvPr/>
        </p:nvSpPr>
        <p:spPr bwMode="auto">
          <a:xfrm rot="10800000">
            <a:off x="5207000" y="3363400"/>
            <a:ext cx="1795463" cy="1547813"/>
          </a:xfrm>
          <a:prstGeom prst="hexagon">
            <a:avLst>
              <a:gd name="adj" fmla="val 24999"/>
              <a:gd name="vf" fmla="val 115470"/>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 name="六边形 27"/>
          <p:cNvSpPr>
            <a:spLocks noChangeArrowheads="1"/>
          </p:cNvSpPr>
          <p:nvPr/>
        </p:nvSpPr>
        <p:spPr bwMode="auto">
          <a:xfrm rot="10800000">
            <a:off x="3748088" y="2549013"/>
            <a:ext cx="1795462" cy="1547812"/>
          </a:xfrm>
          <a:prstGeom prst="hexagon">
            <a:avLst>
              <a:gd name="adj" fmla="val 24999"/>
              <a:gd name="vf" fmla="val 115470"/>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1" name="组合 28"/>
          <p:cNvGrpSpPr/>
          <p:nvPr/>
        </p:nvGrpSpPr>
        <p:grpSpPr bwMode="auto">
          <a:xfrm>
            <a:off x="7358063" y="2991925"/>
            <a:ext cx="503237" cy="568325"/>
            <a:chOff x="0" y="0"/>
            <a:chExt cx="406393" cy="459645"/>
          </a:xfrm>
        </p:grpSpPr>
        <p:sp>
          <p:nvSpPr>
            <p:cNvPr id="12"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3"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5" name="组合 33"/>
          <p:cNvGrpSpPr/>
          <p:nvPr/>
        </p:nvGrpSpPr>
        <p:grpSpPr bwMode="auto">
          <a:xfrm>
            <a:off x="5897563" y="3860288"/>
            <a:ext cx="471487" cy="527050"/>
            <a:chOff x="0" y="0"/>
            <a:chExt cx="402656" cy="450303"/>
          </a:xfrm>
        </p:grpSpPr>
        <p:sp>
          <p:nvSpPr>
            <p:cNvPr id="16"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9"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1" name="组合 39"/>
          <p:cNvGrpSpPr/>
          <p:nvPr/>
        </p:nvGrpSpPr>
        <p:grpSpPr bwMode="auto">
          <a:xfrm>
            <a:off x="5880100" y="2290250"/>
            <a:ext cx="468313" cy="463550"/>
            <a:chOff x="0" y="0"/>
            <a:chExt cx="453105" cy="448433"/>
          </a:xfrm>
        </p:grpSpPr>
        <p:sp>
          <p:nvSpPr>
            <p:cNvPr id="22"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4" name="组合 42"/>
          <p:cNvGrpSpPr/>
          <p:nvPr/>
        </p:nvGrpSpPr>
        <p:grpSpPr bwMode="auto">
          <a:xfrm>
            <a:off x="4406900" y="3036375"/>
            <a:ext cx="484188" cy="520700"/>
            <a:chOff x="0" y="0"/>
            <a:chExt cx="466184" cy="501686"/>
          </a:xfrm>
        </p:grpSpPr>
        <p:sp>
          <p:nvSpPr>
            <p:cNvPr id="25"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6"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8"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30" name="文本框 29"/>
          <p:cNvSpPr txBox="1"/>
          <p:nvPr/>
        </p:nvSpPr>
        <p:spPr>
          <a:xfrm>
            <a:off x="2062576" y="2708194"/>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1" name="文本框 30"/>
          <p:cNvSpPr txBox="1"/>
          <p:nvPr/>
        </p:nvSpPr>
        <p:spPr>
          <a:xfrm>
            <a:off x="1255588" y="3309425"/>
            <a:ext cx="2274613" cy="584775"/>
          </a:xfrm>
          <a:prstGeom prst="rect">
            <a:avLst/>
          </a:prstGeom>
          <a:noFill/>
        </p:spPr>
        <p:txBody>
          <a:bodyPr wrap="square" rtlCol="0">
            <a:spAutoFit/>
          </a:bodyPr>
          <a:lstStyle/>
          <a:p>
            <a:pPr algn="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791575" y="2708194"/>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3" name="文本框 32"/>
          <p:cNvSpPr txBox="1"/>
          <p:nvPr/>
        </p:nvSpPr>
        <p:spPr>
          <a:xfrm>
            <a:off x="8793831" y="3309425"/>
            <a:ext cx="2274613" cy="584775"/>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6859537" y="655198"/>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5" name="文本框 34"/>
          <p:cNvSpPr txBox="1"/>
          <p:nvPr/>
        </p:nvSpPr>
        <p:spPr>
          <a:xfrm>
            <a:off x="6861793" y="1256429"/>
            <a:ext cx="2274613" cy="584775"/>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3816706" y="4811132"/>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9" name="文本框 38"/>
          <p:cNvSpPr txBox="1"/>
          <p:nvPr/>
        </p:nvSpPr>
        <p:spPr>
          <a:xfrm>
            <a:off x="2871347" y="5412363"/>
            <a:ext cx="2274613" cy="584775"/>
          </a:xfrm>
          <a:prstGeom prst="rect">
            <a:avLst/>
          </a:prstGeom>
          <a:noFill/>
        </p:spPr>
        <p:txBody>
          <a:bodyPr wrap="square" rtlCol="0">
            <a:spAutoFit/>
          </a:bodyPr>
          <a:lstStyle/>
          <a:p>
            <a:pPr algn="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42732" y="2508299"/>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5526266" y="3189341"/>
            <a:ext cx="3072579" cy="646331"/>
          </a:xfrm>
          <a:prstGeom prst="rect">
            <a:avLst/>
          </a:prstGeom>
          <a:noFill/>
        </p:spPr>
        <p:txBody>
          <a:bodyPr wrap="square" rtlCol="0">
            <a:spAutoFit/>
          </a:bodyPr>
          <a:lstStyle/>
          <a:p>
            <a:r>
              <a:rPr lang="zh-CN" altLang="en-US" sz="3600" dirty="0" smtClean="0">
                <a:solidFill>
                  <a:srgbClr val="A6BA3D"/>
                </a:solidFill>
                <a:latin typeface="方正北魏楷书简体" panose="03000509000000000000" pitchFamily="65" charset="-122"/>
                <a:ea typeface="方正北魏楷书简体" panose="03000509000000000000" pitchFamily="65" charset="-122"/>
              </a:rPr>
              <a:t>项目成果展示</a:t>
            </a:r>
            <a:endParaRPr lang="zh-CN" altLang="en-US" sz="36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4" name="文本框 13"/>
          <p:cNvSpPr txBox="1"/>
          <p:nvPr/>
        </p:nvSpPr>
        <p:spPr>
          <a:xfrm>
            <a:off x="5550956" y="2569907"/>
            <a:ext cx="779817" cy="769441"/>
          </a:xfrm>
          <a:prstGeom prst="rect">
            <a:avLst/>
          </a:prstGeom>
          <a:noFill/>
          <a:ln w="19050">
            <a:noFill/>
          </a:ln>
        </p:spPr>
        <p:txBody>
          <a:bodyPr wrap="square" rtlCol="0">
            <a:spAutoFit/>
          </a:bodyPr>
          <a:lstStyle/>
          <a:p>
            <a:r>
              <a:rPr lang="en-US" altLang="zh-CN" sz="4400" dirty="0" smtClean="0">
                <a:solidFill>
                  <a:srgbClr val="F87083"/>
                </a:solidFill>
                <a:latin typeface="方正北魏楷书简体" panose="03000509000000000000" pitchFamily="65" charset="-122"/>
                <a:ea typeface="方正北魏楷书简体" panose="03000509000000000000" pitchFamily="65" charset="-122"/>
              </a:rPr>
              <a:t>03</a:t>
            </a:r>
            <a:endParaRPr lang="zh-CN" altLang="en-US" sz="4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0" name="矩形 4"/>
          <p:cNvSpPr/>
          <p:nvPr/>
        </p:nvSpPr>
        <p:spPr>
          <a:xfrm rot="16200000">
            <a:off x="5315964" y="2673632"/>
            <a:ext cx="1233615" cy="1107280"/>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28575">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等腰三角形 21"/>
          <p:cNvSpPr>
            <a:spLocks noChangeArrowheads="1"/>
          </p:cNvSpPr>
          <p:nvPr/>
        </p:nvSpPr>
        <p:spPr bwMode="auto">
          <a:xfrm>
            <a:off x="1995843" y="2159020"/>
            <a:ext cx="2520950" cy="2173288"/>
          </a:xfrm>
          <a:prstGeom prst="triangle">
            <a:avLst>
              <a:gd name="adj" fmla="val 50000"/>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8" name="等腰三角形 25"/>
          <p:cNvSpPr>
            <a:spLocks noChangeArrowheads="1"/>
          </p:cNvSpPr>
          <p:nvPr/>
        </p:nvSpPr>
        <p:spPr bwMode="auto">
          <a:xfrm>
            <a:off x="5024793" y="2151083"/>
            <a:ext cx="2520950" cy="2173287"/>
          </a:xfrm>
          <a:prstGeom prst="triangle">
            <a:avLst>
              <a:gd name="adj" fmla="val 50000"/>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9" name="等腰三角形 27"/>
          <p:cNvSpPr>
            <a:spLocks noChangeArrowheads="1"/>
          </p:cNvSpPr>
          <p:nvPr/>
        </p:nvSpPr>
        <p:spPr bwMode="auto">
          <a:xfrm>
            <a:off x="8085493" y="2151083"/>
            <a:ext cx="2520950" cy="2173287"/>
          </a:xfrm>
          <a:prstGeom prst="triangle">
            <a:avLst>
              <a:gd name="adj" fmla="val 50000"/>
            </a:avLst>
          </a:prstGeom>
          <a:solidFill>
            <a:srgbClr val="A6BA3D"/>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0" name="等腰三角形 28"/>
          <p:cNvSpPr>
            <a:spLocks noChangeArrowheads="1"/>
          </p:cNvSpPr>
          <p:nvPr/>
        </p:nvSpPr>
        <p:spPr bwMode="auto">
          <a:xfrm flipV="1">
            <a:off x="6556730" y="2166958"/>
            <a:ext cx="2520950" cy="2173287"/>
          </a:xfrm>
          <a:prstGeom prst="triangle">
            <a:avLst>
              <a:gd name="adj" fmla="val 50000"/>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sp>
        <p:nvSpPr>
          <p:cNvPr id="11" name="等腰三角形 29"/>
          <p:cNvSpPr>
            <a:spLocks noChangeArrowheads="1"/>
          </p:cNvSpPr>
          <p:nvPr/>
        </p:nvSpPr>
        <p:spPr bwMode="auto">
          <a:xfrm flipV="1">
            <a:off x="3515080" y="2143145"/>
            <a:ext cx="2520950" cy="2173288"/>
          </a:xfrm>
          <a:prstGeom prst="triangle">
            <a:avLst>
              <a:gd name="adj" fmla="val 50000"/>
            </a:avLst>
          </a:prstGeom>
          <a:solidFill>
            <a:srgbClr val="F87083"/>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宋体" panose="02010600030101010101" pitchFamily="2" charset="-122"/>
              <a:sym typeface="宋体" panose="02010600030101010101" pitchFamily="2" charset="-122"/>
            </a:endParaRPr>
          </a:p>
        </p:txBody>
      </p:sp>
      <p:grpSp>
        <p:nvGrpSpPr>
          <p:cNvPr id="12" name="组合 30"/>
          <p:cNvGrpSpPr/>
          <p:nvPr/>
        </p:nvGrpSpPr>
        <p:grpSpPr bwMode="auto">
          <a:xfrm>
            <a:off x="7618768" y="2466995"/>
            <a:ext cx="555625" cy="622300"/>
            <a:chOff x="0" y="0"/>
            <a:chExt cx="402656" cy="450303"/>
          </a:xfrm>
        </p:grpSpPr>
        <p:sp>
          <p:nvSpPr>
            <p:cNvPr id="13"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4"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5"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6"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18" name="组合 37"/>
          <p:cNvGrpSpPr/>
          <p:nvPr/>
        </p:nvGrpSpPr>
        <p:grpSpPr bwMode="auto">
          <a:xfrm>
            <a:off x="9023705" y="3275033"/>
            <a:ext cx="593725" cy="671512"/>
            <a:chOff x="0" y="0"/>
            <a:chExt cx="406393" cy="459645"/>
          </a:xfrm>
        </p:grpSpPr>
        <p:sp>
          <p:nvSpPr>
            <p:cNvPr id="19"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0"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Oval 150"/>
            <p:cNvSpPr>
              <a:spLocks noChangeArrowheads="1"/>
            </p:cNvSpPr>
            <p:nvPr/>
          </p:nvSpPr>
          <p:spPr bwMode="auto">
            <a:xfrm>
              <a:off x="97160" y="326983"/>
              <a:ext cx="37370" cy="37370"/>
            </a:xfrm>
            <a:prstGeom prst="ellipse">
              <a:avLst/>
            </a:pr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22" name="组合 41"/>
          <p:cNvGrpSpPr/>
          <p:nvPr/>
        </p:nvGrpSpPr>
        <p:grpSpPr bwMode="auto">
          <a:xfrm>
            <a:off x="2945168" y="3395683"/>
            <a:ext cx="571500" cy="546100"/>
            <a:chOff x="0" y="0"/>
            <a:chExt cx="2438400" cy="2332038"/>
          </a:xfrm>
        </p:grpSpPr>
        <p:sp>
          <p:nvSpPr>
            <p:cNvPr id="23"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 name="任意多边形 43"/>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5" name="组合 44"/>
          <p:cNvGrpSpPr/>
          <p:nvPr/>
        </p:nvGrpSpPr>
        <p:grpSpPr bwMode="auto">
          <a:xfrm>
            <a:off x="6021743" y="3319483"/>
            <a:ext cx="569912" cy="612775"/>
            <a:chOff x="0" y="0"/>
            <a:chExt cx="466184" cy="501686"/>
          </a:xfrm>
        </p:grpSpPr>
        <p:sp>
          <p:nvSpPr>
            <p:cNvPr id="26"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 name="Rectangle 155"/>
            <p:cNvSpPr>
              <a:spLocks noChangeArrowheads="1"/>
            </p:cNvSpPr>
            <p:nvPr/>
          </p:nvSpPr>
          <p:spPr bwMode="auto">
            <a:xfrm>
              <a:off x="160689" y="419472"/>
              <a:ext cx="9342" cy="32698"/>
            </a:xfrm>
            <a:prstGeom prst="rect">
              <a:avLst/>
            </a:pr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28"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9"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31" name="组合 50"/>
          <p:cNvGrpSpPr/>
          <p:nvPr/>
        </p:nvGrpSpPr>
        <p:grpSpPr bwMode="auto">
          <a:xfrm>
            <a:off x="4458055" y="2466995"/>
            <a:ext cx="492125" cy="631825"/>
            <a:chOff x="0" y="0"/>
            <a:chExt cx="563562" cy="720725"/>
          </a:xfrm>
        </p:grpSpPr>
        <p:sp>
          <p:nvSpPr>
            <p:cNvPr id="32"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4"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DFDFD"/>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35" name="文本框 34"/>
          <p:cNvSpPr txBox="1"/>
          <p:nvPr/>
        </p:nvSpPr>
        <p:spPr>
          <a:xfrm>
            <a:off x="2556731" y="454565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6" name="文本框 35"/>
          <p:cNvSpPr txBox="1"/>
          <p:nvPr/>
        </p:nvSpPr>
        <p:spPr>
          <a:xfrm>
            <a:off x="1884319" y="4984196"/>
            <a:ext cx="2745339" cy="830997"/>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5627759" y="454565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8" name="文本框 37"/>
          <p:cNvSpPr txBox="1"/>
          <p:nvPr/>
        </p:nvSpPr>
        <p:spPr>
          <a:xfrm>
            <a:off x="4955347" y="4984196"/>
            <a:ext cx="2745339" cy="830997"/>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8587273" y="454565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42" name="文本框 41"/>
          <p:cNvSpPr txBox="1"/>
          <p:nvPr/>
        </p:nvSpPr>
        <p:spPr>
          <a:xfrm>
            <a:off x="7914861" y="4984196"/>
            <a:ext cx="2745339" cy="830997"/>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7039282" y="708565"/>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44" name="文本框 43"/>
          <p:cNvSpPr txBox="1"/>
          <p:nvPr/>
        </p:nvSpPr>
        <p:spPr>
          <a:xfrm>
            <a:off x="6366870" y="1147111"/>
            <a:ext cx="2745339" cy="830997"/>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4065548" y="708565"/>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46" name="文本框 45"/>
          <p:cNvSpPr txBox="1"/>
          <p:nvPr/>
        </p:nvSpPr>
        <p:spPr>
          <a:xfrm>
            <a:off x="3393136" y="1147111"/>
            <a:ext cx="2745339" cy="830997"/>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8" name="任意多边形 7"/>
          <p:cNvSpPr/>
          <p:nvPr/>
        </p:nvSpPr>
        <p:spPr>
          <a:xfrm rot="10800000" flipV="1">
            <a:off x="1364255" y="2118068"/>
            <a:ext cx="1699400" cy="3674223"/>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A6BA3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rot="10800000" flipV="1">
            <a:off x="3995687" y="2118068"/>
            <a:ext cx="1699400" cy="3674223"/>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F8708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rot="10800000" flipV="1">
            <a:off x="6627118" y="2118068"/>
            <a:ext cx="1699400" cy="3674223"/>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A6BA3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rot="10800000" flipV="1">
            <a:off x="9258550" y="2118068"/>
            <a:ext cx="1699400" cy="3674223"/>
          </a:xfrm>
          <a:custGeom>
            <a:avLst/>
            <a:gdLst>
              <a:gd name="connsiteX0" fmla="*/ 594761 w 973072"/>
              <a:gd name="connsiteY0" fmla="*/ 2871990 h 2871990"/>
              <a:gd name="connsiteX1" fmla="*/ 378311 w 973072"/>
              <a:gd name="connsiteY1" fmla="*/ 2871990 h 2871990"/>
              <a:gd name="connsiteX2" fmla="*/ 0 w 973072"/>
              <a:gd name="connsiteY2" fmla="*/ 2493679 h 2871990"/>
              <a:gd name="connsiteX3" fmla="*/ 0 w 973072"/>
              <a:gd name="connsiteY3" fmla="*/ 731034 h 2871990"/>
              <a:gd name="connsiteX4" fmla="*/ 231055 w 973072"/>
              <a:gd name="connsiteY4" fmla="*/ 382453 h 2871990"/>
              <a:gd name="connsiteX5" fmla="*/ 315228 w 973072"/>
              <a:gd name="connsiteY5" fmla="*/ 365459 h 2871990"/>
              <a:gd name="connsiteX6" fmla="*/ 486537 w 973072"/>
              <a:gd name="connsiteY6" fmla="*/ 0 h 2871990"/>
              <a:gd name="connsiteX7" fmla="*/ 657846 w 973072"/>
              <a:gd name="connsiteY7" fmla="*/ 365459 h 2871990"/>
              <a:gd name="connsiteX8" fmla="*/ 742017 w 973072"/>
              <a:gd name="connsiteY8" fmla="*/ 382453 h 2871990"/>
              <a:gd name="connsiteX9" fmla="*/ 973072 w 973072"/>
              <a:gd name="connsiteY9" fmla="*/ 731034 h 2871990"/>
              <a:gd name="connsiteX10" fmla="*/ 973072 w 973072"/>
              <a:gd name="connsiteY10" fmla="*/ 2493679 h 2871990"/>
              <a:gd name="connsiteX11" fmla="*/ 594761 w 973072"/>
              <a:gd name="connsiteY11" fmla="*/ 2871990 h 2871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solidFill>
            <a:srgbClr val="F8708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513697" y="1440111"/>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7" name="文本框 16"/>
          <p:cNvSpPr txBox="1"/>
          <p:nvPr/>
        </p:nvSpPr>
        <p:spPr>
          <a:xfrm>
            <a:off x="1416047" y="3181908"/>
            <a:ext cx="1595813" cy="1569660"/>
          </a:xfrm>
          <a:prstGeom prst="rect">
            <a:avLst/>
          </a:prstGeom>
          <a:noFill/>
        </p:spPr>
        <p:txBody>
          <a:bodyPr wrap="square" rtlCol="0">
            <a:spAutoFit/>
          </a:bodyPr>
          <a:lstStyle/>
          <a:p>
            <a:pPr algn="ctr"/>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4047478" y="3181908"/>
            <a:ext cx="1595813" cy="1569660"/>
          </a:xfrm>
          <a:prstGeom prst="rect">
            <a:avLst/>
          </a:prstGeom>
          <a:noFill/>
        </p:spPr>
        <p:txBody>
          <a:bodyPr wrap="square" rtlCol="0">
            <a:spAutoFit/>
          </a:bodyPr>
          <a:lstStyle/>
          <a:p>
            <a:pPr algn="ctr"/>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6678912" y="3181908"/>
            <a:ext cx="1595813" cy="1569660"/>
          </a:xfrm>
          <a:prstGeom prst="rect">
            <a:avLst/>
          </a:prstGeom>
          <a:noFill/>
        </p:spPr>
        <p:txBody>
          <a:bodyPr wrap="square" rtlCol="0">
            <a:spAutoFit/>
          </a:bodyPr>
          <a:lstStyle/>
          <a:p>
            <a:pPr algn="ctr"/>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9310343" y="3181908"/>
            <a:ext cx="1595813" cy="1569660"/>
          </a:xfrm>
          <a:prstGeom prst="rect">
            <a:avLst/>
          </a:prstGeom>
          <a:noFill/>
        </p:spPr>
        <p:txBody>
          <a:bodyPr wrap="square" rtlCol="0">
            <a:spAutoFit/>
          </a:bodyPr>
          <a:lstStyle/>
          <a:p>
            <a:pPr algn="ctr"/>
            <a:r>
              <a:rPr lang="zh-CN" altLang="en-US" sz="1600"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4114478" y="1440111"/>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2" name="文本框 21"/>
          <p:cNvSpPr txBox="1"/>
          <p:nvPr/>
        </p:nvSpPr>
        <p:spPr>
          <a:xfrm>
            <a:off x="6745911" y="1440111"/>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23" name="文本框 22"/>
          <p:cNvSpPr txBox="1"/>
          <p:nvPr/>
        </p:nvSpPr>
        <p:spPr>
          <a:xfrm>
            <a:off x="9377343" y="1440111"/>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Freeform 4"/>
          <p:cNvSpPr/>
          <p:nvPr/>
        </p:nvSpPr>
        <p:spPr bwMode="blackWhite">
          <a:xfrm>
            <a:off x="4201125" y="824430"/>
            <a:ext cx="2487623" cy="2118435"/>
          </a:xfrm>
          <a:custGeom>
            <a:avLst/>
            <a:gdLst>
              <a:gd name="T0" fmla="*/ 455 w 1057"/>
              <a:gd name="T1" fmla="*/ 879 h 900"/>
              <a:gd name="T2" fmla="*/ 471 w 1057"/>
              <a:gd name="T3" fmla="*/ 838 h 900"/>
              <a:gd name="T4" fmla="*/ 490 w 1057"/>
              <a:gd name="T5" fmla="*/ 799 h 900"/>
              <a:gd name="T6" fmla="*/ 514 w 1057"/>
              <a:gd name="T7" fmla="*/ 762 h 900"/>
              <a:gd name="T8" fmla="*/ 541 w 1057"/>
              <a:gd name="T9" fmla="*/ 728 h 900"/>
              <a:gd name="T10" fmla="*/ 570 w 1057"/>
              <a:gd name="T11" fmla="*/ 696 h 900"/>
              <a:gd name="T12" fmla="*/ 603 w 1057"/>
              <a:gd name="T13" fmla="*/ 667 h 900"/>
              <a:gd name="T14" fmla="*/ 639 w 1057"/>
              <a:gd name="T15" fmla="*/ 642 h 900"/>
              <a:gd name="T16" fmla="*/ 676 w 1057"/>
              <a:gd name="T17" fmla="*/ 621 h 900"/>
              <a:gd name="T18" fmla="*/ 713 w 1057"/>
              <a:gd name="T19" fmla="*/ 605 h 900"/>
              <a:gd name="T20" fmla="*/ 753 w 1057"/>
              <a:gd name="T21" fmla="*/ 591 h 900"/>
              <a:gd name="T22" fmla="*/ 793 w 1057"/>
              <a:gd name="T23" fmla="*/ 581 h 900"/>
              <a:gd name="T24" fmla="*/ 834 w 1057"/>
              <a:gd name="T25" fmla="*/ 575 h 900"/>
              <a:gd name="T26" fmla="*/ 833 w 1057"/>
              <a:gd name="T27" fmla="*/ 711 h 900"/>
              <a:gd name="T28" fmla="*/ 1056 w 1057"/>
              <a:gd name="T29" fmla="*/ 374 h 900"/>
              <a:gd name="T30" fmla="*/ 818 w 1057"/>
              <a:gd name="T31" fmla="*/ 0 h 900"/>
              <a:gd name="T32" fmla="*/ 819 w 1057"/>
              <a:gd name="T33" fmla="*/ 137 h 900"/>
              <a:gd name="T34" fmla="*/ 757 w 1057"/>
              <a:gd name="T35" fmla="*/ 143 h 900"/>
              <a:gd name="T36" fmla="*/ 694 w 1057"/>
              <a:gd name="T37" fmla="*/ 154 h 900"/>
              <a:gd name="T38" fmla="*/ 634 w 1057"/>
              <a:gd name="T39" fmla="*/ 168 h 900"/>
              <a:gd name="T40" fmla="*/ 574 w 1057"/>
              <a:gd name="T41" fmla="*/ 188 h 900"/>
              <a:gd name="T42" fmla="*/ 516 w 1057"/>
              <a:gd name="T43" fmla="*/ 211 h 900"/>
              <a:gd name="T44" fmla="*/ 460 w 1057"/>
              <a:gd name="T45" fmla="*/ 238 h 900"/>
              <a:gd name="T46" fmla="*/ 405 w 1057"/>
              <a:gd name="T47" fmla="*/ 270 h 900"/>
              <a:gd name="T48" fmla="*/ 352 w 1057"/>
              <a:gd name="T49" fmla="*/ 306 h 900"/>
              <a:gd name="T50" fmla="*/ 302 w 1057"/>
              <a:gd name="T51" fmla="*/ 346 h 900"/>
              <a:gd name="T52" fmla="*/ 255 w 1057"/>
              <a:gd name="T53" fmla="*/ 390 h 900"/>
              <a:gd name="T54" fmla="*/ 211 w 1057"/>
              <a:gd name="T55" fmla="*/ 437 h 900"/>
              <a:gd name="T56" fmla="*/ 170 w 1057"/>
              <a:gd name="T57" fmla="*/ 486 h 900"/>
              <a:gd name="T58" fmla="*/ 134 w 1057"/>
              <a:gd name="T59" fmla="*/ 539 h 900"/>
              <a:gd name="T60" fmla="*/ 101 w 1057"/>
              <a:gd name="T61" fmla="*/ 595 h 900"/>
              <a:gd name="T62" fmla="*/ 72 w 1057"/>
              <a:gd name="T63" fmla="*/ 653 h 900"/>
              <a:gd name="T64" fmla="*/ 47 w 1057"/>
              <a:gd name="T65" fmla="*/ 711 h 900"/>
              <a:gd name="T66" fmla="*/ 27 w 1057"/>
              <a:gd name="T67" fmla="*/ 773 h 900"/>
              <a:gd name="T68" fmla="*/ 11 w 1057"/>
              <a:gd name="T69" fmla="*/ 835 h 900"/>
              <a:gd name="T70" fmla="*/ 0 w 1057"/>
              <a:gd name="T71" fmla="*/ 899 h 900"/>
              <a:gd name="T72" fmla="*/ 238 w 1057"/>
              <a:gd name="T73" fmla="*/ 741 h 900"/>
              <a:gd name="T74" fmla="*/ 455 w 1057"/>
              <a:gd name="T75" fmla="*/ 8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7" h="900">
                <a:moveTo>
                  <a:pt x="455" y="879"/>
                </a:moveTo>
                <a:lnTo>
                  <a:pt x="471" y="838"/>
                </a:lnTo>
                <a:lnTo>
                  <a:pt x="490" y="799"/>
                </a:lnTo>
                <a:lnTo>
                  <a:pt x="514" y="762"/>
                </a:lnTo>
                <a:lnTo>
                  <a:pt x="541" y="728"/>
                </a:lnTo>
                <a:lnTo>
                  <a:pt x="570" y="696"/>
                </a:lnTo>
                <a:lnTo>
                  <a:pt x="603" y="667"/>
                </a:lnTo>
                <a:lnTo>
                  <a:pt x="639" y="642"/>
                </a:lnTo>
                <a:lnTo>
                  <a:pt x="676" y="621"/>
                </a:lnTo>
                <a:lnTo>
                  <a:pt x="713" y="605"/>
                </a:lnTo>
                <a:lnTo>
                  <a:pt x="753" y="591"/>
                </a:lnTo>
                <a:lnTo>
                  <a:pt x="793" y="581"/>
                </a:lnTo>
                <a:lnTo>
                  <a:pt x="834" y="575"/>
                </a:lnTo>
                <a:lnTo>
                  <a:pt x="833" y="711"/>
                </a:lnTo>
                <a:lnTo>
                  <a:pt x="1056" y="374"/>
                </a:lnTo>
                <a:lnTo>
                  <a:pt x="818" y="0"/>
                </a:lnTo>
                <a:lnTo>
                  <a:pt x="819" y="137"/>
                </a:lnTo>
                <a:lnTo>
                  <a:pt x="757" y="143"/>
                </a:lnTo>
                <a:lnTo>
                  <a:pt x="694" y="154"/>
                </a:lnTo>
                <a:lnTo>
                  <a:pt x="634" y="168"/>
                </a:lnTo>
                <a:lnTo>
                  <a:pt x="574" y="188"/>
                </a:lnTo>
                <a:lnTo>
                  <a:pt x="516" y="211"/>
                </a:lnTo>
                <a:lnTo>
                  <a:pt x="460" y="238"/>
                </a:lnTo>
                <a:lnTo>
                  <a:pt x="405" y="270"/>
                </a:lnTo>
                <a:lnTo>
                  <a:pt x="352" y="306"/>
                </a:lnTo>
                <a:lnTo>
                  <a:pt x="302" y="346"/>
                </a:lnTo>
                <a:lnTo>
                  <a:pt x="255" y="390"/>
                </a:lnTo>
                <a:lnTo>
                  <a:pt x="211" y="437"/>
                </a:lnTo>
                <a:lnTo>
                  <a:pt x="170" y="486"/>
                </a:lnTo>
                <a:lnTo>
                  <a:pt x="134" y="539"/>
                </a:lnTo>
                <a:lnTo>
                  <a:pt x="101" y="595"/>
                </a:lnTo>
                <a:lnTo>
                  <a:pt x="72" y="653"/>
                </a:lnTo>
                <a:lnTo>
                  <a:pt x="47" y="711"/>
                </a:lnTo>
                <a:lnTo>
                  <a:pt x="27" y="773"/>
                </a:lnTo>
                <a:lnTo>
                  <a:pt x="11" y="835"/>
                </a:lnTo>
                <a:lnTo>
                  <a:pt x="0" y="899"/>
                </a:lnTo>
                <a:lnTo>
                  <a:pt x="238" y="741"/>
                </a:lnTo>
                <a:lnTo>
                  <a:pt x="455" y="879"/>
                </a:lnTo>
              </a:path>
            </a:pathLst>
          </a:custGeom>
          <a:solidFill>
            <a:srgbClr val="F87083"/>
          </a:solidFill>
          <a:ln w="12700" cap="rnd" cmpd="sng">
            <a:noFill/>
            <a:prstDash val="solid"/>
            <a:round/>
          </a:ln>
          <a:effectLst/>
        </p:spPr>
        <p:txBody>
          <a:bodyPr/>
          <a:lstStyle/>
          <a:p>
            <a:endParaRPr lang="zh-CN" altLang="en-US">
              <a:solidFill>
                <a:prstClr val="black"/>
              </a:solidFill>
            </a:endParaRPr>
          </a:p>
        </p:txBody>
      </p:sp>
      <p:sp>
        <p:nvSpPr>
          <p:cNvPr id="8" name="Freeform 5"/>
          <p:cNvSpPr/>
          <p:nvPr/>
        </p:nvSpPr>
        <p:spPr bwMode="blackWhite">
          <a:xfrm>
            <a:off x="5865031" y="3394631"/>
            <a:ext cx="2431139" cy="2127850"/>
          </a:xfrm>
          <a:custGeom>
            <a:avLst/>
            <a:gdLst>
              <a:gd name="T0" fmla="*/ 585 w 1033"/>
              <a:gd name="T1" fmla="*/ 1 h 904"/>
              <a:gd name="T2" fmla="*/ 573 w 1033"/>
              <a:gd name="T3" fmla="*/ 41 h 904"/>
              <a:gd name="T4" fmla="*/ 556 w 1033"/>
              <a:gd name="T5" fmla="*/ 78 h 904"/>
              <a:gd name="T6" fmla="*/ 537 w 1033"/>
              <a:gd name="T7" fmla="*/ 116 h 904"/>
              <a:gd name="T8" fmla="*/ 514 w 1033"/>
              <a:gd name="T9" fmla="*/ 150 h 904"/>
              <a:gd name="T10" fmla="*/ 488 w 1033"/>
              <a:gd name="T11" fmla="*/ 182 h 904"/>
              <a:gd name="T12" fmla="*/ 459 w 1033"/>
              <a:gd name="T13" fmla="*/ 212 h 904"/>
              <a:gd name="T14" fmla="*/ 427 w 1033"/>
              <a:gd name="T15" fmla="*/ 239 h 904"/>
              <a:gd name="T16" fmla="*/ 393 w 1033"/>
              <a:gd name="T17" fmla="*/ 262 h 904"/>
              <a:gd name="T18" fmla="*/ 356 w 1033"/>
              <a:gd name="T19" fmla="*/ 283 h 904"/>
              <a:gd name="T20" fmla="*/ 317 w 1033"/>
              <a:gd name="T21" fmla="*/ 301 h 904"/>
              <a:gd name="T22" fmla="*/ 277 w 1033"/>
              <a:gd name="T23" fmla="*/ 314 h 904"/>
              <a:gd name="T24" fmla="*/ 236 w 1033"/>
              <a:gd name="T25" fmla="*/ 323 h 904"/>
              <a:gd name="T26" fmla="*/ 235 w 1033"/>
              <a:gd name="T27" fmla="*/ 187 h 904"/>
              <a:gd name="T28" fmla="*/ 159 w 1033"/>
              <a:gd name="T29" fmla="*/ 298 h 904"/>
              <a:gd name="T30" fmla="*/ 80 w 1033"/>
              <a:gd name="T31" fmla="*/ 409 h 904"/>
              <a:gd name="T32" fmla="*/ 0 w 1033"/>
              <a:gd name="T33" fmla="*/ 517 h 904"/>
              <a:gd name="T34" fmla="*/ 236 w 1033"/>
              <a:gd name="T35" fmla="*/ 903 h 904"/>
              <a:gd name="T36" fmla="*/ 236 w 1033"/>
              <a:gd name="T37" fmla="*/ 766 h 904"/>
              <a:gd name="T38" fmla="*/ 295 w 1033"/>
              <a:gd name="T39" fmla="*/ 759 h 904"/>
              <a:gd name="T40" fmla="*/ 353 w 1033"/>
              <a:gd name="T41" fmla="*/ 747 h 904"/>
              <a:gd name="T42" fmla="*/ 411 w 1033"/>
              <a:gd name="T43" fmla="*/ 733 h 904"/>
              <a:gd name="T44" fmla="*/ 467 w 1033"/>
              <a:gd name="T45" fmla="*/ 713 h 904"/>
              <a:gd name="T46" fmla="*/ 522 w 1033"/>
              <a:gd name="T47" fmla="*/ 691 h 904"/>
              <a:gd name="T48" fmla="*/ 575 w 1033"/>
              <a:gd name="T49" fmla="*/ 665 h 904"/>
              <a:gd name="T50" fmla="*/ 626 w 1033"/>
              <a:gd name="T51" fmla="*/ 635 h 904"/>
              <a:gd name="T52" fmla="*/ 676 w 1033"/>
              <a:gd name="T53" fmla="*/ 601 h 904"/>
              <a:gd name="T54" fmla="*/ 724 w 1033"/>
              <a:gd name="T55" fmla="*/ 564 h 904"/>
              <a:gd name="T56" fmla="*/ 768 w 1033"/>
              <a:gd name="T57" fmla="*/ 525 h 904"/>
              <a:gd name="T58" fmla="*/ 811 w 1033"/>
              <a:gd name="T59" fmla="*/ 481 h 904"/>
              <a:gd name="T60" fmla="*/ 849 w 1033"/>
              <a:gd name="T61" fmla="*/ 435 h 904"/>
              <a:gd name="T62" fmla="*/ 884 w 1033"/>
              <a:gd name="T63" fmla="*/ 387 h 904"/>
              <a:gd name="T64" fmla="*/ 916 w 1033"/>
              <a:gd name="T65" fmla="*/ 337 h 904"/>
              <a:gd name="T66" fmla="*/ 945 w 1033"/>
              <a:gd name="T67" fmla="*/ 284 h 904"/>
              <a:gd name="T68" fmla="*/ 970 w 1033"/>
              <a:gd name="T69" fmla="*/ 231 h 904"/>
              <a:gd name="T70" fmla="*/ 991 w 1033"/>
              <a:gd name="T71" fmla="*/ 174 h 904"/>
              <a:gd name="T72" fmla="*/ 1009 w 1033"/>
              <a:gd name="T73" fmla="*/ 117 h 904"/>
              <a:gd name="T74" fmla="*/ 1023 w 1033"/>
              <a:gd name="T75" fmla="*/ 58 h 904"/>
              <a:gd name="T76" fmla="*/ 1032 w 1033"/>
              <a:gd name="T77" fmla="*/ 0 h 904"/>
              <a:gd name="T78" fmla="*/ 812 w 1033"/>
              <a:gd name="T79" fmla="*/ 132 h 904"/>
              <a:gd name="T80" fmla="*/ 585 w 1033"/>
              <a:gd name="T81" fmla="*/ 1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33" h="904">
                <a:moveTo>
                  <a:pt x="585" y="1"/>
                </a:moveTo>
                <a:lnTo>
                  <a:pt x="573" y="41"/>
                </a:lnTo>
                <a:lnTo>
                  <a:pt x="556" y="78"/>
                </a:lnTo>
                <a:lnTo>
                  <a:pt x="537" y="116"/>
                </a:lnTo>
                <a:lnTo>
                  <a:pt x="514" y="150"/>
                </a:lnTo>
                <a:lnTo>
                  <a:pt x="488" y="182"/>
                </a:lnTo>
                <a:lnTo>
                  <a:pt x="459" y="212"/>
                </a:lnTo>
                <a:lnTo>
                  <a:pt x="427" y="239"/>
                </a:lnTo>
                <a:lnTo>
                  <a:pt x="393" y="262"/>
                </a:lnTo>
                <a:lnTo>
                  <a:pt x="356" y="283"/>
                </a:lnTo>
                <a:lnTo>
                  <a:pt x="317" y="301"/>
                </a:lnTo>
                <a:lnTo>
                  <a:pt x="277" y="314"/>
                </a:lnTo>
                <a:lnTo>
                  <a:pt x="236" y="323"/>
                </a:lnTo>
                <a:lnTo>
                  <a:pt x="235" y="187"/>
                </a:lnTo>
                <a:lnTo>
                  <a:pt x="159" y="298"/>
                </a:lnTo>
                <a:lnTo>
                  <a:pt x="80" y="409"/>
                </a:lnTo>
                <a:lnTo>
                  <a:pt x="0" y="517"/>
                </a:lnTo>
                <a:lnTo>
                  <a:pt x="236" y="903"/>
                </a:lnTo>
                <a:lnTo>
                  <a:pt x="236" y="766"/>
                </a:lnTo>
                <a:lnTo>
                  <a:pt x="295" y="759"/>
                </a:lnTo>
                <a:lnTo>
                  <a:pt x="353" y="747"/>
                </a:lnTo>
                <a:lnTo>
                  <a:pt x="411" y="733"/>
                </a:lnTo>
                <a:lnTo>
                  <a:pt x="467" y="713"/>
                </a:lnTo>
                <a:lnTo>
                  <a:pt x="522" y="691"/>
                </a:lnTo>
                <a:lnTo>
                  <a:pt x="575" y="665"/>
                </a:lnTo>
                <a:lnTo>
                  <a:pt x="626" y="635"/>
                </a:lnTo>
                <a:lnTo>
                  <a:pt x="676" y="601"/>
                </a:lnTo>
                <a:lnTo>
                  <a:pt x="724" y="564"/>
                </a:lnTo>
                <a:lnTo>
                  <a:pt x="768" y="525"/>
                </a:lnTo>
                <a:lnTo>
                  <a:pt x="811" y="481"/>
                </a:lnTo>
                <a:lnTo>
                  <a:pt x="849" y="435"/>
                </a:lnTo>
                <a:lnTo>
                  <a:pt x="884" y="387"/>
                </a:lnTo>
                <a:lnTo>
                  <a:pt x="916" y="337"/>
                </a:lnTo>
                <a:lnTo>
                  <a:pt x="945" y="284"/>
                </a:lnTo>
                <a:lnTo>
                  <a:pt x="970" y="231"/>
                </a:lnTo>
                <a:lnTo>
                  <a:pt x="991" y="174"/>
                </a:lnTo>
                <a:lnTo>
                  <a:pt x="1009" y="117"/>
                </a:lnTo>
                <a:lnTo>
                  <a:pt x="1023" y="58"/>
                </a:lnTo>
                <a:lnTo>
                  <a:pt x="1032" y="0"/>
                </a:lnTo>
                <a:lnTo>
                  <a:pt x="812" y="132"/>
                </a:lnTo>
                <a:lnTo>
                  <a:pt x="585" y="1"/>
                </a:lnTo>
              </a:path>
            </a:pathLst>
          </a:custGeom>
          <a:solidFill>
            <a:srgbClr val="F87083"/>
          </a:solidFill>
          <a:ln w="12700" cap="rnd" cmpd="sng">
            <a:noFill/>
            <a:prstDash val="solid"/>
            <a:round/>
          </a:ln>
          <a:effectLst/>
        </p:spPr>
        <p:txBody>
          <a:bodyPr/>
          <a:lstStyle/>
          <a:p>
            <a:endParaRPr lang="zh-CN" altLang="en-US">
              <a:solidFill>
                <a:prstClr val="black"/>
              </a:solidFill>
            </a:endParaRPr>
          </a:p>
        </p:txBody>
      </p:sp>
      <p:sp>
        <p:nvSpPr>
          <p:cNvPr id="9" name="Freeform 6"/>
          <p:cNvSpPr/>
          <p:nvPr/>
        </p:nvSpPr>
        <p:spPr bwMode="blackWhite">
          <a:xfrm>
            <a:off x="3914001" y="2642989"/>
            <a:ext cx="2188731" cy="2530353"/>
          </a:xfrm>
          <a:custGeom>
            <a:avLst/>
            <a:gdLst>
              <a:gd name="T0" fmla="*/ 929 w 930"/>
              <a:gd name="T1" fmla="*/ 645 h 1075"/>
              <a:gd name="T2" fmla="*/ 887 w 930"/>
              <a:gd name="T3" fmla="*/ 634 h 1075"/>
              <a:gd name="T4" fmla="*/ 847 w 930"/>
              <a:gd name="T5" fmla="*/ 620 h 1075"/>
              <a:gd name="T6" fmla="*/ 807 w 930"/>
              <a:gd name="T7" fmla="*/ 603 h 1075"/>
              <a:gd name="T8" fmla="*/ 771 w 930"/>
              <a:gd name="T9" fmla="*/ 582 h 1075"/>
              <a:gd name="T10" fmla="*/ 735 w 930"/>
              <a:gd name="T11" fmla="*/ 557 h 1075"/>
              <a:gd name="T12" fmla="*/ 703 w 930"/>
              <a:gd name="T13" fmla="*/ 529 h 1075"/>
              <a:gd name="T14" fmla="*/ 673 w 930"/>
              <a:gd name="T15" fmla="*/ 497 h 1075"/>
              <a:gd name="T16" fmla="*/ 648 w 930"/>
              <a:gd name="T17" fmla="*/ 465 h 1075"/>
              <a:gd name="T18" fmla="*/ 624 w 930"/>
              <a:gd name="T19" fmla="*/ 428 h 1075"/>
              <a:gd name="T20" fmla="*/ 607 w 930"/>
              <a:gd name="T21" fmla="*/ 398 h 1075"/>
              <a:gd name="T22" fmla="*/ 594 w 930"/>
              <a:gd name="T23" fmla="*/ 366 h 1075"/>
              <a:gd name="T24" fmla="*/ 583 w 930"/>
              <a:gd name="T25" fmla="*/ 332 h 1075"/>
              <a:gd name="T26" fmla="*/ 577 w 930"/>
              <a:gd name="T27" fmla="*/ 298 h 1075"/>
              <a:gd name="T28" fmla="*/ 575 w 930"/>
              <a:gd name="T29" fmla="*/ 264 h 1075"/>
              <a:gd name="T30" fmla="*/ 576 w 930"/>
              <a:gd name="T31" fmla="*/ 229 h 1075"/>
              <a:gd name="T32" fmla="*/ 748 w 930"/>
              <a:gd name="T33" fmla="*/ 229 h 1075"/>
              <a:gd name="T34" fmla="*/ 360 w 930"/>
              <a:gd name="T35" fmla="*/ 0 h 1075"/>
              <a:gd name="T36" fmla="*/ 0 w 930"/>
              <a:gd name="T37" fmla="*/ 236 h 1075"/>
              <a:gd name="T38" fmla="*/ 136 w 930"/>
              <a:gd name="T39" fmla="*/ 237 h 1075"/>
              <a:gd name="T40" fmla="*/ 141 w 930"/>
              <a:gd name="T41" fmla="*/ 299 h 1075"/>
              <a:gd name="T42" fmla="*/ 150 w 930"/>
              <a:gd name="T43" fmla="*/ 362 h 1075"/>
              <a:gd name="T44" fmla="*/ 165 w 930"/>
              <a:gd name="T45" fmla="*/ 422 h 1075"/>
              <a:gd name="T46" fmla="*/ 182 w 930"/>
              <a:gd name="T47" fmla="*/ 483 h 1075"/>
              <a:gd name="T48" fmla="*/ 204 w 930"/>
              <a:gd name="T49" fmla="*/ 541 h 1075"/>
              <a:gd name="T50" fmla="*/ 231 w 930"/>
              <a:gd name="T51" fmla="*/ 598 h 1075"/>
              <a:gd name="T52" fmla="*/ 262 w 930"/>
              <a:gd name="T53" fmla="*/ 653 h 1075"/>
              <a:gd name="T54" fmla="*/ 296 w 930"/>
              <a:gd name="T55" fmla="*/ 704 h 1075"/>
              <a:gd name="T56" fmla="*/ 333 w 930"/>
              <a:gd name="T57" fmla="*/ 752 h 1075"/>
              <a:gd name="T58" fmla="*/ 374 w 930"/>
              <a:gd name="T59" fmla="*/ 797 h 1075"/>
              <a:gd name="T60" fmla="*/ 419 w 930"/>
              <a:gd name="T61" fmla="*/ 841 h 1075"/>
              <a:gd name="T62" fmla="*/ 465 w 930"/>
              <a:gd name="T63" fmla="*/ 880 h 1075"/>
              <a:gd name="T64" fmla="*/ 514 w 930"/>
              <a:gd name="T65" fmla="*/ 917 h 1075"/>
              <a:gd name="T66" fmla="*/ 566 w 930"/>
              <a:gd name="T67" fmla="*/ 951 h 1075"/>
              <a:gd name="T68" fmla="*/ 620 w 930"/>
              <a:gd name="T69" fmla="*/ 980 h 1075"/>
              <a:gd name="T70" fmla="*/ 675 w 930"/>
              <a:gd name="T71" fmla="*/ 1007 h 1075"/>
              <a:gd name="T72" fmla="*/ 732 w 930"/>
              <a:gd name="T73" fmla="*/ 1029 h 1075"/>
              <a:gd name="T74" fmla="*/ 790 w 930"/>
              <a:gd name="T75" fmla="*/ 1048 h 1075"/>
              <a:gd name="T76" fmla="*/ 849 w 930"/>
              <a:gd name="T77" fmla="*/ 1062 h 1075"/>
              <a:gd name="T78" fmla="*/ 910 w 930"/>
              <a:gd name="T79" fmla="*/ 1074 h 1075"/>
              <a:gd name="T80" fmla="*/ 772 w 930"/>
              <a:gd name="T81" fmla="*/ 845 h 1075"/>
              <a:gd name="T82" fmla="*/ 929 w 930"/>
              <a:gd name="T83" fmla="*/ 645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0" h="1075">
                <a:moveTo>
                  <a:pt x="929" y="645"/>
                </a:moveTo>
                <a:lnTo>
                  <a:pt x="887" y="634"/>
                </a:lnTo>
                <a:lnTo>
                  <a:pt x="847" y="620"/>
                </a:lnTo>
                <a:lnTo>
                  <a:pt x="807" y="603"/>
                </a:lnTo>
                <a:lnTo>
                  <a:pt x="771" y="582"/>
                </a:lnTo>
                <a:lnTo>
                  <a:pt x="735" y="557"/>
                </a:lnTo>
                <a:lnTo>
                  <a:pt x="703" y="529"/>
                </a:lnTo>
                <a:lnTo>
                  <a:pt x="673" y="497"/>
                </a:lnTo>
                <a:lnTo>
                  <a:pt x="648" y="465"/>
                </a:lnTo>
                <a:lnTo>
                  <a:pt x="624" y="428"/>
                </a:lnTo>
                <a:lnTo>
                  <a:pt x="607" y="398"/>
                </a:lnTo>
                <a:lnTo>
                  <a:pt x="594" y="366"/>
                </a:lnTo>
                <a:lnTo>
                  <a:pt x="583" y="332"/>
                </a:lnTo>
                <a:lnTo>
                  <a:pt x="577" y="298"/>
                </a:lnTo>
                <a:lnTo>
                  <a:pt x="575" y="264"/>
                </a:lnTo>
                <a:lnTo>
                  <a:pt x="576" y="229"/>
                </a:lnTo>
                <a:lnTo>
                  <a:pt x="748" y="229"/>
                </a:lnTo>
                <a:lnTo>
                  <a:pt x="360" y="0"/>
                </a:lnTo>
                <a:lnTo>
                  <a:pt x="0" y="236"/>
                </a:lnTo>
                <a:lnTo>
                  <a:pt x="136" y="237"/>
                </a:lnTo>
                <a:lnTo>
                  <a:pt x="141" y="299"/>
                </a:lnTo>
                <a:lnTo>
                  <a:pt x="150" y="362"/>
                </a:lnTo>
                <a:lnTo>
                  <a:pt x="165" y="422"/>
                </a:lnTo>
                <a:lnTo>
                  <a:pt x="182" y="483"/>
                </a:lnTo>
                <a:lnTo>
                  <a:pt x="204" y="541"/>
                </a:lnTo>
                <a:lnTo>
                  <a:pt x="231" y="598"/>
                </a:lnTo>
                <a:lnTo>
                  <a:pt x="262" y="653"/>
                </a:lnTo>
                <a:lnTo>
                  <a:pt x="296" y="704"/>
                </a:lnTo>
                <a:lnTo>
                  <a:pt x="333" y="752"/>
                </a:lnTo>
                <a:lnTo>
                  <a:pt x="374" y="797"/>
                </a:lnTo>
                <a:lnTo>
                  <a:pt x="419" y="841"/>
                </a:lnTo>
                <a:lnTo>
                  <a:pt x="465" y="880"/>
                </a:lnTo>
                <a:lnTo>
                  <a:pt x="514" y="917"/>
                </a:lnTo>
                <a:lnTo>
                  <a:pt x="566" y="951"/>
                </a:lnTo>
                <a:lnTo>
                  <a:pt x="620" y="980"/>
                </a:lnTo>
                <a:lnTo>
                  <a:pt x="675" y="1007"/>
                </a:lnTo>
                <a:lnTo>
                  <a:pt x="732" y="1029"/>
                </a:lnTo>
                <a:lnTo>
                  <a:pt x="790" y="1048"/>
                </a:lnTo>
                <a:lnTo>
                  <a:pt x="849" y="1062"/>
                </a:lnTo>
                <a:lnTo>
                  <a:pt x="910" y="1074"/>
                </a:lnTo>
                <a:lnTo>
                  <a:pt x="772" y="845"/>
                </a:lnTo>
                <a:lnTo>
                  <a:pt x="929" y="645"/>
                </a:lnTo>
              </a:path>
            </a:pathLst>
          </a:custGeom>
          <a:solidFill>
            <a:srgbClr val="A6BA3D"/>
          </a:solidFill>
          <a:ln w="12700" cap="rnd" cmpd="sng">
            <a:noFill/>
            <a:prstDash val="solid"/>
            <a:round/>
          </a:ln>
          <a:effectLst/>
        </p:spPr>
        <p:txBody>
          <a:bodyPr/>
          <a:lstStyle/>
          <a:p>
            <a:endParaRPr lang="zh-CN" altLang="en-US">
              <a:solidFill>
                <a:prstClr val="black"/>
              </a:solidFill>
            </a:endParaRPr>
          </a:p>
        </p:txBody>
      </p:sp>
      <p:sp>
        <p:nvSpPr>
          <p:cNvPr id="10" name="Freeform 7"/>
          <p:cNvSpPr/>
          <p:nvPr/>
        </p:nvSpPr>
        <p:spPr bwMode="blackWhite">
          <a:xfrm>
            <a:off x="6469874" y="1148846"/>
            <a:ext cx="2219327" cy="2506814"/>
          </a:xfrm>
          <a:custGeom>
            <a:avLst/>
            <a:gdLst>
              <a:gd name="T0" fmla="*/ 554 w 943"/>
              <a:gd name="T1" fmla="*/ 1064 h 1065"/>
              <a:gd name="T2" fmla="*/ 942 w 943"/>
              <a:gd name="T3" fmla="*/ 840 h 1065"/>
              <a:gd name="T4" fmla="*/ 781 w 943"/>
              <a:gd name="T5" fmla="*/ 840 h 1065"/>
              <a:gd name="T6" fmla="*/ 776 w 943"/>
              <a:gd name="T7" fmla="*/ 778 h 1065"/>
              <a:gd name="T8" fmla="*/ 767 w 943"/>
              <a:gd name="T9" fmla="*/ 716 h 1065"/>
              <a:gd name="T10" fmla="*/ 754 w 943"/>
              <a:gd name="T11" fmla="*/ 655 h 1065"/>
              <a:gd name="T12" fmla="*/ 737 w 943"/>
              <a:gd name="T13" fmla="*/ 595 h 1065"/>
              <a:gd name="T14" fmla="*/ 714 w 943"/>
              <a:gd name="T15" fmla="*/ 536 h 1065"/>
              <a:gd name="T16" fmla="*/ 688 w 943"/>
              <a:gd name="T17" fmla="*/ 480 h 1065"/>
              <a:gd name="T18" fmla="*/ 658 w 943"/>
              <a:gd name="T19" fmla="*/ 425 h 1065"/>
              <a:gd name="T20" fmla="*/ 624 w 943"/>
              <a:gd name="T21" fmla="*/ 372 h 1065"/>
              <a:gd name="T22" fmla="*/ 586 w 943"/>
              <a:gd name="T23" fmla="*/ 323 h 1065"/>
              <a:gd name="T24" fmla="*/ 547 w 943"/>
              <a:gd name="T25" fmla="*/ 275 h 1065"/>
              <a:gd name="T26" fmla="*/ 502 w 943"/>
              <a:gd name="T27" fmla="*/ 232 h 1065"/>
              <a:gd name="T28" fmla="*/ 455 w 943"/>
              <a:gd name="T29" fmla="*/ 191 h 1065"/>
              <a:gd name="T30" fmla="*/ 405 w 943"/>
              <a:gd name="T31" fmla="*/ 153 h 1065"/>
              <a:gd name="T32" fmla="*/ 352 w 943"/>
              <a:gd name="T33" fmla="*/ 120 h 1065"/>
              <a:gd name="T34" fmla="*/ 298 w 943"/>
              <a:gd name="T35" fmla="*/ 89 h 1065"/>
              <a:gd name="T36" fmla="*/ 241 w 943"/>
              <a:gd name="T37" fmla="*/ 63 h 1065"/>
              <a:gd name="T38" fmla="*/ 182 w 943"/>
              <a:gd name="T39" fmla="*/ 41 h 1065"/>
              <a:gd name="T40" fmla="*/ 122 w 943"/>
              <a:gd name="T41" fmla="*/ 23 h 1065"/>
              <a:gd name="T42" fmla="*/ 61 w 943"/>
              <a:gd name="T43" fmla="*/ 9 h 1065"/>
              <a:gd name="T44" fmla="*/ 0 w 943"/>
              <a:gd name="T45" fmla="*/ 0 h 1065"/>
              <a:gd name="T46" fmla="*/ 137 w 943"/>
              <a:gd name="T47" fmla="*/ 226 h 1065"/>
              <a:gd name="T48" fmla="*/ 5 w 943"/>
              <a:gd name="T49" fmla="*/ 451 h 1065"/>
              <a:gd name="T50" fmla="*/ 48 w 943"/>
              <a:gd name="T51" fmla="*/ 465 h 1065"/>
              <a:gd name="T52" fmla="*/ 90 w 943"/>
              <a:gd name="T53" fmla="*/ 483 h 1065"/>
              <a:gd name="T54" fmla="*/ 130 w 943"/>
              <a:gd name="T55" fmla="*/ 505 h 1065"/>
              <a:gd name="T56" fmla="*/ 168 w 943"/>
              <a:gd name="T57" fmla="*/ 531 h 1065"/>
              <a:gd name="T58" fmla="*/ 202 w 943"/>
              <a:gd name="T59" fmla="*/ 561 h 1065"/>
              <a:gd name="T60" fmla="*/ 233 w 943"/>
              <a:gd name="T61" fmla="*/ 594 h 1065"/>
              <a:gd name="T62" fmla="*/ 262 w 943"/>
              <a:gd name="T63" fmla="*/ 629 h 1065"/>
              <a:gd name="T64" fmla="*/ 285 w 943"/>
              <a:gd name="T65" fmla="*/ 668 h 1065"/>
              <a:gd name="T66" fmla="*/ 305 w 943"/>
              <a:gd name="T67" fmla="*/ 709 h 1065"/>
              <a:gd name="T68" fmla="*/ 321 w 943"/>
              <a:gd name="T69" fmla="*/ 751 h 1065"/>
              <a:gd name="T70" fmla="*/ 333 w 943"/>
              <a:gd name="T71" fmla="*/ 795 h 1065"/>
              <a:gd name="T72" fmla="*/ 340 w 943"/>
              <a:gd name="T73" fmla="*/ 840 h 1065"/>
              <a:gd name="T74" fmla="*/ 188 w 943"/>
              <a:gd name="T75" fmla="*/ 841 h 1065"/>
              <a:gd name="T76" fmla="*/ 554 w 943"/>
              <a:gd name="T77" fmla="*/ 1064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43" h="1065">
                <a:moveTo>
                  <a:pt x="554" y="1064"/>
                </a:moveTo>
                <a:lnTo>
                  <a:pt x="942" y="840"/>
                </a:lnTo>
                <a:lnTo>
                  <a:pt x="781" y="840"/>
                </a:lnTo>
                <a:lnTo>
                  <a:pt x="776" y="778"/>
                </a:lnTo>
                <a:lnTo>
                  <a:pt x="767" y="716"/>
                </a:lnTo>
                <a:lnTo>
                  <a:pt x="754" y="655"/>
                </a:lnTo>
                <a:lnTo>
                  <a:pt x="737" y="595"/>
                </a:lnTo>
                <a:lnTo>
                  <a:pt x="714" y="536"/>
                </a:lnTo>
                <a:lnTo>
                  <a:pt x="688" y="480"/>
                </a:lnTo>
                <a:lnTo>
                  <a:pt x="658" y="425"/>
                </a:lnTo>
                <a:lnTo>
                  <a:pt x="624" y="372"/>
                </a:lnTo>
                <a:lnTo>
                  <a:pt x="586" y="323"/>
                </a:lnTo>
                <a:lnTo>
                  <a:pt x="547" y="275"/>
                </a:lnTo>
                <a:lnTo>
                  <a:pt x="502" y="232"/>
                </a:lnTo>
                <a:lnTo>
                  <a:pt x="455" y="191"/>
                </a:lnTo>
                <a:lnTo>
                  <a:pt x="405" y="153"/>
                </a:lnTo>
                <a:lnTo>
                  <a:pt x="352" y="120"/>
                </a:lnTo>
                <a:lnTo>
                  <a:pt x="298" y="89"/>
                </a:lnTo>
                <a:lnTo>
                  <a:pt x="241" y="63"/>
                </a:lnTo>
                <a:lnTo>
                  <a:pt x="182" y="41"/>
                </a:lnTo>
                <a:lnTo>
                  <a:pt x="122" y="23"/>
                </a:lnTo>
                <a:lnTo>
                  <a:pt x="61" y="9"/>
                </a:lnTo>
                <a:lnTo>
                  <a:pt x="0" y="0"/>
                </a:lnTo>
                <a:lnTo>
                  <a:pt x="137" y="226"/>
                </a:lnTo>
                <a:lnTo>
                  <a:pt x="5" y="451"/>
                </a:lnTo>
                <a:lnTo>
                  <a:pt x="48" y="465"/>
                </a:lnTo>
                <a:lnTo>
                  <a:pt x="90" y="483"/>
                </a:lnTo>
                <a:lnTo>
                  <a:pt x="130" y="505"/>
                </a:lnTo>
                <a:lnTo>
                  <a:pt x="168" y="531"/>
                </a:lnTo>
                <a:lnTo>
                  <a:pt x="202" y="561"/>
                </a:lnTo>
                <a:lnTo>
                  <a:pt x="233" y="594"/>
                </a:lnTo>
                <a:lnTo>
                  <a:pt x="262" y="629"/>
                </a:lnTo>
                <a:lnTo>
                  <a:pt x="285" y="668"/>
                </a:lnTo>
                <a:lnTo>
                  <a:pt x="305" y="709"/>
                </a:lnTo>
                <a:lnTo>
                  <a:pt x="321" y="751"/>
                </a:lnTo>
                <a:lnTo>
                  <a:pt x="333" y="795"/>
                </a:lnTo>
                <a:lnTo>
                  <a:pt x="340" y="840"/>
                </a:lnTo>
                <a:lnTo>
                  <a:pt x="188" y="841"/>
                </a:lnTo>
                <a:lnTo>
                  <a:pt x="554" y="1064"/>
                </a:lnTo>
              </a:path>
            </a:pathLst>
          </a:custGeom>
          <a:solidFill>
            <a:srgbClr val="A6BA3D"/>
          </a:solidFill>
          <a:ln w="12700" cap="rnd" cmpd="sng">
            <a:noFill/>
            <a:prstDash val="solid"/>
            <a:round/>
          </a:ln>
          <a:effectLst/>
        </p:spPr>
        <p:txBody>
          <a:bodyPr/>
          <a:lstStyle/>
          <a:p>
            <a:endParaRPr lang="zh-CN" altLang="en-US">
              <a:solidFill>
                <a:prstClr val="black"/>
              </a:solidFill>
            </a:endParaRPr>
          </a:p>
        </p:txBody>
      </p:sp>
      <p:sp>
        <p:nvSpPr>
          <p:cNvPr id="12" name="文本框 11"/>
          <p:cNvSpPr txBox="1"/>
          <p:nvPr/>
        </p:nvSpPr>
        <p:spPr>
          <a:xfrm>
            <a:off x="2020910" y="4472667"/>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3" name="文本框 12"/>
          <p:cNvSpPr txBox="1"/>
          <p:nvPr/>
        </p:nvSpPr>
        <p:spPr>
          <a:xfrm>
            <a:off x="1348498" y="4911213"/>
            <a:ext cx="2745339" cy="830997"/>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14" name="文本框 13"/>
          <p:cNvSpPr txBox="1"/>
          <p:nvPr/>
        </p:nvSpPr>
        <p:spPr>
          <a:xfrm>
            <a:off x="8885023" y="1078124"/>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5" name="文本框 14"/>
          <p:cNvSpPr txBox="1"/>
          <p:nvPr/>
        </p:nvSpPr>
        <p:spPr>
          <a:xfrm>
            <a:off x="8212611" y="1516670"/>
            <a:ext cx="2745339" cy="830997"/>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885023" y="4472667"/>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7" name="文本框 16"/>
          <p:cNvSpPr txBox="1"/>
          <p:nvPr/>
        </p:nvSpPr>
        <p:spPr>
          <a:xfrm>
            <a:off x="8212611" y="4911213"/>
            <a:ext cx="2745339" cy="830997"/>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2020910" y="1078124"/>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19" name="文本框 18"/>
          <p:cNvSpPr txBox="1"/>
          <p:nvPr/>
        </p:nvSpPr>
        <p:spPr>
          <a:xfrm>
            <a:off x="1348498" y="1516670"/>
            <a:ext cx="2745339" cy="830997"/>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42732" y="2508299"/>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5526266" y="3189341"/>
            <a:ext cx="3072579" cy="646331"/>
          </a:xfrm>
          <a:prstGeom prst="rect">
            <a:avLst/>
          </a:prstGeom>
          <a:noFill/>
        </p:spPr>
        <p:txBody>
          <a:bodyPr wrap="square" rtlCol="0">
            <a:spAutoFit/>
          </a:bodyPr>
          <a:lstStyle/>
          <a:p>
            <a:r>
              <a:rPr lang="zh-CN" altLang="en-US" sz="3600" dirty="0" smtClean="0">
                <a:solidFill>
                  <a:srgbClr val="A6BA3D"/>
                </a:solidFill>
                <a:latin typeface="方正北魏楷书简体" panose="03000509000000000000" pitchFamily="65" charset="-122"/>
                <a:ea typeface="方正北魏楷书简体" panose="03000509000000000000" pitchFamily="65" charset="-122"/>
              </a:rPr>
              <a:t>目前状况分析</a:t>
            </a:r>
            <a:endParaRPr lang="zh-CN" altLang="en-US" sz="36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4" name="文本框 13"/>
          <p:cNvSpPr txBox="1"/>
          <p:nvPr/>
        </p:nvSpPr>
        <p:spPr>
          <a:xfrm>
            <a:off x="5550956" y="2569907"/>
            <a:ext cx="779817" cy="769441"/>
          </a:xfrm>
          <a:prstGeom prst="rect">
            <a:avLst/>
          </a:prstGeom>
          <a:noFill/>
          <a:ln w="19050">
            <a:noFill/>
          </a:ln>
        </p:spPr>
        <p:txBody>
          <a:bodyPr wrap="square" rtlCol="0">
            <a:spAutoFit/>
          </a:bodyPr>
          <a:lstStyle/>
          <a:p>
            <a:r>
              <a:rPr lang="en-US" altLang="zh-CN" sz="4400" dirty="0" smtClean="0">
                <a:solidFill>
                  <a:srgbClr val="F87083"/>
                </a:solidFill>
                <a:latin typeface="方正北魏楷书简体" panose="03000509000000000000" pitchFamily="65" charset="-122"/>
                <a:ea typeface="方正北魏楷书简体" panose="03000509000000000000" pitchFamily="65" charset="-122"/>
              </a:rPr>
              <a:t>04</a:t>
            </a:r>
            <a:endParaRPr lang="zh-CN" altLang="en-US" sz="4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0" name="矩形 4"/>
          <p:cNvSpPr/>
          <p:nvPr/>
        </p:nvSpPr>
        <p:spPr>
          <a:xfrm rot="16200000">
            <a:off x="5315964" y="2673632"/>
            <a:ext cx="1233615" cy="1107280"/>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28575">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11" name="Oval 14"/>
          <p:cNvSpPr/>
          <p:nvPr/>
        </p:nvSpPr>
        <p:spPr>
          <a:xfrm>
            <a:off x="2103685" y="2000380"/>
            <a:ext cx="1076827" cy="1076827"/>
          </a:xfrm>
          <a:prstGeom prst="ellipse">
            <a:avLst/>
          </a:prstGeom>
          <a:solidFill>
            <a:srgbClr val="F87083"/>
          </a:solidFill>
          <a:ln w="12700">
            <a:solidFill>
              <a:schemeClr val="bg1">
                <a:alpha val="3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Oval 23"/>
          <p:cNvSpPr/>
          <p:nvPr/>
        </p:nvSpPr>
        <p:spPr>
          <a:xfrm>
            <a:off x="4474441" y="2000380"/>
            <a:ext cx="1076827" cy="1076827"/>
          </a:xfrm>
          <a:prstGeom prst="ellipse">
            <a:avLst/>
          </a:prstGeom>
          <a:solidFill>
            <a:srgbClr val="A6BA3D"/>
          </a:solidFill>
          <a:ln w="12700">
            <a:solidFill>
              <a:schemeClr val="bg1">
                <a:alpha val="3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3" name="Oval 32"/>
          <p:cNvSpPr/>
          <p:nvPr/>
        </p:nvSpPr>
        <p:spPr>
          <a:xfrm>
            <a:off x="6845198" y="2000380"/>
            <a:ext cx="1076827" cy="1076827"/>
          </a:xfrm>
          <a:prstGeom prst="ellipse">
            <a:avLst/>
          </a:prstGeom>
          <a:solidFill>
            <a:srgbClr val="F87083"/>
          </a:solidFill>
          <a:ln w="12700">
            <a:solidFill>
              <a:schemeClr val="bg1">
                <a:alpha val="3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8" name="Oval 40"/>
          <p:cNvSpPr/>
          <p:nvPr/>
        </p:nvSpPr>
        <p:spPr>
          <a:xfrm>
            <a:off x="9215954" y="2000380"/>
            <a:ext cx="1076827" cy="1076827"/>
          </a:xfrm>
          <a:prstGeom prst="ellipse">
            <a:avLst/>
          </a:prstGeom>
          <a:solidFill>
            <a:srgbClr val="A6BA3D"/>
          </a:solidFill>
          <a:ln w="12700">
            <a:solidFill>
              <a:schemeClr val="bg1">
                <a:alpha val="3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14" name="Group 425"/>
          <p:cNvGrpSpPr/>
          <p:nvPr/>
        </p:nvGrpSpPr>
        <p:grpSpPr bwMode="auto">
          <a:xfrm>
            <a:off x="2445625" y="2375671"/>
            <a:ext cx="418997" cy="323639"/>
            <a:chOff x="0" y="0"/>
            <a:chExt cx="572" cy="440"/>
          </a:xfrm>
          <a:solidFill>
            <a:schemeClr val="bg1"/>
          </a:solidFill>
        </p:grpSpPr>
        <p:sp>
          <p:nvSpPr>
            <p:cNvPr id="15" name="AutoShape 422"/>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AutoShape 423"/>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7" name="AutoShape 424"/>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18" name="Group 593"/>
          <p:cNvGrpSpPr/>
          <p:nvPr/>
        </p:nvGrpSpPr>
        <p:grpSpPr bwMode="auto">
          <a:xfrm>
            <a:off x="4803117" y="2357352"/>
            <a:ext cx="424776" cy="352536"/>
            <a:chOff x="0" y="0"/>
            <a:chExt cx="575" cy="480"/>
          </a:xfrm>
          <a:solidFill>
            <a:schemeClr val="bg1"/>
          </a:solidFill>
        </p:grpSpPr>
        <p:sp>
          <p:nvSpPr>
            <p:cNvPr id="19" name="AutoShape 590"/>
            <p:cNvSpPr/>
            <p:nvPr/>
          </p:nvSpPr>
          <p:spPr bwMode="auto">
            <a:xfrm>
              <a:off x="0" y="0"/>
              <a:ext cx="575" cy="4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600" h="21600">
                  <a:moveTo>
                    <a:pt x="17905" y="6300"/>
                  </a:moveTo>
                  <a:lnTo>
                    <a:pt x="15882" y="0"/>
                  </a:lnTo>
                  <a:lnTo>
                    <a:pt x="0" y="7315"/>
                  </a:lnTo>
                  <a:lnTo>
                    <a:pt x="4584" y="21593"/>
                  </a:lnTo>
                  <a:lnTo>
                    <a:pt x="4584" y="21600"/>
                  </a:lnTo>
                  <a:lnTo>
                    <a:pt x="21600" y="21600"/>
                  </a:lnTo>
                  <a:lnTo>
                    <a:pt x="21600" y="6301"/>
                  </a:lnTo>
                  <a:lnTo>
                    <a:pt x="17905" y="6301"/>
                  </a:lnTo>
                  <a:lnTo>
                    <a:pt x="17905" y="6300"/>
                  </a:lnTo>
                  <a:close/>
                  <a:moveTo>
                    <a:pt x="16384" y="6300"/>
                  </a:moveTo>
                  <a:lnTo>
                    <a:pt x="6158" y="6300"/>
                  </a:lnTo>
                  <a:lnTo>
                    <a:pt x="15067" y="2197"/>
                  </a:lnTo>
                  <a:lnTo>
                    <a:pt x="16384" y="6300"/>
                  </a:lnTo>
                  <a:close/>
                  <a:moveTo>
                    <a:pt x="1835" y="8292"/>
                  </a:moveTo>
                  <a:lnTo>
                    <a:pt x="4585" y="7025"/>
                  </a:lnTo>
                  <a:lnTo>
                    <a:pt x="4585" y="16856"/>
                  </a:lnTo>
                  <a:lnTo>
                    <a:pt x="1835" y="8292"/>
                  </a:lnTo>
                  <a:close/>
                  <a:moveTo>
                    <a:pt x="6004" y="19900"/>
                  </a:moveTo>
                  <a:lnTo>
                    <a:pt x="6004" y="8001"/>
                  </a:lnTo>
                  <a:lnTo>
                    <a:pt x="20180" y="8001"/>
                  </a:lnTo>
                  <a:lnTo>
                    <a:pt x="20180" y="19900"/>
                  </a:lnTo>
                  <a:lnTo>
                    <a:pt x="6004" y="19900"/>
                  </a:lnTo>
                  <a:close/>
                  <a:moveTo>
                    <a:pt x="6004" y="19900"/>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0" name="AutoShape 591"/>
            <p:cNvSpPr/>
            <p:nvPr/>
          </p:nvSpPr>
          <p:spPr bwMode="auto">
            <a:xfrm>
              <a:off x="208" y="240"/>
              <a:ext cx="298" cy="17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8676" y="4990"/>
                  </a:moveTo>
                  <a:lnTo>
                    <a:pt x="16483" y="6268"/>
                  </a:lnTo>
                  <a:lnTo>
                    <a:pt x="14584" y="0"/>
                  </a:lnTo>
                  <a:lnTo>
                    <a:pt x="8443" y="15510"/>
                  </a:lnTo>
                  <a:lnTo>
                    <a:pt x="5154" y="11801"/>
                  </a:lnTo>
                  <a:lnTo>
                    <a:pt x="0" y="21600"/>
                  </a:lnTo>
                  <a:lnTo>
                    <a:pt x="21600" y="21600"/>
                  </a:lnTo>
                  <a:lnTo>
                    <a:pt x="18676" y="4990"/>
                  </a:lnTo>
                  <a:close/>
                  <a:moveTo>
                    <a:pt x="18676" y="4990"/>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1" name="AutoShape 592"/>
            <p:cNvSpPr/>
            <p:nvPr/>
          </p:nvSpPr>
          <p:spPr bwMode="auto">
            <a:xfrm>
              <a:off x="208" y="223"/>
              <a:ext cx="71" cy="72"/>
            </a:xfrm>
            <a:custGeom>
              <a:avLst/>
              <a:gdLst>
                <a:gd name="T0" fmla="*/ 0 w 21598"/>
                <a:gd name="T1" fmla="*/ 0 h 21598"/>
                <a:gd name="T2" fmla="*/ 0 w 21598"/>
                <a:gd name="T3" fmla="*/ 0 h 21598"/>
                <a:gd name="T4" fmla="*/ 0 w 21598"/>
                <a:gd name="T5" fmla="*/ 0 h 21598"/>
                <a:gd name="T6" fmla="*/ 0 w 21598"/>
                <a:gd name="T7" fmla="*/ 0 h 21598"/>
                <a:gd name="T8" fmla="*/ 0 w 21598"/>
                <a:gd name="T9" fmla="*/ 0 h 21598"/>
                <a:gd name="T10" fmla="*/ 0 w 21598"/>
                <a:gd name="T11" fmla="*/ 0 h 21598"/>
                <a:gd name="T12" fmla="*/ 0 w 21598"/>
                <a:gd name="T13" fmla="*/ 0 h 21598"/>
                <a:gd name="T14" fmla="*/ 0 w 21598"/>
                <a:gd name="T15" fmla="*/ 0 h 21598"/>
                <a:gd name="T16" fmla="*/ 0 w 21598"/>
                <a:gd name="T17" fmla="*/ 0 h 21598"/>
                <a:gd name="T18" fmla="*/ 0 w 21598"/>
                <a:gd name="T19" fmla="*/ 0 h 21598"/>
                <a:gd name="T20" fmla="*/ 0 w 21598"/>
                <a:gd name="T21" fmla="*/ 0 h 21598"/>
                <a:gd name="T22" fmla="*/ 0 w 21598"/>
                <a:gd name="T23" fmla="*/ 0 h 21598"/>
                <a:gd name="T24" fmla="*/ 0 w 21598"/>
                <a:gd name="T25" fmla="*/ 0 h 21598"/>
                <a:gd name="T26" fmla="*/ 0 w 21598"/>
                <a:gd name="T27" fmla="*/ 0 h 21598"/>
                <a:gd name="T28" fmla="*/ 0 w 21598"/>
                <a:gd name="T29" fmla="*/ 0 h 21598"/>
                <a:gd name="T30" fmla="*/ 0 w 21598"/>
                <a:gd name="T31" fmla="*/ 0 h 21598"/>
                <a:gd name="T32" fmla="*/ 0 w 21598"/>
                <a:gd name="T33" fmla="*/ 0 h 21598"/>
                <a:gd name="T34" fmla="*/ 0 w 21598"/>
                <a:gd name="T35" fmla="*/ 0 h 215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598" h="21598">
                  <a:moveTo>
                    <a:pt x="21598" y="10799"/>
                  </a:moveTo>
                  <a:cubicBezTo>
                    <a:pt x="21599" y="9385"/>
                    <a:pt x="21318" y="7972"/>
                    <a:pt x="20776" y="6666"/>
                  </a:cubicBezTo>
                  <a:cubicBezTo>
                    <a:pt x="20236" y="5360"/>
                    <a:pt x="19435" y="4162"/>
                    <a:pt x="18435" y="3163"/>
                  </a:cubicBezTo>
                  <a:cubicBezTo>
                    <a:pt x="17436" y="2163"/>
                    <a:pt x="16238" y="1362"/>
                    <a:pt x="14932" y="822"/>
                  </a:cubicBezTo>
                  <a:cubicBezTo>
                    <a:pt x="13626" y="280"/>
                    <a:pt x="12213" y="-1"/>
                    <a:pt x="10799" y="0"/>
                  </a:cubicBezTo>
                  <a:cubicBezTo>
                    <a:pt x="9385" y="-1"/>
                    <a:pt x="7972" y="280"/>
                    <a:pt x="6666" y="822"/>
                  </a:cubicBezTo>
                  <a:cubicBezTo>
                    <a:pt x="5360" y="1362"/>
                    <a:pt x="4162" y="2163"/>
                    <a:pt x="3163" y="3163"/>
                  </a:cubicBezTo>
                  <a:cubicBezTo>
                    <a:pt x="2163" y="4162"/>
                    <a:pt x="1362" y="5360"/>
                    <a:pt x="822" y="6666"/>
                  </a:cubicBezTo>
                  <a:cubicBezTo>
                    <a:pt x="280" y="7972"/>
                    <a:pt x="-1" y="9385"/>
                    <a:pt x="0" y="10799"/>
                  </a:cubicBezTo>
                  <a:cubicBezTo>
                    <a:pt x="-1" y="12213"/>
                    <a:pt x="280" y="13626"/>
                    <a:pt x="822" y="14932"/>
                  </a:cubicBezTo>
                  <a:cubicBezTo>
                    <a:pt x="1362" y="16238"/>
                    <a:pt x="2163" y="17436"/>
                    <a:pt x="3163" y="18435"/>
                  </a:cubicBezTo>
                  <a:cubicBezTo>
                    <a:pt x="4162" y="19435"/>
                    <a:pt x="5360" y="20236"/>
                    <a:pt x="6666" y="20776"/>
                  </a:cubicBezTo>
                  <a:cubicBezTo>
                    <a:pt x="7972" y="21318"/>
                    <a:pt x="9385" y="21599"/>
                    <a:pt x="10799" y="21598"/>
                  </a:cubicBezTo>
                  <a:cubicBezTo>
                    <a:pt x="12213" y="21599"/>
                    <a:pt x="13626" y="21318"/>
                    <a:pt x="14932" y="20776"/>
                  </a:cubicBezTo>
                  <a:cubicBezTo>
                    <a:pt x="16238" y="20236"/>
                    <a:pt x="17436" y="19435"/>
                    <a:pt x="18435" y="18435"/>
                  </a:cubicBezTo>
                  <a:cubicBezTo>
                    <a:pt x="19435" y="17436"/>
                    <a:pt x="20236" y="16238"/>
                    <a:pt x="20776" y="14932"/>
                  </a:cubicBezTo>
                  <a:cubicBezTo>
                    <a:pt x="21318" y="13626"/>
                    <a:pt x="21599" y="12213"/>
                    <a:pt x="21598" y="10799"/>
                  </a:cubicBezTo>
                  <a:close/>
                  <a:moveTo>
                    <a:pt x="21598" y="10799"/>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22" name="Group 90"/>
          <p:cNvGrpSpPr/>
          <p:nvPr/>
        </p:nvGrpSpPr>
        <p:grpSpPr bwMode="auto">
          <a:xfrm>
            <a:off x="7162538" y="2315060"/>
            <a:ext cx="424776" cy="421887"/>
            <a:chOff x="0" y="0"/>
            <a:chExt cx="578" cy="573"/>
          </a:xfrm>
          <a:solidFill>
            <a:schemeClr val="bg1"/>
          </a:solidFill>
        </p:grpSpPr>
        <p:sp>
          <p:nvSpPr>
            <p:cNvPr id="23" name="AutoShape 88"/>
            <p:cNvSpPr/>
            <p:nvPr/>
          </p:nvSpPr>
          <p:spPr bwMode="auto">
            <a:xfrm>
              <a:off x="0" y="368"/>
              <a:ext cx="204" cy="20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3093" y="8514"/>
                  </a:moveTo>
                  <a:cubicBezTo>
                    <a:pt x="4628" y="10540"/>
                    <a:pt x="3309" y="14706"/>
                    <a:pt x="0" y="18328"/>
                  </a:cubicBezTo>
                  <a:lnTo>
                    <a:pt x="3281" y="21600"/>
                  </a:lnTo>
                  <a:cubicBezTo>
                    <a:pt x="6860" y="18344"/>
                    <a:pt x="10975" y="17015"/>
                    <a:pt x="13037" y="18447"/>
                  </a:cubicBezTo>
                  <a:lnTo>
                    <a:pt x="21600" y="6893"/>
                  </a:lnTo>
                  <a:lnTo>
                    <a:pt x="14691" y="0"/>
                  </a:lnTo>
                  <a:lnTo>
                    <a:pt x="3093" y="8514"/>
                  </a:lnTo>
                  <a:close/>
                  <a:moveTo>
                    <a:pt x="9876" y="14477"/>
                  </a:moveTo>
                  <a:cubicBezTo>
                    <a:pt x="9122" y="15231"/>
                    <a:pt x="7895" y="15231"/>
                    <a:pt x="7140" y="14477"/>
                  </a:cubicBezTo>
                  <a:cubicBezTo>
                    <a:pt x="6386" y="13724"/>
                    <a:pt x="6386" y="12502"/>
                    <a:pt x="7140" y="11749"/>
                  </a:cubicBezTo>
                  <a:cubicBezTo>
                    <a:pt x="7895" y="10995"/>
                    <a:pt x="9122" y="10995"/>
                    <a:pt x="9876" y="11750"/>
                  </a:cubicBezTo>
                  <a:cubicBezTo>
                    <a:pt x="10630" y="12502"/>
                    <a:pt x="10630" y="13724"/>
                    <a:pt x="9876" y="14477"/>
                  </a:cubicBezTo>
                  <a:close/>
                  <a:moveTo>
                    <a:pt x="9876" y="14477"/>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4" name="AutoShape 89"/>
            <p:cNvSpPr/>
            <p:nvPr/>
          </p:nvSpPr>
          <p:spPr bwMode="auto">
            <a:xfrm>
              <a:off x="144" y="0"/>
              <a:ext cx="434" cy="434"/>
            </a:xfrm>
            <a:custGeom>
              <a:avLst/>
              <a:gdLst>
                <a:gd name="T0" fmla="*/ 0 w 21339"/>
                <a:gd name="T1" fmla="*/ 0 h 21340"/>
                <a:gd name="T2" fmla="*/ 0 w 21339"/>
                <a:gd name="T3" fmla="*/ 0 h 21340"/>
                <a:gd name="T4" fmla="*/ 0 w 21339"/>
                <a:gd name="T5" fmla="*/ 0 h 21340"/>
                <a:gd name="T6" fmla="*/ 0 w 21339"/>
                <a:gd name="T7" fmla="*/ 0 h 21340"/>
                <a:gd name="T8" fmla="*/ 0 w 21339"/>
                <a:gd name="T9" fmla="*/ 0 h 21340"/>
                <a:gd name="T10" fmla="*/ 0 w 21339"/>
                <a:gd name="T11" fmla="*/ 0 h 21340"/>
                <a:gd name="T12" fmla="*/ 0 w 21339"/>
                <a:gd name="T13" fmla="*/ 0 h 21340"/>
                <a:gd name="T14" fmla="*/ 0 w 21339"/>
                <a:gd name="T15" fmla="*/ 0 h 21340"/>
                <a:gd name="T16" fmla="*/ 0 w 21339"/>
                <a:gd name="T17" fmla="*/ 0 h 21340"/>
                <a:gd name="T18" fmla="*/ 0 w 21339"/>
                <a:gd name="T19" fmla="*/ 0 h 21340"/>
                <a:gd name="T20" fmla="*/ 0 w 21339"/>
                <a:gd name="T21" fmla="*/ 0 h 21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339" h="21340">
                  <a:moveTo>
                    <a:pt x="20558" y="780"/>
                  </a:moveTo>
                  <a:cubicBezTo>
                    <a:pt x="19516" y="-260"/>
                    <a:pt x="17828" y="-260"/>
                    <a:pt x="16786" y="780"/>
                  </a:cubicBezTo>
                  <a:lnTo>
                    <a:pt x="5149" y="12398"/>
                  </a:lnTo>
                  <a:lnTo>
                    <a:pt x="4701" y="11951"/>
                  </a:lnTo>
                  <a:lnTo>
                    <a:pt x="0" y="16646"/>
                  </a:lnTo>
                  <a:lnTo>
                    <a:pt x="4701" y="21340"/>
                  </a:lnTo>
                  <a:lnTo>
                    <a:pt x="9403" y="16645"/>
                  </a:lnTo>
                  <a:lnTo>
                    <a:pt x="8921" y="16164"/>
                  </a:lnTo>
                  <a:lnTo>
                    <a:pt x="20557" y="4546"/>
                  </a:lnTo>
                  <a:cubicBezTo>
                    <a:pt x="21600" y="3506"/>
                    <a:pt x="21600" y="1820"/>
                    <a:pt x="20558" y="780"/>
                  </a:cubicBezTo>
                  <a:close/>
                  <a:moveTo>
                    <a:pt x="20558" y="780"/>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grpSp>
        <p:nvGrpSpPr>
          <p:cNvPr id="25" name="Group 437"/>
          <p:cNvGrpSpPr/>
          <p:nvPr/>
        </p:nvGrpSpPr>
        <p:grpSpPr bwMode="auto">
          <a:xfrm>
            <a:off x="9582082" y="2281843"/>
            <a:ext cx="355425" cy="421887"/>
            <a:chOff x="0" y="0"/>
            <a:chExt cx="483" cy="576"/>
          </a:xfrm>
          <a:solidFill>
            <a:schemeClr val="bg1"/>
          </a:solidFill>
        </p:grpSpPr>
        <p:sp>
          <p:nvSpPr>
            <p:cNvPr id="26" name="AutoShape 435"/>
            <p:cNvSpPr/>
            <p:nvPr/>
          </p:nvSpPr>
          <p:spPr bwMode="auto">
            <a:xfrm>
              <a:off x="0" y="0"/>
              <a:ext cx="483" cy="57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w 21600"/>
                <a:gd name="T53" fmla="*/ 0 h 21600"/>
                <a:gd name="T54" fmla="*/ 0 w 21600"/>
                <a:gd name="T55" fmla="*/ 0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1600" y="2218"/>
                  </a:moveTo>
                  <a:lnTo>
                    <a:pt x="11590" y="2218"/>
                  </a:lnTo>
                  <a:lnTo>
                    <a:pt x="11590" y="756"/>
                  </a:lnTo>
                  <a:cubicBezTo>
                    <a:pt x="11590" y="339"/>
                    <a:pt x="11187" y="0"/>
                    <a:pt x="10690" y="0"/>
                  </a:cubicBezTo>
                  <a:cubicBezTo>
                    <a:pt x="10192" y="0"/>
                    <a:pt x="9789" y="339"/>
                    <a:pt x="9789" y="756"/>
                  </a:cubicBezTo>
                  <a:lnTo>
                    <a:pt x="9789" y="2218"/>
                  </a:lnTo>
                  <a:lnTo>
                    <a:pt x="0" y="2218"/>
                  </a:lnTo>
                  <a:lnTo>
                    <a:pt x="0" y="14675"/>
                  </a:lnTo>
                  <a:lnTo>
                    <a:pt x="6717" y="14675"/>
                  </a:lnTo>
                  <a:lnTo>
                    <a:pt x="4086" y="20400"/>
                  </a:lnTo>
                  <a:cubicBezTo>
                    <a:pt x="3877" y="20855"/>
                    <a:pt x="4146" y="21365"/>
                    <a:pt x="4688" y="21541"/>
                  </a:cubicBezTo>
                  <a:cubicBezTo>
                    <a:pt x="4812" y="21581"/>
                    <a:pt x="4940" y="21600"/>
                    <a:pt x="5066" y="21600"/>
                  </a:cubicBezTo>
                  <a:cubicBezTo>
                    <a:pt x="5488" y="21600"/>
                    <a:pt x="5886" y="21385"/>
                    <a:pt x="6047" y="21035"/>
                  </a:cubicBezTo>
                  <a:lnTo>
                    <a:pt x="8970" y="14675"/>
                  </a:lnTo>
                  <a:lnTo>
                    <a:pt x="12408" y="14675"/>
                  </a:lnTo>
                  <a:lnTo>
                    <a:pt x="15333" y="21035"/>
                  </a:lnTo>
                  <a:cubicBezTo>
                    <a:pt x="15494" y="21385"/>
                    <a:pt x="15892" y="21599"/>
                    <a:pt x="16314" y="21599"/>
                  </a:cubicBezTo>
                  <a:cubicBezTo>
                    <a:pt x="16440" y="21599"/>
                    <a:pt x="16568" y="21581"/>
                    <a:pt x="16692" y="21540"/>
                  </a:cubicBezTo>
                  <a:cubicBezTo>
                    <a:pt x="17234" y="21365"/>
                    <a:pt x="17503" y="20854"/>
                    <a:pt x="17294" y="20400"/>
                  </a:cubicBezTo>
                  <a:lnTo>
                    <a:pt x="14662" y="14675"/>
                  </a:lnTo>
                  <a:lnTo>
                    <a:pt x="21600" y="14675"/>
                  </a:lnTo>
                  <a:lnTo>
                    <a:pt x="21600" y="2218"/>
                  </a:lnTo>
                  <a:close/>
                  <a:moveTo>
                    <a:pt x="19498" y="12911"/>
                  </a:moveTo>
                  <a:lnTo>
                    <a:pt x="2102" y="12911"/>
                  </a:lnTo>
                  <a:lnTo>
                    <a:pt x="2102" y="3982"/>
                  </a:lnTo>
                  <a:lnTo>
                    <a:pt x="19498" y="3982"/>
                  </a:lnTo>
                  <a:lnTo>
                    <a:pt x="19498" y="12911"/>
                  </a:lnTo>
                  <a:close/>
                  <a:moveTo>
                    <a:pt x="19498" y="12911"/>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7" name="AutoShape 436"/>
            <p:cNvSpPr/>
            <p:nvPr/>
          </p:nvSpPr>
          <p:spPr bwMode="auto">
            <a:xfrm>
              <a:off x="80" y="136"/>
              <a:ext cx="318" cy="16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160" y="21600"/>
                  </a:moveTo>
                  <a:lnTo>
                    <a:pt x="8499" y="12117"/>
                  </a:lnTo>
                  <a:lnTo>
                    <a:pt x="10271" y="17202"/>
                  </a:lnTo>
                  <a:lnTo>
                    <a:pt x="18215" y="6937"/>
                  </a:lnTo>
                  <a:lnTo>
                    <a:pt x="19235" y="9860"/>
                  </a:lnTo>
                  <a:lnTo>
                    <a:pt x="21600" y="0"/>
                  </a:lnTo>
                  <a:lnTo>
                    <a:pt x="15960" y="464"/>
                  </a:lnTo>
                  <a:lnTo>
                    <a:pt x="17056" y="3610"/>
                  </a:lnTo>
                  <a:lnTo>
                    <a:pt x="10840" y="11641"/>
                  </a:lnTo>
                  <a:lnTo>
                    <a:pt x="9067" y="6556"/>
                  </a:lnTo>
                  <a:lnTo>
                    <a:pt x="0" y="18276"/>
                  </a:lnTo>
                  <a:lnTo>
                    <a:pt x="1160" y="21600"/>
                  </a:lnTo>
                  <a:close/>
                  <a:moveTo>
                    <a:pt x="1160" y="21600"/>
                  </a:moveTo>
                </a:path>
              </a:pathLst>
            </a:custGeom>
            <a:grpFill/>
            <a:ln>
              <a:noFill/>
            </a:ln>
          </p:spPr>
          <p:txBody>
            <a:bodyPr lIns="0" tIns="0" rIns="0" bIns="0"/>
            <a:lstStyle/>
            <a:p>
              <a:endParaRPr lang="en-US" sz="28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29" name="文本框 28"/>
          <p:cNvSpPr txBox="1"/>
          <p:nvPr/>
        </p:nvSpPr>
        <p:spPr>
          <a:xfrm>
            <a:off x="1920555" y="3437750"/>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0" name="文本框 29"/>
          <p:cNvSpPr txBox="1"/>
          <p:nvPr/>
        </p:nvSpPr>
        <p:spPr>
          <a:xfrm>
            <a:off x="1727983" y="3876296"/>
            <a:ext cx="1879947" cy="1077218"/>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4321210" y="343775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2" name="文本框 31"/>
          <p:cNvSpPr txBox="1"/>
          <p:nvPr/>
        </p:nvSpPr>
        <p:spPr>
          <a:xfrm>
            <a:off x="4128638" y="3876296"/>
            <a:ext cx="1879947" cy="1077218"/>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721865" y="3437750"/>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4" name="文本框 33"/>
          <p:cNvSpPr txBox="1"/>
          <p:nvPr/>
        </p:nvSpPr>
        <p:spPr>
          <a:xfrm>
            <a:off x="6529293" y="3876296"/>
            <a:ext cx="1879947" cy="1077218"/>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9127557" y="3437750"/>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6" name="文本框 35"/>
          <p:cNvSpPr txBox="1"/>
          <p:nvPr/>
        </p:nvSpPr>
        <p:spPr>
          <a:xfrm>
            <a:off x="8934985" y="3876296"/>
            <a:ext cx="1879947" cy="1077218"/>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任意多边形 30"/>
          <p:cNvSpPr>
            <a:spLocks noChangeArrowheads="1"/>
          </p:cNvSpPr>
          <p:nvPr/>
        </p:nvSpPr>
        <p:spPr bwMode="auto">
          <a:xfrm>
            <a:off x="7328105" y="1830408"/>
            <a:ext cx="3384550" cy="833437"/>
          </a:xfrm>
          <a:custGeom>
            <a:avLst/>
            <a:gdLst>
              <a:gd name="T0" fmla="*/ 481348 w 3384545"/>
              <a:gd name="T1" fmla="*/ 0 h 833717"/>
              <a:gd name="T2" fmla="*/ 2967691 w 3384545"/>
              <a:gd name="T3" fmla="*/ 0 h 833717"/>
              <a:gd name="T4" fmla="*/ 3384550 w 3384545"/>
              <a:gd name="T5" fmla="*/ 416719 h 833717"/>
              <a:gd name="T6" fmla="*/ 2967691 w 3384545"/>
              <a:gd name="T7" fmla="*/ 833437 h 833717"/>
              <a:gd name="T8" fmla="*/ 0 w 3384545"/>
              <a:gd name="T9" fmla="*/ 833437 h 833717"/>
              <a:gd name="T10" fmla="*/ 0 60000 65536"/>
              <a:gd name="T11" fmla="*/ 0 60000 65536"/>
              <a:gd name="T12" fmla="*/ 0 60000 65536"/>
              <a:gd name="T13" fmla="*/ 0 60000 65536"/>
              <a:gd name="T14" fmla="*/ 0 60000 65536"/>
              <a:gd name="T15" fmla="*/ 0 w 3384545"/>
              <a:gd name="T16" fmla="*/ 0 h 833717"/>
              <a:gd name="T17" fmla="*/ 3384545 w 3384545"/>
              <a:gd name="T18" fmla="*/ 833717 h 833717"/>
            </a:gdLst>
            <a:ahLst/>
            <a:cxnLst>
              <a:cxn ang="T10">
                <a:pos x="T0" y="T1"/>
              </a:cxn>
              <a:cxn ang="T11">
                <a:pos x="T2" y="T3"/>
              </a:cxn>
              <a:cxn ang="T12">
                <a:pos x="T4" y="T5"/>
              </a:cxn>
              <a:cxn ang="T13">
                <a:pos x="T6" y="T7"/>
              </a:cxn>
              <a:cxn ang="T14">
                <a:pos x="T8" y="T9"/>
              </a:cxn>
            </a:cxnLst>
            <a:rect l="T15" t="T16" r="T17" b="T18"/>
            <a:pathLst>
              <a:path w="3384545" h="833717">
                <a:moveTo>
                  <a:pt x="481347" y="0"/>
                </a:moveTo>
                <a:lnTo>
                  <a:pt x="2967687" y="0"/>
                </a:lnTo>
                <a:lnTo>
                  <a:pt x="3384545" y="416859"/>
                </a:lnTo>
                <a:lnTo>
                  <a:pt x="2967687" y="833717"/>
                </a:lnTo>
                <a:lnTo>
                  <a:pt x="0" y="833717"/>
                </a:lnTo>
                <a:lnTo>
                  <a:pt x="481347" y="0"/>
                </a:lnTo>
                <a:close/>
              </a:path>
            </a:pathLst>
          </a:custGeom>
          <a:solidFill>
            <a:srgbClr val="F87083"/>
          </a:solidFill>
          <a:ln>
            <a:noFill/>
          </a:ln>
        </p:spPr>
        <p:txBody>
          <a:bodyPr anchor="ctr"/>
          <a:lstStyle/>
          <a:p>
            <a:endParaRPr lang="zh-CN" altLang="en-US"/>
          </a:p>
        </p:txBody>
      </p:sp>
      <p:sp>
        <p:nvSpPr>
          <p:cNvPr id="8" name="任意多边形 33"/>
          <p:cNvSpPr>
            <a:spLocks noChangeArrowheads="1"/>
          </p:cNvSpPr>
          <p:nvPr/>
        </p:nvSpPr>
        <p:spPr bwMode="auto">
          <a:xfrm>
            <a:off x="6847093" y="2663845"/>
            <a:ext cx="3378200" cy="835025"/>
          </a:xfrm>
          <a:custGeom>
            <a:avLst/>
            <a:gdLst>
              <a:gd name="T0" fmla="*/ 481375 w 3378000"/>
              <a:gd name="T1" fmla="*/ 0 h 833717"/>
              <a:gd name="T2" fmla="*/ 2961317 w 3378000"/>
              <a:gd name="T3" fmla="*/ 0 h 833717"/>
              <a:gd name="T4" fmla="*/ 3378200 w 3378000"/>
              <a:gd name="T5" fmla="*/ 417513 h 833717"/>
              <a:gd name="T6" fmla="*/ 2961317 w 3378000"/>
              <a:gd name="T7" fmla="*/ 835025 h 833717"/>
              <a:gd name="T8" fmla="*/ 0 w 3378000"/>
              <a:gd name="T9" fmla="*/ 835025 h 833717"/>
              <a:gd name="T10" fmla="*/ 0 60000 65536"/>
              <a:gd name="T11" fmla="*/ 0 60000 65536"/>
              <a:gd name="T12" fmla="*/ 0 60000 65536"/>
              <a:gd name="T13" fmla="*/ 0 60000 65536"/>
              <a:gd name="T14" fmla="*/ 0 60000 65536"/>
              <a:gd name="T15" fmla="*/ 0 w 3378000"/>
              <a:gd name="T16" fmla="*/ 0 h 833717"/>
              <a:gd name="T17" fmla="*/ 3378000 w 3378000"/>
              <a:gd name="T18" fmla="*/ 833717 h 833717"/>
            </a:gdLst>
            <a:ahLst/>
            <a:cxnLst>
              <a:cxn ang="T10">
                <a:pos x="T0" y="T1"/>
              </a:cxn>
              <a:cxn ang="T11">
                <a:pos x="T2" y="T3"/>
              </a:cxn>
              <a:cxn ang="T12">
                <a:pos x="T4" y="T5"/>
              </a:cxn>
              <a:cxn ang="T13">
                <a:pos x="T6" y="T7"/>
              </a:cxn>
              <a:cxn ang="T14">
                <a:pos x="T8" y="T9"/>
              </a:cxn>
            </a:cxnLst>
            <a:rect l="T15" t="T16" r="T17" b="T18"/>
            <a:pathLst>
              <a:path w="3378000" h="833717">
                <a:moveTo>
                  <a:pt x="481347" y="0"/>
                </a:moveTo>
                <a:lnTo>
                  <a:pt x="2961142" y="0"/>
                </a:lnTo>
                <a:lnTo>
                  <a:pt x="3378000" y="416859"/>
                </a:lnTo>
                <a:lnTo>
                  <a:pt x="2961142" y="833717"/>
                </a:lnTo>
                <a:lnTo>
                  <a:pt x="0" y="833717"/>
                </a:lnTo>
                <a:lnTo>
                  <a:pt x="481347" y="0"/>
                </a:lnTo>
                <a:close/>
              </a:path>
            </a:pathLst>
          </a:custGeom>
          <a:solidFill>
            <a:srgbClr val="A6BA3D"/>
          </a:solidFill>
          <a:ln>
            <a:noFill/>
          </a:ln>
        </p:spPr>
        <p:txBody>
          <a:bodyPr anchor="ctr"/>
          <a:lstStyle/>
          <a:p>
            <a:endParaRPr lang="zh-CN" altLang="en-US"/>
          </a:p>
        </p:txBody>
      </p:sp>
      <p:sp>
        <p:nvSpPr>
          <p:cNvPr id="9" name="任意多边形 35"/>
          <p:cNvSpPr>
            <a:spLocks noChangeArrowheads="1"/>
          </p:cNvSpPr>
          <p:nvPr/>
        </p:nvSpPr>
        <p:spPr bwMode="auto">
          <a:xfrm>
            <a:off x="6366080" y="3498870"/>
            <a:ext cx="3403600" cy="833438"/>
          </a:xfrm>
          <a:custGeom>
            <a:avLst/>
            <a:gdLst>
              <a:gd name="T0" fmla="*/ 481324 w 3403756"/>
              <a:gd name="T1" fmla="*/ 0 h 833717"/>
              <a:gd name="T2" fmla="*/ 2986761 w 3403756"/>
              <a:gd name="T3" fmla="*/ 0 h 833717"/>
              <a:gd name="T4" fmla="*/ 3403600 w 3403756"/>
              <a:gd name="T5" fmla="*/ 416719 h 833717"/>
              <a:gd name="T6" fmla="*/ 2986761 w 3403756"/>
              <a:gd name="T7" fmla="*/ 833438 h 833717"/>
              <a:gd name="T8" fmla="*/ 0 w 3403756"/>
              <a:gd name="T9" fmla="*/ 833438 h 833717"/>
              <a:gd name="T10" fmla="*/ 0 60000 65536"/>
              <a:gd name="T11" fmla="*/ 0 60000 65536"/>
              <a:gd name="T12" fmla="*/ 0 60000 65536"/>
              <a:gd name="T13" fmla="*/ 0 60000 65536"/>
              <a:gd name="T14" fmla="*/ 0 60000 65536"/>
              <a:gd name="T15" fmla="*/ 0 w 3403756"/>
              <a:gd name="T16" fmla="*/ 0 h 833717"/>
              <a:gd name="T17" fmla="*/ 3403756 w 3403756"/>
              <a:gd name="T18" fmla="*/ 833717 h 833717"/>
            </a:gdLst>
            <a:ahLst/>
            <a:cxnLst>
              <a:cxn ang="T10">
                <a:pos x="T0" y="T1"/>
              </a:cxn>
              <a:cxn ang="T11">
                <a:pos x="T2" y="T3"/>
              </a:cxn>
              <a:cxn ang="T12">
                <a:pos x="T4" y="T5"/>
              </a:cxn>
              <a:cxn ang="T13">
                <a:pos x="T6" y="T7"/>
              </a:cxn>
              <a:cxn ang="T14">
                <a:pos x="T8" y="T9"/>
              </a:cxn>
            </a:cxnLst>
            <a:rect l="T15" t="T16" r="T17" b="T18"/>
            <a:pathLst>
              <a:path w="3403756" h="833717">
                <a:moveTo>
                  <a:pt x="481346" y="0"/>
                </a:moveTo>
                <a:lnTo>
                  <a:pt x="2986898" y="0"/>
                </a:lnTo>
                <a:lnTo>
                  <a:pt x="3403756" y="416859"/>
                </a:lnTo>
                <a:lnTo>
                  <a:pt x="2986898" y="833717"/>
                </a:lnTo>
                <a:lnTo>
                  <a:pt x="0" y="833717"/>
                </a:lnTo>
                <a:lnTo>
                  <a:pt x="481346" y="0"/>
                </a:lnTo>
                <a:close/>
              </a:path>
            </a:pathLst>
          </a:custGeom>
          <a:solidFill>
            <a:srgbClr val="F87083"/>
          </a:solidFill>
          <a:ln>
            <a:noFill/>
          </a:ln>
        </p:spPr>
        <p:txBody>
          <a:bodyPr anchor="ctr"/>
          <a:lstStyle/>
          <a:p>
            <a:endParaRPr lang="zh-CN" altLang="en-US"/>
          </a:p>
        </p:txBody>
      </p:sp>
      <p:sp>
        <p:nvSpPr>
          <p:cNvPr id="10" name="任意多边形 37"/>
          <p:cNvSpPr>
            <a:spLocks noChangeArrowheads="1"/>
          </p:cNvSpPr>
          <p:nvPr/>
        </p:nvSpPr>
        <p:spPr bwMode="auto">
          <a:xfrm>
            <a:off x="5894593" y="4324370"/>
            <a:ext cx="3430587" cy="833438"/>
          </a:xfrm>
          <a:custGeom>
            <a:avLst/>
            <a:gdLst>
              <a:gd name="T0" fmla="*/ 481317 w 3430800"/>
              <a:gd name="T1" fmla="*/ 0 h 833717"/>
              <a:gd name="T2" fmla="*/ 3013755 w 3430800"/>
              <a:gd name="T3" fmla="*/ 0 h 833717"/>
              <a:gd name="T4" fmla="*/ 3430587 w 3430800"/>
              <a:gd name="T5" fmla="*/ 416719 h 833717"/>
              <a:gd name="T6" fmla="*/ 3013755 w 3430800"/>
              <a:gd name="T7" fmla="*/ 833438 h 833717"/>
              <a:gd name="T8" fmla="*/ 0 w 3430800"/>
              <a:gd name="T9" fmla="*/ 833438 h 833717"/>
              <a:gd name="T10" fmla="*/ 0 60000 65536"/>
              <a:gd name="T11" fmla="*/ 0 60000 65536"/>
              <a:gd name="T12" fmla="*/ 0 60000 65536"/>
              <a:gd name="T13" fmla="*/ 0 60000 65536"/>
              <a:gd name="T14" fmla="*/ 0 60000 65536"/>
              <a:gd name="T15" fmla="*/ 0 w 3430800"/>
              <a:gd name="T16" fmla="*/ 0 h 833717"/>
              <a:gd name="T17" fmla="*/ 3430800 w 3430800"/>
              <a:gd name="T18" fmla="*/ 833717 h 833717"/>
            </a:gdLst>
            <a:ahLst/>
            <a:cxnLst>
              <a:cxn ang="T10">
                <a:pos x="T0" y="T1"/>
              </a:cxn>
              <a:cxn ang="T11">
                <a:pos x="T2" y="T3"/>
              </a:cxn>
              <a:cxn ang="T12">
                <a:pos x="T4" y="T5"/>
              </a:cxn>
              <a:cxn ang="T13">
                <a:pos x="T6" y="T7"/>
              </a:cxn>
              <a:cxn ang="T14">
                <a:pos x="T8" y="T9"/>
              </a:cxn>
            </a:cxnLst>
            <a:rect l="T15" t="T16" r="T17" b="T18"/>
            <a:pathLst>
              <a:path w="3430800" h="833717">
                <a:moveTo>
                  <a:pt x="481347" y="0"/>
                </a:moveTo>
                <a:lnTo>
                  <a:pt x="3013942" y="0"/>
                </a:lnTo>
                <a:lnTo>
                  <a:pt x="3430800" y="416859"/>
                </a:lnTo>
                <a:lnTo>
                  <a:pt x="3013942" y="833717"/>
                </a:lnTo>
                <a:lnTo>
                  <a:pt x="0" y="833717"/>
                </a:lnTo>
                <a:lnTo>
                  <a:pt x="481347" y="0"/>
                </a:lnTo>
                <a:close/>
              </a:path>
            </a:pathLst>
          </a:custGeom>
          <a:solidFill>
            <a:srgbClr val="A6BA3D"/>
          </a:solidFill>
          <a:ln>
            <a:noFill/>
          </a:ln>
        </p:spPr>
        <p:txBody>
          <a:bodyPr anchor="ctr"/>
          <a:lstStyle/>
          <a:p>
            <a:endParaRPr lang="zh-CN" altLang="en-US"/>
          </a:p>
        </p:txBody>
      </p:sp>
      <p:grpSp>
        <p:nvGrpSpPr>
          <p:cNvPr id="15" name="组合 44"/>
          <p:cNvGrpSpPr/>
          <p:nvPr/>
        </p:nvGrpSpPr>
        <p:grpSpPr bwMode="auto">
          <a:xfrm>
            <a:off x="8991805" y="2036783"/>
            <a:ext cx="333375" cy="376237"/>
            <a:chOff x="0" y="0"/>
            <a:chExt cx="406393" cy="459645"/>
          </a:xfrm>
        </p:grpSpPr>
        <p:sp>
          <p:nvSpPr>
            <p:cNvPr id="16" name="Freeform 148"/>
            <p:cNvSpPr>
              <a:spLocks noEditPoints="1" noChangeArrowheads="1"/>
            </p:cNvSpPr>
            <p:nvPr/>
          </p:nvSpPr>
          <p:spPr bwMode="auto">
            <a:xfrm>
              <a:off x="55120" y="0"/>
              <a:ext cx="351273" cy="456842"/>
            </a:xfrm>
            <a:custGeom>
              <a:avLst/>
              <a:gdLst>
                <a:gd name="T0" fmla="*/ 346854 w 159"/>
                <a:gd name="T1" fmla="*/ 408289 h 207"/>
                <a:gd name="T2" fmla="*/ 196625 w 159"/>
                <a:gd name="T3" fmla="*/ 174350 h 207"/>
                <a:gd name="T4" fmla="*/ 203252 w 159"/>
                <a:gd name="T5" fmla="*/ 52967 h 207"/>
                <a:gd name="T6" fmla="*/ 92789 w 159"/>
                <a:gd name="T7" fmla="*/ 8828 h 207"/>
                <a:gd name="T8" fmla="*/ 154648 w 159"/>
                <a:gd name="T9" fmla="*/ 105934 h 207"/>
                <a:gd name="T10" fmla="*/ 81743 w 159"/>
                <a:gd name="T11" fmla="*/ 152281 h 207"/>
                <a:gd name="T12" fmla="*/ 22093 w 159"/>
                <a:gd name="T13" fmla="*/ 59588 h 207"/>
                <a:gd name="T14" fmla="*/ 22093 w 159"/>
                <a:gd name="T15" fmla="*/ 169936 h 207"/>
                <a:gd name="T16" fmla="*/ 136974 w 159"/>
                <a:gd name="T17" fmla="*/ 211869 h 207"/>
                <a:gd name="T18" fmla="*/ 287204 w 159"/>
                <a:gd name="T19" fmla="*/ 445807 h 207"/>
                <a:gd name="T20" fmla="*/ 315925 w 159"/>
                <a:gd name="T21" fmla="*/ 452428 h 207"/>
                <a:gd name="T22" fmla="*/ 340227 w 159"/>
                <a:gd name="T23" fmla="*/ 434772 h 207"/>
                <a:gd name="T24" fmla="*/ 346854 w 159"/>
                <a:gd name="T25" fmla="*/ 408289 h 207"/>
                <a:gd name="T26" fmla="*/ 318134 w 159"/>
                <a:gd name="T27" fmla="*/ 425944 h 207"/>
                <a:gd name="T28" fmla="*/ 296041 w 159"/>
                <a:gd name="T29" fmla="*/ 421531 h 207"/>
                <a:gd name="T30" fmla="*/ 302669 w 159"/>
                <a:gd name="T31" fmla="*/ 401668 h 207"/>
                <a:gd name="T32" fmla="*/ 322553 w 159"/>
                <a:gd name="T33" fmla="*/ 406082 h 207"/>
                <a:gd name="T34" fmla="*/ 318134 w 159"/>
                <a:gd name="T35" fmla="*/ 42594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7" name="Freeform 149"/>
            <p:cNvSpPr>
              <a:spLocks noEditPoints="1" noChangeArrowheads="1"/>
            </p:cNvSpPr>
            <p:nvPr/>
          </p:nvSpPr>
          <p:spPr bwMode="auto">
            <a:xfrm>
              <a:off x="0" y="231691"/>
              <a:ext cx="231691" cy="227954"/>
            </a:xfrm>
            <a:custGeom>
              <a:avLst/>
              <a:gdLst>
                <a:gd name="T0" fmla="*/ 200799 w 105"/>
                <a:gd name="T1" fmla="*/ 57542 h 103"/>
                <a:gd name="T2" fmla="*/ 214038 w 105"/>
                <a:gd name="T3" fmla="*/ 44263 h 103"/>
                <a:gd name="T4" fmla="*/ 185353 w 105"/>
                <a:gd name="T5" fmla="*/ 15492 h 103"/>
                <a:gd name="T6" fmla="*/ 172113 w 105"/>
                <a:gd name="T7" fmla="*/ 28771 h 103"/>
                <a:gd name="T8" fmla="*/ 136808 w 105"/>
                <a:gd name="T9" fmla="*/ 15492 h 103"/>
                <a:gd name="T10" fmla="*/ 136808 w 105"/>
                <a:gd name="T11" fmla="*/ 0 h 103"/>
                <a:gd name="T12" fmla="*/ 94883 w 105"/>
                <a:gd name="T13" fmla="*/ 0 h 103"/>
                <a:gd name="T14" fmla="*/ 94883 w 105"/>
                <a:gd name="T15" fmla="*/ 15492 h 103"/>
                <a:gd name="T16" fmla="*/ 61784 w 105"/>
                <a:gd name="T17" fmla="*/ 28771 h 103"/>
                <a:gd name="T18" fmla="*/ 48545 w 105"/>
                <a:gd name="T19" fmla="*/ 15492 h 103"/>
                <a:gd name="T20" fmla="*/ 17653 w 105"/>
                <a:gd name="T21" fmla="*/ 44263 h 103"/>
                <a:gd name="T22" fmla="*/ 33099 w 105"/>
                <a:gd name="T23" fmla="*/ 59755 h 103"/>
                <a:gd name="T24" fmla="*/ 17653 w 105"/>
                <a:gd name="T25" fmla="*/ 92952 h 103"/>
                <a:gd name="T26" fmla="*/ 0 w 105"/>
                <a:gd name="T27" fmla="*/ 92952 h 103"/>
                <a:gd name="T28" fmla="*/ 0 w 105"/>
                <a:gd name="T29" fmla="*/ 135002 h 103"/>
                <a:gd name="T30" fmla="*/ 19859 w 105"/>
                <a:gd name="T31" fmla="*/ 135002 h 103"/>
                <a:gd name="T32" fmla="*/ 33099 w 105"/>
                <a:gd name="T33" fmla="*/ 168199 h 103"/>
                <a:gd name="T34" fmla="*/ 19859 w 105"/>
                <a:gd name="T35" fmla="*/ 181478 h 103"/>
                <a:gd name="T36" fmla="*/ 48545 w 105"/>
                <a:gd name="T37" fmla="*/ 210249 h 103"/>
                <a:gd name="T38" fmla="*/ 61784 w 105"/>
                <a:gd name="T39" fmla="*/ 196970 h 103"/>
                <a:gd name="T40" fmla="*/ 94883 w 105"/>
                <a:gd name="T41" fmla="*/ 210249 h 103"/>
                <a:gd name="T42" fmla="*/ 94883 w 105"/>
                <a:gd name="T43" fmla="*/ 227954 h 103"/>
                <a:gd name="T44" fmla="*/ 136808 w 105"/>
                <a:gd name="T45" fmla="*/ 227954 h 103"/>
                <a:gd name="T46" fmla="*/ 136808 w 105"/>
                <a:gd name="T47" fmla="*/ 210249 h 103"/>
                <a:gd name="T48" fmla="*/ 169907 w 105"/>
                <a:gd name="T49" fmla="*/ 196970 h 103"/>
                <a:gd name="T50" fmla="*/ 183146 w 105"/>
                <a:gd name="T51" fmla="*/ 210249 h 103"/>
                <a:gd name="T52" fmla="*/ 211832 w 105"/>
                <a:gd name="T53" fmla="*/ 181478 h 103"/>
                <a:gd name="T54" fmla="*/ 200799 w 105"/>
                <a:gd name="T55" fmla="*/ 168199 h 103"/>
                <a:gd name="T56" fmla="*/ 214038 w 105"/>
                <a:gd name="T57" fmla="*/ 135002 h 103"/>
                <a:gd name="T58" fmla="*/ 231691 w 105"/>
                <a:gd name="T59" fmla="*/ 135002 h 103"/>
                <a:gd name="T60" fmla="*/ 231691 w 105"/>
                <a:gd name="T61" fmla="*/ 92952 h 103"/>
                <a:gd name="T62" fmla="*/ 214038 w 105"/>
                <a:gd name="T63" fmla="*/ 92952 h 103"/>
                <a:gd name="T64" fmla="*/ 200799 w 105"/>
                <a:gd name="T65" fmla="*/ 57542 h 103"/>
                <a:gd name="T66" fmla="*/ 116949 w 105"/>
                <a:gd name="T67" fmla="*/ 183691 h 103"/>
                <a:gd name="T68" fmla="*/ 46338 w 105"/>
                <a:gd name="T69" fmla="*/ 112870 h 103"/>
                <a:gd name="T70" fmla="*/ 116949 w 105"/>
                <a:gd name="T71" fmla="*/ 42050 h 103"/>
                <a:gd name="T72" fmla="*/ 187559 w 105"/>
                <a:gd name="T73" fmla="*/ 112870 h 103"/>
                <a:gd name="T74" fmla="*/ 116949 w 105"/>
                <a:gd name="T75" fmla="*/ 183691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18" name="Oval 150"/>
            <p:cNvSpPr>
              <a:spLocks noChangeArrowheads="1"/>
            </p:cNvSpPr>
            <p:nvPr/>
          </p:nvSpPr>
          <p:spPr bwMode="auto">
            <a:xfrm>
              <a:off x="97160" y="326983"/>
              <a:ext cx="37370" cy="37370"/>
            </a:xfrm>
            <a:prstGeom prst="ellipse">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9" name="组合 48"/>
          <p:cNvGrpSpPr/>
          <p:nvPr/>
        </p:nvGrpSpPr>
        <p:grpSpPr bwMode="auto">
          <a:xfrm>
            <a:off x="7693230" y="4575195"/>
            <a:ext cx="312737" cy="350838"/>
            <a:chOff x="0" y="0"/>
            <a:chExt cx="402656" cy="450303"/>
          </a:xfrm>
        </p:grpSpPr>
        <p:sp>
          <p:nvSpPr>
            <p:cNvPr id="20" name="Freeform 108"/>
            <p:cNvSpPr>
              <a:spLocks noEditPoints="1" noChangeArrowheads="1"/>
            </p:cNvSpPr>
            <p:nvPr/>
          </p:nvSpPr>
          <p:spPr bwMode="auto">
            <a:xfrm>
              <a:off x="69134" y="167228"/>
              <a:ext cx="56988" cy="57923"/>
            </a:xfrm>
            <a:custGeom>
              <a:avLst/>
              <a:gdLst>
                <a:gd name="T0" fmla="*/ 28494 w 26"/>
                <a:gd name="T1" fmla="*/ 0 h 26"/>
                <a:gd name="T2" fmla="*/ 0 w 26"/>
                <a:gd name="T3" fmla="*/ 28962 h 26"/>
                <a:gd name="T4" fmla="*/ 28494 w 26"/>
                <a:gd name="T5" fmla="*/ 57923 h 26"/>
                <a:gd name="T6" fmla="*/ 56988 w 26"/>
                <a:gd name="T7" fmla="*/ 28962 h 26"/>
                <a:gd name="T8" fmla="*/ 28494 w 26"/>
                <a:gd name="T9" fmla="*/ 0 h 26"/>
                <a:gd name="T10" fmla="*/ 28494 w 26"/>
                <a:gd name="T11" fmla="*/ 51240 h 26"/>
                <a:gd name="T12" fmla="*/ 6576 w 26"/>
                <a:gd name="T13" fmla="*/ 28962 h 26"/>
                <a:gd name="T14" fmla="*/ 28494 w 26"/>
                <a:gd name="T15" fmla="*/ 6683 h 26"/>
                <a:gd name="T16" fmla="*/ 50412 w 26"/>
                <a:gd name="T17" fmla="*/ 28962 h 26"/>
                <a:gd name="T18" fmla="*/ 28494 w 26"/>
                <a:gd name="T19" fmla="*/ 5124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1" name="Freeform 109"/>
            <p:cNvSpPr>
              <a:spLocks noEditPoints="1" noChangeArrowheads="1"/>
            </p:cNvSpPr>
            <p:nvPr/>
          </p:nvSpPr>
          <p:spPr bwMode="auto">
            <a:xfrm>
              <a:off x="197125" y="129859"/>
              <a:ext cx="48580" cy="48580"/>
            </a:xfrm>
            <a:custGeom>
              <a:avLst/>
              <a:gdLst>
                <a:gd name="T0" fmla="*/ 24290 w 22"/>
                <a:gd name="T1" fmla="*/ 0 h 22"/>
                <a:gd name="T2" fmla="*/ 0 w 22"/>
                <a:gd name="T3" fmla="*/ 24290 h 22"/>
                <a:gd name="T4" fmla="*/ 24290 w 22"/>
                <a:gd name="T5" fmla="*/ 48580 h 22"/>
                <a:gd name="T6" fmla="*/ 48580 w 22"/>
                <a:gd name="T7" fmla="*/ 24290 h 22"/>
                <a:gd name="T8" fmla="*/ 24290 w 22"/>
                <a:gd name="T9" fmla="*/ 0 h 22"/>
                <a:gd name="T10" fmla="*/ 24290 w 22"/>
                <a:gd name="T11" fmla="*/ 37539 h 22"/>
                <a:gd name="T12" fmla="*/ 11041 w 22"/>
                <a:gd name="T13" fmla="*/ 24290 h 22"/>
                <a:gd name="T14" fmla="*/ 24290 w 22"/>
                <a:gd name="T15" fmla="*/ 11041 h 22"/>
                <a:gd name="T16" fmla="*/ 37539 w 22"/>
                <a:gd name="T17" fmla="*/ 24290 h 22"/>
                <a:gd name="T18" fmla="*/ 24290 w 22"/>
                <a:gd name="T19" fmla="*/ 37539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2" name="Freeform 110"/>
            <p:cNvSpPr>
              <a:spLocks noEditPoints="1" noChangeArrowheads="1"/>
            </p:cNvSpPr>
            <p:nvPr/>
          </p:nvSpPr>
          <p:spPr bwMode="auto">
            <a:xfrm>
              <a:off x="82213" y="181242"/>
              <a:ext cx="30830" cy="30830"/>
            </a:xfrm>
            <a:custGeom>
              <a:avLst/>
              <a:gdLst>
                <a:gd name="T0" fmla="*/ 15415 w 14"/>
                <a:gd name="T1" fmla="*/ 0 h 14"/>
                <a:gd name="T2" fmla="*/ 0 w 14"/>
                <a:gd name="T3" fmla="*/ 15415 h 14"/>
                <a:gd name="T4" fmla="*/ 15415 w 14"/>
                <a:gd name="T5" fmla="*/ 30830 h 14"/>
                <a:gd name="T6" fmla="*/ 30830 w 14"/>
                <a:gd name="T7" fmla="*/ 15415 h 14"/>
                <a:gd name="T8" fmla="*/ 15415 w 14"/>
                <a:gd name="T9" fmla="*/ 0 h 14"/>
                <a:gd name="T10" fmla="*/ 15415 w 14"/>
                <a:gd name="T11" fmla="*/ 22021 h 14"/>
                <a:gd name="T12" fmla="*/ 8809 w 14"/>
                <a:gd name="T13" fmla="*/ 15415 h 14"/>
                <a:gd name="T14" fmla="*/ 15415 w 14"/>
                <a:gd name="T15" fmla="*/ 6606 h 14"/>
                <a:gd name="T16" fmla="*/ 24224 w 14"/>
                <a:gd name="T17" fmla="*/ 15415 h 14"/>
                <a:gd name="T18" fmla="*/ 15415 w 14"/>
                <a:gd name="T19" fmla="*/ 22021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3" name="Freeform 111"/>
            <p:cNvSpPr>
              <a:spLocks noEditPoints="1" noChangeArrowheads="1"/>
            </p:cNvSpPr>
            <p:nvPr/>
          </p:nvSpPr>
          <p:spPr bwMode="auto">
            <a:xfrm>
              <a:off x="172834" y="105568"/>
              <a:ext cx="97161" cy="97161"/>
            </a:xfrm>
            <a:custGeom>
              <a:avLst/>
              <a:gdLst>
                <a:gd name="T0" fmla="*/ 48581 w 44"/>
                <a:gd name="T1" fmla="*/ 0 h 44"/>
                <a:gd name="T2" fmla="*/ 0 w 44"/>
                <a:gd name="T3" fmla="*/ 48581 h 44"/>
                <a:gd name="T4" fmla="*/ 48581 w 44"/>
                <a:gd name="T5" fmla="*/ 97161 h 44"/>
                <a:gd name="T6" fmla="*/ 97161 w 44"/>
                <a:gd name="T7" fmla="*/ 48581 h 44"/>
                <a:gd name="T8" fmla="*/ 48581 w 44"/>
                <a:gd name="T9" fmla="*/ 0 h 44"/>
                <a:gd name="T10" fmla="*/ 48581 w 44"/>
                <a:gd name="T11" fmla="*/ 86120 h 44"/>
                <a:gd name="T12" fmla="*/ 11041 w 44"/>
                <a:gd name="T13" fmla="*/ 48581 h 44"/>
                <a:gd name="T14" fmla="*/ 48581 w 44"/>
                <a:gd name="T15" fmla="*/ 13249 h 44"/>
                <a:gd name="T16" fmla="*/ 86120 w 44"/>
                <a:gd name="T17" fmla="*/ 48581 h 44"/>
                <a:gd name="T18" fmla="*/ 48581 w 44"/>
                <a:gd name="T19" fmla="*/ 86120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4" name="Freeform 112"/>
            <p:cNvSpPr>
              <a:spLocks noEditPoints="1" noChangeArrowheads="1"/>
            </p:cNvSpPr>
            <p:nvPr/>
          </p:nvSpPr>
          <p:spPr bwMode="auto">
            <a:xfrm>
              <a:off x="0" y="0"/>
              <a:ext cx="402656" cy="450303"/>
            </a:xfrm>
            <a:custGeom>
              <a:avLst/>
              <a:gdLst>
                <a:gd name="T0" fmla="*/ 347346 w 182"/>
                <a:gd name="T1" fmla="*/ 211907 h 204"/>
                <a:gd name="T2" fmla="*/ 338497 w 182"/>
                <a:gd name="T3" fmla="*/ 105954 h 204"/>
                <a:gd name="T4" fmla="*/ 172567 w 182"/>
                <a:gd name="T5" fmla="*/ 0 h 204"/>
                <a:gd name="T6" fmla="*/ 2212 w 182"/>
                <a:gd name="T7" fmla="*/ 174382 h 204"/>
                <a:gd name="T8" fmla="*/ 0 w 182"/>
                <a:gd name="T9" fmla="*/ 450303 h 204"/>
                <a:gd name="T10" fmla="*/ 250001 w 182"/>
                <a:gd name="T11" fmla="*/ 388497 h 204"/>
                <a:gd name="T12" fmla="*/ 325222 w 182"/>
                <a:gd name="T13" fmla="*/ 388497 h 204"/>
                <a:gd name="T14" fmla="*/ 325222 w 182"/>
                <a:gd name="T15" fmla="*/ 388497 h 204"/>
                <a:gd name="T16" fmla="*/ 345134 w 182"/>
                <a:gd name="T17" fmla="*/ 333313 h 204"/>
                <a:gd name="T18" fmla="*/ 323010 w 182"/>
                <a:gd name="T19" fmla="*/ 320068 h 204"/>
                <a:gd name="T20" fmla="*/ 345134 w 182"/>
                <a:gd name="T21" fmla="*/ 309031 h 204"/>
                <a:gd name="T22" fmla="*/ 342921 w 182"/>
                <a:gd name="T23" fmla="*/ 304617 h 204"/>
                <a:gd name="T24" fmla="*/ 376107 w 182"/>
                <a:gd name="T25" fmla="*/ 245018 h 204"/>
                <a:gd name="T26" fmla="*/ 137169 w 182"/>
                <a:gd name="T27" fmla="*/ 205285 h 204"/>
                <a:gd name="T28" fmla="*/ 137169 w 182"/>
                <a:gd name="T29" fmla="*/ 225152 h 204"/>
                <a:gd name="T30" fmla="*/ 119469 w 182"/>
                <a:gd name="T31" fmla="*/ 231774 h 204"/>
                <a:gd name="T32" fmla="*/ 106195 w 182"/>
                <a:gd name="T33" fmla="*/ 242810 h 204"/>
                <a:gd name="T34" fmla="*/ 88496 w 182"/>
                <a:gd name="T35" fmla="*/ 236188 h 204"/>
                <a:gd name="T36" fmla="*/ 70797 w 182"/>
                <a:gd name="T37" fmla="*/ 236188 h 204"/>
                <a:gd name="T38" fmla="*/ 61947 w 182"/>
                <a:gd name="T39" fmla="*/ 218529 h 204"/>
                <a:gd name="T40" fmla="*/ 48673 w 182"/>
                <a:gd name="T41" fmla="*/ 205285 h 204"/>
                <a:gd name="T42" fmla="*/ 57522 w 182"/>
                <a:gd name="T43" fmla="*/ 187626 h 204"/>
                <a:gd name="T44" fmla="*/ 57522 w 182"/>
                <a:gd name="T45" fmla="*/ 167760 h 204"/>
                <a:gd name="T46" fmla="*/ 75221 w 182"/>
                <a:gd name="T47" fmla="*/ 161138 h 204"/>
                <a:gd name="T48" fmla="*/ 88496 w 182"/>
                <a:gd name="T49" fmla="*/ 150101 h 204"/>
                <a:gd name="T50" fmla="*/ 106195 w 182"/>
                <a:gd name="T51" fmla="*/ 156723 h 204"/>
                <a:gd name="T52" fmla="*/ 126107 w 182"/>
                <a:gd name="T53" fmla="*/ 156723 h 204"/>
                <a:gd name="T54" fmla="*/ 132744 w 182"/>
                <a:gd name="T55" fmla="*/ 174382 h 204"/>
                <a:gd name="T56" fmla="*/ 146018 w 182"/>
                <a:gd name="T57" fmla="*/ 187626 h 204"/>
                <a:gd name="T58" fmla="*/ 300886 w 182"/>
                <a:gd name="T59" fmla="*/ 169967 h 204"/>
                <a:gd name="T60" fmla="*/ 278762 w 182"/>
                <a:gd name="T61" fmla="*/ 192041 h 204"/>
                <a:gd name="T62" fmla="*/ 267700 w 182"/>
                <a:gd name="T63" fmla="*/ 220737 h 204"/>
                <a:gd name="T64" fmla="*/ 236726 w 182"/>
                <a:gd name="T65" fmla="*/ 220737 h 204"/>
                <a:gd name="T66" fmla="*/ 207965 w 182"/>
                <a:gd name="T67" fmla="*/ 231774 h 204"/>
                <a:gd name="T68" fmla="*/ 183629 w 182"/>
                <a:gd name="T69" fmla="*/ 211907 h 204"/>
                <a:gd name="T70" fmla="*/ 154868 w 182"/>
                <a:gd name="T71" fmla="*/ 200870 h 204"/>
                <a:gd name="T72" fmla="*/ 154868 w 182"/>
                <a:gd name="T73" fmla="*/ 169967 h 204"/>
                <a:gd name="T74" fmla="*/ 141593 w 182"/>
                <a:gd name="T75" fmla="*/ 141272 h 204"/>
                <a:gd name="T76" fmla="*/ 163717 w 182"/>
                <a:gd name="T77" fmla="*/ 116990 h 204"/>
                <a:gd name="T78" fmla="*/ 174779 w 182"/>
                <a:gd name="T79" fmla="*/ 88295 h 204"/>
                <a:gd name="T80" fmla="*/ 207965 w 182"/>
                <a:gd name="T81" fmla="*/ 88295 h 204"/>
                <a:gd name="T82" fmla="*/ 236726 w 182"/>
                <a:gd name="T83" fmla="*/ 77258 h 204"/>
                <a:gd name="T84" fmla="*/ 258850 w 182"/>
                <a:gd name="T85" fmla="*/ 97124 h 204"/>
                <a:gd name="T86" fmla="*/ 287611 w 182"/>
                <a:gd name="T87" fmla="*/ 108161 h 204"/>
                <a:gd name="T88" fmla="*/ 287611 w 182"/>
                <a:gd name="T89" fmla="*/ 141272 h 204"/>
                <a:gd name="T90" fmla="*/ 300886 w 182"/>
                <a:gd name="T91" fmla="*/ 16996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5" name="组合 54"/>
          <p:cNvGrpSpPr/>
          <p:nvPr/>
        </p:nvGrpSpPr>
        <p:grpSpPr bwMode="auto">
          <a:xfrm>
            <a:off x="8142492" y="3779858"/>
            <a:ext cx="271463" cy="268287"/>
            <a:chOff x="0" y="0"/>
            <a:chExt cx="453105" cy="448433"/>
          </a:xfrm>
        </p:grpSpPr>
        <p:sp>
          <p:nvSpPr>
            <p:cNvPr id="26" name="Freeform 136"/>
            <p:cNvSpPr>
              <a:spLocks noChangeArrowheads="1"/>
            </p:cNvSpPr>
            <p:nvPr/>
          </p:nvSpPr>
          <p:spPr bwMode="auto">
            <a:xfrm>
              <a:off x="0" y="251309"/>
              <a:ext cx="453105" cy="197124"/>
            </a:xfrm>
            <a:custGeom>
              <a:avLst/>
              <a:gdLst>
                <a:gd name="T0" fmla="*/ 227658 w 205"/>
                <a:gd name="T1" fmla="*/ 42083 h 89"/>
                <a:gd name="T2" fmla="*/ 103883 w 205"/>
                <a:gd name="T3" fmla="*/ 0 h 89"/>
                <a:gd name="T4" fmla="*/ 0 w 205"/>
                <a:gd name="T5" fmla="*/ 0 h 89"/>
                <a:gd name="T6" fmla="*/ 0 w 205"/>
                <a:gd name="T7" fmla="*/ 148397 h 89"/>
                <a:gd name="T8" fmla="*/ 48626 w 205"/>
                <a:gd name="T9" fmla="*/ 197124 h 89"/>
                <a:gd name="T10" fmla="*/ 404479 w 205"/>
                <a:gd name="T11" fmla="*/ 197124 h 89"/>
                <a:gd name="T12" fmla="*/ 453105 w 205"/>
                <a:gd name="T13" fmla="*/ 148397 h 89"/>
                <a:gd name="T14" fmla="*/ 453105 w 205"/>
                <a:gd name="T15" fmla="*/ 0 h 89"/>
                <a:gd name="T16" fmla="*/ 349222 w 205"/>
                <a:gd name="T17" fmla="*/ 0 h 89"/>
                <a:gd name="T18" fmla="*/ 227658 w 205"/>
                <a:gd name="T19" fmla="*/ 42083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27" name="Freeform 137"/>
            <p:cNvSpPr>
              <a:spLocks noEditPoints="1" noChangeArrowheads="1"/>
            </p:cNvSpPr>
            <p:nvPr/>
          </p:nvSpPr>
          <p:spPr bwMode="auto">
            <a:xfrm>
              <a:off x="0" y="0"/>
              <a:ext cx="453105" cy="260652"/>
            </a:xfrm>
            <a:custGeom>
              <a:avLst/>
              <a:gdLst>
                <a:gd name="T0" fmla="*/ 404479 w 205"/>
                <a:gd name="T1" fmla="*/ 92774 h 118"/>
                <a:gd name="T2" fmla="*/ 397848 w 205"/>
                <a:gd name="T3" fmla="*/ 92774 h 118"/>
                <a:gd name="T4" fmla="*/ 340381 w 205"/>
                <a:gd name="T5" fmla="*/ 92774 h 118"/>
                <a:gd name="T6" fmla="*/ 340381 w 205"/>
                <a:gd name="T7" fmla="*/ 48596 h 118"/>
                <a:gd name="T8" fmla="*/ 291755 w 205"/>
                <a:gd name="T9" fmla="*/ 0 h 118"/>
                <a:gd name="T10" fmla="*/ 161350 w 205"/>
                <a:gd name="T11" fmla="*/ 0 h 118"/>
                <a:gd name="T12" fmla="*/ 112724 w 205"/>
                <a:gd name="T13" fmla="*/ 48596 h 118"/>
                <a:gd name="T14" fmla="*/ 112724 w 205"/>
                <a:gd name="T15" fmla="*/ 92774 h 118"/>
                <a:gd name="T16" fmla="*/ 55257 w 205"/>
                <a:gd name="T17" fmla="*/ 92774 h 118"/>
                <a:gd name="T18" fmla="*/ 48626 w 205"/>
                <a:gd name="T19" fmla="*/ 92774 h 118"/>
                <a:gd name="T20" fmla="*/ 0 w 205"/>
                <a:gd name="T21" fmla="*/ 141371 h 118"/>
                <a:gd name="T22" fmla="*/ 0 w 205"/>
                <a:gd name="T23" fmla="*/ 223100 h 118"/>
                <a:gd name="T24" fmla="*/ 119354 w 205"/>
                <a:gd name="T25" fmla="*/ 223100 h 118"/>
                <a:gd name="T26" fmla="*/ 227658 w 205"/>
                <a:gd name="T27" fmla="*/ 260652 h 118"/>
                <a:gd name="T28" fmla="*/ 333751 w 205"/>
                <a:gd name="T29" fmla="*/ 223100 h 118"/>
                <a:gd name="T30" fmla="*/ 453105 w 205"/>
                <a:gd name="T31" fmla="*/ 223100 h 118"/>
                <a:gd name="T32" fmla="*/ 453105 w 205"/>
                <a:gd name="T33" fmla="*/ 141371 h 118"/>
                <a:gd name="T34" fmla="*/ 404479 w 205"/>
                <a:gd name="T35" fmla="*/ 92774 h 118"/>
                <a:gd name="T36" fmla="*/ 148088 w 205"/>
                <a:gd name="T37" fmla="*/ 57432 h 118"/>
                <a:gd name="T38" fmla="*/ 148088 w 205"/>
                <a:gd name="T39" fmla="*/ 48596 h 118"/>
                <a:gd name="T40" fmla="*/ 161350 w 205"/>
                <a:gd name="T41" fmla="*/ 37552 h 118"/>
                <a:gd name="T42" fmla="*/ 291755 w 205"/>
                <a:gd name="T43" fmla="*/ 37552 h 118"/>
                <a:gd name="T44" fmla="*/ 305017 w 205"/>
                <a:gd name="T45" fmla="*/ 48596 h 118"/>
                <a:gd name="T46" fmla="*/ 305017 w 205"/>
                <a:gd name="T47" fmla="*/ 57432 h 118"/>
                <a:gd name="T48" fmla="*/ 305017 w 205"/>
                <a:gd name="T49" fmla="*/ 92774 h 118"/>
                <a:gd name="T50" fmla="*/ 148088 w 205"/>
                <a:gd name="T51" fmla="*/ 92774 h 118"/>
                <a:gd name="T52" fmla="*/ 148088 w 205"/>
                <a:gd name="T53" fmla="*/ 57432 h 118"/>
                <a:gd name="T54" fmla="*/ 223237 w 205"/>
                <a:gd name="T55" fmla="*/ 223100 h 118"/>
                <a:gd name="T56" fmla="*/ 187873 w 205"/>
                <a:gd name="T57" fmla="*/ 189967 h 118"/>
                <a:gd name="T58" fmla="*/ 223237 w 205"/>
                <a:gd name="T59" fmla="*/ 154624 h 118"/>
                <a:gd name="T60" fmla="*/ 258601 w 205"/>
                <a:gd name="T61" fmla="*/ 189967 h 118"/>
                <a:gd name="T62" fmla="*/ 223237 w 205"/>
                <a:gd name="T63" fmla="*/ 223100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grpSp>
        <p:nvGrpSpPr>
          <p:cNvPr id="28" name="组合 57"/>
          <p:cNvGrpSpPr/>
          <p:nvPr/>
        </p:nvGrpSpPr>
        <p:grpSpPr bwMode="auto">
          <a:xfrm>
            <a:off x="8533017" y="2917845"/>
            <a:ext cx="320675" cy="344488"/>
            <a:chOff x="0" y="0"/>
            <a:chExt cx="466184" cy="501686"/>
          </a:xfrm>
        </p:grpSpPr>
        <p:sp>
          <p:nvSpPr>
            <p:cNvPr id="29" name="Freeform 154"/>
            <p:cNvSpPr>
              <a:spLocks noChangeArrowheads="1"/>
            </p:cNvSpPr>
            <p:nvPr/>
          </p:nvSpPr>
          <p:spPr bwMode="auto">
            <a:xfrm>
              <a:off x="141070" y="426012"/>
              <a:ext cx="50449" cy="46712"/>
            </a:xfrm>
            <a:custGeom>
              <a:avLst/>
              <a:gdLst>
                <a:gd name="T0" fmla="*/ 35095 w 23"/>
                <a:gd name="T1" fmla="*/ 0 h 21"/>
                <a:gd name="T2" fmla="*/ 35095 w 23"/>
                <a:gd name="T3" fmla="*/ 8898 h 21"/>
                <a:gd name="T4" fmla="*/ 41675 w 23"/>
                <a:gd name="T5" fmla="*/ 24468 h 21"/>
                <a:gd name="T6" fmla="*/ 21934 w 23"/>
                <a:gd name="T7" fmla="*/ 37814 h 21"/>
                <a:gd name="T8" fmla="*/ 8774 w 23"/>
                <a:gd name="T9" fmla="*/ 20019 h 21"/>
                <a:gd name="T10" fmla="*/ 13161 w 23"/>
                <a:gd name="T11" fmla="*/ 11122 h 21"/>
                <a:gd name="T12" fmla="*/ 13161 w 23"/>
                <a:gd name="T13" fmla="*/ 0 h 21"/>
                <a:gd name="T14" fmla="*/ 0 w 23"/>
                <a:gd name="T15" fmla="*/ 22244 h 21"/>
                <a:gd name="T16" fmla="*/ 24128 w 23"/>
                <a:gd name="T17" fmla="*/ 46712 h 21"/>
                <a:gd name="T18" fmla="*/ 50449 w 23"/>
                <a:gd name="T19" fmla="*/ 22244 h 21"/>
                <a:gd name="T20" fmla="*/ 35095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0" name="Rectangle 155"/>
            <p:cNvSpPr>
              <a:spLocks noChangeArrowheads="1"/>
            </p:cNvSpPr>
            <p:nvPr/>
          </p:nvSpPr>
          <p:spPr bwMode="auto">
            <a:xfrm>
              <a:off x="160689" y="419472"/>
              <a:ext cx="9342" cy="32698"/>
            </a:xfrm>
            <a:prstGeom prst="rect">
              <a:avLst/>
            </a:pr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Calibri" panose="020F0502020204030204" pitchFamily="34" charset="0"/>
                <a:sym typeface="宋体" panose="02010600030101010101" pitchFamily="2" charset="-122"/>
              </a:endParaRPr>
            </a:p>
          </p:txBody>
        </p:sp>
        <p:sp>
          <p:nvSpPr>
            <p:cNvPr id="31" name="Freeform 156"/>
            <p:cNvSpPr>
              <a:spLocks noEditPoints="1" noChangeArrowheads="1"/>
            </p:cNvSpPr>
            <p:nvPr/>
          </p:nvSpPr>
          <p:spPr bwMode="auto">
            <a:xfrm>
              <a:off x="39238" y="81278"/>
              <a:ext cx="260652" cy="260652"/>
            </a:xfrm>
            <a:custGeom>
              <a:avLst/>
              <a:gdLst>
                <a:gd name="T0" fmla="*/ 53014 w 118"/>
                <a:gd name="T1" fmla="*/ 41969 h 118"/>
                <a:gd name="T2" fmla="*/ 41969 w 118"/>
                <a:gd name="T3" fmla="*/ 207638 h 118"/>
                <a:gd name="T4" fmla="*/ 207638 w 118"/>
                <a:gd name="T5" fmla="*/ 218683 h 118"/>
                <a:gd name="T6" fmla="*/ 218683 w 118"/>
                <a:gd name="T7" fmla="*/ 53014 h 118"/>
                <a:gd name="T8" fmla="*/ 53014 w 118"/>
                <a:gd name="T9" fmla="*/ 41969 h 118"/>
                <a:gd name="T10" fmla="*/ 141371 w 118"/>
                <a:gd name="T11" fmla="*/ 185549 h 118"/>
                <a:gd name="T12" fmla="*/ 141371 w 118"/>
                <a:gd name="T13" fmla="*/ 205429 h 118"/>
                <a:gd name="T14" fmla="*/ 123699 w 118"/>
                <a:gd name="T15" fmla="*/ 205429 h 118"/>
                <a:gd name="T16" fmla="*/ 123699 w 118"/>
                <a:gd name="T17" fmla="*/ 187758 h 118"/>
                <a:gd name="T18" fmla="*/ 90566 w 118"/>
                <a:gd name="T19" fmla="*/ 178922 h 118"/>
                <a:gd name="T20" fmla="*/ 94983 w 118"/>
                <a:gd name="T21" fmla="*/ 156833 h 118"/>
                <a:gd name="T22" fmla="*/ 128117 w 118"/>
                <a:gd name="T23" fmla="*/ 165669 h 118"/>
                <a:gd name="T24" fmla="*/ 145788 w 118"/>
                <a:gd name="T25" fmla="*/ 154624 h 118"/>
                <a:gd name="T26" fmla="*/ 125908 w 118"/>
                <a:gd name="T27" fmla="*/ 136953 h 118"/>
                <a:gd name="T28" fmla="*/ 90566 w 118"/>
                <a:gd name="T29" fmla="*/ 101610 h 118"/>
                <a:gd name="T30" fmla="*/ 123699 w 118"/>
                <a:gd name="T31" fmla="*/ 68476 h 118"/>
                <a:gd name="T32" fmla="*/ 123699 w 118"/>
                <a:gd name="T33" fmla="*/ 50805 h 118"/>
                <a:gd name="T34" fmla="*/ 141371 w 118"/>
                <a:gd name="T35" fmla="*/ 50805 h 118"/>
                <a:gd name="T36" fmla="*/ 141371 w 118"/>
                <a:gd name="T37" fmla="*/ 66267 h 118"/>
                <a:gd name="T38" fmla="*/ 170086 w 118"/>
                <a:gd name="T39" fmla="*/ 72894 h 118"/>
                <a:gd name="T40" fmla="*/ 163460 w 118"/>
                <a:gd name="T41" fmla="*/ 94983 h 118"/>
                <a:gd name="T42" fmla="*/ 136953 w 118"/>
                <a:gd name="T43" fmla="*/ 88357 h 118"/>
                <a:gd name="T44" fmla="*/ 121490 w 118"/>
                <a:gd name="T45" fmla="*/ 99401 h 118"/>
                <a:gd name="T46" fmla="*/ 143579 w 118"/>
                <a:gd name="T47" fmla="*/ 114864 h 118"/>
                <a:gd name="T48" fmla="*/ 174504 w 118"/>
                <a:gd name="T49" fmla="*/ 152415 h 118"/>
                <a:gd name="T50" fmla="*/ 141371 w 118"/>
                <a:gd name="T51" fmla="*/ 185549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2" name="Freeform 157"/>
            <p:cNvSpPr>
              <a:spLocks noEditPoints="1" noChangeArrowheads="1"/>
            </p:cNvSpPr>
            <p:nvPr/>
          </p:nvSpPr>
          <p:spPr bwMode="auto">
            <a:xfrm>
              <a:off x="0" y="0"/>
              <a:ext cx="338194" cy="501686"/>
            </a:xfrm>
            <a:custGeom>
              <a:avLst/>
              <a:gdLst>
                <a:gd name="T0" fmla="*/ 305038 w 153"/>
                <a:gd name="T1" fmla="*/ 391182 h 227"/>
                <a:gd name="T2" fmla="*/ 35367 w 153"/>
                <a:gd name="T3" fmla="*/ 391182 h 227"/>
                <a:gd name="T4" fmla="*/ 35367 w 153"/>
                <a:gd name="T5" fmla="*/ 35361 h 227"/>
                <a:gd name="T6" fmla="*/ 305038 w 153"/>
                <a:gd name="T7" fmla="*/ 35361 h 227"/>
                <a:gd name="T8" fmla="*/ 305038 w 153"/>
                <a:gd name="T9" fmla="*/ 227637 h 227"/>
                <a:gd name="T10" fmla="*/ 307248 w 153"/>
                <a:gd name="T11" fmla="*/ 225427 h 227"/>
                <a:gd name="T12" fmla="*/ 338194 w 153"/>
                <a:gd name="T13" fmla="*/ 207747 h 227"/>
                <a:gd name="T14" fmla="*/ 338194 w 153"/>
                <a:gd name="T15" fmla="*/ 28731 h 227"/>
                <a:gd name="T16" fmla="*/ 311669 w 153"/>
                <a:gd name="T17" fmla="*/ 0 h 227"/>
                <a:gd name="T18" fmla="*/ 26525 w 153"/>
                <a:gd name="T19" fmla="*/ 0 h 227"/>
                <a:gd name="T20" fmla="*/ 0 w 153"/>
                <a:gd name="T21" fmla="*/ 28731 h 227"/>
                <a:gd name="T22" fmla="*/ 0 w 153"/>
                <a:gd name="T23" fmla="*/ 475165 h 227"/>
                <a:gd name="T24" fmla="*/ 26525 w 153"/>
                <a:gd name="T25" fmla="*/ 501686 h 227"/>
                <a:gd name="T26" fmla="*/ 311669 w 153"/>
                <a:gd name="T27" fmla="*/ 501686 h 227"/>
                <a:gd name="T28" fmla="*/ 338194 w 153"/>
                <a:gd name="T29" fmla="*/ 475165 h 227"/>
                <a:gd name="T30" fmla="*/ 338194 w 153"/>
                <a:gd name="T31" fmla="*/ 388972 h 227"/>
                <a:gd name="T32" fmla="*/ 305038 w 153"/>
                <a:gd name="T33" fmla="*/ 366872 h 227"/>
                <a:gd name="T34" fmla="*/ 305038 w 153"/>
                <a:gd name="T35" fmla="*/ 391182 h 227"/>
                <a:gd name="T36" fmla="*/ 165781 w 153"/>
                <a:gd name="T37" fmla="*/ 488426 h 227"/>
                <a:gd name="T38" fmla="*/ 123783 w 153"/>
                <a:gd name="T39" fmla="*/ 444224 h 227"/>
                <a:gd name="T40" fmla="*/ 165781 w 153"/>
                <a:gd name="T41" fmla="*/ 402233 h 227"/>
                <a:gd name="T42" fmla="*/ 209990 w 153"/>
                <a:gd name="T43" fmla="*/ 444224 h 227"/>
                <a:gd name="T44" fmla="*/ 165781 w 153"/>
                <a:gd name="T45" fmla="*/ 488426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sp>
          <p:nvSpPr>
            <p:cNvPr id="33" name="Freeform 158"/>
            <p:cNvSpPr>
              <a:spLocks noEditPoints="1" noChangeArrowheads="1"/>
            </p:cNvSpPr>
            <p:nvPr/>
          </p:nvSpPr>
          <p:spPr bwMode="auto">
            <a:xfrm>
              <a:off x="275600" y="202729"/>
              <a:ext cx="190584" cy="190584"/>
            </a:xfrm>
            <a:custGeom>
              <a:avLst/>
              <a:gdLst>
                <a:gd name="T0" fmla="*/ 159559 w 86"/>
                <a:gd name="T1" fmla="*/ 37674 h 86"/>
                <a:gd name="T2" fmla="*/ 39890 w 86"/>
                <a:gd name="T3" fmla="*/ 31025 h 86"/>
                <a:gd name="T4" fmla="*/ 31025 w 86"/>
                <a:gd name="T5" fmla="*/ 150694 h 86"/>
                <a:gd name="T6" fmla="*/ 152910 w 86"/>
                <a:gd name="T7" fmla="*/ 159559 h 86"/>
                <a:gd name="T8" fmla="*/ 159559 w 86"/>
                <a:gd name="T9" fmla="*/ 37674 h 86"/>
                <a:gd name="T10" fmla="*/ 101940 w 86"/>
                <a:gd name="T11" fmla="*/ 139614 h 86"/>
                <a:gd name="T12" fmla="*/ 101940 w 86"/>
                <a:gd name="T13" fmla="*/ 155127 h 86"/>
                <a:gd name="T14" fmla="*/ 88644 w 86"/>
                <a:gd name="T15" fmla="*/ 155127 h 86"/>
                <a:gd name="T16" fmla="*/ 88644 w 86"/>
                <a:gd name="T17" fmla="*/ 141830 h 86"/>
                <a:gd name="T18" fmla="*/ 62051 w 86"/>
                <a:gd name="T19" fmla="*/ 135182 h 86"/>
                <a:gd name="T20" fmla="*/ 66483 w 86"/>
                <a:gd name="T21" fmla="*/ 117453 h 86"/>
                <a:gd name="T22" fmla="*/ 90860 w 86"/>
                <a:gd name="T23" fmla="*/ 124101 h 86"/>
                <a:gd name="T24" fmla="*/ 106372 w 86"/>
                <a:gd name="T25" fmla="*/ 115237 h 86"/>
                <a:gd name="T26" fmla="*/ 90860 w 86"/>
                <a:gd name="T27" fmla="*/ 101940 h 86"/>
                <a:gd name="T28" fmla="*/ 64267 w 86"/>
                <a:gd name="T29" fmla="*/ 75347 h 86"/>
                <a:gd name="T30" fmla="*/ 88644 w 86"/>
                <a:gd name="T31" fmla="*/ 48754 h 86"/>
                <a:gd name="T32" fmla="*/ 88644 w 86"/>
                <a:gd name="T33" fmla="*/ 33241 h 86"/>
                <a:gd name="T34" fmla="*/ 104156 w 86"/>
                <a:gd name="T35" fmla="*/ 33241 h 86"/>
                <a:gd name="T36" fmla="*/ 104156 w 86"/>
                <a:gd name="T37" fmla="*/ 46538 h 86"/>
                <a:gd name="T38" fmla="*/ 124101 w 86"/>
                <a:gd name="T39" fmla="*/ 50970 h 86"/>
                <a:gd name="T40" fmla="*/ 119669 w 86"/>
                <a:gd name="T41" fmla="*/ 68699 h 86"/>
                <a:gd name="T42" fmla="*/ 99724 w 86"/>
                <a:gd name="T43" fmla="*/ 64267 h 86"/>
                <a:gd name="T44" fmla="*/ 86428 w 86"/>
                <a:gd name="T45" fmla="*/ 70915 h 86"/>
                <a:gd name="T46" fmla="*/ 104156 w 86"/>
                <a:gd name="T47" fmla="*/ 84212 h 86"/>
                <a:gd name="T48" fmla="*/ 128533 w 86"/>
                <a:gd name="T49" fmla="*/ 113021 h 86"/>
                <a:gd name="T50" fmla="*/ 101940 w 86"/>
                <a:gd name="T51" fmla="*/ 139614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rgbClr val="FCFCF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p>
          </p:txBody>
        </p:sp>
      </p:grpSp>
      <p:sp>
        <p:nvSpPr>
          <p:cNvPr id="34" name="文本框 33"/>
          <p:cNvSpPr txBox="1"/>
          <p:nvPr/>
        </p:nvSpPr>
        <p:spPr>
          <a:xfrm>
            <a:off x="1922439" y="1690735"/>
            <a:ext cx="1461812" cy="461665"/>
          </a:xfrm>
          <a:prstGeom prst="rect">
            <a:avLst/>
          </a:prstGeom>
          <a:noFill/>
        </p:spPr>
        <p:txBody>
          <a:bodyPr wrap="square" rtlCol="0">
            <a:spAutoFit/>
          </a:bodyPr>
          <a:lstStyle/>
          <a:p>
            <a:pPr algn="ctr"/>
            <a:r>
              <a:rPr lang="zh-CN" altLang="en-US" sz="2400" dirty="0" smtClean="0">
                <a:solidFill>
                  <a:srgbClr val="F87083"/>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35" name="文本框 34"/>
          <p:cNvSpPr txBox="1"/>
          <p:nvPr/>
        </p:nvSpPr>
        <p:spPr>
          <a:xfrm>
            <a:off x="1914351" y="2129281"/>
            <a:ext cx="3473100" cy="584775"/>
          </a:xfrm>
          <a:prstGeom prst="rect">
            <a:avLst/>
          </a:prstGeom>
          <a:noFill/>
        </p:spPr>
        <p:txBody>
          <a:bodyPr wrap="square" rtlCol="0">
            <a:spAutoFit/>
          </a:bodyPr>
          <a:lstStyle/>
          <a:p>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922439" y="3491664"/>
            <a:ext cx="1461812" cy="461665"/>
          </a:xfrm>
          <a:prstGeom prst="rect">
            <a:avLst/>
          </a:prstGeom>
          <a:noFill/>
        </p:spPr>
        <p:txBody>
          <a:bodyPr wrap="square" rtlCol="0">
            <a:spAutoFit/>
          </a:bodyPr>
          <a:lstStyle/>
          <a:p>
            <a:pPr algn="ctr"/>
            <a:r>
              <a:rPr lang="zh-CN" altLang="en-US" sz="2400" dirty="0" smtClean="0">
                <a:solidFill>
                  <a:srgbClr val="A6BA3D"/>
                </a:solidFill>
                <a:latin typeface="方正北魏楷书简体" panose="03000509000000000000" pitchFamily="65" charset="-122"/>
                <a:ea typeface="方正北魏楷书简体" panose="03000509000000000000" pitchFamily="65" charset="-122"/>
              </a:rPr>
              <a:t>添加标题</a:t>
            </a:r>
            <a:endParaRPr lang="zh-CN" altLang="en-US" sz="24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37" name="文本框 36"/>
          <p:cNvSpPr txBox="1"/>
          <p:nvPr/>
        </p:nvSpPr>
        <p:spPr>
          <a:xfrm>
            <a:off x="1914351" y="3930210"/>
            <a:ext cx="3473100" cy="584775"/>
          </a:xfrm>
          <a:prstGeom prst="rect">
            <a:avLst/>
          </a:prstGeom>
          <a:noFill/>
        </p:spPr>
        <p:txBody>
          <a:bodyPr wrap="square" rtlCol="0">
            <a:spAutoFit/>
          </a:bodyPr>
          <a:lstStyle/>
          <a:p>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A6BA3D"/>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42732" y="2508299"/>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5526266" y="3189341"/>
            <a:ext cx="3072579" cy="646331"/>
          </a:xfrm>
          <a:prstGeom prst="rect">
            <a:avLst/>
          </a:prstGeom>
          <a:noFill/>
        </p:spPr>
        <p:txBody>
          <a:bodyPr wrap="square" rtlCol="0">
            <a:spAutoFit/>
          </a:bodyPr>
          <a:lstStyle/>
          <a:p>
            <a:r>
              <a:rPr lang="zh-CN" altLang="en-US" sz="3600" dirty="0" smtClean="0">
                <a:solidFill>
                  <a:srgbClr val="A6BA3D"/>
                </a:solidFill>
                <a:latin typeface="方正北魏楷书简体" panose="03000509000000000000" pitchFamily="65" charset="-122"/>
                <a:ea typeface="方正北魏楷书简体" panose="03000509000000000000" pitchFamily="65" charset="-122"/>
              </a:rPr>
              <a:t>未来工作计划</a:t>
            </a:r>
            <a:endParaRPr lang="zh-CN" altLang="en-US" sz="36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14" name="文本框 13"/>
          <p:cNvSpPr txBox="1"/>
          <p:nvPr/>
        </p:nvSpPr>
        <p:spPr>
          <a:xfrm>
            <a:off x="5550956" y="2569907"/>
            <a:ext cx="779817" cy="769441"/>
          </a:xfrm>
          <a:prstGeom prst="rect">
            <a:avLst/>
          </a:prstGeom>
          <a:noFill/>
          <a:ln w="19050">
            <a:noFill/>
          </a:ln>
        </p:spPr>
        <p:txBody>
          <a:bodyPr wrap="square" rtlCol="0">
            <a:spAutoFit/>
          </a:bodyPr>
          <a:lstStyle/>
          <a:p>
            <a:r>
              <a:rPr lang="en-US" altLang="zh-CN" sz="4400" dirty="0" smtClean="0">
                <a:solidFill>
                  <a:srgbClr val="F87083"/>
                </a:solidFill>
                <a:latin typeface="方正北魏楷书简体" panose="03000509000000000000" pitchFamily="65" charset="-122"/>
                <a:ea typeface="方正北魏楷书简体" panose="03000509000000000000" pitchFamily="65" charset="-122"/>
              </a:rPr>
              <a:t>05</a:t>
            </a:r>
            <a:endParaRPr lang="zh-CN" altLang="en-US" sz="4400" dirty="0">
              <a:solidFill>
                <a:srgbClr val="F87083"/>
              </a:solidFill>
              <a:latin typeface="方正北魏楷书简体" panose="03000509000000000000" pitchFamily="65" charset="-122"/>
              <a:ea typeface="方正北魏楷书简体" panose="03000509000000000000" pitchFamily="65" charset="-122"/>
            </a:endParaRPr>
          </a:p>
        </p:txBody>
      </p:sp>
      <p:sp>
        <p:nvSpPr>
          <p:cNvPr id="20" name="矩形 4"/>
          <p:cNvSpPr/>
          <p:nvPr/>
        </p:nvSpPr>
        <p:spPr>
          <a:xfrm rot="16200000">
            <a:off x="5315964" y="2673632"/>
            <a:ext cx="1233615" cy="1107280"/>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28575">
            <a:solidFill>
              <a:srgbClr val="F870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Rounded Rectangle 8"/>
          <p:cNvSpPr/>
          <p:nvPr/>
        </p:nvSpPr>
        <p:spPr>
          <a:xfrm>
            <a:off x="914272" y="1350943"/>
            <a:ext cx="2339247" cy="2339247"/>
          </a:xfrm>
          <a:prstGeom prst="roundRect">
            <a:avLst>
              <a:gd name="adj" fmla="val 3093"/>
            </a:avLst>
          </a:prstGeom>
          <a:solidFill>
            <a:srgbClr val="A6BA3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8" name="Group 659"/>
          <p:cNvGrpSpPr/>
          <p:nvPr/>
        </p:nvGrpSpPr>
        <p:grpSpPr bwMode="auto">
          <a:xfrm>
            <a:off x="1839981" y="1826582"/>
            <a:ext cx="487831" cy="752880"/>
            <a:chOff x="0" y="0"/>
            <a:chExt cx="339" cy="573"/>
          </a:xfrm>
          <a:solidFill>
            <a:schemeClr val="bg1"/>
          </a:solidFill>
        </p:grpSpPr>
        <p:sp>
          <p:nvSpPr>
            <p:cNvPr id="9" name="AutoShape 656"/>
            <p:cNvSpPr/>
            <p:nvPr/>
          </p:nvSpPr>
          <p:spPr bwMode="auto">
            <a:xfrm>
              <a:off x="0" y="0"/>
              <a:ext cx="339" cy="460"/>
            </a:xfrm>
            <a:custGeom>
              <a:avLst/>
              <a:gdLst>
                <a:gd name="T0" fmla="*/ 0 w 21599"/>
                <a:gd name="T1" fmla="*/ 0 h 21600"/>
                <a:gd name="T2" fmla="*/ 0 w 21599"/>
                <a:gd name="T3" fmla="*/ 0 h 21600"/>
                <a:gd name="T4" fmla="*/ 0 w 21599"/>
                <a:gd name="T5" fmla="*/ 0 h 21600"/>
                <a:gd name="T6" fmla="*/ 0 w 21599"/>
                <a:gd name="T7" fmla="*/ 0 h 21600"/>
                <a:gd name="T8" fmla="*/ 0 w 21599"/>
                <a:gd name="T9" fmla="*/ 0 h 21600"/>
                <a:gd name="T10" fmla="*/ 0 w 21599"/>
                <a:gd name="T11" fmla="*/ 0 h 21600"/>
                <a:gd name="T12" fmla="*/ 0 w 21599"/>
                <a:gd name="T13" fmla="*/ 0 h 21600"/>
                <a:gd name="T14" fmla="*/ 0 w 21599"/>
                <a:gd name="T15" fmla="*/ 0 h 21600"/>
                <a:gd name="T16" fmla="*/ 0 w 21599"/>
                <a:gd name="T17" fmla="*/ 0 h 21600"/>
                <a:gd name="T18" fmla="*/ 0 w 21599"/>
                <a:gd name="T19" fmla="*/ 0 h 21600"/>
                <a:gd name="T20" fmla="*/ 0 w 21599"/>
                <a:gd name="T21" fmla="*/ 0 h 21600"/>
                <a:gd name="T22" fmla="*/ 0 w 21599"/>
                <a:gd name="T23" fmla="*/ 0 h 21600"/>
                <a:gd name="T24" fmla="*/ 0 w 21599"/>
                <a:gd name="T25" fmla="*/ 0 h 21600"/>
                <a:gd name="T26" fmla="*/ 0 w 21599"/>
                <a:gd name="T27" fmla="*/ 0 h 21600"/>
                <a:gd name="T28" fmla="*/ 0 w 21599"/>
                <a:gd name="T29" fmla="*/ 0 h 21600"/>
                <a:gd name="T30" fmla="*/ 0 w 21599"/>
                <a:gd name="T31" fmla="*/ 0 h 21600"/>
                <a:gd name="T32" fmla="*/ 0 w 21599"/>
                <a:gd name="T33" fmla="*/ 0 h 21600"/>
                <a:gd name="T34" fmla="*/ 0 w 21599"/>
                <a:gd name="T35" fmla="*/ 0 h 21600"/>
                <a:gd name="T36" fmla="*/ 0 w 21599"/>
                <a:gd name="T37" fmla="*/ 0 h 21600"/>
                <a:gd name="T38" fmla="*/ 0 w 21599"/>
                <a:gd name="T39" fmla="*/ 0 h 21600"/>
                <a:gd name="T40" fmla="*/ 0 w 21599"/>
                <a:gd name="T41" fmla="*/ 0 h 21600"/>
                <a:gd name="T42" fmla="*/ 0 w 21599"/>
                <a:gd name="T43" fmla="*/ 0 h 21600"/>
                <a:gd name="T44" fmla="*/ 0 w 21599"/>
                <a:gd name="T45" fmla="*/ 0 h 21600"/>
                <a:gd name="T46" fmla="*/ 0 w 21599"/>
                <a:gd name="T47" fmla="*/ 0 h 21600"/>
                <a:gd name="T48" fmla="*/ 0 w 21599"/>
                <a:gd name="T49" fmla="*/ 0 h 21600"/>
                <a:gd name="T50" fmla="*/ 0 w 21599"/>
                <a:gd name="T51" fmla="*/ 0 h 21600"/>
                <a:gd name="T52" fmla="*/ 0 w 21599"/>
                <a:gd name="T53" fmla="*/ 0 h 216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1599" h="21600">
                  <a:moveTo>
                    <a:pt x="10934" y="0"/>
                  </a:moveTo>
                  <a:cubicBezTo>
                    <a:pt x="10847" y="0"/>
                    <a:pt x="10801" y="2"/>
                    <a:pt x="10801" y="2"/>
                  </a:cubicBezTo>
                  <a:cubicBezTo>
                    <a:pt x="10801" y="2"/>
                    <a:pt x="10754" y="0"/>
                    <a:pt x="10668" y="0"/>
                  </a:cubicBezTo>
                  <a:cubicBezTo>
                    <a:pt x="9432" y="0"/>
                    <a:pt x="0" y="285"/>
                    <a:pt x="0" y="8964"/>
                  </a:cubicBezTo>
                  <a:cubicBezTo>
                    <a:pt x="0" y="12780"/>
                    <a:pt x="6319" y="19737"/>
                    <a:pt x="6319" y="21600"/>
                  </a:cubicBezTo>
                  <a:lnTo>
                    <a:pt x="15323" y="21600"/>
                  </a:lnTo>
                  <a:cubicBezTo>
                    <a:pt x="15323" y="19737"/>
                    <a:pt x="21599" y="12780"/>
                    <a:pt x="21599" y="8964"/>
                  </a:cubicBezTo>
                  <a:cubicBezTo>
                    <a:pt x="21600" y="284"/>
                    <a:pt x="12168" y="0"/>
                    <a:pt x="10934" y="0"/>
                  </a:cubicBezTo>
                  <a:close/>
                  <a:moveTo>
                    <a:pt x="13355" y="19728"/>
                  </a:moveTo>
                  <a:lnTo>
                    <a:pt x="12362" y="19728"/>
                  </a:lnTo>
                  <a:lnTo>
                    <a:pt x="12362" y="14897"/>
                  </a:lnTo>
                  <a:lnTo>
                    <a:pt x="9324" y="14897"/>
                  </a:lnTo>
                  <a:lnTo>
                    <a:pt x="9324" y="19728"/>
                  </a:lnTo>
                  <a:lnTo>
                    <a:pt x="8285" y="19728"/>
                  </a:lnTo>
                  <a:cubicBezTo>
                    <a:pt x="7853" y="18884"/>
                    <a:pt x="7181" y="17845"/>
                    <a:pt x="6279" y="16473"/>
                  </a:cubicBezTo>
                  <a:cubicBezTo>
                    <a:pt x="4701" y="14071"/>
                    <a:pt x="2542" y="10782"/>
                    <a:pt x="2542" y="8964"/>
                  </a:cubicBezTo>
                  <a:cubicBezTo>
                    <a:pt x="2542" y="6006"/>
                    <a:pt x="3778" y="3937"/>
                    <a:pt x="6217" y="2815"/>
                  </a:cubicBezTo>
                  <a:cubicBezTo>
                    <a:pt x="8209" y="1899"/>
                    <a:pt x="10422" y="1872"/>
                    <a:pt x="10668" y="1872"/>
                  </a:cubicBezTo>
                  <a:lnTo>
                    <a:pt x="10696" y="1872"/>
                  </a:lnTo>
                  <a:lnTo>
                    <a:pt x="10783" y="1875"/>
                  </a:lnTo>
                  <a:lnTo>
                    <a:pt x="10888" y="1872"/>
                  </a:lnTo>
                  <a:lnTo>
                    <a:pt x="10934" y="1872"/>
                  </a:lnTo>
                  <a:cubicBezTo>
                    <a:pt x="11179" y="1872"/>
                    <a:pt x="13392" y="1898"/>
                    <a:pt x="15384" y="2815"/>
                  </a:cubicBezTo>
                  <a:cubicBezTo>
                    <a:pt x="17823" y="3937"/>
                    <a:pt x="19059" y="6006"/>
                    <a:pt x="19059" y="8964"/>
                  </a:cubicBezTo>
                  <a:cubicBezTo>
                    <a:pt x="19059" y="10784"/>
                    <a:pt x="16913" y="14074"/>
                    <a:pt x="15345" y="16478"/>
                  </a:cubicBezTo>
                  <a:cubicBezTo>
                    <a:pt x="14451" y="17847"/>
                    <a:pt x="13784" y="18886"/>
                    <a:pt x="13355" y="19728"/>
                  </a:cubicBezTo>
                  <a:close/>
                  <a:moveTo>
                    <a:pt x="13355" y="19728"/>
                  </a:moveTo>
                </a:path>
              </a:pathLst>
            </a:custGeom>
            <a:grp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0" name="Rectangle 657"/>
            <p:cNvSpPr/>
            <p:nvPr/>
          </p:nvSpPr>
          <p:spPr bwMode="auto">
            <a:xfrm>
              <a:off x="95" y="480"/>
              <a:ext cx="142" cy="37"/>
            </a:xfrm>
            <a:prstGeom prst="rect">
              <a:avLst/>
            </a:prstGeom>
            <a:grp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658"/>
            <p:cNvSpPr/>
            <p:nvPr/>
          </p:nvSpPr>
          <p:spPr bwMode="auto">
            <a:xfrm>
              <a:off x="136" y="536"/>
              <a:ext cx="70" cy="37"/>
            </a:xfrm>
            <a:prstGeom prst="rect">
              <a:avLst/>
            </a:prstGeom>
            <a:grp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13" name="Rounded Rectangle 9"/>
          <p:cNvSpPr/>
          <p:nvPr/>
        </p:nvSpPr>
        <p:spPr>
          <a:xfrm>
            <a:off x="3639865" y="1350943"/>
            <a:ext cx="2339247" cy="2339247"/>
          </a:xfrm>
          <a:prstGeom prst="roundRect">
            <a:avLst>
              <a:gd name="adj" fmla="val 3093"/>
            </a:avLst>
          </a:prstGeom>
          <a:solidFill>
            <a:srgbClr val="F87083"/>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14" name="Group 116"/>
          <p:cNvGrpSpPr/>
          <p:nvPr/>
        </p:nvGrpSpPr>
        <p:grpSpPr bwMode="auto">
          <a:xfrm>
            <a:off x="4549707" y="1897073"/>
            <a:ext cx="524192" cy="622215"/>
            <a:chOff x="0" y="0"/>
            <a:chExt cx="483" cy="574"/>
          </a:xfrm>
          <a:solidFill>
            <a:schemeClr val="bg1"/>
          </a:solidFill>
        </p:grpSpPr>
        <p:sp>
          <p:nvSpPr>
            <p:cNvPr id="15" name="AutoShape 114"/>
            <p:cNvSpPr/>
            <p:nvPr/>
          </p:nvSpPr>
          <p:spPr bwMode="auto">
            <a:xfrm>
              <a:off x="0" y="0"/>
              <a:ext cx="483" cy="57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2410" y="3528"/>
                  </a:moveTo>
                  <a:lnTo>
                    <a:pt x="12410" y="1767"/>
                  </a:lnTo>
                  <a:lnTo>
                    <a:pt x="13534" y="1767"/>
                  </a:lnTo>
                  <a:cubicBezTo>
                    <a:pt x="14114" y="1767"/>
                    <a:pt x="14584" y="1371"/>
                    <a:pt x="14584" y="883"/>
                  </a:cubicBezTo>
                  <a:cubicBezTo>
                    <a:pt x="14584" y="395"/>
                    <a:pt x="14114" y="0"/>
                    <a:pt x="13534" y="0"/>
                  </a:cubicBezTo>
                  <a:lnTo>
                    <a:pt x="8085" y="0"/>
                  </a:lnTo>
                  <a:cubicBezTo>
                    <a:pt x="7505" y="0"/>
                    <a:pt x="7035" y="395"/>
                    <a:pt x="7035" y="883"/>
                  </a:cubicBezTo>
                  <a:cubicBezTo>
                    <a:pt x="7035" y="1371"/>
                    <a:pt x="7504" y="1767"/>
                    <a:pt x="8085" y="1767"/>
                  </a:cubicBezTo>
                  <a:lnTo>
                    <a:pt x="9185" y="1767"/>
                  </a:lnTo>
                  <a:lnTo>
                    <a:pt x="9185" y="3528"/>
                  </a:lnTo>
                  <a:cubicBezTo>
                    <a:pt x="3986" y="4184"/>
                    <a:pt x="0" y="7957"/>
                    <a:pt x="0" y="12513"/>
                  </a:cubicBezTo>
                  <a:cubicBezTo>
                    <a:pt x="0" y="17532"/>
                    <a:pt x="4835" y="21600"/>
                    <a:pt x="10800" y="21600"/>
                  </a:cubicBezTo>
                  <a:cubicBezTo>
                    <a:pt x="16765" y="21600"/>
                    <a:pt x="21600" y="17532"/>
                    <a:pt x="21600" y="12513"/>
                  </a:cubicBezTo>
                  <a:cubicBezTo>
                    <a:pt x="21600" y="7955"/>
                    <a:pt x="17611" y="4182"/>
                    <a:pt x="12410" y="3528"/>
                  </a:cubicBezTo>
                  <a:close/>
                  <a:moveTo>
                    <a:pt x="10800" y="19328"/>
                  </a:moveTo>
                  <a:cubicBezTo>
                    <a:pt x="6334" y="19328"/>
                    <a:pt x="2700" y="16271"/>
                    <a:pt x="2700" y="12513"/>
                  </a:cubicBezTo>
                  <a:cubicBezTo>
                    <a:pt x="2700" y="8755"/>
                    <a:pt x="6334" y="5698"/>
                    <a:pt x="10800" y="5698"/>
                  </a:cubicBezTo>
                  <a:cubicBezTo>
                    <a:pt x="15266" y="5698"/>
                    <a:pt x="18900" y="8755"/>
                    <a:pt x="18900" y="12513"/>
                  </a:cubicBezTo>
                  <a:cubicBezTo>
                    <a:pt x="18900" y="16271"/>
                    <a:pt x="15266" y="19328"/>
                    <a:pt x="10800" y="19328"/>
                  </a:cubicBezTo>
                  <a:close/>
                  <a:moveTo>
                    <a:pt x="10800" y="19328"/>
                  </a:moveTo>
                </a:path>
              </a:pathLst>
            </a:custGeom>
            <a:grp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6" name="AutoShape 115"/>
            <p:cNvSpPr/>
            <p:nvPr/>
          </p:nvSpPr>
          <p:spPr bwMode="auto">
            <a:xfrm>
              <a:off x="216" y="200"/>
              <a:ext cx="146" cy="226"/>
            </a:xfrm>
            <a:custGeom>
              <a:avLst/>
              <a:gdLst>
                <a:gd name="T0" fmla="*/ 0 w 21403"/>
                <a:gd name="T1" fmla="*/ 0 h 21600"/>
                <a:gd name="T2" fmla="*/ 0 w 21403"/>
                <a:gd name="T3" fmla="*/ 0 h 21600"/>
                <a:gd name="T4" fmla="*/ 0 w 21403"/>
                <a:gd name="T5" fmla="*/ 0 h 21600"/>
                <a:gd name="T6" fmla="*/ 0 w 21403"/>
                <a:gd name="T7" fmla="*/ 0 h 21600"/>
                <a:gd name="T8" fmla="*/ 0 w 21403"/>
                <a:gd name="T9" fmla="*/ 0 h 21600"/>
                <a:gd name="T10" fmla="*/ 0 w 21403"/>
                <a:gd name="T11" fmla="*/ 0 h 21600"/>
                <a:gd name="T12" fmla="*/ 0 w 21403"/>
                <a:gd name="T13" fmla="*/ 0 h 21600"/>
                <a:gd name="T14" fmla="*/ 0 w 21403"/>
                <a:gd name="T15" fmla="*/ 0 h 21600"/>
                <a:gd name="T16" fmla="*/ 0 w 21403"/>
                <a:gd name="T17" fmla="*/ 0 h 21600"/>
                <a:gd name="T18" fmla="*/ 0 w 21403"/>
                <a:gd name="T19" fmla="*/ 0 h 21600"/>
                <a:gd name="T20" fmla="*/ 0 w 21403"/>
                <a:gd name="T21" fmla="*/ 0 h 21600"/>
                <a:gd name="T22" fmla="*/ 0 w 21403"/>
                <a:gd name="T23" fmla="*/ 0 h 21600"/>
                <a:gd name="T24" fmla="*/ 0 w 21403"/>
                <a:gd name="T25" fmla="*/ 0 h 21600"/>
                <a:gd name="T26" fmla="*/ 0 w 21403"/>
                <a:gd name="T27" fmla="*/ 0 h 21600"/>
                <a:gd name="T28" fmla="*/ 0 w 21403"/>
                <a:gd name="T29" fmla="*/ 0 h 21600"/>
                <a:gd name="T30" fmla="*/ 0 w 21403"/>
                <a:gd name="T31" fmla="*/ 0 h 21600"/>
                <a:gd name="T32" fmla="*/ 0 w 21403"/>
                <a:gd name="T33" fmla="*/ 0 h 21600"/>
                <a:gd name="T34" fmla="*/ 0 w 21403"/>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403" h="21600">
                  <a:moveTo>
                    <a:pt x="20755" y="17708"/>
                  </a:moveTo>
                  <a:lnTo>
                    <a:pt x="6801" y="11554"/>
                  </a:lnTo>
                  <a:lnTo>
                    <a:pt x="6801" y="961"/>
                  </a:lnTo>
                  <a:cubicBezTo>
                    <a:pt x="6801" y="708"/>
                    <a:pt x="6643" y="460"/>
                    <a:pt x="6370" y="281"/>
                  </a:cubicBezTo>
                  <a:cubicBezTo>
                    <a:pt x="6097" y="103"/>
                    <a:pt x="5717" y="0"/>
                    <a:pt x="5330" y="0"/>
                  </a:cubicBezTo>
                  <a:lnTo>
                    <a:pt x="1470" y="0"/>
                  </a:lnTo>
                  <a:cubicBezTo>
                    <a:pt x="1081" y="0"/>
                    <a:pt x="705" y="102"/>
                    <a:pt x="431" y="281"/>
                  </a:cubicBezTo>
                  <a:cubicBezTo>
                    <a:pt x="158" y="460"/>
                    <a:pt x="0" y="708"/>
                    <a:pt x="0" y="961"/>
                  </a:cubicBezTo>
                  <a:lnTo>
                    <a:pt x="0" y="13470"/>
                  </a:lnTo>
                  <a:cubicBezTo>
                    <a:pt x="0" y="13723"/>
                    <a:pt x="158" y="13970"/>
                    <a:pt x="431" y="14149"/>
                  </a:cubicBezTo>
                  <a:cubicBezTo>
                    <a:pt x="542" y="14221"/>
                    <a:pt x="670" y="14282"/>
                    <a:pt x="809" y="14327"/>
                  </a:cubicBezTo>
                  <a:lnTo>
                    <a:pt x="17068" y="21438"/>
                  </a:lnTo>
                  <a:cubicBezTo>
                    <a:pt x="17313" y="21544"/>
                    <a:pt x="17597" y="21600"/>
                    <a:pt x="17883" y="21600"/>
                  </a:cubicBezTo>
                  <a:cubicBezTo>
                    <a:pt x="17987" y="21600"/>
                    <a:pt x="18092" y="21592"/>
                    <a:pt x="18196" y="21579"/>
                  </a:cubicBezTo>
                  <a:cubicBezTo>
                    <a:pt x="18584" y="21525"/>
                    <a:pt x="18921" y="21370"/>
                    <a:pt x="19134" y="21149"/>
                  </a:cubicBezTo>
                  <a:lnTo>
                    <a:pt x="21180" y="19012"/>
                  </a:lnTo>
                  <a:cubicBezTo>
                    <a:pt x="21600" y="18574"/>
                    <a:pt x="21411" y="17997"/>
                    <a:pt x="20755" y="17708"/>
                  </a:cubicBezTo>
                  <a:close/>
                  <a:moveTo>
                    <a:pt x="20755" y="17708"/>
                  </a:moveTo>
                </a:path>
              </a:pathLst>
            </a:custGeom>
            <a:grp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18" name="Rounded Rectangle 10"/>
          <p:cNvSpPr/>
          <p:nvPr/>
        </p:nvSpPr>
        <p:spPr>
          <a:xfrm>
            <a:off x="6365458" y="1350943"/>
            <a:ext cx="2339247" cy="2339247"/>
          </a:xfrm>
          <a:prstGeom prst="roundRect">
            <a:avLst>
              <a:gd name="adj" fmla="val 3093"/>
            </a:avLst>
          </a:prstGeom>
          <a:solidFill>
            <a:srgbClr val="A6BA3D"/>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AutoShape 399"/>
          <p:cNvSpPr/>
          <p:nvPr/>
        </p:nvSpPr>
        <p:spPr bwMode="auto">
          <a:xfrm>
            <a:off x="7223167" y="1926706"/>
            <a:ext cx="626477" cy="622215"/>
          </a:xfrm>
          <a:custGeom>
            <a:avLst/>
            <a:gdLst>
              <a:gd name="T0" fmla="*/ 147153432 w 21600"/>
              <a:gd name="T1" fmla="*/ 0 h 21600"/>
              <a:gd name="T2" fmla="*/ 0 w 21600"/>
              <a:gd name="T3" fmla="*/ 39533154 h 21600"/>
              <a:gd name="T4" fmla="*/ 0 w 21600"/>
              <a:gd name="T5" fmla="*/ 39546738 h 21600"/>
              <a:gd name="T6" fmla="*/ 0 w 21600"/>
              <a:gd name="T7" fmla="*/ 246662734 h 21600"/>
              <a:gd name="T8" fmla="*/ 147153432 w 21600"/>
              <a:gd name="T9" fmla="*/ 286355233 h 21600"/>
              <a:gd name="T10" fmla="*/ 294279076 w 21600"/>
              <a:gd name="T11" fmla="*/ 246662734 h 21600"/>
              <a:gd name="T12" fmla="*/ 294279076 w 21600"/>
              <a:gd name="T13" fmla="*/ 39572652 h 21600"/>
              <a:gd name="T14" fmla="*/ 147153432 w 21600"/>
              <a:gd name="T15" fmla="*/ 0 h 21600"/>
              <a:gd name="T16" fmla="*/ 134810310 w 21600"/>
              <a:gd name="T17" fmla="*/ 258262719 h 21600"/>
              <a:gd name="T18" fmla="*/ 24523408 w 21600"/>
              <a:gd name="T19" fmla="*/ 228501028 h 21600"/>
              <a:gd name="T20" fmla="*/ 24523408 w 21600"/>
              <a:gd name="T21" fmla="*/ 74452997 h 21600"/>
              <a:gd name="T22" fmla="*/ 134810310 w 21600"/>
              <a:gd name="T23" fmla="*/ 104307270 h 21600"/>
              <a:gd name="T24" fmla="*/ 134810310 w 21600"/>
              <a:gd name="T25" fmla="*/ 258262719 h 21600"/>
              <a:gd name="T26" fmla="*/ 147071377 w 21600"/>
              <a:gd name="T27" fmla="*/ 82870304 h 21600"/>
              <a:gd name="T28" fmla="*/ 39387379 w 21600"/>
              <a:gd name="T29" fmla="*/ 53705369 h 21600"/>
              <a:gd name="T30" fmla="*/ 147153432 w 21600"/>
              <a:gd name="T31" fmla="*/ 24764161 h 21600"/>
              <a:gd name="T32" fmla="*/ 254891697 w 21600"/>
              <a:gd name="T33" fmla="*/ 53731390 h 21600"/>
              <a:gd name="T34" fmla="*/ 147071377 w 21600"/>
              <a:gd name="T35" fmla="*/ 82870304 h 21600"/>
              <a:gd name="T36" fmla="*/ 269755549 w 21600"/>
              <a:gd name="T37" fmla="*/ 228514612 h 21600"/>
              <a:gd name="T38" fmla="*/ 159332551 w 21600"/>
              <a:gd name="T39" fmla="*/ 258303484 h 21600"/>
              <a:gd name="T40" fmla="*/ 159332551 w 21600"/>
              <a:gd name="T41" fmla="*/ 104320854 h 21600"/>
              <a:gd name="T42" fmla="*/ 269755549 w 21600"/>
              <a:gd name="T43" fmla="*/ 74478911 h 21600"/>
              <a:gd name="T44" fmla="*/ 269755549 w 21600"/>
              <a:gd name="T45" fmla="*/ 228514612 h 21600"/>
              <a:gd name="T46" fmla="*/ 269755549 w 21600"/>
              <a:gd name="T47" fmla="*/ 228514612 h 2160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1600" h="21600">
                <a:moveTo>
                  <a:pt x="10801" y="0"/>
                </a:moveTo>
                <a:lnTo>
                  <a:pt x="0" y="2982"/>
                </a:lnTo>
                <a:lnTo>
                  <a:pt x="0" y="2983"/>
                </a:lnTo>
                <a:lnTo>
                  <a:pt x="0" y="18606"/>
                </a:lnTo>
                <a:lnTo>
                  <a:pt x="10801" y="21600"/>
                </a:lnTo>
                <a:lnTo>
                  <a:pt x="21600" y="18606"/>
                </a:lnTo>
                <a:lnTo>
                  <a:pt x="21600" y="2985"/>
                </a:lnTo>
                <a:lnTo>
                  <a:pt x="10801" y="0"/>
                </a:lnTo>
                <a:close/>
                <a:moveTo>
                  <a:pt x="9895" y="19481"/>
                </a:moveTo>
                <a:lnTo>
                  <a:pt x="1800" y="17236"/>
                </a:lnTo>
                <a:lnTo>
                  <a:pt x="1800" y="5616"/>
                </a:lnTo>
                <a:lnTo>
                  <a:pt x="9895" y="7868"/>
                </a:lnTo>
                <a:lnTo>
                  <a:pt x="9895" y="19481"/>
                </a:lnTo>
                <a:close/>
                <a:moveTo>
                  <a:pt x="10795" y="6251"/>
                </a:moveTo>
                <a:lnTo>
                  <a:pt x="2891" y="4051"/>
                </a:lnTo>
                <a:lnTo>
                  <a:pt x="10801" y="1868"/>
                </a:lnTo>
                <a:lnTo>
                  <a:pt x="18709" y="4053"/>
                </a:lnTo>
                <a:lnTo>
                  <a:pt x="10795" y="6251"/>
                </a:lnTo>
                <a:close/>
                <a:moveTo>
                  <a:pt x="19800" y="17237"/>
                </a:moveTo>
                <a:lnTo>
                  <a:pt x="11695" y="19484"/>
                </a:lnTo>
                <a:lnTo>
                  <a:pt x="11695" y="7869"/>
                </a:lnTo>
                <a:lnTo>
                  <a:pt x="19800" y="5618"/>
                </a:lnTo>
                <a:lnTo>
                  <a:pt x="19800" y="17237"/>
                </a:lnTo>
                <a:close/>
                <a:moveTo>
                  <a:pt x="19800" y="17237"/>
                </a:moveTo>
              </a:path>
            </a:pathLst>
          </a:custGeom>
          <a:solidFill>
            <a:schemeClr val="bg1"/>
          </a:solid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1" name="Rounded Rectangle 11"/>
          <p:cNvSpPr/>
          <p:nvPr/>
        </p:nvSpPr>
        <p:spPr>
          <a:xfrm>
            <a:off x="9091052" y="1350943"/>
            <a:ext cx="2339247" cy="2339247"/>
          </a:xfrm>
          <a:prstGeom prst="roundRect">
            <a:avLst>
              <a:gd name="adj" fmla="val 3093"/>
            </a:avLst>
          </a:prstGeom>
          <a:solidFill>
            <a:srgbClr val="F87083"/>
          </a:solidFill>
          <a:ln>
            <a:noFill/>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2" name="AutoShape 113"/>
          <p:cNvSpPr/>
          <p:nvPr/>
        </p:nvSpPr>
        <p:spPr bwMode="auto">
          <a:xfrm>
            <a:off x="9954860" y="1927108"/>
            <a:ext cx="622214" cy="532719"/>
          </a:xfrm>
          <a:custGeom>
            <a:avLst/>
            <a:gdLst>
              <a:gd name="T0" fmla="*/ 259046022 w 21600"/>
              <a:gd name="T1" fmla="*/ 121588502 h 21600"/>
              <a:gd name="T2" fmla="*/ 259046022 w 21600"/>
              <a:gd name="T3" fmla="*/ 105226481 h 21600"/>
              <a:gd name="T4" fmla="*/ 239823076 w 21600"/>
              <a:gd name="T5" fmla="*/ 77110490 h 21600"/>
              <a:gd name="T6" fmla="*/ 186223862 w 21600"/>
              <a:gd name="T7" fmla="*/ 43829736 h 21600"/>
              <a:gd name="T8" fmla="*/ 166165689 w 21600"/>
              <a:gd name="T9" fmla="*/ 29170478 h 21600"/>
              <a:gd name="T10" fmla="*/ 159655912 w 21600"/>
              <a:gd name="T11" fmla="*/ 18378005 h 21600"/>
              <a:gd name="T12" fmla="*/ 159655912 w 21600"/>
              <a:gd name="T13" fmla="*/ 18306686 h 21600"/>
              <a:gd name="T14" fmla="*/ 159655912 w 21600"/>
              <a:gd name="T15" fmla="*/ 0 h 21600"/>
              <a:gd name="T16" fmla="*/ 126685736 w 21600"/>
              <a:gd name="T17" fmla="*/ 0 h 21600"/>
              <a:gd name="T18" fmla="*/ 126685736 w 21600"/>
              <a:gd name="T19" fmla="*/ 7010 h 21600"/>
              <a:gd name="T20" fmla="*/ 126685736 w 21600"/>
              <a:gd name="T21" fmla="*/ 18314449 h 21600"/>
              <a:gd name="T22" fmla="*/ 126685736 w 21600"/>
              <a:gd name="T23" fmla="*/ 18385768 h 21600"/>
              <a:gd name="T24" fmla="*/ 120175960 w 21600"/>
              <a:gd name="T25" fmla="*/ 29184405 h 21600"/>
              <a:gd name="T26" fmla="*/ 100117787 w 21600"/>
              <a:gd name="T27" fmla="*/ 43844509 h 21600"/>
              <a:gd name="T28" fmla="*/ 46519839 w 21600"/>
              <a:gd name="T29" fmla="*/ 77117499 h 21600"/>
              <a:gd name="T30" fmla="*/ 27296893 w 21600"/>
              <a:gd name="T31" fmla="*/ 105240491 h 21600"/>
              <a:gd name="T32" fmla="*/ 27296893 w 21600"/>
              <a:gd name="T33" fmla="*/ 121595512 h 21600"/>
              <a:gd name="T34" fmla="*/ 0 w 21600"/>
              <a:gd name="T35" fmla="*/ 121595512 h 21600"/>
              <a:gd name="T36" fmla="*/ 43483029 w 21600"/>
              <a:gd name="T37" fmla="*/ 153864397 h 21600"/>
              <a:gd name="T38" fmla="*/ 86847348 w 21600"/>
              <a:gd name="T39" fmla="*/ 121595512 h 21600"/>
              <a:gd name="T40" fmla="*/ 60280664 w 21600"/>
              <a:gd name="T41" fmla="*/ 121595512 h 21600"/>
              <a:gd name="T42" fmla="*/ 60280664 w 21600"/>
              <a:gd name="T43" fmla="*/ 105240491 h 21600"/>
              <a:gd name="T44" fmla="*/ 60280664 w 21600"/>
              <a:gd name="T45" fmla="*/ 105147400 h 21600"/>
              <a:gd name="T46" fmla="*/ 66723773 w 21600"/>
              <a:gd name="T47" fmla="*/ 94712354 h 21600"/>
              <a:gd name="T48" fmla="*/ 86835030 w 21600"/>
              <a:gd name="T49" fmla="*/ 80194969 h 21600"/>
              <a:gd name="T50" fmla="*/ 126526262 w 21600"/>
              <a:gd name="T51" fmla="*/ 56480866 h 21600"/>
              <a:gd name="T52" fmla="*/ 126526262 w 21600"/>
              <a:gd name="T53" fmla="*/ 121588502 h 21600"/>
              <a:gd name="T54" fmla="*/ 99693960 w 21600"/>
              <a:gd name="T55" fmla="*/ 121588502 h 21600"/>
              <a:gd name="T56" fmla="*/ 143217743 w 21600"/>
              <a:gd name="T57" fmla="*/ 153864397 h 21600"/>
              <a:gd name="T58" fmla="*/ 186661273 w 21600"/>
              <a:gd name="T59" fmla="*/ 121588502 h 21600"/>
              <a:gd name="T60" fmla="*/ 159510152 w 21600"/>
              <a:gd name="T61" fmla="*/ 121588502 h 21600"/>
              <a:gd name="T62" fmla="*/ 159510152 w 21600"/>
              <a:gd name="T63" fmla="*/ 56274591 h 21600"/>
              <a:gd name="T64" fmla="*/ 199520215 w 21600"/>
              <a:gd name="T65" fmla="*/ 80180289 h 21600"/>
              <a:gd name="T66" fmla="*/ 219631460 w 21600"/>
              <a:gd name="T67" fmla="*/ 94704591 h 21600"/>
              <a:gd name="T68" fmla="*/ 226074569 w 21600"/>
              <a:gd name="T69" fmla="*/ 105140390 h 21600"/>
              <a:gd name="T70" fmla="*/ 226074569 w 21600"/>
              <a:gd name="T71" fmla="*/ 105233481 h 21600"/>
              <a:gd name="T72" fmla="*/ 226074569 w 21600"/>
              <a:gd name="T73" fmla="*/ 121588502 h 21600"/>
              <a:gd name="T74" fmla="*/ 199507778 w 21600"/>
              <a:gd name="T75" fmla="*/ 121588502 h 21600"/>
              <a:gd name="T76" fmla="*/ 242872215 w 21600"/>
              <a:gd name="T77" fmla="*/ 153850470 h 21600"/>
              <a:gd name="T78" fmla="*/ 286355233 w 21600"/>
              <a:gd name="T79" fmla="*/ 121588502 h 21600"/>
              <a:gd name="T80" fmla="*/ 259046022 w 21600"/>
              <a:gd name="T81" fmla="*/ 121588502 h 21600"/>
              <a:gd name="T82" fmla="*/ 259046022 w 21600"/>
              <a:gd name="T83" fmla="*/ 121588502 h 2160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1600" h="21600">
                <a:moveTo>
                  <a:pt x="19540" y="17069"/>
                </a:moveTo>
                <a:cubicBezTo>
                  <a:pt x="19540" y="16473"/>
                  <a:pt x="19540" y="15944"/>
                  <a:pt x="19540" y="14772"/>
                </a:cubicBezTo>
                <a:cubicBezTo>
                  <a:pt x="19526" y="13214"/>
                  <a:pt x="18865" y="11949"/>
                  <a:pt x="18090" y="10825"/>
                </a:cubicBezTo>
                <a:cubicBezTo>
                  <a:pt x="16910" y="9139"/>
                  <a:pt x="15307" y="7618"/>
                  <a:pt x="14047" y="6153"/>
                </a:cubicBezTo>
                <a:cubicBezTo>
                  <a:pt x="13419" y="5427"/>
                  <a:pt x="12881" y="4722"/>
                  <a:pt x="12534" y="4095"/>
                </a:cubicBezTo>
                <a:cubicBezTo>
                  <a:pt x="12185" y="3471"/>
                  <a:pt x="12043" y="2962"/>
                  <a:pt x="12043" y="2580"/>
                </a:cubicBezTo>
                <a:cubicBezTo>
                  <a:pt x="12043" y="2577"/>
                  <a:pt x="12043" y="2573"/>
                  <a:pt x="12043" y="2570"/>
                </a:cubicBezTo>
                <a:cubicBezTo>
                  <a:pt x="12043" y="1413"/>
                  <a:pt x="12043" y="589"/>
                  <a:pt x="12043" y="0"/>
                </a:cubicBezTo>
                <a:lnTo>
                  <a:pt x="9556" y="0"/>
                </a:lnTo>
                <a:cubicBezTo>
                  <a:pt x="9556" y="0"/>
                  <a:pt x="9556" y="1"/>
                  <a:pt x="9556" y="1"/>
                </a:cubicBezTo>
                <a:cubicBezTo>
                  <a:pt x="9556" y="591"/>
                  <a:pt x="9556" y="1415"/>
                  <a:pt x="9556" y="2571"/>
                </a:cubicBezTo>
                <a:cubicBezTo>
                  <a:pt x="9556" y="2574"/>
                  <a:pt x="9556" y="2578"/>
                  <a:pt x="9556" y="2581"/>
                </a:cubicBezTo>
                <a:cubicBezTo>
                  <a:pt x="9556" y="2963"/>
                  <a:pt x="9414" y="3472"/>
                  <a:pt x="9065" y="4097"/>
                </a:cubicBezTo>
                <a:cubicBezTo>
                  <a:pt x="8718" y="4723"/>
                  <a:pt x="8180" y="5428"/>
                  <a:pt x="7552" y="6155"/>
                </a:cubicBezTo>
                <a:cubicBezTo>
                  <a:pt x="6292" y="7619"/>
                  <a:pt x="4689" y="9140"/>
                  <a:pt x="3509" y="10826"/>
                </a:cubicBezTo>
                <a:cubicBezTo>
                  <a:pt x="2734" y="11950"/>
                  <a:pt x="2073" y="13215"/>
                  <a:pt x="2059" y="14774"/>
                </a:cubicBezTo>
                <a:cubicBezTo>
                  <a:pt x="2059" y="15946"/>
                  <a:pt x="2059" y="16475"/>
                  <a:pt x="2059" y="17070"/>
                </a:cubicBezTo>
                <a:lnTo>
                  <a:pt x="0" y="17070"/>
                </a:lnTo>
                <a:lnTo>
                  <a:pt x="3280" y="21600"/>
                </a:lnTo>
                <a:lnTo>
                  <a:pt x="6551" y="17070"/>
                </a:lnTo>
                <a:lnTo>
                  <a:pt x="4547" y="17070"/>
                </a:lnTo>
                <a:cubicBezTo>
                  <a:pt x="4547" y="16475"/>
                  <a:pt x="4547" y="15946"/>
                  <a:pt x="4547" y="14774"/>
                </a:cubicBezTo>
                <a:cubicBezTo>
                  <a:pt x="4547" y="14769"/>
                  <a:pt x="4547" y="14765"/>
                  <a:pt x="4547" y="14761"/>
                </a:cubicBezTo>
                <a:cubicBezTo>
                  <a:pt x="4547" y="14404"/>
                  <a:pt x="4685" y="13910"/>
                  <a:pt x="5033" y="13296"/>
                </a:cubicBezTo>
                <a:cubicBezTo>
                  <a:pt x="5381" y="12679"/>
                  <a:pt x="5919" y="11980"/>
                  <a:pt x="6550" y="11258"/>
                </a:cubicBezTo>
                <a:cubicBezTo>
                  <a:pt x="7464" y="10197"/>
                  <a:pt x="8559" y="9102"/>
                  <a:pt x="9544" y="7929"/>
                </a:cubicBezTo>
                <a:lnTo>
                  <a:pt x="9544" y="17069"/>
                </a:lnTo>
                <a:lnTo>
                  <a:pt x="7520" y="17069"/>
                </a:lnTo>
                <a:lnTo>
                  <a:pt x="10803" y="21600"/>
                </a:lnTo>
                <a:lnTo>
                  <a:pt x="14080" y="17069"/>
                </a:lnTo>
                <a:lnTo>
                  <a:pt x="12032" y="17069"/>
                </a:lnTo>
                <a:lnTo>
                  <a:pt x="12032" y="7900"/>
                </a:lnTo>
                <a:cubicBezTo>
                  <a:pt x="13023" y="9084"/>
                  <a:pt x="14128" y="10188"/>
                  <a:pt x="15050" y="11256"/>
                </a:cubicBezTo>
                <a:cubicBezTo>
                  <a:pt x="15681" y="11979"/>
                  <a:pt x="16219" y="12678"/>
                  <a:pt x="16567" y="13295"/>
                </a:cubicBezTo>
                <a:cubicBezTo>
                  <a:pt x="16915" y="13908"/>
                  <a:pt x="17053" y="14403"/>
                  <a:pt x="17053" y="14760"/>
                </a:cubicBezTo>
                <a:cubicBezTo>
                  <a:pt x="17053" y="14764"/>
                  <a:pt x="17053" y="14768"/>
                  <a:pt x="17053" y="14773"/>
                </a:cubicBezTo>
                <a:cubicBezTo>
                  <a:pt x="17053" y="15945"/>
                  <a:pt x="17053" y="16473"/>
                  <a:pt x="17053" y="17069"/>
                </a:cubicBezTo>
                <a:lnTo>
                  <a:pt x="15049" y="17069"/>
                </a:lnTo>
                <a:lnTo>
                  <a:pt x="18320" y="21598"/>
                </a:lnTo>
                <a:lnTo>
                  <a:pt x="21600" y="17069"/>
                </a:lnTo>
                <a:lnTo>
                  <a:pt x="19540" y="17069"/>
                </a:lnTo>
                <a:close/>
                <a:moveTo>
                  <a:pt x="19540" y="17069"/>
                </a:moveTo>
              </a:path>
            </a:pathLst>
          </a:custGeom>
          <a:solidFill>
            <a:schemeClr val="bg1"/>
          </a:solidFill>
          <a:ln>
            <a:noFill/>
          </a:ln>
        </p:spPr>
        <p:txBody>
          <a:bodyPr lIns="0" tIns="0" rIns="0" bIns="0"/>
          <a:lstStyle/>
          <a:p>
            <a:endParaRPr lang="en-US"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4" name="文本框 23"/>
          <p:cNvSpPr txBox="1"/>
          <p:nvPr/>
        </p:nvSpPr>
        <p:spPr>
          <a:xfrm>
            <a:off x="1337320" y="3021810"/>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5" name="文本框 24"/>
          <p:cNvSpPr txBox="1"/>
          <p:nvPr/>
        </p:nvSpPr>
        <p:spPr>
          <a:xfrm>
            <a:off x="1144748" y="3991160"/>
            <a:ext cx="1879947" cy="1477328"/>
          </a:xfrm>
          <a:prstGeom prst="rect">
            <a:avLst/>
          </a:prstGeom>
          <a:noFill/>
        </p:spPr>
        <p:txBody>
          <a:bodyPr wrap="square" rtlCol="0">
            <a:spAutoFit/>
          </a:bodyPr>
          <a:lstStyle/>
          <a:p>
            <a:pPr algn="ctr"/>
            <a:r>
              <a:rPr lang="zh-CN" altLang="en-US"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rgbClr val="A6BA3D"/>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4081461" y="3021810"/>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7" name="文本框 26"/>
          <p:cNvSpPr txBox="1"/>
          <p:nvPr/>
        </p:nvSpPr>
        <p:spPr>
          <a:xfrm>
            <a:off x="3888889" y="3991160"/>
            <a:ext cx="1879947" cy="1477328"/>
          </a:xfrm>
          <a:prstGeom prst="rect">
            <a:avLst/>
          </a:prstGeom>
          <a:noFill/>
        </p:spPr>
        <p:txBody>
          <a:bodyPr wrap="square" rtlCol="0">
            <a:spAutoFit/>
          </a:bodyPr>
          <a:lstStyle/>
          <a:p>
            <a:pPr algn="ctr"/>
            <a:r>
              <a:rPr lang="zh-CN" altLang="en-US"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rgbClr val="F87083"/>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6768306" y="3021810"/>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9" name="文本框 28"/>
          <p:cNvSpPr txBox="1"/>
          <p:nvPr/>
        </p:nvSpPr>
        <p:spPr>
          <a:xfrm>
            <a:off x="6575734" y="3991160"/>
            <a:ext cx="1879947" cy="1477328"/>
          </a:xfrm>
          <a:prstGeom prst="rect">
            <a:avLst/>
          </a:prstGeom>
          <a:noFill/>
        </p:spPr>
        <p:txBody>
          <a:bodyPr wrap="square" rtlCol="0">
            <a:spAutoFit/>
          </a:bodyPr>
          <a:lstStyle/>
          <a:p>
            <a:pPr algn="ctr"/>
            <a:r>
              <a:rPr lang="zh-CN" altLang="en-US"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rgbClr val="A6BA3D"/>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455151" y="3021810"/>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31" name="文本框 30"/>
          <p:cNvSpPr txBox="1"/>
          <p:nvPr/>
        </p:nvSpPr>
        <p:spPr>
          <a:xfrm>
            <a:off x="9262579" y="3991160"/>
            <a:ext cx="1879947" cy="1477328"/>
          </a:xfrm>
          <a:prstGeom prst="rect">
            <a:avLst/>
          </a:prstGeom>
          <a:noFill/>
        </p:spPr>
        <p:txBody>
          <a:bodyPr wrap="square" rtlCol="0">
            <a:spAutoFit/>
          </a:bodyPr>
          <a:lstStyle/>
          <a:p>
            <a:pPr algn="ctr"/>
            <a:r>
              <a:rPr lang="zh-CN" altLang="en-US"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rgbClr val="F8708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Freeform 2"/>
          <p:cNvSpPr/>
          <p:nvPr/>
        </p:nvSpPr>
        <p:spPr bwMode="gray">
          <a:xfrm rot="3046289" flipH="1">
            <a:off x="6363899" y="866461"/>
            <a:ext cx="1978025" cy="3159125"/>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A6BA3D"/>
          </a:solidFill>
          <a:ln w="19050" cmpd="sng">
            <a:noFill/>
            <a:prstDash val="solid"/>
            <a:round/>
          </a:ln>
          <a:effectLst/>
        </p:spPr>
        <p:txBody>
          <a:bodyPr/>
          <a:lstStyle/>
          <a:p>
            <a:endParaRPr lang="zh-CN" altLang="en-US">
              <a:solidFill>
                <a:srgbClr val="F87083"/>
              </a:solidFill>
            </a:endParaRPr>
          </a:p>
        </p:txBody>
      </p:sp>
      <p:sp>
        <p:nvSpPr>
          <p:cNvPr id="8" name="Freeform 3"/>
          <p:cNvSpPr/>
          <p:nvPr/>
        </p:nvSpPr>
        <p:spPr bwMode="gray">
          <a:xfrm rot="3171804" flipH="1">
            <a:off x="3825486" y="3077849"/>
            <a:ext cx="1952625" cy="3117850"/>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A6BA3D"/>
          </a:solidFill>
          <a:ln w="19050" cmpd="sng">
            <a:noFill/>
            <a:prstDash val="solid"/>
            <a:round/>
          </a:ln>
          <a:effectLst/>
        </p:spPr>
        <p:txBody>
          <a:bodyPr/>
          <a:lstStyle/>
          <a:p>
            <a:endParaRPr lang="zh-CN" altLang="en-US">
              <a:solidFill>
                <a:srgbClr val="F87083"/>
              </a:solidFill>
            </a:endParaRPr>
          </a:p>
        </p:txBody>
      </p:sp>
      <p:sp>
        <p:nvSpPr>
          <p:cNvPr id="9" name="Freeform 4"/>
          <p:cNvSpPr/>
          <p:nvPr/>
        </p:nvSpPr>
        <p:spPr bwMode="gray">
          <a:xfrm rot="18473053">
            <a:off x="6363899" y="3082611"/>
            <a:ext cx="1978025" cy="3159125"/>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F87083"/>
          </a:solidFill>
          <a:ln w="19050" cmpd="sng">
            <a:noFill/>
            <a:prstDash val="solid"/>
            <a:round/>
          </a:ln>
          <a:effectLst/>
        </p:spPr>
        <p:txBody>
          <a:bodyPr/>
          <a:lstStyle/>
          <a:p>
            <a:endParaRPr lang="zh-CN" altLang="en-US">
              <a:solidFill>
                <a:srgbClr val="F87083"/>
              </a:solidFill>
            </a:endParaRPr>
          </a:p>
        </p:txBody>
      </p:sp>
      <p:sp>
        <p:nvSpPr>
          <p:cNvPr id="10" name="Freeform 5"/>
          <p:cNvSpPr/>
          <p:nvPr/>
        </p:nvSpPr>
        <p:spPr bwMode="gray">
          <a:xfrm rot="18553711">
            <a:off x="3830249" y="864874"/>
            <a:ext cx="1978025" cy="3159125"/>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F87083"/>
          </a:solidFill>
          <a:ln w="19050" cmpd="sng">
            <a:noFill/>
            <a:prstDash val="solid"/>
            <a:round/>
          </a:ln>
          <a:effectLst/>
        </p:spPr>
        <p:txBody>
          <a:bodyPr/>
          <a:lstStyle/>
          <a:p>
            <a:endParaRPr lang="zh-CN" altLang="en-US">
              <a:solidFill>
                <a:srgbClr val="F87083"/>
              </a:solidFill>
            </a:endParaRPr>
          </a:p>
        </p:txBody>
      </p:sp>
      <p:sp>
        <p:nvSpPr>
          <p:cNvPr id="11" name="Oval 7"/>
          <p:cNvSpPr>
            <a:spLocks noChangeArrowheads="1"/>
          </p:cNvSpPr>
          <p:nvPr/>
        </p:nvSpPr>
        <p:spPr bwMode="gray">
          <a:xfrm>
            <a:off x="5246299" y="2736536"/>
            <a:ext cx="1647825" cy="1647825"/>
          </a:xfrm>
          <a:prstGeom prst="ellipse">
            <a:avLst/>
          </a:prstGeom>
          <a:solidFill>
            <a:schemeClr val="bg1">
              <a:alpha val="50000"/>
            </a:schemeClr>
          </a:solidFill>
          <a:ln>
            <a:noFill/>
          </a:ln>
          <a:effectLst/>
          <a:extLst>
            <a:ext uri="{91240B29-F687-4F45-9708-019B960494DF}">
              <a14:hiddenLine xmlns:a14="http://schemas.microsoft.com/office/drawing/2010/main" w="9525">
                <a:solidFill>
                  <a:schemeClr val="tx1"/>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chemeClr val="bg1"/>
              </a:solidFill>
              <a:latin typeface="方正北魏楷书简体" panose="03000509000000000000" pitchFamily="65" charset="-122"/>
              <a:ea typeface="方正北魏楷书简体" panose="03000509000000000000" pitchFamily="65" charset="-122"/>
            </a:endParaRPr>
          </a:p>
        </p:txBody>
      </p:sp>
      <p:sp>
        <p:nvSpPr>
          <p:cNvPr id="12" name="Rectangle 12"/>
          <p:cNvSpPr>
            <a:spLocks noChangeArrowheads="1"/>
          </p:cNvSpPr>
          <p:nvPr/>
        </p:nvSpPr>
        <p:spPr bwMode="auto">
          <a:xfrm>
            <a:off x="5441562" y="3012761"/>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alpha val="50000"/>
                    </a:srgbClr>
                  </a:outerShdw>
                </a:effectLst>
              </a14:hiddenEffects>
            </a:ext>
          </a:extLst>
        </p:spPr>
        <p:txBody>
          <a:bodyPr wrap="none">
            <a:spAutoFit/>
          </a:bodyPr>
          <a:lstStyle/>
          <a:p>
            <a:r>
              <a:rPr lang="en-US" altLang="zh-CN" b="1" dirty="0" smtClean="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rPr>
              <a:t>01</a:t>
            </a:r>
            <a:endParaRPr lang="en-US" altLang="zh-CN" b="1" dirty="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endParaRPr>
          </a:p>
        </p:txBody>
      </p:sp>
      <p:sp>
        <p:nvSpPr>
          <p:cNvPr id="13" name="Rectangle 13"/>
          <p:cNvSpPr>
            <a:spLocks noChangeArrowheads="1"/>
          </p:cNvSpPr>
          <p:nvPr/>
        </p:nvSpPr>
        <p:spPr bwMode="auto">
          <a:xfrm>
            <a:off x="6195624" y="3012761"/>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alpha val="50000"/>
                    </a:srgbClr>
                  </a:outerShdw>
                </a:effectLst>
              </a14:hiddenEffects>
            </a:ext>
          </a:extLst>
        </p:spPr>
        <p:txBody>
          <a:bodyPr wrap="none">
            <a:spAutoFit/>
          </a:bodyPr>
          <a:lstStyle/>
          <a:p>
            <a:r>
              <a:rPr lang="en-US" altLang="zh-CN" b="1" dirty="0" smtClean="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rPr>
              <a:t>02</a:t>
            </a:r>
            <a:endParaRPr lang="en-US" altLang="zh-CN" b="1" dirty="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endParaRPr>
          </a:p>
        </p:txBody>
      </p:sp>
      <p:sp>
        <p:nvSpPr>
          <p:cNvPr id="14" name="Rectangle 14"/>
          <p:cNvSpPr>
            <a:spLocks noChangeArrowheads="1"/>
          </p:cNvSpPr>
          <p:nvPr/>
        </p:nvSpPr>
        <p:spPr bwMode="auto">
          <a:xfrm>
            <a:off x="5470137" y="3723961"/>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alpha val="50000"/>
                    </a:srgbClr>
                  </a:outerShdw>
                </a:effectLst>
              </a14:hiddenEffects>
            </a:ext>
          </a:extLst>
        </p:spPr>
        <p:txBody>
          <a:bodyPr wrap="none">
            <a:spAutoFit/>
          </a:bodyPr>
          <a:lstStyle/>
          <a:p>
            <a:r>
              <a:rPr lang="en-US" altLang="zh-CN" b="1" dirty="0" smtClean="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rPr>
              <a:t>03</a:t>
            </a:r>
            <a:endParaRPr lang="en-US" altLang="zh-CN" b="1" dirty="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endParaRPr>
          </a:p>
        </p:txBody>
      </p:sp>
      <p:sp>
        <p:nvSpPr>
          <p:cNvPr id="15" name="Rectangle 15"/>
          <p:cNvSpPr>
            <a:spLocks noChangeArrowheads="1"/>
          </p:cNvSpPr>
          <p:nvPr/>
        </p:nvSpPr>
        <p:spPr bwMode="auto">
          <a:xfrm>
            <a:off x="6195624" y="3714436"/>
            <a:ext cx="4187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FFFFFF">
                      <a:alpha val="50000"/>
                    </a:srgbClr>
                  </a:outerShdw>
                </a:effectLst>
              </a14:hiddenEffects>
            </a:ext>
          </a:extLst>
        </p:spPr>
        <p:txBody>
          <a:bodyPr wrap="none">
            <a:spAutoFit/>
          </a:bodyPr>
          <a:lstStyle/>
          <a:p>
            <a:r>
              <a:rPr lang="en-US" altLang="zh-CN" b="1" dirty="0" smtClean="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rPr>
              <a:t>04</a:t>
            </a:r>
            <a:endParaRPr lang="en-US" altLang="zh-CN" b="1" dirty="0">
              <a:solidFill>
                <a:schemeClr val="bg1"/>
              </a:solidFill>
              <a:effectLst>
                <a:outerShdw blurRad="38100" dist="38100" dir="2700000" algn="tl">
                  <a:srgbClr val="C0C0C0"/>
                </a:outerShdw>
              </a:effectLst>
              <a:latin typeface="方正北魏楷书简体" panose="03000509000000000000" pitchFamily="65" charset="-122"/>
              <a:ea typeface="方正北魏楷书简体" panose="03000509000000000000" pitchFamily="65" charset="-122"/>
            </a:endParaRPr>
          </a:p>
        </p:txBody>
      </p:sp>
      <p:sp>
        <p:nvSpPr>
          <p:cNvPr id="16" name="文本框 15"/>
          <p:cNvSpPr txBox="1"/>
          <p:nvPr/>
        </p:nvSpPr>
        <p:spPr>
          <a:xfrm>
            <a:off x="3887134" y="2205841"/>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17" name="文本框 16"/>
          <p:cNvSpPr txBox="1"/>
          <p:nvPr/>
        </p:nvSpPr>
        <p:spPr>
          <a:xfrm>
            <a:off x="1918403" y="1688962"/>
            <a:ext cx="1666717" cy="1323439"/>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6753474" y="2205841"/>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19" name="文本框 18"/>
          <p:cNvSpPr txBox="1"/>
          <p:nvPr/>
        </p:nvSpPr>
        <p:spPr>
          <a:xfrm>
            <a:off x="8626165" y="1688962"/>
            <a:ext cx="1666717" cy="1323439"/>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887134" y="4600647"/>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1" name="文本框 20"/>
          <p:cNvSpPr txBox="1"/>
          <p:nvPr/>
        </p:nvSpPr>
        <p:spPr>
          <a:xfrm>
            <a:off x="1918402" y="4083768"/>
            <a:ext cx="1666717" cy="1323439"/>
          </a:xfrm>
          <a:prstGeom prst="rect">
            <a:avLst/>
          </a:prstGeom>
          <a:noFill/>
        </p:spPr>
        <p:txBody>
          <a:bodyPr wrap="square" rtlCol="0">
            <a:spAutoFit/>
          </a:bodyPr>
          <a:lstStyle/>
          <a:p>
            <a:pPr algn="ctr"/>
            <a:r>
              <a:rPr lang="zh-CN" altLang="en-US" sz="1600" dirty="0" smtClean="0">
                <a:solidFill>
                  <a:srgbClr val="A6BA3D"/>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6753474" y="4600647"/>
            <a:ext cx="1461812" cy="461665"/>
          </a:xfrm>
          <a:prstGeom prst="rect">
            <a:avLst/>
          </a:prstGeom>
          <a:noFill/>
        </p:spPr>
        <p:txBody>
          <a:bodyPr wrap="square" rtlCol="0">
            <a:spAutoFit/>
          </a:bodyPr>
          <a:lstStyle/>
          <a:p>
            <a:pPr algn="ctr"/>
            <a:r>
              <a:rPr lang="zh-CN" altLang="en-US" sz="24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4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3" name="文本框 22"/>
          <p:cNvSpPr txBox="1"/>
          <p:nvPr/>
        </p:nvSpPr>
        <p:spPr>
          <a:xfrm>
            <a:off x="8610240" y="4083768"/>
            <a:ext cx="1666717" cy="1323439"/>
          </a:xfrm>
          <a:prstGeom prst="rect">
            <a:avLst/>
          </a:prstGeom>
          <a:noFill/>
        </p:spPr>
        <p:txBody>
          <a:bodyPr wrap="square" rtlCol="0">
            <a:spAutoFit/>
          </a:bodyPr>
          <a:lstStyle/>
          <a:p>
            <a:pPr algn="ctr"/>
            <a:r>
              <a:rPr lang="zh-CN" altLang="en-US" sz="1600" dirty="0" smtClean="0">
                <a:solidFill>
                  <a:srgbClr val="F87083"/>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600" dirty="0" smtClean="0">
              <a:solidFill>
                <a:srgbClr val="F87083"/>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sp>
        <p:nvSpPr>
          <p:cNvPr id="7" name="任意多边形 6"/>
          <p:cNvSpPr>
            <a:spLocks noChangeArrowheads="1"/>
          </p:cNvSpPr>
          <p:nvPr/>
        </p:nvSpPr>
        <p:spPr bwMode="auto">
          <a:xfrm rot="5400000">
            <a:off x="2348537" y="2567708"/>
            <a:ext cx="4787168" cy="1871213"/>
          </a:xfrm>
          <a:custGeom>
            <a:avLst/>
            <a:gdLst>
              <a:gd name="connsiteX0" fmla="*/ 0 w 4787168"/>
              <a:gd name="connsiteY0" fmla="*/ 1530934 h 1871213"/>
              <a:gd name="connsiteX1" fmla="*/ 88341 w 4787168"/>
              <a:gd name="connsiteY1" fmla="*/ 1564973 h 1871213"/>
              <a:gd name="connsiteX2" fmla="*/ 100891 w 4787168"/>
              <a:gd name="connsiteY2" fmla="*/ 1529383 h 1871213"/>
              <a:gd name="connsiteX3" fmla="*/ 2359419 w 4787168"/>
              <a:gd name="connsiteY3" fmla="*/ 0 h 1871213"/>
              <a:gd name="connsiteX4" fmla="*/ 4617722 w 4787168"/>
              <a:gd name="connsiteY4" fmla="*/ 1529383 h 1871213"/>
              <a:gd name="connsiteX5" fmla="*/ 4633930 w 4787168"/>
              <a:gd name="connsiteY5" fmla="*/ 1575345 h 1871213"/>
              <a:gd name="connsiteX6" fmla="*/ 4638748 w 4787168"/>
              <a:gd name="connsiteY6" fmla="*/ 1574373 h 1871213"/>
              <a:gd name="connsiteX7" fmla="*/ 4787168 w 4787168"/>
              <a:gd name="connsiteY7" fmla="*/ 1722793 h 1871213"/>
              <a:gd name="connsiteX8" fmla="*/ 4638748 w 4787168"/>
              <a:gd name="connsiteY8" fmla="*/ 1871213 h 1871213"/>
              <a:gd name="connsiteX9" fmla="*/ 4490328 w 4787168"/>
              <a:gd name="connsiteY9" fmla="*/ 1722793 h 1871213"/>
              <a:gd name="connsiteX10" fmla="*/ 4533799 w 4787168"/>
              <a:gd name="connsiteY10" fmla="*/ 1617844 h 1871213"/>
              <a:gd name="connsiteX11" fmla="*/ 4536081 w 4787168"/>
              <a:gd name="connsiteY11" fmla="*/ 1616305 h 1871213"/>
              <a:gd name="connsiteX12" fmla="*/ 4519276 w 4787168"/>
              <a:gd name="connsiteY12" fmla="*/ 1568649 h 1871213"/>
              <a:gd name="connsiteX13" fmla="*/ 2359194 w 4787168"/>
              <a:gd name="connsiteY13" fmla="*/ 106065 h 1871213"/>
              <a:gd name="connsiteX14" fmla="*/ 199337 w 4787168"/>
              <a:gd name="connsiteY14" fmla="*/ 1568649 h 1871213"/>
              <a:gd name="connsiteX15" fmla="*/ 187201 w 4787168"/>
              <a:gd name="connsiteY15" fmla="*/ 1603065 h 1871213"/>
              <a:gd name="connsiteX16" fmla="*/ 276990 w 4787168"/>
              <a:gd name="connsiteY16" fmla="*/ 1637662 h 1871213"/>
              <a:gd name="connsiteX17" fmla="*/ 31768 w 4787168"/>
              <a:gd name="connsiteY17" fmla="*/ 1861287 h 1871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87168" h="1871213">
                <a:moveTo>
                  <a:pt x="0" y="1530934"/>
                </a:moveTo>
                <a:lnTo>
                  <a:pt x="88341" y="1564973"/>
                </a:lnTo>
                <a:lnTo>
                  <a:pt x="100891" y="1529383"/>
                </a:lnTo>
                <a:cubicBezTo>
                  <a:pt x="467046" y="611971"/>
                  <a:pt x="1358310" y="0"/>
                  <a:pt x="2359419" y="0"/>
                </a:cubicBezTo>
                <a:cubicBezTo>
                  <a:pt x="3360318" y="0"/>
                  <a:pt x="4251568" y="611971"/>
                  <a:pt x="4617722" y="1529383"/>
                </a:cubicBezTo>
                <a:lnTo>
                  <a:pt x="4633930" y="1575345"/>
                </a:lnTo>
                <a:lnTo>
                  <a:pt x="4638748" y="1574373"/>
                </a:lnTo>
                <a:cubicBezTo>
                  <a:pt x="4720718" y="1574373"/>
                  <a:pt x="4787168" y="1640823"/>
                  <a:pt x="4787168" y="1722793"/>
                </a:cubicBezTo>
                <a:cubicBezTo>
                  <a:pt x="4787168" y="1804763"/>
                  <a:pt x="4720718" y="1871213"/>
                  <a:pt x="4638748" y="1871213"/>
                </a:cubicBezTo>
                <a:cubicBezTo>
                  <a:pt x="4556778" y="1871213"/>
                  <a:pt x="4490328" y="1804763"/>
                  <a:pt x="4490328" y="1722793"/>
                </a:cubicBezTo>
                <a:cubicBezTo>
                  <a:pt x="4490328" y="1681808"/>
                  <a:pt x="4506940" y="1644703"/>
                  <a:pt x="4533799" y="1617844"/>
                </a:cubicBezTo>
                <a:lnTo>
                  <a:pt x="4536081" y="1616305"/>
                </a:lnTo>
                <a:lnTo>
                  <a:pt x="4519276" y="1568649"/>
                </a:lnTo>
                <a:cubicBezTo>
                  <a:pt x="4169113" y="691316"/>
                  <a:pt x="3316603" y="106065"/>
                  <a:pt x="2359194" y="106065"/>
                </a:cubicBezTo>
                <a:cubicBezTo>
                  <a:pt x="1401997" y="106065"/>
                  <a:pt x="549499" y="691316"/>
                  <a:pt x="199337" y="1568649"/>
                </a:cubicBezTo>
                <a:lnTo>
                  <a:pt x="187201" y="1603065"/>
                </a:lnTo>
                <a:lnTo>
                  <a:pt x="276990" y="1637662"/>
                </a:lnTo>
                <a:lnTo>
                  <a:pt x="31768" y="1861287"/>
                </a:lnTo>
                <a:close/>
              </a:path>
            </a:pathLst>
          </a:custGeom>
          <a:solidFill>
            <a:srgbClr val="A6BA3D"/>
          </a:solidFill>
          <a:ln>
            <a:noFill/>
          </a:ln>
        </p:spPr>
        <p:txBody>
          <a:bodyPr wrap="square" anchor="ctr">
            <a:noAutofit/>
          </a:bodyPr>
          <a:lstStyle/>
          <a:p>
            <a:pPr algn="ctr"/>
            <a:endParaRPr lang="zh-CN" altLang="zh-CN" sz="2400">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8" name="椭圆 56"/>
          <p:cNvSpPr>
            <a:spLocks noChangeArrowheads="1"/>
          </p:cNvSpPr>
          <p:nvPr/>
        </p:nvSpPr>
        <p:spPr bwMode="auto">
          <a:xfrm>
            <a:off x="5313466" y="3091085"/>
            <a:ext cx="742074" cy="742326"/>
          </a:xfrm>
          <a:prstGeom prst="ellipse">
            <a:avLst/>
          </a:prstGeom>
          <a:solidFill>
            <a:srgbClr val="A6BA3D"/>
          </a:solidFill>
          <a:ln w="57150" cap="flat" cmpd="sng">
            <a:noFill/>
            <a:miter lim="800000"/>
          </a:ln>
        </p:spPr>
        <p:txBody>
          <a:bodyPr anchor="ctr"/>
          <a:lstStyle/>
          <a:p>
            <a:pPr algn="ctr"/>
            <a:endParaRPr lang="zh-CN" altLang="zh-CN" sz="2400">
              <a:solidFill>
                <a:srgbClr val="FFFFFF"/>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9" name="任意多边形 8"/>
          <p:cNvSpPr>
            <a:spLocks noChangeArrowheads="1"/>
          </p:cNvSpPr>
          <p:nvPr/>
        </p:nvSpPr>
        <p:spPr bwMode="auto">
          <a:xfrm>
            <a:off x="6014303" y="3087437"/>
            <a:ext cx="5236417" cy="742326"/>
          </a:xfrm>
          <a:custGeom>
            <a:avLst/>
            <a:gdLst>
              <a:gd name="connsiteX0" fmla="*/ 0 w 5236417"/>
              <a:gd name="connsiteY0" fmla="*/ 0 h 742326"/>
              <a:gd name="connsiteX1" fmla="*/ 696000 w 5236417"/>
              <a:gd name="connsiteY1" fmla="*/ 0 h 742326"/>
              <a:gd name="connsiteX2" fmla="*/ 920226 w 5236417"/>
              <a:gd name="connsiteY2" fmla="*/ 0 h 742326"/>
              <a:gd name="connsiteX3" fmla="*/ 4865254 w 5236417"/>
              <a:gd name="connsiteY3" fmla="*/ 0 h 742326"/>
              <a:gd name="connsiteX4" fmla="*/ 5236417 w 5236417"/>
              <a:gd name="connsiteY4" fmla="*/ 371163 h 742326"/>
              <a:gd name="connsiteX5" fmla="*/ 4865254 w 5236417"/>
              <a:gd name="connsiteY5" fmla="*/ 742326 h 742326"/>
              <a:gd name="connsiteX6" fmla="*/ 920226 w 5236417"/>
              <a:gd name="connsiteY6" fmla="*/ 742326 h 742326"/>
              <a:gd name="connsiteX7" fmla="*/ 696000 w 5236417"/>
              <a:gd name="connsiteY7" fmla="*/ 742326 h 742326"/>
              <a:gd name="connsiteX8" fmla="*/ 0 w 5236417"/>
              <a:gd name="connsiteY8" fmla="*/ 742326 h 742326"/>
              <a:gd name="connsiteX9" fmla="*/ 197646 w 5236417"/>
              <a:gd name="connsiteY9" fmla="*/ 371163 h 742326"/>
              <a:gd name="connsiteX10" fmla="*/ 0 w 5236417"/>
              <a:gd name="connsiteY10" fmla="*/ 0 h 74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36417" h="742326">
                <a:moveTo>
                  <a:pt x="0" y="0"/>
                </a:moveTo>
                <a:lnTo>
                  <a:pt x="696000" y="0"/>
                </a:lnTo>
                <a:lnTo>
                  <a:pt x="920226" y="0"/>
                </a:lnTo>
                <a:lnTo>
                  <a:pt x="4865254" y="0"/>
                </a:lnTo>
                <a:cubicBezTo>
                  <a:pt x="5070242" y="0"/>
                  <a:pt x="5236417" y="166175"/>
                  <a:pt x="5236417" y="371163"/>
                </a:cubicBezTo>
                <a:cubicBezTo>
                  <a:pt x="5236417" y="576151"/>
                  <a:pt x="5070242" y="742326"/>
                  <a:pt x="4865254" y="742326"/>
                </a:cubicBezTo>
                <a:lnTo>
                  <a:pt x="920226" y="742326"/>
                </a:lnTo>
                <a:lnTo>
                  <a:pt x="696000" y="742326"/>
                </a:lnTo>
                <a:lnTo>
                  <a:pt x="0" y="742326"/>
                </a:lnTo>
                <a:cubicBezTo>
                  <a:pt x="119237" y="662038"/>
                  <a:pt x="197646" y="525761"/>
                  <a:pt x="197646" y="371163"/>
                </a:cubicBezTo>
                <a:cubicBezTo>
                  <a:pt x="197646" y="216565"/>
                  <a:pt x="119237" y="80288"/>
                  <a:pt x="0" y="0"/>
                </a:cubicBezTo>
                <a:close/>
              </a:path>
            </a:pathLst>
          </a:custGeom>
          <a:solidFill>
            <a:srgbClr val="F87083"/>
          </a:solidFill>
          <a:ln>
            <a:noFill/>
          </a:ln>
        </p:spPr>
        <p:txBody>
          <a:bodyPr wrap="square" anchor="ctr">
            <a:noAutofit/>
          </a:bodyPr>
          <a:lstStyle/>
          <a:p>
            <a:pPr algn="ctr"/>
            <a:endParaRPr lang="zh-CN" altLang="zh-CN" sz="2400">
              <a:solidFill>
                <a:srgbClr val="FFFFFF"/>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0" name="TextBox 5"/>
          <p:cNvSpPr>
            <a:spLocks noChangeArrowheads="1"/>
          </p:cNvSpPr>
          <p:nvPr/>
        </p:nvSpPr>
        <p:spPr bwMode="auto">
          <a:xfrm>
            <a:off x="5433156" y="3141279"/>
            <a:ext cx="418704" cy="584775"/>
          </a:xfrm>
          <a:prstGeom prst="rect">
            <a:avLst/>
          </a:prstGeom>
          <a:noFill/>
          <a:ln>
            <a:noFill/>
          </a:ln>
        </p:spPr>
        <p:txBody>
          <a:bodyPr wrap="none">
            <a:spAutoFit/>
          </a:bodyPr>
          <a:lstStyle/>
          <a:p>
            <a:r>
              <a:rPr lang="en-US" sz="3200"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微软雅黑" panose="020B0503020204020204" pitchFamily="34" charset="-122"/>
              </a:rPr>
              <a:t>2</a:t>
            </a:r>
            <a:endParaRPr lang="zh-CN" altLang="en-US" sz="3200" b="1">
              <a:solidFill>
                <a:schemeClr val="bg1"/>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2" name="椭圆 63"/>
          <p:cNvSpPr>
            <a:spLocks noChangeArrowheads="1"/>
          </p:cNvSpPr>
          <p:nvPr/>
        </p:nvSpPr>
        <p:spPr bwMode="auto">
          <a:xfrm>
            <a:off x="4918666" y="1806351"/>
            <a:ext cx="742074" cy="742326"/>
          </a:xfrm>
          <a:prstGeom prst="ellipse">
            <a:avLst/>
          </a:prstGeom>
          <a:solidFill>
            <a:srgbClr val="A6BA3D"/>
          </a:solidFill>
          <a:ln w="57150" cap="flat" cmpd="sng">
            <a:noFill/>
            <a:miter lim="800000"/>
          </a:ln>
        </p:spPr>
        <p:txBody>
          <a:bodyPr anchor="ctr"/>
          <a:lstStyle/>
          <a:p>
            <a:pPr algn="ctr"/>
            <a:endParaRPr lang="zh-CN" altLang="zh-CN" sz="2400">
              <a:solidFill>
                <a:srgbClr val="FFFFFF"/>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3" name="任意多边形 12"/>
          <p:cNvSpPr>
            <a:spLocks noChangeArrowheads="1"/>
          </p:cNvSpPr>
          <p:nvPr/>
        </p:nvSpPr>
        <p:spPr bwMode="auto">
          <a:xfrm>
            <a:off x="5619503" y="1802703"/>
            <a:ext cx="5236417" cy="742326"/>
          </a:xfrm>
          <a:custGeom>
            <a:avLst/>
            <a:gdLst>
              <a:gd name="connsiteX0" fmla="*/ 0 w 5236417"/>
              <a:gd name="connsiteY0" fmla="*/ 0 h 742326"/>
              <a:gd name="connsiteX1" fmla="*/ 696000 w 5236417"/>
              <a:gd name="connsiteY1" fmla="*/ 0 h 742326"/>
              <a:gd name="connsiteX2" fmla="*/ 920226 w 5236417"/>
              <a:gd name="connsiteY2" fmla="*/ 0 h 742326"/>
              <a:gd name="connsiteX3" fmla="*/ 4865254 w 5236417"/>
              <a:gd name="connsiteY3" fmla="*/ 0 h 742326"/>
              <a:gd name="connsiteX4" fmla="*/ 5236417 w 5236417"/>
              <a:gd name="connsiteY4" fmla="*/ 371163 h 742326"/>
              <a:gd name="connsiteX5" fmla="*/ 4865254 w 5236417"/>
              <a:gd name="connsiteY5" fmla="*/ 742326 h 742326"/>
              <a:gd name="connsiteX6" fmla="*/ 920226 w 5236417"/>
              <a:gd name="connsiteY6" fmla="*/ 742326 h 742326"/>
              <a:gd name="connsiteX7" fmla="*/ 696000 w 5236417"/>
              <a:gd name="connsiteY7" fmla="*/ 742326 h 742326"/>
              <a:gd name="connsiteX8" fmla="*/ 0 w 5236417"/>
              <a:gd name="connsiteY8" fmla="*/ 742326 h 742326"/>
              <a:gd name="connsiteX9" fmla="*/ 197646 w 5236417"/>
              <a:gd name="connsiteY9" fmla="*/ 371163 h 742326"/>
              <a:gd name="connsiteX10" fmla="*/ 0 w 5236417"/>
              <a:gd name="connsiteY10" fmla="*/ 0 h 74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36417" h="742326">
                <a:moveTo>
                  <a:pt x="0" y="0"/>
                </a:moveTo>
                <a:lnTo>
                  <a:pt x="696000" y="0"/>
                </a:lnTo>
                <a:lnTo>
                  <a:pt x="920226" y="0"/>
                </a:lnTo>
                <a:lnTo>
                  <a:pt x="4865254" y="0"/>
                </a:lnTo>
                <a:cubicBezTo>
                  <a:pt x="5070242" y="0"/>
                  <a:pt x="5236417" y="166175"/>
                  <a:pt x="5236417" y="371163"/>
                </a:cubicBezTo>
                <a:cubicBezTo>
                  <a:pt x="5236417" y="576151"/>
                  <a:pt x="5070242" y="742326"/>
                  <a:pt x="4865254" y="742326"/>
                </a:cubicBezTo>
                <a:lnTo>
                  <a:pt x="920226" y="742326"/>
                </a:lnTo>
                <a:lnTo>
                  <a:pt x="696000" y="742326"/>
                </a:lnTo>
                <a:lnTo>
                  <a:pt x="0" y="742326"/>
                </a:lnTo>
                <a:cubicBezTo>
                  <a:pt x="119237" y="662038"/>
                  <a:pt x="197646" y="525761"/>
                  <a:pt x="197646" y="371163"/>
                </a:cubicBezTo>
                <a:cubicBezTo>
                  <a:pt x="197646" y="216565"/>
                  <a:pt x="119237" y="80288"/>
                  <a:pt x="0" y="0"/>
                </a:cubicBezTo>
                <a:close/>
              </a:path>
            </a:pathLst>
          </a:custGeom>
          <a:solidFill>
            <a:srgbClr val="F87083"/>
          </a:solidFill>
          <a:ln>
            <a:noFill/>
          </a:ln>
        </p:spPr>
        <p:txBody>
          <a:bodyPr wrap="square" anchor="ctr">
            <a:noAutofit/>
          </a:bodyPr>
          <a:lstStyle/>
          <a:p>
            <a:pPr algn="ctr"/>
            <a:endParaRPr lang="zh-CN" altLang="zh-CN" sz="2400">
              <a:solidFill>
                <a:srgbClr val="FFFFFF"/>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4" name="TextBox 68"/>
          <p:cNvSpPr>
            <a:spLocks noChangeArrowheads="1"/>
          </p:cNvSpPr>
          <p:nvPr/>
        </p:nvSpPr>
        <p:spPr bwMode="auto">
          <a:xfrm>
            <a:off x="5038356" y="1856545"/>
            <a:ext cx="418704" cy="584775"/>
          </a:xfrm>
          <a:prstGeom prst="rect">
            <a:avLst/>
          </a:prstGeom>
          <a:noFill/>
          <a:ln>
            <a:noFill/>
          </a:ln>
        </p:spPr>
        <p:txBody>
          <a:bodyPr wrap="none">
            <a:spAutoFit/>
          </a:bodyPr>
          <a:lstStyle/>
          <a:p>
            <a:r>
              <a:rPr lang="en-US" sz="3200"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微软雅黑" panose="020B0503020204020204" pitchFamily="34" charset="-122"/>
              </a:rPr>
              <a:t>3</a:t>
            </a:r>
            <a:endParaRPr lang="zh-CN" altLang="en-US" sz="3200" b="1">
              <a:solidFill>
                <a:schemeClr val="bg1"/>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6" name="椭圆 70"/>
          <p:cNvSpPr>
            <a:spLocks noChangeArrowheads="1"/>
          </p:cNvSpPr>
          <p:nvPr/>
        </p:nvSpPr>
        <p:spPr bwMode="auto">
          <a:xfrm>
            <a:off x="4918666" y="4377999"/>
            <a:ext cx="742074" cy="742326"/>
          </a:xfrm>
          <a:prstGeom prst="ellipse">
            <a:avLst/>
          </a:prstGeom>
          <a:solidFill>
            <a:srgbClr val="A6BA3D"/>
          </a:solidFill>
          <a:ln w="57150" cap="flat" cmpd="sng">
            <a:noFill/>
            <a:miter lim="800000"/>
          </a:ln>
        </p:spPr>
        <p:txBody>
          <a:bodyPr anchor="ctr"/>
          <a:lstStyle/>
          <a:p>
            <a:pPr algn="ctr"/>
            <a:endParaRPr lang="zh-CN" altLang="zh-CN" sz="2400">
              <a:solidFill>
                <a:srgbClr val="FFFFFF"/>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7" name="任意多边形 16"/>
          <p:cNvSpPr>
            <a:spLocks noChangeArrowheads="1"/>
          </p:cNvSpPr>
          <p:nvPr/>
        </p:nvSpPr>
        <p:spPr bwMode="auto">
          <a:xfrm>
            <a:off x="5619503" y="4374351"/>
            <a:ext cx="5236417" cy="742326"/>
          </a:xfrm>
          <a:custGeom>
            <a:avLst/>
            <a:gdLst>
              <a:gd name="connsiteX0" fmla="*/ 0 w 5236417"/>
              <a:gd name="connsiteY0" fmla="*/ 0 h 742326"/>
              <a:gd name="connsiteX1" fmla="*/ 696000 w 5236417"/>
              <a:gd name="connsiteY1" fmla="*/ 0 h 742326"/>
              <a:gd name="connsiteX2" fmla="*/ 920226 w 5236417"/>
              <a:gd name="connsiteY2" fmla="*/ 0 h 742326"/>
              <a:gd name="connsiteX3" fmla="*/ 4865254 w 5236417"/>
              <a:gd name="connsiteY3" fmla="*/ 0 h 742326"/>
              <a:gd name="connsiteX4" fmla="*/ 5236417 w 5236417"/>
              <a:gd name="connsiteY4" fmla="*/ 371163 h 742326"/>
              <a:gd name="connsiteX5" fmla="*/ 4865254 w 5236417"/>
              <a:gd name="connsiteY5" fmla="*/ 742326 h 742326"/>
              <a:gd name="connsiteX6" fmla="*/ 920226 w 5236417"/>
              <a:gd name="connsiteY6" fmla="*/ 742326 h 742326"/>
              <a:gd name="connsiteX7" fmla="*/ 696000 w 5236417"/>
              <a:gd name="connsiteY7" fmla="*/ 742326 h 742326"/>
              <a:gd name="connsiteX8" fmla="*/ 0 w 5236417"/>
              <a:gd name="connsiteY8" fmla="*/ 742326 h 742326"/>
              <a:gd name="connsiteX9" fmla="*/ 197646 w 5236417"/>
              <a:gd name="connsiteY9" fmla="*/ 371163 h 742326"/>
              <a:gd name="connsiteX10" fmla="*/ 0 w 5236417"/>
              <a:gd name="connsiteY10" fmla="*/ 0 h 742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36417" h="742326">
                <a:moveTo>
                  <a:pt x="0" y="0"/>
                </a:moveTo>
                <a:lnTo>
                  <a:pt x="696000" y="0"/>
                </a:lnTo>
                <a:lnTo>
                  <a:pt x="920226" y="0"/>
                </a:lnTo>
                <a:lnTo>
                  <a:pt x="4865254" y="0"/>
                </a:lnTo>
                <a:cubicBezTo>
                  <a:pt x="5070242" y="0"/>
                  <a:pt x="5236417" y="166175"/>
                  <a:pt x="5236417" y="371163"/>
                </a:cubicBezTo>
                <a:cubicBezTo>
                  <a:pt x="5236417" y="576151"/>
                  <a:pt x="5070242" y="742326"/>
                  <a:pt x="4865254" y="742326"/>
                </a:cubicBezTo>
                <a:lnTo>
                  <a:pt x="920226" y="742326"/>
                </a:lnTo>
                <a:lnTo>
                  <a:pt x="696000" y="742326"/>
                </a:lnTo>
                <a:lnTo>
                  <a:pt x="0" y="742326"/>
                </a:lnTo>
                <a:cubicBezTo>
                  <a:pt x="119237" y="662038"/>
                  <a:pt x="197646" y="525761"/>
                  <a:pt x="197646" y="371163"/>
                </a:cubicBezTo>
                <a:cubicBezTo>
                  <a:pt x="197646" y="216566"/>
                  <a:pt x="119237" y="80288"/>
                  <a:pt x="0" y="0"/>
                </a:cubicBezTo>
                <a:close/>
              </a:path>
            </a:pathLst>
          </a:custGeom>
          <a:solidFill>
            <a:srgbClr val="F87083"/>
          </a:solidFill>
          <a:ln>
            <a:noFill/>
          </a:ln>
        </p:spPr>
        <p:txBody>
          <a:bodyPr wrap="square" anchor="ctr">
            <a:noAutofit/>
          </a:bodyPr>
          <a:lstStyle/>
          <a:p>
            <a:pPr algn="ctr"/>
            <a:endParaRPr lang="zh-CN" altLang="zh-CN" sz="2400">
              <a:solidFill>
                <a:srgbClr val="FFFFFF"/>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18" name="TextBox 75"/>
          <p:cNvSpPr>
            <a:spLocks noChangeArrowheads="1"/>
          </p:cNvSpPr>
          <p:nvPr/>
        </p:nvSpPr>
        <p:spPr bwMode="auto">
          <a:xfrm>
            <a:off x="5038356" y="4428193"/>
            <a:ext cx="418704" cy="584775"/>
          </a:xfrm>
          <a:prstGeom prst="rect">
            <a:avLst/>
          </a:prstGeom>
          <a:noFill/>
          <a:ln>
            <a:noFill/>
          </a:ln>
        </p:spPr>
        <p:txBody>
          <a:bodyPr wrap="none">
            <a:spAutoFit/>
          </a:bodyPr>
          <a:lstStyle/>
          <a:p>
            <a:r>
              <a:rPr lang="en-US" sz="3200" b="1"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微软雅黑" panose="020B0503020204020204" pitchFamily="34" charset="-122"/>
              </a:rPr>
              <a:t>1</a:t>
            </a:r>
            <a:endParaRPr lang="zh-CN" altLang="en-US" sz="3200" b="1" dirty="0">
              <a:solidFill>
                <a:schemeClr val="bg1"/>
              </a:solidFill>
              <a:latin typeface="Open Sans Light" panose="020B0306030504020204" pitchFamily="34" charset="0"/>
              <a:ea typeface="微软雅黑" panose="020B0503020204020204" pitchFamily="34" charset="-122"/>
              <a:cs typeface="Open Sans Light" panose="020B0306030504020204" pitchFamily="34" charset="0"/>
              <a:sym typeface="微软雅黑" panose="020B0503020204020204" pitchFamily="34" charset="-122"/>
            </a:endParaRPr>
          </a:p>
        </p:txBody>
      </p:sp>
      <p:sp>
        <p:nvSpPr>
          <p:cNvPr id="23" name="文本框 22"/>
          <p:cNvSpPr txBox="1"/>
          <p:nvPr/>
        </p:nvSpPr>
        <p:spPr>
          <a:xfrm>
            <a:off x="2322132" y="2833501"/>
            <a:ext cx="1461812" cy="1200329"/>
          </a:xfrm>
          <a:prstGeom prst="rect">
            <a:avLst/>
          </a:prstGeom>
          <a:solidFill>
            <a:srgbClr val="A6BA3D"/>
          </a:solidFill>
        </p:spPr>
        <p:txBody>
          <a:bodyPr wrap="square" rtlCol="0">
            <a:spAutoFit/>
          </a:bodyPr>
          <a:lstStyle/>
          <a:p>
            <a:pPr algn="ctr"/>
            <a:r>
              <a:rPr lang="zh-CN" altLang="en-US" sz="3600" dirty="0" smtClean="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3600" dirty="0">
              <a:solidFill>
                <a:schemeClr val="bg1"/>
              </a:solidFill>
              <a:latin typeface="方正北魏楷书简体" panose="03000509000000000000" pitchFamily="65" charset="-122"/>
              <a:ea typeface="方正北魏楷书简体" panose="03000509000000000000" pitchFamily="65" charset="-122"/>
            </a:endParaRPr>
          </a:p>
        </p:txBody>
      </p:sp>
      <p:sp>
        <p:nvSpPr>
          <p:cNvPr id="24" name="文本框 23"/>
          <p:cNvSpPr txBox="1"/>
          <p:nvPr/>
        </p:nvSpPr>
        <p:spPr>
          <a:xfrm>
            <a:off x="6157897" y="1856545"/>
            <a:ext cx="4061460" cy="646331"/>
          </a:xfrm>
          <a:prstGeom prst="rect">
            <a:avLst/>
          </a:prstGeom>
          <a:noFill/>
        </p:spPr>
        <p:txBody>
          <a:bodyPr wrap="square" rtlCol="0">
            <a:spAutoFit/>
          </a:bodyPr>
          <a:lstStyle/>
          <a:p>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6157897" y="4397414"/>
            <a:ext cx="4061460" cy="646331"/>
          </a:xfrm>
          <a:prstGeom prst="rect">
            <a:avLst/>
          </a:prstGeom>
          <a:noFill/>
        </p:spPr>
        <p:txBody>
          <a:bodyPr wrap="square" rtlCol="0">
            <a:spAutoFit/>
          </a:bodyPr>
          <a:lstStyle/>
          <a:p>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6601781" y="3141279"/>
            <a:ext cx="4061460" cy="646331"/>
          </a:xfrm>
          <a:prstGeom prst="rect">
            <a:avLst/>
          </a:prstGeom>
          <a:noFill/>
        </p:spPr>
        <p:txBody>
          <a:bodyPr wrap="square" rtlCol="0">
            <a:spAutoFit/>
          </a:bodyPr>
          <a:lstStyle/>
          <a:p>
            <a:r>
              <a:rPr lang="zh-CN" altLang="en-US" dirty="0" smtClean="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dirty="0" smtClean="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2100388" flipH="1">
            <a:off x="-554071" y="4659838"/>
            <a:ext cx="1951757" cy="2480358"/>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11149400" y="4911213"/>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grpSp>
        <p:nvGrpSpPr>
          <p:cNvPr id="52" name="Group 36"/>
          <p:cNvGrpSpPr/>
          <p:nvPr/>
        </p:nvGrpSpPr>
        <p:grpSpPr>
          <a:xfrm>
            <a:off x="2723220" y="1076427"/>
            <a:ext cx="2833686" cy="1259021"/>
            <a:chOff x="603250" y="1398043"/>
            <a:chExt cx="1466850" cy="651729"/>
          </a:xfrm>
          <a:solidFill>
            <a:srgbClr val="F87083"/>
          </a:solidFill>
        </p:grpSpPr>
        <p:sp>
          <p:nvSpPr>
            <p:cNvPr id="53" name="Text Placeholder 2"/>
            <p:cNvSpPr txBox="1"/>
            <p:nvPr/>
          </p:nvSpPr>
          <p:spPr>
            <a:xfrm>
              <a:off x="603250" y="1398043"/>
              <a:ext cx="1466850" cy="285799"/>
            </a:xfrm>
            <a:prstGeom prst="rect">
              <a:avLst/>
            </a:prstGeom>
            <a:grpFill/>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2800" dirty="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800" dirty="0">
                <a:solidFill>
                  <a:schemeClr val="bg1"/>
                </a:solidFill>
                <a:latin typeface="方正北魏楷书简体" panose="03000509000000000000" pitchFamily="65" charset="-122"/>
                <a:ea typeface="方正北魏楷书简体" panose="03000509000000000000" pitchFamily="65" charset="-122"/>
              </a:endParaRPr>
            </a:p>
          </p:txBody>
        </p:sp>
        <p:sp>
          <p:nvSpPr>
            <p:cNvPr id="54" name="Text Placeholder 8"/>
            <p:cNvSpPr txBox="1"/>
            <p:nvPr/>
          </p:nvSpPr>
          <p:spPr>
            <a:xfrm>
              <a:off x="603250" y="1601292"/>
              <a:ext cx="1466850" cy="448480"/>
            </a:xfrm>
            <a:prstGeom prst="rect">
              <a:avLst/>
            </a:prstGeom>
            <a:grpFill/>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1400" dirty="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55" name="Group 141"/>
          <p:cNvGrpSpPr/>
          <p:nvPr/>
        </p:nvGrpSpPr>
        <p:grpSpPr bwMode="auto">
          <a:xfrm>
            <a:off x="1755610" y="1214261"/>
            <a:ext cx="414012" cy="414012"/>
            <a:chOff x="0" y="0"/>
            <a:chExt cx="578" cy="578"/>
          </a:xfrm>
          <a:solidFill>
            <a:srgbClr val="F87083"/>
          </a:solidFill>
        </p:grpSpPr>
        <p:sp>
          <p:nvSpPr>
            <p:cNvPr id="56" name="AutoShape 135"/>
            <p:cNvSpPr/>
            <p:nvPr/>
          </p:nvSpPr>
          <p:spPr bwMode="auto">
            <a:xfrm>
              <a:off x="296" y="0"/>
              <a:ext cx="282" cy="2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21600" y="8619"/>
                  </a:moveTo>
                  <a:lnTo>
                    <a:pt x="12977" y="0"/>
                  </a:lnTo>
                  <a:lnTo>
                    <a:pt x="6550" y="6423"/>
                  </a:lnTo>
                  <a:lnTo>
                    <a:pt x="2263" y="2140"/>
                  </a:lnTo>
                  <a:lnTo>
                    <a:pt x="0" y="21600"/>
                  </a:lnTo>
                  <a:lnTo>
                    <a:pt x="19498" y="19365"/>
                  </a:lnTo>
                  <a:lnTo>
                    <a:pt x="15172" y="15042"/>
                  </a:lnTo>
                  <a:lnTo>
                    <a:pt x="21600" y="8619"/>
                  </a:lnTo>
                  <a:close/>
                  <a:moveTo>
                    <a:pt x="21600" y="8619"/>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7" name="AutoShape 136"/>
            <p:cNvSpPr/>
            <p:nvPr/>
          </p:nvSpPr>
          <p:spPr bwMode="auto">
            <a:xfrm>
              <a:off x="0" y="296"/>
              <a:ext cx="282" cy="282"/>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6427" y="6559"/>
                  </a:moveTo>
                  <a:lnTo>
                    <a:pt x="0" y="12981"/>
                  </a:lnTo>
                  <a:lnTo>
                    <a:pt x="8624" y="21600"/>
                  </a:lnTo>
                  <a:lnTo>
                    <a:pt x="15051" y="15177"/>
                  </a:lnTo>
                  <a:lnTo>
                    <a:pt x="19336" y="19459"/>
                  </a:lnTo>
                  <a:lnTo>
                    <a:pt x="21600" y="0"/>
                  </a:lnTo>
                  <a:lnTo>
                    <a:pt x="2101" y="2235"/>
                  </a:lnTo>
                  <a:lnTo>
                    <a:pt x="6427" y="6559"/>
                  </a:lnTo>
                  <a:close/>
                  <a:moveTo>
                    <a:pt x="6427" y="6559"/>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8" name="AutoShape 137"/>
            <p:cNvSpPr/>
            <p:nvPr/>
          </p:nvSpPr>
          <p:spPr bwMode="auto">
            <a:xfrm>
              <a:off x="104" y="216"/>
              <a:ext cx="152" cy="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366" y="0"/>
                  </a:moveTo>
                  <a:lnTo>
                    <a:pt x="0" y="15844"/>
                  </a:lnTo>
                  <a:lnTo>
                    <a:pt x="21600" y="21600"/>
                  </a:lnTo>
                  <a:lnTo>
                    <a:pt x="2366" y="0"/>
                  </a:lnTo>
                  <a:close/>
                  <a:moveTo>
                    <a:pt x="2366" y="0"/>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59" name="AutoShape 138"/>
            <p:cNvSpPr/>
            <p:nvPr/>
          </p:nvSpPr>
          <p:spPr bwMode="auto">
            <a:xfrm>
              <a:off x="248" y="192"/>
              <a:ext cx="18"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0"/>
                  </a:moveTo>
                  <a:lnTo>
                    <a:pt x="0" y="1153"/>
                  </a:lnTo>
                  <a:lnTo>
                    <a:pt x="21600" y="21600"/>
                  </a:lnTo>
                  <a:lnTo>
                    <a:pt x="21600" y="0"/>
                  </a:lnTo>
                  <a:close/>
                  <a:moveTo>
                    <a:pt x="21600" y="0"/>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0" name="AutoShape 139"/>
            <p:cNvSpPr/>
            <p:nvPr/>
          </p:nvSpPr>
          <p:spPr bwMode="auto">
            <a:xfrm>
              <a:off x="328" y="312"/>
              <a:ext cx="152" cy="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9233" y="21600"/>
                  </a:moveTo>
                  <a:lnTo>
                    <a:pt x="21600" y="5760"/>
                  </a:lnTo>
                  <a:lnTo>
                    <a:pt x="0" y="0"/>
                  </a:lnTo>
                  <a:lnTo>
                    <a:pt x="19233" y="21600"/>
                  </a:lnTo>
                  <a:close/>
                  <a:moveTo>
                    <a:pt x="19233" y="21600"/>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1" name="AutoShape 140"/>
            <p:cNvSpPr/>
            <p:nvPr/>
          </p:nvSpPr>
          <p:spPr bwMode="auto">
            <a:xfrm>
              <a:off x="320" y="320"/>
              <a:ext cx="18" cy="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21600"/>
                  </a:moveTo>
                  <a:lnTo>
                    <a:pt x="21600" y="20444"/>
                  </a:lnTo>
                  <a:lnTo>
                    <a:pt x="0" y="0"/>
                  </a:lnTo>
                  <a:lnTo>
                    <a:pt x="0" y="21600"/>
                  </a:lnTo>
                  <a:close/>
                  <a:moveTo>
                    <a:pt x="0" y="21600"/>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68" name="AutoShape 129"/>
          <p:cNvSpPr/>
          <p:nvPr/>
        </p:nvSpPr>
        <p:spPr bwMode="auto">
          <a:xfrm>
            <a:off x="1758263" y="2940204"/>
            <a:ext cx="447747" cy="447747"/>
          </a:xfrm>
          <a:custGeom>
            <a:avLst/>
            <a:gdLst>
              <a:gd name="T0" fmla="*/ 193886301 w 21600"/>
              <a:gd name="T1" fmla="*/ 72649219 h 21600"/>
              <a:gd name="T2" fmla="*/ 193886301 w 21600"/>
              <a:gd name="T3" fmla="*/ 0 h 21600"/>
              <a:gd name="T4" fmla="*/ 0 w 21600"/>
              <a:gd name="T5" fmla="*/ 0 h 21600"/>
              <a:gd name="T6" fmla="*/ 0 w 21600"/>
              <a:gd name="T7" fmla="*/ 193886301 h 21600"/>
              <a:gd name="T8" fmla="*/ 72649219 w 21600"/>
              <a:gd name="T9" fmla="*/ 193886301 h 21600"/>
              <a:gd name="T10" fmla="*/ 178971547 w 21600"/>
              <a:gd name="T11" fmla="*/ 286355233 h 21600"/>
              <a:gd name="T12" fmla="*/ 286355233 w 21600"/>
              <a:gd name="T13" fmla="*/ 178971547 h 21600"/>
              <a:gd name="T14" fmla="*/ 193886301 w 21600"/>
              <a:gd name="T15" fmla="*/ 72649219 h 21600"/>
              <a:gd name="T16" fmla="*/ 71986933 w 21600"/>
              <a:gd name="T17" fmla="*/ 170022876 h 21600"/>
              <a:gd name="T18" fmla="*/ 23863425 w 21600"/>
              <a:gd name="T19" fmla="*/ 170022876 h 21600"/>
              <a:gd name="T20" fmla="*/ 23863425 w 21600"/>
              <a:gd name="T21" fmla="*/ 23863425 h 21600"/>
              <a:gd name="T22" fmla="*/ 170022876 w 21600"/>
              <a:gd name="T23" fmla="*/ 23863425 h 21600"/>
              <a:gd name="T24" fmla="*/ 170022876 w 21600"/>
              <a:gd name="T25" fmla="*/ 71986933 h 21600"/>
              <a:gd name="T26" fmla="*/ 71986933 w 21600"/>
              <a:gd name="T27" fmla="*/ 170022876 h 21600"/>
              <a:gd name="T28" fmla="*/ 178971547 w 21600"/>
              <a:gd name="T29" fmla="*/ 262491808 h 21600"/>
              <a:gd name="T30" fmla="*/ 96857260 w 21600"/>
              <a:gd name="T31" fmla="*/ 193886301 h 21600"/>
              <a:gd name="T32" fmla="*/ 193886301 w 21600"/>
              <a:gd name="T33" fmla="*/ 193886301 h 21600"/>
              <a:gd name="T34" fmla="*/ 193886301 w 21600"/>
              <a:gd name="T35" fmla="*/ 96857260 h 21600"/>
              <a:gd name="T36" fmla="*/ 262491808 w 21600"/>
              <a:gd name="T37" fmla="*/ 178971547 h 21600"/>
              <a:gd name="T38" fmla="*/ 178971547 w 21600"/>
              <a:gd name="T39" fmla="*/ 262491808 h 21600"/>
              <a:gd name="T40" fmla="*/ 178971547 w 21600"/>
              <a:gd name="T41" fmla="*/ 262491808 h 2160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1600" h="21600">
                <a:moveTo>
                  <a:pt x="14625" y="5480"/>
                </a:moveTo>
                <a:lnTo>
                  <a:pt x="14625" y="0"/>
                </a:lnTo>
                <a:lnTo>
                  <a:pt x="0" y="0"/>
                </a:lnTo>
                <a:lnTo>
                  <a:pt x="0" y="14625"/>
                </a:lnTo>
                <a:lnTo>
                  <a:pt x="5480" y="14625"/>
                </a:lnTo>
                <a:cubicBezTo>
                  <a:pt x="6028" y="18566"/>
                  <a:pt x="9409" y="21600"/>
                  <a:pt x="13500" y="21600"/>
                </a:cubicBezTo>
                <a:cubicBezTo>
                  <a:pt x="17974" y="21600"/>
                  <a:pt x="21600" y="17974"/>
                  <a:pt x="21600" y="13500"/>
                </a:cubicBezTo>
                <a:cubicBezTo>
                  <a:pt x="21600" y="9408"/>
                  <a:pt x="18566" y="6027"/>
                  <a:pt x="14625" y="5480"/>
                </a:cubicBezTo>
                <a:close/>
                <a:moveTo>
                  <a:pt x="5430" y="12825"/>
                </a:moveTo>
                <a:lnTo>
                  <a:pt x="1800" y="12825"/>
                </a:lnTo>
                <a:lnTo>
                  <a:pt x="1800" y="1800"/>
                </a:lnTo>
                <a:lnTo>
                  <a:pt x="12825" y="1800"/>
                </a:lnTo>
                <a:lnTo>
                  <a:pt x="12825" y="5430"/>
                </a:lnTo>
                <a:cubicBezTo>
                  <a:pt x="8891" y="5755"/>
                  <a:pt x="5755" y="8890"/>
                  <a:pt x="5430" y="12825"/>
                </a:cubicBezTo>
                <a:close/>
                <a:moveTo>
                  <a:pt x="13500" y="19800"/>
                </a:moveTo>
                <a:cubicBezTo>
                  <a:pt x="10411" y="19800"/>
                  <a:pt x="7839" y="17563"/>
                  <a:pt x="7306" y="14625"/>
                </a:cubicBezTo>
                <a:lnTo>
                  <a:pt x="14625" y="14625"/>
                </a:lnTo>
                <a:lnTo>
                  <a:pt x="14625" y="7306"/>
                </a:lnTo>
                <a:cubicBezTo>
                  <a:pt x="17563" y="7838"/>
                  <a:pt x="19800" y="10410"/>
                  <a:pt x="19800" y="13500"/>
                </a:cubicBezTo>
                <a:cubicBezTo>
                  <a:pt x="19800" y="16974"/>
                  <a:pt x="16974" y="19800"/>
                  <a:pt x="13500" y="19800"/>
                </a:cubicBezTo>
                <a:close/>
                <a:moveTo>
                  <a:pt x="13500" y="19800"/>
                </a:moveTo>
              </a:path>
            </a:pathLst>
          </a:custGeom>
          <a:solidFill>
            <a:srgbClr val="F87083"/>
          </a:solid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9" name="AutoShape 121"/>
          <p:cNvSpPr/>
          <p:nvPr/>
        </p:nvSpPr>
        <p:spPr bwMode="auto">
          <a:xfrm>
            <a:off x="1758675" y="4552598"/>
            <a:ext cx="410945" cy="410945"/>
          </a:xfrm>
          <a:custGeom>
            <a:avLst/>
            <a:gdLst>
              <a:gd name="T0" fmla="*/ 101597923 w 21600"/>
              <a:gd name="T1" fmla="*/ 0 h 21600"/>
              <a:gd name="T2" fmla="*/ 0 w 21600"/>
              <a:gd name="T3" fmla="*/ 101597923 h 21600"/>
              <a:gd name="T4" fmla="*/ 101597923 w 21600"/>
              <a:gd name="T5" fmla="*/ 203194979 h 21600"/>
              <a:gd name="T6" fmla="*/ 203194979 w 21600"/>
              <a:gd name="T7" fmla="*/ 101597923 h 21600"/>
              <a:gd name="T8" fmla="*/ 101597923 w 21600"/>
              <a:gd name="T9" fmla="*/ 0 h 21600"/>
              <a:gd name="T10" fmla="*/ 177795181 w 21600"/>
              <a:gd name="T11" fmla="*/ 101597923 h 21600"/>
              <a:gd name="T12" fmla="*/ 163694596 w 21600"/>
              <a:gd name="T13" fmla="*/ 145669963 h 21600"/>
              <a:gd name="T14" fmla="*/ 57525016 w 21600"/>
              <a:gd name="T15" fmla="*/ 39500383 h 21600"/>
              <a:gd name="T16" fmla="*/ 101597923 w 21600"/>
              <a:gd name="T17" fmla="*/ 25399700 h 21600"/>
              <a:gd name="T18" fmla="*/ 177795181 w 21600"/>
              <a:gd name="T19" fmla="*/ 101597923 h 21600"/>
              <a:gd name="T20" fmla="*/ 25399700 w 21600"/>
              <a:gd name="T21" fmla="*/ 101597923 h 21600"/>
              <a:gd name="T22" fmla="*/ 39688546 w 21600"/>
              <a:gd name="T23" fmla="*/ 57251792 h 21600"/>
              <a:gd name="T24" fmla="*/ 145943088 w 21600"/>
              <a:gd name="T25" fmla="*/ 163506334 h 21600"/>
              <a:gd name="T26" fmla="*/ 101597923 w 21600"/>
              <a:gd name="T27" fmla="*/ 177795181 h 21600"/>
              <a:gd name="T28" fmla="*/ 25399700 w 21600"/>
              <a:gd name="T29" fmla="*/ 101597923 h 21600"/>
              <a:gd name="T30" fmla="*/ 25399700 w 21600"/>
              <a:gd name="T31" fmla="*/ 101597923 h 2160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1600" h="2160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8900" y="10800"/>
                </a:moveTo>
                <a:cubicBezTo>
                  <a:pt x="18900" y="12545"/>
                  <a:pt x="18344" y="14162"/>
                  <a:pt x="17401" y="15485"/>
                </a:cubicBezTo>
                <a:lnTo>
                  <a:pt x="6115" y="4199"/>
                </a:lnTo>
                <a:cubicBezTo>
                  <a:pt x="7439" y="3256"/>
                  <a:pt x="9055" y="2700"/>
                  <a:pt x="10800" y="2700"/>
                </a:cubicBezTo>
                <a:cubicBezTo>
                  <a:pt x="15266" y="2700"/>
                  <a:pt x="18900" y="6334"/>
                  <a:pt x="18900" y="10800"/>
                </a:cubicBezTo>
                <a:close/>
                <a:moveTo>
                  <a:pt x="2700" y="10800"/>
                </a:moveTo>
                <a:cubicBezTo>
                  <a:pt x="2700" y="9043"/>
                  <a:pt x="3265" y="7415"/>
                  <a:pt x="4219" y="6086"/>
                </a:cubicBezTo>
                <a:lnTo>
                  <a:pt x="15514" y="17381"/>
                </a:lnTo>
                <a:cubicBezTo>
                  <a:pt x="14185" y="18335"/>
                  <a:pt x="12557" y="18900"/>
                  <a:pt x="10800" y="18900"/>
                </a:cubicBezTo>
                <a:cubicBezTo>
                  <a:pt x="6334" y="18900"/>
                  <a:pt x="2700" y="15266"/>
                  <a:pt x="2700" y="10800"/>
                </a:cubicBezTo>
                <a:close/>
                <a:moveTo>
                  <a:pt x="2700" y="10800"/>
                </a:moveTo>
              </a:path>
            </a:pathLst>
          </a:custGeom>
          <a:solidFill>
            <a:srgbClr val="F87083"/>
          </a:solid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79" name="Group 425"/>
          <p:cNvGrpSpPr/>
          <p:nvPr/>
        </p:nvGrpSpPr>
        <p:grpSpPr bwMode="auto">
          <a:xfrm>
            <a:off x="6777099" y="1263262"/>
            <a:ext cx="444679" cy="343477"/>
            <a:chOff x="0" y="0"/>
            <a:chExt cx="572" cy="440"/>
          </a:xfrm>
          <a:solidFill>
            <a:srgbClr val="A6BA3D"/>
          </a:solidFill>
        </p:grpSpPr>
        <p:sp>
          <p:nvSpPr>
            <p:cNvPr id="80" name="AutoShape 422"/>
            <p:cNvSpPr/>
            <p:nvPr/>
          </p:nvSpPr>
          <p:spPr bwMode="auto">
            <a:xfrm>
              <a:off x="56" y="0"/>
              <a:ext cx="450" cy="29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21600" y="1905"/>
                  </a:moveTo>
                  <a:cubicBezTo>
                    <a:pt x="21600" y="610"/>
                    <a:pt x="21195" y="0"/>
                    <a:pt x="20336" y="0"/>
                  </a:cubicBezTo>
                  <a:lnTo>
                    <a:pt x="1264" y="0"/>
                  </a:lnTo>
                  <a:cubicBezTo>
                    <a:pt x="405" y="0"/>
                    <a:pt x="0" y="610"/>
                    <a:pt x="0" y="1905"/>
                  </a:cubicBezTo>
                  <a:lnTo>
                    <a:pt x="0" y="21600"/>
                  </a:lnTo>
                  <a:lnTo>
                    <a:pt x="21600" y="21600"/>
                  </a:lnTo>
                  <a:lnTo>
                    <a:pt x="21600" y="1905"/>
                  </a:lnTo>
                  <a:close/>
                  <a:moveTo>
                    <a:pt x="19849" y="18962"/>
                  </a:moveTo>
                  <a:lnTo>
                    <a:pt x="1751" y="18962"/>
                  </a:lnTo>
                  <a:lnTo>
                    <a:pt x="1751" y="2638"/>
                  </a:lnTo>
                  <a:lnTo>
                    <a:pt x="19849" y="2638"/>
                  </a:lnTo>
                  <a:lnTo>
                    <a:pt x="19849" y="18962"/>
                  </a:lnTo>
                  <a:close/>
                  <a:moveTo>
                    <a:pt x="19849" y="18962"/>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1" name="AutoShape 423"/>
            <p:cNvSpPr/>
            <p:nvPr/>
          </p:nvSpPr>
          <p:spPr bwMode="auto">
            <a:xfrm>
              <a:off x="0" y="328"/>
              <a:ext cx="572" cy="6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1600" h="21600">
                  <a:moveTo>
                    <a:pt x="19302" y="0"/>
                  </a:moveTo>
                  <a:lnTo>
                    <a:pt x="2298" y="0"/>
                  </a:lnTo>
                  <a:lnTo>
                    <a:pt x="0" y="21600"/>
                  </a:lnTo>
                  <a:lnTo>
                    <a:pt x="21600" y="21600"/>
                  </a:lnTo>
                  <a:lnTo>
                    <a:pt x="19302" y="0"/>
                  </a:lnTo>
                  <a:close/>
                  <a:moveTo>
                    <a:pt x="8272" y="14893"/>
                  </a:moveTo>
                  <a:lnTo>
                    <a:pt x="9191" y="7037"/>
                  </a:lnTo>
                  <a:lnTo>
                    <a:pt x="12408" y="7037"/>
                  </a:lnTo>
                  <a:lnTo>
                    <a:pt x="13328" y="14893"/>
                  </a:lnTo>
                  <a:lnTo>
                    <a:pt x="8272" y="14893"/>
                  </a:lnTo>
                  <a:close/>
                  <a:moveTo>
                    <a:pt x="8272" y="14893"/>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2" name="AutoShape 424"/>
            <p:cNvSpPr/>
            <p:nvPr/>
          </p:nvSpPr>
          <p:spPr bwMode="auto">
            <a:xfrm>
              <a:off x="0" y="416"/>
              <a:ext cx="572" cy="2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690" y="21600"/>
                  </a:moveTo>
                  <a:cubicBezTo>
                    <a:pt x="1465" y="21600"/>
                    <a:pt x="20318" y="21600"/>
                    <a:pt x="20911" y="21600"/>
                  </a:cubicBezTo>
                  <a:cubicBezTo>
                    <a:pt x="21552" y="21600"/>
                    <a:pt x="21600" y="0"/>
                    <a:pt x="21600" y="0"/>
                  </a:cubicBezTo>
                  <a:lnTo>
                    <a:pt x="0" y="0"/>
                  </a:lnTo>
                  <a:cubicBezTo>
                    <a:pt x="0" y="0"/>
                    <a:pt x="18" y="21600"/>
                    <a:pt x="690" y="21600"/>
                  </a:cubicBezTo>
                  <a:close/>
                  <a:moveTo>
                    <a:pt x="690" y="21600"/>
                  </a:moveTo>
                </a:path>
              </a:pathLst>
            </a:custGeom>
            <a:grp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83" name="AutoShape 125"/>
          <p:cNvSpPr/>
          <p:nvPr/>
        </p:nvSpPr>
        <p:spPr bwMode="auto">
          <a:xfrm>
            <a:off x="6836191" y="2900430"/>
            <a:ext cx="334278" cy="447747"/>
          </a:xfrm>
          <a:custGeom>
            <a:avLst/>
            <a:gdLst>
              <a:gd name="T0" fmla="*/ 80181371 w 21600"/>
              <a:gd name="T1" fmla="*/ 0 h 21600"/>
              <a:gd name="T2" fmla="*/ 8780621 w 21600"/>
              <a:gd name="T3" fmla="*/ 0 h 21600"/>
              <a:gd name="T4" fmla="*/ 0 w 21600"/>
              <a:gd name="T5" fmla="*/ 21145316 h 21600"/>
              <a:gd name="T6" fmla="*/ 0 w 21600"/>
              <a:gd name="T7" fmla="*/ 265209799 h 21600"/>
              <a:gd name="T8" fmla="*/ 8780621 w 21600"/>
              <a:gd name="T9" fmla="*/ 286355233 h 21600"/>
              <a:gd name="T10" fmla="*/ 80181371 w 21600"/>
              <a:gd name="T11" fmla="*/ 286355233 h 21600"/>
              <a:gd name="T12" fmla="*/ 88962056 w 21600"/>
              <a:gd name="T13" fmla="*/ 265209799 h 21600"/>
              <a:gd name="T14" fmla="*/ 88962056 w 21600"/>
              <a:gd name="T15" fmla="*/ 21145316 h 21600"/>
              <a:gd name="T16" fmla="*/ 80181371 w 21600"/>
              <a:gd name="T17" fmla="*/ 0 h 21600"/>
              <a:gd name="T18" fmla="*/ 44765299 w 21600"/>
              <a:gd name="T19" fmla="*/ 277711807 h 21600"/>
              <a:gd name="T20" fmla="*/ 41824542 w 21600"/>
              <a:gd name="T21" fmla="*/ 270632433 h 21600"/>
              <a:gd name="T22" fmla="*/ 44765299 w 21600"/>
              <a:gd name="T23" fmla="*/ 263553059 h 21600"/>
              <a:gd name="T24" fmla="*/ 47706056 w 21600"/>
              <a:gd name="T25" fmla="*/ 270632433 h 21600"/>
              <a:gd name="T26" fmla="*/ 44765299 w 21600"/>
              <a:gd name="T27" fmla="*/ 277711807 h 21600"/>
              <a:gd name="T28" fmla="*/ 75753841 w 21600"/>
              <a:gd name="T29" fmla="*/ 254564889 h 21600"/>
              <a:gd name="T30" fmla="*/ 13208215 w 21600"/>
              <a:gd name="T31" fmla="*/ 254564889 h 21600"/>
              <a:gd name="T32" fmla="*/ 13208215 w 21600"/>
              <a:gd name="T33" fmla="*/ 31790345 h 21600"/>
              <a:gd name="T34" fmla="*/ 75753841 w 21600"/>
              <a:gd name="T35" fmla="*/ 31790345 h 21600"/>
              <a:gd name="T36" fmla="*/ 75753841 w 21600"/>
              <a:gd name="T37" fmla="*/ 254564889 h 21600"/>
              <a:gd name="T38" fmla="*/ 75753841 w 21600"/>
              <a:gd name="T39" fmla="*/ 254564889 h 216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1600" h="21600">
                <a:moveTo>
                  <a:pt x="19468" y="0"/>
                </a:moveTo>
                <a:lnTo>
                  <a:pt x="2132" y="0"/>
                </a:lnTo>
                <a:cubicBezTo>
                  <a:pt x="955" y="0"/>
                  <a:pt x="0" y="714"/>
                  <a:pt x="0" y="1595"/>
                </a:cubicBezTo>
                <a:lnTo>
                  <a:pt x="0" y="20005"/>
                </a:lnTo>
                <a:cubicBezTo>
                  <a:pt x="0" y="20886"/>
                  <a:pt x="955" y="21600"/>
                  <a:pt x="2132" y="21600"/>
                </a:cubicBezTo>
                <a:lnTo>
                  <a:pt x="19468" y="21600"/>
                </a:lnTo>
                <a:cubicBezTo>
                  <a:pt x="20646" y="21600"/>
                  <a:pt x="21600" y="20886"/>
                  <a:pt x="21600" y="20005"/>
                </a:cubicBezTo>
                <a:lnTo>
                  <a:pt x="21600" y="1595"/>
                </a:lnTo>
                <a:cubicBezTo>
                  <a:pt x="21600" y="714"/>
                  <a:pt x="20645" y="0"/>
                  <a:pt x="19468" y="0"/>
                </a:cubicBezTo>
                <a:close/>
                <a:moveTo>
                  <a:pt x="10869" y="20948"/>
                </a:moveTo>
                <a:cubicBezTo>
                  <a:pt x="10474" y="20948"/>
                  <a:pt x="10155" y="20709"/>
                  <a:pt x="10155" y="20414"/>
                </a:cubicBezTo>
                <a:cubicBezTo>
                  <a:pt x="10155" y="20119"/>
                  <a:pt x="10474" y="19880"/>
                  <a:pt x="10869" y="19880"/>
                </a:cubicBezTo>
                <a:cubicBezTo>
                  <a:pt x="11263" y="19880"/>
                  <a:pt x="11583" y="20119"/>
                  <a:pt x="11583" y="20414"/>
                </a:cubicBezTo>
                <a:cubicBezTo>
                  <a:pt x="11583" y="20709"/>
                  <a:pt x="11263" y="20948"/>
                  <a:pt x="10869" y="20948"/>
                </a:cubicBezTo>
                <a:close/>
                <a:moveTo>
                  <a:pt x="18393" y="19202"/>
                </a:moveTo>
                <a:lnTo>
                  <a:pt x="3207" y="19202"/>
                </a:lnTo>
                <a:lnTo>
                  <a:pt x="3207" y="2398"/>
                </a:lnTo>
                <a:lnTo>
                  <a:pt x="18393" y="2398"/>
                </a:lnTo>
                <a:lnTo>
                  <a:pt x="18393" y="19202"/>
                </a:lnTo>
                <a:close/>
                <a:moveTo>
                  <a:pt x="18393" y="19202"/>
                </a:moveTo>
              </a:path>
            </a:pathLst>
          </a:custGeom>
          <a:solidFill>
            <a:srgbClr val="A6BA3D"/>
          </a:solid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4" name="AutoShape 506"/>
          <p:cNvSpPr/>
          <p:nvPr/>
        </p:nvSpPr>
        <p:spPr bwMode="auto">
          <a:xfrm>
            <a:off x="6799390" y="4570904"/>
            <a:ext cx="414012" cy="450814"/>
          </a:xfrm>
          <a:custGeom>
            <a:avLst/>
            <a:gdLst>
              <a:gd name="T0" fmla="*/ 209326746 w 21600"/>
              <a:gd name="T1" fmla="*/ 65165170 h 21600"/>
              <a:gd name="T2" fmla="*/ 205789983 w 21600"/>
              <a:gd name="T3" fmla="*/ 22915879 h 21600"/>
              <a:gd name="T4" fmla="*/ 184624013 w 21600"/>
              <a:gd name="T5" fmla="*/ 0 h 21600"/>
              <a:gd name="T6" fmla="*/ 24702732 w 21600"/>
              <a:gd name="T7" fmla="*/ 0 h 21600"/>
              <a:gd name="T8" fmla="*/ 3536763 w 21600"/>
              <a:gd name="T9" fmla="*/ 22915879 h 21600"/>
              <a:gd name="T10" fmla="*/ 0 w 21600"/>
              <a:gd name="T11" fmla="*/ 64374491 h 21600"/>
              <a:gd name="T12" fmla="*/ 0 w 21600"/>
              <a:gd name="T13" fmla="*/ 253752444 h 21600"/>
              <a:gd name="T14" fmla="*/ 18277738 w 21600"/>
              <a:gd name="T15" fmla="*/ 253752444 h 21600"/>
              <a:gd name="T16" fmla="*/ 18277738 w 21600"/>
              <a:gd name="T17" fmla="*/ 273588828 h 21600"/>
              <a:gd name="T18" fmla="*/ 34189799 w 21600"/>
              <a:gd name="T19" fmla="*/ 294284053 h 21600"/>
              <a:gd name="T20" fmla="*/ 50112585 w 21600"/>
              <a:gd name="T21" fmla="*/ 273588828 h 21600"/>
              <a:gd name="T22" fmla="*/ 50112585 w 21600"/>
              <a:gd name="T23" fmla="*/ 253752444 h 21600"/>
              <a:gd name="T24" fmla="*/ 160387311 w 21600"/>
              <a:gd name="T25" fmla="*/ 253752444 h 21600"/>
              <a:gd name="T26" fmla="*/ 160387311 w 21600"/>
              <a:gd name="T27" fmla="*/ 273588828 h 21600"/>
              <a:gd name="T28" fmla="*/ 176299272 w 21600"/>
              <a:gd name="T29" fmla="*/ 294284053 h 21600"/>
              <a:gd name="T30" fmla="*/ 192222049 w 21600"/>
              <a:gd name="T31" fmla="*/ 273588828 h 21600"/>
              <a:gd name="T32" fmla="*/ 192222049 w 21600"/>
              <a:gd name="T33" fmla="*/ 253752444 h 21600"/>
              <a:gd name="T34" fmla="*/ 209326746 w 21600"/>
              <a:gd name="T35" fmla="*/ 253752444 h 21600"/>
              <a:gd name="T36" fmla="*/ 209326746 w 21600"/>
              <a:gd name="T37" fmla="*/ 65165170 h 21600"/>
              <a:gd name="T38" fmla="*/ 79931401 w 21600"/>
              <a:gd name="T39" fmla="*/ 16458066 h 21600"/>
              <a:gd name="T40" fmla="*/ 129986300 w 21600"/>
              <a:gd name="T41" fmla="*/ 16458066 h 21600"/>
              <a:gd name="T42" fmla="*/ 136779465 w 21600"/>
              <a:gd name="T43" fmla="*/ 25286761 h 21600"/>
              <a:gd name="T44" fmla="*/ 129986300 w 21600"/>
              <a:gd name="T45" fmla="*/ 34129231 h 21600"/>
              <a:gd name="T46" fmla="*/ 79931401 w 21600"/>
              <a:gd name="T47" fmla="*/ 34129231 h 21600"/>
              <a:gd name="T48" fmla="*/ 73128394 w 21600"/>
              <a:gd name="T49" fmla="*/ 25286761 h 21600"/>
              <a:gd name="T50" fmla="*/ 79931401 w 21600"/>
              <a:gd name="T51" fmla="*/ 16458066 h 21600"/>
              <a:gd name="T52" fmla="*/ 25943113 w 21600"/>
              <a:gd name="T53" fmla="*/ 68571265 h 21600"/>
              <a:gd name="T54" fmla="*/ 37426704 w 21600"/>
              <a:gd name="T55" fmla="*/ 53652898 h 21600"/>
              <a:gd name="T56" fmla="*/ 172490998 w 21600"/>
              <a:gd name="T57" fmla="*/ 53652898 h 21600"/>
              <a:gd name="T58" fmla="*/ 183965728 w 21600"/>
              <a:gd name="T59" fmla="*/ 68571265 h 21600"/>
              <a:gd name="T60" fmla="*/ 187502492 w 21600"/>
              <a:gd name="T61" fmla="*/ 159840258 h 21600"/>
              <a:gd name="T62" fmla="*/ 176028743 w 21600"/>
              <a:gd name="T63" fmla="*/ 174772400 h 21600"/>
              <a:gd name="T64" fmla="*/ 33889841 w 21600"/>
              <a:gd name="T65" fmla="*/ 174772400 h 21600"/>
              <a:gd name="T66" fmla="*/ 22405367 w 21600"/>
              <a:gd name="T67" fmla="*/ 159840258 h 21600"/>
              <a:gd name="T68" fmla="*/ 25943113 w 21600"/>
              <a:gd name="T69" fmla="*/ 68571265 h 21600"/>
              <a:gd name="T70" fmla="*/ 50112585 w 21600"/>
              <a:gd name="T71" fmla="*/ 228125211 h 21600"/>
              <a:gd name="T72" fmla="*/ 38027303 w 21600"/>
              <a:gd name="T73" fmla="*/ 235277992 h 21600"/>
              <a:gd name="T74" fmla="*/ 21853593 w 21600"/>
              <a:gd name="T75" fmla="*/ 214691205 h 21600"/>
              <a:gd name="T76" fmla="*/ 21814511 w 21600"/>
              <a:gd name="T77" fmla="*/ 214200624 h 21600"/>
              <a:gd name="T78" fmla="*/ 38017560 w 21600"/>
              <a:gd name="T79" fmla="*/ 193137258 h 21600"/>
              <a:gd name="T80" fmla="*/ 54241186 w 21600"/>
              <a:gd name="T81" fmla="*/ 214200624 h 21600"/>
              <a:gd name="T82" fmla="*/ 50112585 w 21600"/>
              <a:gd name="T83" fmla="*/ 228125211 h 21600"/>
              <a:gd name="T84" fmla="*/ 173062357 w 21600"/>
              <a:gd name="T85" fmla="*/ 235277992 h 21600"/>
              <a:gd name="T86" fmla="*/ 160415568 w 21600"/>
              <a:gd name="T87" fmla="*/ 227238701 h 21600"/>
              <a:gd name="T88" fmla="*/ 156849555 w 21600"/>
              <a:gd name="T89" fmla="*/ 214200624 h 21600"/>
              <a:gd name="T90" fmla="*/ 173062357 w 21600"/>
              <a:gd name="T91" fmla="*/ 193137258 h 21600"/>
              <a:gd name="T92" fmla="*/ 189276241 w 21600"/>
              <a:gd name="T93" fmla="*/ 214200624 h 21600"/>
              <a:gd name="T94" fmla="*/ 189178580 w 21600"/>
              <a:gd name="T95" fmla="*/ 215508386 h 21600"/>
              <a:gd name="T96" fmla="*/ 173062357 w 21600"/>
              <a:gd name="T97" fmla="*/ 235277992 h 21600"/>
              <a:gd name="T98" fmla="*/ 173062357 w 21600"/>
              <a:gd name="T99" fmla="*/ 235277992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21600" y="4783"/>
                </a:moveTo>
                <a:lnTo>
                  <a:pt x="21235" y="1682"/>
                </a:lnTo>
                <a:cubicBezTo>
                  <a:pt x="21235" y="753"/>
                  <a:pt x="20056" y="0"/>
                  <a:pt x="19051" y="0"/>
                </a:cubicBezTo>
                <a:lnTo>
                  <a:pt x="2549" y="0"/>
                </a:lnTo>
                <a:cubicBezTo>
                  <a:pt x="1544" y="0"/>
                  <a:pt x="365" y="753"/>
                  <a:pt x="365" y="1682"/>
                </a:cubicBezTo>
                <a:lnTo>
                  <a:pt x="0" y="4725"/>
                </a:lnTo>
                <a:lnTo>
                  <a:pt x="0" y="18625"/>
                </a:lnTo>
                <a:lnTo>
                  <a:pt x="1886" y="18625"/>
                </a:lnTo>
                <a:lnTo>
                  <a:pt x="1886" y="20081"/>
                </a:lnTo>
                <a:cubicBezTo>
                  <a:pt x="1886" y="20919"/>
                  <a:pt x="2621" y="21600"/>
                  <a:pt x="3528" y="21600"/>
                </a:cubicBezTo>
                <a:cubicBezTo>
                  <a:pt x="4436" y="21600"/>
                  <a:pt x="5171" y="20919"/>
                  <a:pt x="5171" y="20081"/>
                </a:cubicBezTo>
                <a:lnTo>
                  <a:pt x="5171" y="18625"/>
                </a:lnTo>
                <a:lnTo>
                  <a:pt x="16550" y="18625"/>
                </a:lnTo>
                <a:lnTo>
                  <a:pt x="16550" y="20081"/>
                </a:lnTo>
                <a:cubicBezTo>
                  <a:pt x="16550" y="20919"/>
                  <a:pt x="17285" y="21600"/>
                  <a:pt x="18192" y="21600"/>
                </a:cubicBezTo>
                <a:cubicBezTo>
                  <a:pt x="19100" y="21600"/>
                  <a:pt x="19835" y="20919"/>
                  <a:pt x="19835" y="20081"/>
                </a:cubicBezTo>
                <a:lnTo>
                  <a:pt x="19835" y="18625"/>
                </a:lnTo>
                <a:lnTo>
                  <a:pt x="21600" y="18625"/>
                </a:lnTo>
                <a:lnTo>
                  <a:pt x="21600" y="4783"/>
                </a:lnTo>
                <a:close/>
                <a:moveTo>
                  <a:pt x="8248" y="1208"/>
                </a:moveTo>
                <a:lnTo>
                  <a:pt x="13413" y="1208"/>
                </a:lnTo>
                <a:cubicBezTo>
                  <a:pt x="13801" y="1208"/>
                  <a:pt x="14114" y="1499"/>
                  <a:pt x="14114" y="1856"/>
                </a:cubicBezTo>
                <a:cubicBezTo>
                  <a:pt x="14114" y="2214"/>
                  <a:pt x="13801" y="2505"/>
                  <a:pt x="13413" y="2505"/>
                </a:cubicBezTo>
                <a:lnTo>
                  <a:pt x="8248" y="2505"/>
                </a:lnTo>
                <a:cubicBezTo>
                  <a:pt x="7860" y="2505"/>
                  <a:pt x="7546" y="2214"/>
                  <a:pt x="7546" y="1856"/>
                </a:cubicBezTo>
                <a:cubicBezTo>
                  <a:pt x="7546" y="1499"/>
                  <a:pt x="7860" y="1208"/>
                  <a:pt x="8248" y="1208"/>
                </a:cubicBezTo>
                <a:close/>
                <a:moveTo>
                  <a:pt x="2677" y="5033"/>
                </a:moveTo>
                <a:cubicBezTo>
                  <a:pt x="2677" y="4428"/>
                  <a:pt x="3208" y="3938"/>
                  <a:pt x="3862" y="3938"/>
                </a:cubicBezTo>
                <a:lnTo>
                  <a:pt x="17799" y="3938"/>
                </a:lnTo>
                <a:cubicBezTo>
                  <a:pt x="18453" y="3938"/>
                  <a:pt x="18983" y="4428"/>
                  <a:pt x="18983" y="5033"/>
                </a:cubicBezTo>
                <a:lnTo>
                  <a:pt x="19348" y="11732"/>
                </a:lnTo>
                <a:cubicBezTo>
                  <a:pt x="19348" y="12338"/>
                  <a:pt x="18818" y="12828"/>
                  <a:pt x="18164" y="12828"/>
                </a:cubicBezTo>
                <a:lnTo>
                  <a:pt x="3497" y="12828"/>
                </a:lnTo>
                <a:cubicBezTo>
                  <a:pt x="2842" y="12828"/>
                  <a:pt x="2312" y="12338"/>
                  <a:pt x="2312" y="11732"/>
                </a:cubicBezTo>
                <a:lnTo>
                  <a:pt x="2677" y="5033"/>
                </a:lnTo>
                <a:close/>
                <a:moveTo>
                  <a:pt x="5171" y="16744"/>
                </a:moveTo>
                <a:cubicBezTo>
                  <a:pt x="4865" y="17063"/>
                  <a:pt x="4422" y="17269"/>
                  <a:pt x="3924" y="17269"/>
                </a:cubicBezTo>
                <a:cubicBezTo>
                  <a:pt x="3013" y="17269"/>
                  <a:pt x="2276" y="16595"/>
                  <a:pt x="2255" y="15758"/>
                </a:cubicBezTo>
                <a:cubicBezTo>
                  <a:pt x="2254" y="15746"/>
                  <a:pt x="2251" y="15734"/>
                  <a:pt x="2251" y="15722"/>
                </a:cubicBezTo>
                <a:cubicBezTo>
                  <a:pt x="2251" y="14867"/>
                  <a:pt x="2999" y="14176"/>
                  <a:pt x="3923" y="14176"/>
                </a:cubicBezTo>
                <a:cubicBezTo>
                  <a:pt x="4848" y="14176"/>
                  <a:pt x="5597" y="14868"/>
                  <a:pt x="5597" y="15722"/>
                </a:cubicBezTo>
                <a:cubicBezTo>
                  <a:pt x="5598" y="16115"/>
                  <a:pt x="5434" y="16470"/>
                  <a:pt x="5171" y="16744"/>
                </a:cubicBezTo>
                <a:close/>
                <a:moveTo>
                  <a:pt x="17858" y="17269"/>
                </a:moveTo>
                <a:cubicBezTo>
                  <a:pt x="17327" y="17269"/>
                  <a:pt x="16859" y="17036"/>
                  <a:pt x="16553" y="16679"/>
                </a:cubicBezTo>
                <a:cubicBezTo>
                  <a:pt x="16326" y="16415"/>
                  <a:pt x="16185" y="16085"/>
                  <a:pt x="16185" y="15722"/>
                </a:cubicBezTo>
                <a:cubicBezTo>
                  <a:pt x="16185" y="14868"/>
                  <a:pt x="16934" y="14176"/>
                  <a:pt x="17858" y="14176"/>
                </a:cubicBezTo>
                <a:cubicBezTo>
                  <a:pt x="18782" y="14176"/>
                  <a:pt x="19531" y="14868"/>
                  <a:pt x="19531" y="15722"/>
                </a:cubicBezTo>
                <a:cubicBezTo>
                  <a:pt x="19531" y="15755"/>
                  <a:pt x="19523" y="15786"/>
                  <a:pt x="19521" y="15818"/>
                </a:cubicBezTo>
                <a:cubicBezTo>
                  <a:pt x="19466" y="16627"/>
                  <a:pt x="18746" y="17269"/>
                  <a:pt x="17858" y="17269"/>
                </a:cubicBezTo>
                <a:close/>
                <a:moveTo>
                  <a:pt x="17858" y="17269"/>
                </a:moveTo>
              </a:path>
            </a:pathLst>
          </a:custGeom>
          <a:solidFill>
            <a:srgbClr val="A6BA3D"/>
          </a:solidFill>
          <a:ln>
            <a:noFill/>
          </a:ln>
        </p:spPr>
        <p:txBody>
          <a:bodyPr lIns="0" tIns="0" rIns="0" bIns="0"/>
          <a:lstStyle/>
          <a:p>
            <a:endParaRPr lang="en-US" sz="40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86" name="Group 36"/>
          <p:cNvGrpSpPr/>
          <p:nvPr/>
        </p:nvGrpSpPr>
        <p:grpSpPr>
          <a:xfrm>
            <a:off x="2723220" y="2758440"/>
            <a:ext cx="2833686" cy="1259021"/>
            <a:chOff x="603250" y="1398043"/>
            <a:chExt cx="1466850" cy="651729"/>
          </a:xfrm>
          <a:solidFill>
            <a:srgbClr val="F87083"/>
          </a:solidFill>
        </p:grpSpPr>
        <p:sp>
          <p:nvSpPr>
            <p:cNvPr id="87" name="Text Placeholder 2"/>
            <p:cNvSpPr txBox="1"/>
            <p:nvPr/>
          </p:nvSpPr>
          <p:spPr>
            <a:xfrm>
              <a:off x="603250" y="1398043"/>
              <a:ext cx="1466850" cy="285799"/>
            </a:xfrm>
            <a:prstGeom prst="rect">
              <a:avLst/>
            </a:prstGeom>
            <a:grpFill/>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2800" dirty="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800" dirty="0">
                <a:solidFill>
                  <a:schemeClr val="bg1"/>
                </a:solidFill>
                <a:latin typeface="方正北魏楷书简体" panose="03000509000000000000" pitchFamily="65" charset="-122"/>
                <a:ea typeface="方正北魏楷书简体" panose="03000509000000000000" pitchFamily="65" charset="-122"/>
              </a:endParaRPr>
            </a:p>
          </p:txBody>
        </p:sp>
        <p:sp>
          <p:nvSpPr>
            <p:cNvPr id="88" name="Text Placeholder 8"/>
            <p:cNvSpPr txBox="1"/>
            <p:nvPr/>
          </p:nvSpPr>
          <p:spPr>
            <a:xfrm>
              <a:off x="603250" y="1601292"/>
              <a:ext cx="1466850" cy="448480"/>
            </a:xfrm>
            <a:prstGeom prst="rect">
              <a:avLst/>
            </a:prstGeom>
            <a:grpFill/>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1400" dirty="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9" name="Group 36"/>
          <p:cNvGrpSpPr/>
          <p:nvPr/>
        </p:nvGrpSpPr>
        <p:grpSpPr>
          <a:xfrm>
            <a:off x="2723220" y="4392207"/>
            <a:ext cx="2833686" cy="1259021"/>
            <a:chOff x="603250" y="1398043"/>
            <a:chExt cx="1466850" cy="651729"/>
          </a:xfrm>
          <a:solidFill>
            <a:srgbClr val="A6BA3D"/>
          </a:solidFill>
        </p:grpSpPr>
        <p:sp>
          <p:nvSpPr>
            <p:cNvPr id="90" name="Text Placeholder 2"/>
            <p:cNvSpPr txBox="1"/>
            <p:nvPr/>
          </p:nvSpPr>
          <p:spPr>
            <a:xfrm>
              <a:off x="603250" y="1398043"/>
              <a:ext cx="1466850" cy="285799"/>
            </a:xfrm>
            <a:prstGeom prst="rect">
              <a:avLst/>
            </a:prstGeom>
            <a:solidFill>
              <a:srgbClr val="F87083"/>
            </a:solidFill>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2800" dirty="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800" dirty="0">
                <a:solidFill>
                  <a:schemeClr val="bg1"/>
                </a:solidFill>
                <a:latin typeface="方正北魏楷书简体" panose="03000509000000000000" pitchFamily="65" charset="-122"/>
                <a:ea typeface="方正北魏楷书简体" panose="03000509000000000000" pitchFamily="65" charset="-122"/>
              </a:endParaRPr>
            </a:p>
          </p:txBody>
        </p:sp>
        <p:sp>
          <p:nvSpPr>
            <p:cNvPr id="91" name="Text Placeholder 8"/>
            <p:cNvSpPr txBox="1"/>
            <p:nvPr/>
          </p:nvSpPr>
          <p:spPr>
            <a:xfrm>
              <a:off x="603250" y="1601292"/>
              <a:ext cx="1466850" cy="448480"/>
            </a:xfrm>
            <a:prstGeom prst="rect">
              <a:avLst/>
            </a:prstGeom>
            <a:solidFill>
              <a:srgbClr val="F87083"/>
            </a:solidFill>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1400" dirty="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2" name="Group 36"/>
          <p:cNvGrpSpPr/>
          <p:nvPr/>
        </p:nvGrpSpPr>
        <p:grpSpPr>
          <a:xfrm>
            <a:off x="7722916" y="1076427"/>
            <a:ext cx="2833686" cy="1259021"/>
            <a:chOff x="603250" y="1398043"/>
            <a:chExt cx="1466850" cy="651729"/>
          </a:xfrm>
          <a:solidFill>
            <a:srgbClr val="A6BA3D"/>
          </a:solidFill>
        </p:grpSpPr>
        <p:sp>
          <p:nvSpPr>
            <p:cNvPr id="93" name="Text Placeholder 2"/>
            <p:cNvSpPr txBox="1"/>
            <p:nvPr/>
          </p:nvSpPr>
          <p:spPr>
            <a:xfrm>
              <a:off x="603250" y="1398043"/>
              <a:ext cx="1466850" cy="285799"/>
            </a:xfrm>
            <a:prstGeom prst="rect">
              <a:avLst/>
            </a:prstGeom>
            <a:grpFill/>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2800" dirty="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800" dirty="0">
                <a:solidFill>
                  <a:schemeClr val="bg1"/>
                </a:solidFill>
                <a:latin typeface="方正北魏楷书简体" panose="03000509000000000000" pitchFamily="65" charset="-122"/>
                <a:ea typeface="方正北魏楷书简体" panose="03000509000000000000" pitchFamily="65" charset="-122"/>
              </a:endParaRPr>
            </a:p>
          </p:txBody>
        </p:sp>
        <p:sp>
          <p:nvSpPr>
            <p:cNvPr id="94" name="Text Placeholder 8"/>
            <p:cNvSpPr txBox="1"/>
            <p:nvPr/>
          </p:nvSpPr>
          <p:spPr>
            <a:xfrm>
              <a:off x="603250" y="1601292"/>
              <a:ext cx="1466850" cy="448480"/>
            </a:xfrm>
            <a:prstGeom prst="rect">
              <a:avLst/>
            </a:prstGeom>
            <a:grpFill/>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1400" dirty="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5" name="Group 36"/>
          <p:cNvGrpSpPr/>
          <p:nvPr/>
        </p:nvGrpSpPr>
        <p:grpSpPr>
          <a:xfrm>
            <a:off x="7722916" y="2758440"/>
            <a:ext cx="2833686" cy="1259021"/>
            <a:chOff x="603250" y="1398043"/>
            <a:chExt cx="1466850" cy="651729"/>
          </a:xfrm>
          <a:solidFill>
            <a:srgbClr val="A6BA3D"/>
          </a:solidFill>
        </p:grpSpPr>
        <p:sp>
          <p:nvSpPr>
            <p:cNvPr id="96" name="Text Placeholder 2"/>
            <p:cNvSpPr txBox="1"/>
            <p:nvPr/>
          </p:nvSpPr>
          <p:spPr>
            <a:xfrm>
              <a:off x="603250" y="1398043"/>
              <a:ext cx="1466850" cy="285799"/>
            </a:xfrm>
            <a:prstGeom prst="rect">
              <a:avLst/>
            </a:prstGeom>
            <a:grpFill/>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2800" dirty="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800" dirty="0">
                <a:solidFill>
                  <a:schemeClr val="bg1"/>
                </a:solidFill>
                <a:latin typeface="方正北魏楷书简体" panose="03000509000000000000" pitchFamily="65" charset="-122"/>
                <a:ea typeface="方正北魏楷书简体" panose="03000509000000000000" pitchFamily="65" charset="-122"/>
              </a:endParaRPr>
            </a:p>
          </p:txBody>
        </p:sp>
        <p:sp>
          <p:nvSpPr>
            <p:cNvPr id="97" name="Text Placeholder 8"/>
            <p:cNvSpPr txBox="1"/>
            <p:nvPr/>
          </p:nvSpPr>
          <p:spPr>
            <a:xfrm>
              <a:off x="603250" y="1601292"/>
              <a:ext cx="1466850" cy="448480"/>
            </a:xfrm>
            <a:prstGeom prst="rect">
              <a:avLst/>
            </a:prstGeom>
            <a:grpFill/>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1400" dirty="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8" name="Group 36"/>
          <p:cNvGrpSpPr/>
          <p:nvPr/>
        </p:nvGrpSpPr>
        <p:grpSpPr>
          <a:xfrm>
            <a:off x="7722916" y="4392207"/>
            <a:ext cx="2833686" cy="1259021"/>
            <a:chOff x="603250" y="1398043"/>
            <a:chExt cx="1466850" cy="651729"/>
          </a:xfrm>
          <a:solidFill>
            <a:srgbClr val="A6BA3D"/>
          </a:solidFill>
        </p:grpSpPr>
        <p:sp>
          <p:nvSpPr>
            <p:cNvPr id="99" name="Text Placeholder 2"/>
            <p:cNvSpPr txBox="1"/>
            <p:nvPr/>
          </p:nvSpPr>
          <p:spPr>
            <a:xfrm>
              <a:off x="603250" y="1398043"/>
              <a:ext cx="1466850" cy="285799"/>
            </a:xfrm>
            <a:prstGeom prst="rect">
              <a:avLst/>
            </a:prstGeom>
            <a:grpFill/>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2800" dirty="0">
                  <a:solidFill>
                    <a:schemeClr val="bg1"/>
                  </a:solidFill>
                  <a:latin typeface="方正北魏楷书简体" panose="03000509000000000000" pitchFamily="65" charset="-122"/>
                  <a:ea typeface="方正北魏楷书简体" panose="03000509000000000000" pitchFamily="65" charset="-122"/>
                </a:rPr>
                <a:t>添加标题</a:t>
              </a:r>
              <a:endParaRPr lang="zh-CN" altLang="en-US" sz="2800" dirty="0">
                <a:solidFill>
                  <a:schemeClr val="bg1"/>
                </a:solidFill>
                <a:latin typeface="方正北魏楷书简体" panose="03000509000000000000" pitchFamily="65" charset="-122"/>
                <a:ea typeface="方正北魏楷书简体" panose="03000509000000000000" pitchFamily="65" charset="-122"/>
              </a:endParaRPr>
            </a:p>
          </p:txBody>
        </p:sp>
        <p:sp>
          <p:nvSpPr>
            <p:cNvPr id="100" name="Text Placeholder 8"/>
            <p:cNvSpPr txBox="1"/>
            <p:nvPr/>
          </p:nvSpPr>
          <p:spPr>
            <a:xfrm>
              <a:off x="603250" y="1601292"/>
              <a:ext cx="1466850" cy="448480"/>
            </a:xfrm>
            <a:prstGeom prst="rect">
              <a:avLst/>
            </a:prstGeom>
            <a:grpFill/>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ctr"/>
              <a:r>
                <a:rPr lang="zh-CN" altLang="en-US" sz="1400" dirty="0">
                  <a:solidFill>
                    <a:schemeClr val="bg1"/>
                  </a:solidFill>
                  <a:latin typeface="方正北魏楷书简体" panose="03000509000000000000" pitchFamily="65" charset="-122"/>
                  <a:ea typeface="方正北魏楷书简体" panose="03000509000000000000" pitchFamily="65" charset="-122"/>
                </a:rPr>
                <a:t>文本中所以字体均为方正北魏楷书简文本中所以字体均为方正北魏楷书简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3227" t="29705" r="61582" b="3676"/>
          <a:stretch>
            <a:fillRect/>
          </a:stretch>
        </p:blipFill>
        <p:spPr>
          <a:xfrm rot="1021006" flipH="1">
            <a:off x="842732" y="2508299"/>
            <a:ext cx="3798201" cy="4826880"/>
          </a:xfrm>
          <a:prstGeom prst="rect">
            <a:avLst/>
          </a:prstGeom>
        </p:spPr>
      </p:pic>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76687" t="65527" b="5642"/>
          <a:stretch>
            <a:fillRect/>
          </a:stretch>
        </p:blipFill>
        <p:spPr>
          <a:xfrm>
            <a:off x="-471949" y="5191432"/>
            <a:ext cx="2344893" cy="1946787"/>
          </a:xfrm>
          <a:prstGeom prst="rect">
            <a:avLst/>
          </a:prstGeom>
        </p:spPr>
      </p:pic>
      <p:pic>
        <p:nvPicPr>
          <p:cNvPr id="2" name="图片 1"/>
          <p:cNvPicPr>
            <a:picLocks noChangeAspect="1"/>
          </p:cNvPicPr>
          <p:nvPr/>
        </p:nvPicPr>
        <p:blipFill rotWithShape="1">
          <a:blip r:embed="rId4" cstate="print">
            <a:extLst>
              <a:ext uri="{28A0092B-C50C-407E-A947-70E740481C1C}">
                <a14:useLocalDpi xmlns:a14="http://schemas.microsoft.com/office/drawing/2010/main" val="0"/>
              </a:ext>
            </a:extLst>
          </a:blip>
          <a:srcRect t="30360" r="64222"/>
          <a:stretch>
            <a:fillRect/>
          </a:stretch>
        </p:blipFill>
        <p:spPr>
          <a:xfrm>
            <a:off x="10957950" y="5191432"/>
            <a:ext cx="1887895" cy="2466807"/>
          </a:xfrm>
          <a:prstGeom prst="rect">
            <a:avLst/>
          </a:prstGeom>
        </p:spPr>
      </p:pic>
      <p:pic>
        <p:nvPicPr>
          <p:cNvPr id="3" name="图片 2"/>
          <p:cNvPicPr>
            <a:picLocks noChangeAspect="1"/>
          </p:cNvPicPr>
          <p:nvPr/>
        </p:nvPicPr>
        <p:blipFill rotWithShape="1">
          <a:blip r:embed="rId5" cstate="print">
            <a:extLst>
              <a:ext uri="{28A0092B-C50C-407E-A947-70E740481C1C}">
                <a14:useLocalDpi xmlns:a14="http://schemas.microsoft.com/office/drawing/2010/main" val="0"/>
              </a:ext>
            </a:extLst>
          </a:blip>
          <a:srcRect l="4107" t="27480" r="58064"/>
          <a:stretch>
            <a:fillRect/>
          </a:stretch>
        </p:blipFill>
        <p:spPr>
          <a:xfrm rot="19120683">
            <a:off x="11240730" y="4763730"/>
            <a:ext cx="1902542" cy="2448374"/>
          </a:xfrm>
          <a:prstGeom prst="rect">
            <a:avLst/>
          </a:prstGeom>
        </p:spPr>
      </p:pic>
      <p:sp>
        <p:nvSpPr>
          <p:cNvPr id="7" name="文本框 6"/>
          <p:cNvSpPr txBox="1"/>
          <p:nvPr/>
        </p:nvSpPr>
        <p:spPr>
          <a:xfrm>
            <a:off x="5854496" y="2986217"/>
            <a:ext cx="4014296" cy="1200329"/>
          </a:xfrm>
          <a:prstGeom prst="rect">
            <a:avLst/>
          </a:prstGeom>
          <a:noFill/>
        </p:spPr>
        <p:txBody>
          <a:bodyPr wrap="square" rtlCol="0">
            <a:spAutoFit/>
          </a:bodyPr>
          <a:lstStyle/>
          <a:p>
            <a:r>
              <a:rPr lang="zh-CN" altLang="en-US" sz="7200" dirty="0" smtClean="0">
                <a:solidFill>
                  <a:srgbClr val="A6BA3D"/>
                </a:solidFill>
                <a:latin typeface="方正北魏楷书简体" panose="03000509000000000000" pitchFamily="65" charset="-122"/>
                <a:ea typeface="方正北魏楷书简体" panose="03000509000000000000" pitchFamily="65" charset="-122"/>
              </a:rPr>
              <a:t>谢谢观看</a:t>
            </a:r>
            <a:endParaRPr lang="zh-CN" altLang="en-US" sz="7200" dirty="0">
              <a:solidFill>
                <a:srgbClr val="A6BA3D"/>
              </a:solidFill>
              <a:latin typeface="方正北魏楷书简体" panose="03000509000000000000" pitchFamily="65" charset="-122"/>
              <a:ea typeface="方正北魏楷书简体" panose="03000509000000000000" pitchFamily="65" charset="-122"/>
            </a:endParaRPr>
          </a:p>
        </p:txBody>
      </p:sp>
      <p:sp>
        <p:nvSpPr>
          <p:cNvPr id="20" name="矩形 4"/>
          <p:cNvSpPr/>
          <p:nvPr/>
        </p:nvSpPr>
        <p:spPr>
          <a:xfrm rot="16200000">
            <a:off x="5529994" y="2642695"/>
            <a:ext cx="1233615" cy="1582108"/>
          </a:xfrm>
          <a:custGeom>
            <a:avLst/>
            <a:gdLst>
              <a:gd name="connsiteX0" fmla="*/ 0 w 9483213"/>
              <a:gd name="connsiteY0" fmla="*/ 0 h 5114396"/>
              <a:gd name="connsiteX1" fmla="*/ 9483213 w 9483213"/>
              <a:gd name="connsiteY1" fmla="*/ 0 h 5114396"/>
              <a:gd name="connsiteX2" fmla="*/ 9483213 w 9483213"/>
              <a:gd name="connsiteY2" fmla="*/ 5114396 h 5114396"/>
              <a:gd name="connsiteX3" fmla="*/ 0 w 9483213"/>
              <a:gd name="connsiteY3" fmla="*/ 5114396 h 5114396"/>
              <a:gd name="connsiteX4" fmla="*/ 0 w 9483213"/>
              <a:gd name="connsiteY4" fmla="*/ 0 h 5114396"/>
              <a:gd name="connsiteX0-1" fmla="*/ 0 w 9483213"/>
              <a:gd name="connsiteY0-2" fmla="*/ 5114396 h 5205836"/>
              <a:gd name="connsiteX1-3" fmla="*/ 0 w 9483213"/>
              <a:gd name="connsiteY1-4" fmla="*/ 0 h 5205836"/>
              <a:gd name="connsiteX2-5" fmla="*/ 9483213 w 9483213"/>
              <a:gd name="connsiteY2-6" fmla="*/ 0 h 5205836"/>
              <a:gd name="connsiteX3-7" fmla="*/ 9483213 w 9483213"/>
              <a:gd name="connsiteY3-8" fmla="*/ 5114396 h 5205836"/>
              <a:gd name="connsiteX4-9" fmla="*/ 91440 w 9483213"/>
              <a:gd name="connsiteY4-10" fmla="*/ 5205836 h 5205836"/>
              <a:gd name="connsiteX0-11" fmla="*/ 0 w 9483213"/>
              <a:gd name="connsiteY0-12" fmla="*/ 5114396 h 5117345"/>
              <a:gd name="connsiteX1-13" fmla="*/ 0 w 9483213"/>
              <a:gd name="connsiteY1-14" fmla="*/ 0 h 5117345"/>
              <a:gd name="connsiteX2-15" fmla="*/ 9483213 w 9483213"/>
              <a:gd name="connsiteY2-16" fmla="*/ 0 h 5117345"/>
              <a:gd name="connsiteX3-17" fmla="*/ 9483213 w 9483213"/>
              <a:gd name="connsiteY3-18" fmla="*/ 5114396 h 5117345"/>
              <a:gd name="connsiteX4-19" fmla="*/ 7126421 w 9483213"/>
              <a:gd name="connsiteY4-20" fmla="*/ 5117345 h 5117345"/>
              <a:gd name="connsiteX0-21" fmla="*/ 0 w 9483213"/>
              <a:gd name="connsiteY0-22" fmla="*/ 5114396 h 5117345"/>
              <a:gd name="connsiteX1-23" fmla="*/ 0 w 9483213"/>
              <a:gd name="connsiteY1-24" fmla="*/ 0 h 5117345"/>
              <a:gd name="connsiteX2-25" fmla="*/ 9483213 w 9483213"/>
              <a:gd name="connsiteY2-26" fmla="*/ 0 h 5117345"/>
              <a:gd name="connsiteX3-27" fmla="*/ 9483213 w 9483213"/>
              <a:gd name="connsiteY3-28" fmla="*/ 5114396 h 5117345"/>
              <a:gd name="connsiteX4-29" fmla="*/ 7362396 w 9483213"/>
              <a:gd name="connsiteY4-30" fmla="*/ 5117345 h 511734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483213" h="5117345">
                <a:moveTo>
                  <a:pt x="0" y="5114396"/>
                </a:moveTo>
                <a:lnTo>
                  <a:pt x="0" y="0"/>
                </a:lnTo>
                <a:lnTo>
                  <a:pt x="9483213" y="0"/>
                </a:lnTo>
                <a:lnTo>
                  <a:pt x="9483213" y="5114396"/>
                </a:lnTo>
                <a:lnTo>
                  <a:pt x="7362396" y="5117345"/>
                </a:lnTo>
              </a:path>
            </a:pathLst>
          </a:custGeom>
          <a:noFill/>
          <a:ln w="28575">
            <a:solidFill>
              <a:srgbClr val="A6B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文本框 8"/>
          <p:cNvSpPr txBox="1"/>
          <p:nvPr/>
        </p:nvSpPr>
        <p:spPr>
          <a:xfrm>
            <a:off x="6937855" y="2560695"/>
            <a:ext cx="2587732" cy="769441"/>
          </a:xfrm>
          <a:prstGeom prst="rect">
            <a:avLst/>
          </a:prstGeom>
          <a:noFill/>
        </p:spPr>
        <p:txBody>
          <a:bodyPr wrap="square" rtlCol="0">
            <a:spAutoFit/>
          </a:bodyPr>
          <a:lstStyle/>
          <a:p>
            <a:pPr algn="ctr"/>
            <a:r>
              <a:rPr lang="en-US" altLang="zh-CN" sz="4400" dirty="0" smtClean="0">
                <a:solidFill>
                  <a:srgbClr val="F87083"/>
                </a:solidFill>
                <a:latin typeface="方正北魏楷书简体" panose="03000509000000000000" pitchFamily="65" charset="-122"/>
                <a:ea typeface="方正北魏楷书简体" panose="03000509000000000000" pitchFamily="65" charset="-122"/>
                <a:cs typeface="Open Sans Light" panose="020B0306030504020204" pitchFamily="34" charset="0"/>
              </a:rPr>
              <a:t>THANKS</a:t>
            </a:r>
            <a:endParaRPr lang="zh-CN" altLang="en-US" sz="4400" dirty="0">
              <a:solidFill>
                <a:srgbClr val="F87083"/>
              </a:solidFill>
              <a:latin typeface="方正北魏楷书简体" panose="03000509000000000000" pitchFamily="65" charset="-122"/>
              <a:ea typeface="方正北魏楷书简体" panose="03000509000000000000" pitchFamily="65" charset="-122"/>
              <a:cs typeface="Open Sans Light" panose="020B0306030504020204"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2445</Words>
  <Application>WPS 演示</Application>
  <PresentationFormat>宽屏</PresentationFormat>
  <Paragraphs>340</Paragraphs>
  <Slides>25</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方正北魏楷书简体</vt:lpstr>
      <vt:lpstr>Rockwell</vt:lpstr>
      <vt:lpstr>微软雅黑</vt:lpstr>
      <vt:lpstr>Calibri</vt:lpstr>
      <vt:lpstr>Calibri Light</vt:lpstr>
      <vt:lpstr>Open Sans Light</vt:lpstr>
      <vt:lpstr>Arial</vt:lpstr>
      <vt:lpstr>Roboto condensed</vt:lpstr>
      <vt:lpstr>Open Sans</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Administrator</cp:lastModifiedBy>
  <cp:revision>8</cp:revision>
  <dcterms:created xsi:type="dcterms:W3CDTF">2016-07-15T06:06:00Z</dcterms:created>
  <dcterms:modified xsi:type="dcterms:W3CDTF">2017-03-15T02:28:57Z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