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Lst>
  <p:sldSz cx="12192000" cy="6858000"/>
  <p:notesSz cx="6858000" cy="9144000"/>
  <p:custDataLst>
    <p:tags r:id="rId3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6505C"/>
    <a:srgbClr val="538C7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3" autoAdjust="0"/>
    <p:restoredTop sz="94660"/>
  </p:normalViewPr>
  <p:slideViewPr>
    <p:cSldViewPr snapToGrid="0">
      <p:cViewPr>
        <p:scale>
          <a:sx n="66" d="100"/>
          <a:sy n="66" d="100"/>
        </p:scale>
        <p:origin x="2196" y="10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2" Type="http://schemas.openxmlformats.org/officeDocument/2006/relationships/tags" Target="tags/tag1.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1"/>
        <c:ser>
          <c:idx val="0"/>
          <c:order val="0"/>
          <c:tx>
            <c:strRef>
              <c:f>Sheet1!$B$1</c:f>
              <c:strCache>
                <c:ptCount val="1"/>
                <c:pt idx="0">
                  <c:v>系列 1</c:v>
                </c:pt>
              </c:strCache>
            </c:strRef>
          </c:tx>
          <c:spPr>
            <a:solidFill>
              <a:srgbClr val="0061B1"/>
            </a:solidFill>
            <a:effectLst/>
          </c:spPr>
          <c:invertIfNegative val="1"/>
          <c:dPt>
            <c:idx val="0"/>
            <c:invertIfNegative val="1"/>
            <c:bubble3D val="0"/>
            <c:spPr>
              <a:solidFill>
                <a:schemeClr val="accent1"/>
              </a:solidFill>
              <a:effectLst/>
            </c:spPr>
          </c:dPt>
          <c:dPt>
            <c:idx val="1"/>
            <c:invertIfNegative val="1"/>
            <c:bubble3D val="0"/>
            <c:spPr>
              <a:solidFill>
                <a:schemeClr val="accent1"/>
              </a:solidFill>
              <a:effectLst/>
            </c:spPr>
          </c:dPt>
          <c:dPt>
            <c:idx val="2"/>
            <c:invertIfNegative val="1"/>
            <c:bubble3D val="0"/>
            <c:spPr>
              <a:solidFill>
                <a:schemeClr val="accent2"/>
              </a:solidFill>
              <a:effectLst/>
            </c:spPr>
          </c:dPt>
          <c:dPt>
            <c:idx val="3"/>
            <c:invertIfNegative val="1"/>
            <c:bubble3D val="0"/>
            <c:spPr>
              <a:solidFill>
                <a:schemeClr val="accent2"/>
              </a:solidFill>
              <a:effectLst/>
            </c:spPr>
          </c:dPt>
          <c:dLbls>
            <c:delete val="1"/>
          </c:dLbls>
          <c:cat>
            <c:strRef>
              <c:f>Sheet1!$A$2:$A$5</c:f>
              <c:strCache>
                <c:ptCount val="4"/>
                <c:pt idx="0">
                  <c:v>SEASON 1</c:v>
                </c:pt>
                <c:pt idx="1">
                  <c:v>SEASON 2</c:v>
                </c:pt>
                <c:pt idx="2">
                  <c:v>SEASON 3</c:v>
                </c:pt>
                <c:pt idx="3">
                  <c:v>SEASON 4</c:v>
                </c:pt>
              </c:strCache>
            </c:strRef>
          </c:cat>
          <c:val>
            <c:numRef>
              <c:f>Sheet1!$B$2:$B$5</c:f>
              <c:numCache>
                <c:formatCode>General</c:formatCode>
                <c:ptCount val="4"/>
                <c:pt idx="0">
                  <c:v>4.3</c:v>
                </c:pt>
                <c:pt idx="1">
                  <c:v>2.5</c:v>
                </c:pt>
                <c:pt idx="2">
                  <c:v>3.5</c:v>
                </c:pt>
                <c:pt idx="3">
                  <c:v>4.5</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Lst>
        </c:ser>
        <c:ser>
          <c:idx val="1"/>
          <c:order val="1"/>
          <c:tx>
            <c:strRef>
              <c:f>Sheet1!$C$1</c:f>
              <c:strCache>
                <c:ptCount val="1"/>
                <c:pt idx="0">
                  <c:v>系列 2</c:v>
                </c:pt>
              </c:strCache>
            </c:strRef>
          </c:tx>
          <c:spPr>
            <a:solidFill>
              <a:srgbClr val="7F7F7F"/>
            </a:solidFill>
            <a:effectLst/>
          </c:spPr>
          <c:invertIfNegative val="1"/>
          <c:dPt>
            <c:idx val="0"/>
            <c:invertIfNegative val="1"/>
            <c:bubble3D val="0"/>
            <c:spPr>
              <a:solidFill>
                <a:schemeClr val="accent3"/>
              </a:solidFill>
              <a:effectLst/>
            </c:spPr>
          </c:dPt>
          <c:dPt>
            <c:idx val="1"/>
            <c:invertIfNegative val="1"/>
            <c:bubble3D val="0"/>
            <c:spPr>
              <a:solidFill>
                <a:schemeClr val="accent3"/>
              </a:solidFill>
              <a:effectLst/>
            </c:spPr>
          </c:dPt>
          <c:dPt>
            <c:idx val="2"/>
            <c:invertIfNegative val="1"/>
            <c:bubble3D val="0"/>
            <c:spPr>
              <a:solidFill>
                <a:schemeClr val="accent3"/>
              </a:solidFill>
              <a:effectLst/>
            </c:spPr>
          </c:dPt>
          <c:dPt>
            <c:idx val="3"/>
            <c:invertIfNegative val="1"/>
            <c:bubble3D val="0"/>
            <c:spPr>
              <a:solidFill>
                <a:schemeClr val="accent3"/>
              </a:solidFill>
              <a:effectLst/>
            </c:spPr>
          </c:dPt>
          <c:dLbls>
            <c:delete val="1"/>
          </c:dLbls>
          <c:cat>
            <c:strRef>
              <c:f>Sheet1!$A$2:$A$5</c:f>
              <c:strCache>
                <c:ptCount val="4"/>
                <c:pt idx="0">
                  <c:v>SEASON 1</c:v>
                </c:pt>
                <c:pt idx="1">
                  <c:v>SEASON 2</c:v>
                </c:pt>
                <c:pt idx="2">
                  <c:v>SEASON 3</c:v>
                </c:pt>
                <c:pt idx="3">
                  <c:v>SEASON 4</c:v>
                </c:pt>
              </c:strCache>
            </c:strRef>
          </c:cat>
          <c:val>
            <c:numRef>
              <c:f>Sheet1!$C$2:$C$5</c:f>
              <c:numCache>
                <c:formatCode>General</c:formatCode>
                <c:ptCount val="4"/>
                <c:pt idx="0">
                  <c:v>2.4</c:v>
                </c:pt>
                <c:pt idx="1">
                  <c:v>4.4</c:v>
                </c:pt>
                <c:pt idx="2">
                  <c:v>2</c:v>
                </c:pt>
                <c:pt idx="3">
                  <c:v>2.8</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Lst>
        </c:ser>
        <c:dLbls>
          <c:showLegendKey val="0"/>
          <c:showVal val="0"/>
          <c:showCatName val="0"/>
          <c:showSerName val="0"/>
          <c:showPercent val="0"/>
          <c:showBubbleSize val="0"/>
        </c:dLbls>
        <c:gapWidth val="150"/>
        <c:axId val="699963272"/>
        <c:axId val="699963664"/>
      </c:barChart>
      <c:catAx>
        <c:axId val="699963272"/>
        <c:scaling>
          <c:orientation val="minMax"/>
        </c:scaling>
        <c:delete val="1"/>
        <c:axPos val="b"/>
        <c:numFmt formatCode="General" sourceLinked="0"/>
        <c:majorTickMark val="cross"/>
        <c:minorTickMark val="cross"/>
        <c:tickLblPos val="nextTo"/>
        <c:txPr>
          <a:bodyPr rot="-60000000" spcFirstLastPara="0" vertOverflow="ellipsis" vert="horz" wrap="square" anchor="ctr" anchorCtr="1"/>
          <a:lstStyle/>
          <a:p>
            <a:pPr>
              <a:defRPr lang="zh-CN" sz="1800" b="0" i="0" u="none" strike="noStrike" kern="1200" baseline="0">
                <a:solidFill>
                  <a:schemeClr val="tx1"/>
                </a:solidFill>
                <a:latin typeface="+mn-lt"/>
                <a:ea typeface="+mn-ea"/>
                <a:cs typeface="+mn-cs"/>
              </a:defRPr>
            </a:pPr>
          </a:p>
        </c:txPr>
        <c:crossAx val="699963664"/>
        <c:crosses val="autoZero"/>
        <c:auto val="1"/>
        <c:lblAlgn val="ctr"/>
        <c:lblOffset val="100"/>
        <c:noMultiLvlLbl val="1"/>
      </c:catAx>
      <c:valAx>
        <c:axId val="699963664"/>
        <c:scaling>
          <c:orientation val="minMax"/>
        </c:scaling>
        <c:delete val="1"/>
        <c:axPos val="l"/>
        <c:majorGridlines/>
        <c:numFmt formatCode="General" sourceLinked="1"/>
        <c:majorTickMark val="cross"/>
        <c:minorTickMark val="cross"/>
        <c:tickLblPos val="nextTo"/>
        <c:txPr>
          <a:bodyPr rot="-60000000" spcFirstLastPara="0" vertOverflow="ellipsis" vert="horz" wrap="square" anchor="ctr" anchorCtr="1"/>
          <a:lstStyle/>
          <a:p>
            <a:pPr>
              <a:defRPr lang="zh-CN" sz="1800" b="0" i="0" u="none" strike="noStrike" kern="1200" baseline="0">
                <a:solidFill>
                  <a:schemeClr val="tx1"/>
                </a:solidFill>
                <a:latin typeface="+mn-lt"/>
                <a:ea typeface="+mn-ea"/>
                <a:cs typeface="+mn-cs"/>
              </a:defRPr>
            </a:pPr>
          </a:p>
        </c:txPr>
        <c:crossAx val="699963272"/>
        <c:crosses val="autoZero"/>
        <c:crossBetween val="between"/>
        <c:majorUnit val="1"/>
      </c:valAx>
    </c:plotArea>
    <c:plotVisOnly val="1"/>
    <c:dispBlanksAs val="zero"/>
    <c:showDLblsOverMax val="1"/>
  </c:chart>
  <c:txPr>
    <a:bodyPr/>
    <a:lstStyle/>
    <a:p>
      <a:pPr>
        <a:defRPr lang="zh-CN" sz="1800"/>
      </a:pPr>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C51CDAD-94B7-45E0-BB79-D53F3F9A909E}"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51BB7B-C0CA-4724-BCE8-B6034F561E11}"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51BB7B-C0CA-4724-BCE8-B6034F561E11}"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51BB7B-C0CA-4724-BCE8-B6034F561E11}"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51BB7B-C0CA-4724-BCE8-B6034F561E11}"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51BB7B-C0CA-4724-BCE8-B6034F561E11}"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51BB7B-C0CA-4724-BCE8-B6034F561E11}"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51BB7B-C0CA-4724-BCE8-B6034F561E11}"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51BB7B-C0CA-4724-BCE8-B6034F561E11}"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51BB7B-C0CA-4724-BCE8-B6034F561E11}"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51BB7B-C0CA-4724-BCE8-B6034F561E11}"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51BB7B-C0CA-4724-BCE8-B6034F561E11}"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51BB7B-C0CA-4724-BCE8-B6034F561E11}"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51BB7B-C0CA-4724-BCE8-B6034F561E11}"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51BB7B-C0CA-4724-BCE8-B6034F561E11}"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51BB7B-C0CA-4724-BCE8-B6034F561E11}"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51BB7B-C0CA-4724-BCE8-B6034F561E11}"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51BB7B-C0CA-4724-BCE8-B6034F561E11}"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51BB7B-C0CA-4724-BCE8-B6034F561E11}"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51BB7B-C0CA-4724-BCE8-B6034F561E11}"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51BB7B-C0CA-4724-BCE8-B6034F561E11}"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51BB7B-C0CA-4724-BCE8-B6034F561E11}"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51BB7B-C0CA-4724-BCE8-B6034F561E11}"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51BB7B-C0CA-4724-BCE8-B6034F561E11}"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51BB7B-C0CA-4724-BCE8-B6034F561E11}"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51BB7B-C0CA-4724-BCE8-B6034F561E11}"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51BB7B-C0CA-4724-BCE8-B6034F561E11}"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med" advTm="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Box 42"/>
          <p:cNvSpPr txBox="1">
            <a:spLocks noChangeArrowheads="1"/>
          </p:cNvSpPr>
          <p:nvPr userDrawn="1"/>
        </p:nvSpPr>
        <p:spPr bwMode="auto">
          <a:xfrm>
            <a:off x="5080339" y="386829"/>
            <a:ext cx="203132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defRPr/>
            </a:pPr>
            <a:r>
              <a:rPr lang="zh-CN" altLang="en-US" sz="1800" b="1" dirty="0">
                <a:solidFill>
                  <a:srgbClr val="36505C"/>
                </a:solidFill>
                <a:latin typeface="Calibri" panose="020F0502020204030204"/>
                <a:ea typeface="微软雅黑" panose="020B0503020204020204" pitchFamily="34" charset="-122"/>
              </a:rPr>
              <a:t>此处添加</a:t>
            </a:r>
            <a:r>
              <a:rPr lang="zh-CN" altLang="en-US" sz="1800" b="1" dirty="0">
                <a:solidFill>
                  <a:srgbClr val="538C76"/>
                </a:solidFill>
                <a:latin typeface="Calibri" panose="020F0502020204030204"/>
                <a:ea typeface="微软雅黑" panose="020B0503020204020204" pitchFamily="34" charset="-122"/>
              </a:rPr>
              <a:t>标题文本</a:t>
            </a:r>
            <a:endParaRPr lang="en-US" altLang="zh-CN" sz="1800" b="1" dirty="0">
              <a:solidFill>
                <a:srgbClr val="538C76"/>
              </a:solidFill>
              <a:latin typeface="Calibri" panose="020F0502020204030204"/>
              <a:ea typeface="微软雅黑" panose="020B0503020204020204" pitchFamily="34" charset="-122"/>
            </a:endParaRPr>
          </a:p>
        </p:txBody>
      </p:sp>
      <p:sp>
        <p:nvSpPr>
          <p:cNvPr id="3" name="Text Box 43"/>
          <p:cNvSpPr txBox="1">
            <a:spLocks noChangeArrowheads="1"/>
          </p:cNvSpPr>
          <p:nvPr userDrawn="1"/>
        </p:nvSpPr>
        <p:spPr bwMode="auto">
          <a:xfrm>
            <a:off x="4920172" y="757247"/>
            <a:ext cx="2340705" cy="256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defRPr/>
            </a:pPr>
            <a:r>
              <a:rPr lang="en-US" altLang="zh-CN" sz="1065" dirty="0">
                <a:solidFill>
                  <a:srgbClr val="FFFFFF">
                    <a:lumMod val="50000"/>
                  </a:srgbClr>
                </a:solidFill>
                <a:latin typeface="Calibri" panose="020F0502020204030204"/>
                <a:ea typeface="微软雅黑" panose="020B0503020204020204" pitchFamily="34" charset="-122"/>
              </a:rPr>
              <a:t>This is a good space for a short subtitle</a:t>
            </a:r>
            <a:endParaRPr lang="en-US" altLang="zh-CN" sz="1065" dirty="0">
              <a:solidFill>
                <a:srgbClr val="FFFFFF">
                  <a:lumMod val="50000"/>
                </a:srgbClr>
              </a:solidFill>
              <a:latin typeface="Calibri" panose="020F0502020204030204"/>
              <a:ea typeface="微软雅黑" panose="020B0503020204020204" pitchFamily="34" charset="-122"/>
            </a:endParaRPr>
          </a:p>
        </p:txBody>
      </p:sp>
      <p:cxnSp>
        <p:nvCxnSpPr>
          <p:cNvPr id="4" name="直接连接符 3"/>
          <p:cNvCxnSpPr/>
          <p:nvPr userDrawn="1"/>
        </p:nvCxnSpPr>
        <p:spPr>
          <a:xfrm>
            <a:off x="5635736" y="1116041"/>
            <a:ext cx="920531"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advTm="0"/>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transition spd="med" advTm="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image" Target="../media/image4.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chart" Target="../charts/chart1.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xml"/><Relationship Id="rId1"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1" descr="花穗简约绿蓝背景"/>
          <p:cNvPicPr>
            <a:picLocks noChangeAspect="1"/>
          </p:cNvPicPr>
          <p:nvPr/>
        </p:nvPicPr>
        <p:blipFill>
          <a:blip r:embed="rId1"/>
          <a:srcRect l="35552" t="7425" r="587" b="7957"/>
          <a:stretch>
            <a:fillRect/>
          </a:stretch>
        </p:blipFill>
        <p:spPr>
          <a:xfrm rot="16200000">
            <a:off x="2663190" y="-2663190"/>
            <a:ext cx="6903085" cy="12229465"/>
          </a:xfrm>
          <a:prstGeom prst="rect">
            <a:avLst/>
          </a:prstGeom>
        </p:spPr>
      </p:pic>
      <p:sp>
        <p:nvSpPr>
          <p:cNvPr id="5" name="TextBox 26"/>
          <p:cNvSpPr txBox="1"/>
          <p:nvPr/>
        </p:nvSpPr>
        <p:spPr>
          <a:xfrm>
            <a:off x="1966270" y="3154934"/>
            <a:ext cx="8600431" cy="1015663"/>
          </a:xfrm>
          <a:prstGeom prst="rect">
            <a:avLst/>
          </a:prstGeom>
          <a:noFill/>
        </p:spPr>
        <p:txBody>
          <a:bodyPr wrap="none" rtlCol="0">
            <a:spAutoFit/>
          </a:bodyPr>
          <a:lstStyle/>
          <a:p>
            <a:r>
              <a:rPr lang="zh-CN" altLang="en-US" sz="6000" b="1" dirty="0">
                <a:solidFill>
                  <a:srgbClr val="538C76"/>
                </a:solidFill>
                <a:latin typeface="微软雅黑" panose="020B0503020204020204" pitchFamily="34" charset="-122"/>
                <a:ea typeface="微软雅黑" panose="020B0503020204020204" pitchFamily="34" charset="-122"/>
              </a:rPr>
              <a:t>小清新教育课件</a:t>
            </a:r>
            <a:r>
              <a:rPr lang="en-US" altLang="zh-CN" sz="6000" b="1" dirty="0">
                <a:solidFill>
                  <a:srgbClr val="538C76"/>
                </a:solidFill>
                <a:latin typeface="微软雅黑" panose="020B0503020204020204" pitchFamily="34" charset="-122"/>
                <a:ea typeface="微软雅黑" panose="020B0503020204020204" pitchFamily="34" charset="-122"/>
              </a:rPr>
              <a:t>PPT</a:t>
            </a:r>
            <a:r>
              <a:rPr lang="zh-CN" altLang="en-US" sz="6000" b="1" dirty="0">
                <a:solidFill>
                  <a:srgbClr val="538C76"/>
                </a:solidFill>
                <a:latin typeface="微软雅黑" panose="020B0503020204020204" pitchFamily="34" charset="-122"/>
                <a:ea typeface="微软雅黑" panose="020B0503020204020204" pitchFamily="34" charset="-122"/>
              </a:rPr>
              <a:t>模板</a:t>
            </a:r>
            <a:endParaRPr lang="zh-CN" altLang="en-US" sz="6000" b="1" dirty="0">
              <a:solidFill>
                <a:srgbClr val="538C76"/>
              </a:solidFill>
              <a:latin typeface="微软雅黑" panose="020B0503020204020204" pitchFamily="34" charset="-122"/>
              <a:ea typeface="微软雅黑" panose="020B0503020204020204" pitchFamily="34" charset="-122"/>
            </a:endParaRPr>
          </a:p>
        </p:txBody>
      </p:sp>
      <p:sp>
        <p:nvSpPr>
          <p:cNvPr id="6" name="TextBox 32"/>
          <p:cNvSpPr txBox="1"/>
          <p:nvPr/>
        </p:nvSpPr>
        <p:spPr>
          <a:xfrm>
            <a:off x="3756824" y="4305823"/>
            <a:ext cx="4249882" cy="400110"/>
          </a:xfrm>
          <a:prstGeom prst="rect">
            <a:avLst/>
          </a:prstGeom>
          <a:noFill/>
        </p:spPr>
        <p:txBody>
          <a:bodyPr wrap="none" rtlCol="0">
            <a:spAutoFit/>
          </a:bodyPr>
          <a:lstStyle/>
          <a:p>
            <a:pPr algn="ctr" eaLnBrk="1" hangingPunct="1">
              <a:buFont typeface="Arial" panose="020B0604020202020204" pitchFamily="34" charset="0"/>
              <a:buNone/>
            </a:pPr>
            <a:r>
              <a:rPr lang="zh-CN" altLang="en-US" sz="2000" dirty="0">
                <a:solidFill>
                  <a:srgbClr val="36505C"/>
                </a:solidFill>
                <a:latin typeface="微软雅黑" panose="020B0503020204020204" pitchFamily="34" charset="-122"/>
                <a:ea typeface="微软雅黑" panose="020B0503020204020204" pitchFamily="34" charset="-122"/>
                <a:cs typeface="微软雅黑" panose="020B0503020204020204" pitchFamily="34" charset="-122"/>
              </a:rPr>
              <a:t>适用于商务总结</a:t>
            </a:r>
            <a:r>
              <a:rPr lang="en-US" altLang="zh-CN" sz="2000" dirty="0">
                <a:solidFill>
                  <a:srgbClr val="36505C"/>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000" dirty="0">
                <a:solidFill>
                  <a:srgbClr val="36505C"/>
                </a:solidFill>
                <a:latin typeface="微软雅黑" panose="020B0503020204020204" pitchFamily="34" charset="-122"/>
                <a:ea typeface="微软雅黑" panose="020B0503020204020204" pitchFamily="34" charset="-122"/>
                <a:cs typeface="微软雅黑" panose="020B0503020204020204" pitchFamily="34" charset="-122"/>
              </a:rPr>
              <a:t>工作总结</a:t>
            </a:r>
            <a:r>
              <a:rPr lang="en-US" altLang="zh-CN" sz="2000" dirty="0">
                <a:solidFill>
                  <a:srgbClr val="36505C"/>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000" dirty="0">
                <a:solidFill>
                  <a:srgbClr val="36505C"/>
                </a:solidFill>
                <a:latin typeface="微软雅黑" panose="020B0503020204020204" pitchFamily="34" charset="-122"/>
                <a:ea typeface="微软雅黑" panose="020B0503020204020204" pitchFamily="34" charset="-122"/>
                <a:cs typeface="微软雅黑" panose="020B0503020204020204" pitchFamily="34" charset="-122"/>
              </a:rPr>
              <a:t>工作计划</a:t>
            </a:r>
            <a:endParaRPr lang="zh-CN" altLang="en-US" sz="2000" dirty="0">
              <a:solidFill>
                <a:srgbClr val="36505C"/>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7" name="TextBox 12"/>
          <p:cNvSpPr txBox="1"/>
          <p:nvPr/>
        </p:nvSpPr>
        <p:spPr>
          <a:xfrm>
            <a:off x="3936361" y="1416731"/>
            <a:ext cx="4070345" cy="1938992"/>
          </a:xfrm>
          <a:prstGeom prst="rect">
            <a:avLst/>
          </a:prstGeom>
          <a:noFill/>
        </p:spPr>
        <p:txBody>
          <a:bodyPr wrap="none" rtlCol="0">
            <a:spAutoFit/>
          </a:bodyPr>
          <a:lstStyle/>
          <a:p>
            <a:r>
              <a:rPr lang="en-US" altLang="zh-CN" sz="12000" spc="-300" dirty="0">
                <a:solidFill>
                  <a:srgbClr val="538C76"/>
                </a:solidFill>
                <a:latin typeface="Bodoni MT Black" pitchFamily="18" charset="0"/>
              </a:rPr>
              <a:t>2020</a:t>
            </a:r>
            <a:endParaRPr lang="zh-CN" altLang="en-US" sz="12000" spc="-300" dirty="0">
              <a:solidFill>
                <a:srgbClr val="538C76"/>
              </a:solidFill>
              <a:latin typeface="Bodoni MT Black" pitchFamily="18" charset="0"/>
            </a:endParaRPr>
          </a:p>
        </p:txBody>
      </p:sp>
      <p:pic>
        <p:nvPicPr>
          <p:cNvPr id="12" name="几米 - 拥有Masbfca (广告配乐完整版)">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979487" y="-304800"/>
            <a:ext cx="609600" cy="609600"/>
          </a:xfrm>
          <a:prstGeom prst="rect">
            <a:avLst/>
          </a:prstGeom>
        </p:spPr>
      </p:pic>
    </p:spTree>
  </p:cSld>
  <p:clrMapOvr>
    <a:masterClrMapping/>
  </p:clrMapOvr>
  <p:transition spd="med" advTm="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par>
                          <p:cTn id="7" fill="hold">
                            <p:stCondLst>
                              <p:cond delay="0"/>
                            </p:stCondLst>
                            <p:childTnLst>
                              <p:par>
                                <p:cTn id="8" presetID="45" presetClass="entr" presetSubtype="0" fill="hold" grpId="0" nodeType="afterEffect">
                                  <p:stCondLst>
                                    <p:cond delay="0"/>
                                  </p:stCondLst>
                                  <p:iterate type="lt">
                                    <p:tmPct val="10000"/>
                                  </p:iterate>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anim calcmode="lin" valueType="num">
                                      <p:cBhvr>
                                        <p:cTn id="11" dur="1000" fill="hold"/>
                                        <p:tgtEl>
                                          <p:spTgt spid="7"/>
                                        </p:tgtEl>
                                        <p:attrNameLst>
                                          <p:attrName>ppt_w</p:attrName>
                                        </p:attrNameLst>
                                      </p:cBhvr>
                                      <p:tavLst>
                                        <p:tav tm="0" fmla="#ppt_w*sin(2.5*pi*$)">
                                          <p:val>
                                            <p:fltVal val="0"/>
                                          </p:val>
                                        </p:tav>
                                        <p:tav tm="100000">
                                          <p:val>
                                            <p:fltVal val="1"/>
                                          </p:val>
                                        </p:tav>
                                      </p:tavLst>
                                    </p:anim>
                                    <p:anim calcmode="lin" valueType="num">
                                      <p:cBhvr>
                                        <p:cTn id="12" dur="1000" fill="hold"/>
                                        <p:tgtEl>
                                          <p:spTgt spid="7"/>
                                        </p:tgtEl>
                                        <p:attrNameLst>
                                          <p:attrName>ppt_h</p:attrName>
                                        </p:attrNameLst>
                                      </p:cBhvr>
                                      <p:tavLst>
                                        <p:tav tm="0">
                                          <p:val>
                                            <p:strVal val="#ppt_h"/>
                                          </p:val>
                                        </p:tav>
                                        <p:tav tm="100000">
                                          <p:val>
                                            <p:strVal val="#ppt_h"/>
                                          </p:val>
                                        </p:tav>
                                      </p:tavLst>
                                    </p:anim>
                                  </p:childTnLst>
                                </p:cTn>
                              </p:par>
                            </p:childTnLst>
                          </p:cTn>
                        </p:par>
                        <p:par>
                          <p:cTn id="13" fill="hold">
                            <p:stCondLst>
                              <p:cond delay="13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5"/>
                                        </p:tgtEl>
                                        <p:attrNameLst>
                                          <p:attrName>style.visibility</p:attrName>
                                        </p:attrNameLst>
                                      </p:cBhvr>
                                      <p:to>
                                        <p:strVal val="visible"/>
                                      </p:to>
                                    </p:set>
                                    <p:anim by="(-#ppt_w*2)" calcmode="lin" valueType="num">
                                      <p:cBhvr rctx="PPT">
                                        <p:cTn id="16" dur="500" autoRev="1" fill="hold">
                                          <p:stCondLst>
                                            <p:cond delay="0"/>
                                          </p:stCondLst>
                                        </p:cTn>
                                        <p:tgtEl>
                                          <p:spTgt spid="5"/>
                                        </p:tgtEl>
                                        <p:attrNameLst>
                                          <p:attrName>ppt_w</p:attrName>
                                        </p:attrNameLst>
                                      </p:cBhvr>
                                    </p:anim>
                                    <p:anim by="(#ppt_w*0.50)" calcmode="lin" valueType="num">
                                      <p:cBhvr>
                                        <p:cTn id="17" dur="500" decel="50000" autoRev="1" fill="hold">
                                          <p:stCondLst>
                                            <p:cond delay="0"/>
                                          </p:stCondLst>
                                        </p:cTn>
                                        <p:tgtEl>
                                          <p:spTgt spid="5"/>
                                        </p:tgtEl>
                                        <p:attrNameLst>
                                          <p:attrName>ppt_x</p:attrName>
                                        </p:attrNameLst>
                                      </p:cBhvr>
                                    </p:anim>
                                    <p:anim from="(-#ppt_h/2)" to="(#ppt_y)" calcmode="lin" valueType="num">
                                      <p:cBhvr>
                                        <p:cTn id="18" dur="1000" fill="hold">
                                          <p:stCondLst>
                                            <p:cond delay="0"/>
                                          </p:stCondLst>
                                        </p:cTn>
                                        <p:tgtEl>
                                          <p:spTgt spid="5"/>
                                        </p:tgtEl>
                                        <p:attrNameLst>
                                          <p:attrName>ppt_y</p:attrName>
                                        </p:attrNameLst>
                                      </p:cBhvr>
                                    </p:anim>
                                    <p:animRot by="21600000">
                                      <p:cBhvr>
                                        <p:cTn id="19" dur="1000" fill="hold">
                                          <p:stCondLst>
                                            <p:cond delay="0"/>
                                          </p:stCondLst>
                                        </p:cTn>
                                        <p:tgtEl>
                                          <p:spTgt spid="5"/>
                                        </p:tgtEl>
                                        <p:attrNameLst>
                                          <p:attrName>r</p:attrName>
                                        </p:attrNameLst>
                                      </p:cBhvr>
                                    </p:animRot>
                                  </p:childTnLst>
                                </p:cTn>
                              </p:par>
                            </p:childTnLst>
                          </p:cTn>
                        </p:par>
                        <p:par>
                          <p:cTn id="20" fill="hold">
                            <p:stCondLst>
                              <p:cond delay="3400"/>
                            </p:stCondLst>
                            <p:childTnLst>
                              <p:par>
                                <p:cTn id="21" presetID="40" presetClass="entr" presetSubtype="0" fill="hold" grpId="0" nodeType="afterEffect">
                                  <p:stCondLst>
                                    <p:cond delay="0"/>
                                  </p:stCondLst>
                                  <p:iterate type="lt">
                                    <p:tmPct val="10000"/>
                                  </p:iterate>
                                  <p:childTnLst>
                                    <p:set>
                                      <p:cBhvr>
                                        <p:cTn id="22" dur="1" fill="hold">
                                          <p:stCondLst>
                                            <p:cond delay="0"/>
                                          </p:stCondLst>
                                        </p:cTn>
                                        <p:tgtEl>
                                          <p:spTgt spid="6"/>
                                        </p:tgtEl>
                                        <p:attrNameLst>
                                          <p:attrName>style.visibility</p:attrName>
                                        </p:attrNameLst>
                                      </p:cBhvr>
                                      <p:to>
                                        <p:strVal val="visible"/>
                                      </p:to>
                                    </p:set>
                                    <p:animEffect transition="in" filter="fade">
                                      <p:cBhvr>
                                        <p:cTn id="23" dur="1000"/>
                                        <p:tgtEl>
                                          <p:spTgt spid="6"/>
                                        </p:tgtEl>
                                      </p:cBhvr>
                                    </p:animEffect>
                                    <p:anim calcmode="lin" valueType="num">
                                      <p:cBhvr>
                                        <p:cTn id="24" dur="1000" fill="hold"/>
                                        <p:tgtEl>
                                          <p:spTgt spid="6"/>
                                        </p:tgtEl>
                                        <p:attrNameLst>
                                          <p:attrName>ppt_x</p:attrName>
                                        </p:attrNameLst>
                                      </p:cBhvr>
                                      <p:tavLst>
                                        <p:tav tm="0">
                                          <p:val>
                                            <p:strVal val="#ppt_x-.1"/>
                                          </p:val>
                                        </p:tav>
                                        <p:tav tm="100000">
                                          <p:val>
                                            <p:strVal val="#ppt_x"/>
                                          </p:val>
                                        </p:tav>
                                      </p:tavLst>
                                    </p:anim>
                                    <p:anim calcmode="lin" valueType="num">
                                      <p:cBhvr>
                                        <p:cTn id="25" dur="1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6" repeatCount="indefinite" fill="hold" display="0">
                  <p:stCondLst>
                    <p:cond delay="indefinite"/>
                  </p:stCondLst>
                  <p:endCondLst>
                    <p:cond evt="onStopAudio" delay="0">
                      <p:tgtEl>
                        <p:sldTgt/>
                      </p:tgtEl>
                    </p:cond>
                  </p:endCondLst>
                </p:cTn>
                <p:tgtEl>
                  <p:spTgt spid="12"/>
                </p:tgtEl>
              </p:cMediaNode>
            </p:audio>
          </p:childTnLst>
        </p:cTn>
      </p:par>
    </p:tnLst>
    <p:bldLst>
      <p:bldP spid="5" grpId="0"/>
      <p:bldP spid="6"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图片 2" descr="花穗简约绿蓝背景"/>
          <p:cNvPicPr>
            <a:picLocks noChangeAspect="1"/>
          </p:cNvPicPr>
          <p:nvPr/>
        </p:nvPicPr>
        <p:blipFill>
          <a:blip r:embed="rId1"/>
          <a:srcRect l="13347" t="7689" r="22792" b="7693"/>
          <a:stretch>
            <a:fillRect/>
          </a:stretch>
        </p:blipFill>
        <p:spPr>
          <a:xfrm rot="16200000">
            <a:off x="2663190" y="-2663190"/>
            <a:ext cx="6903085" cy="12229465"/>
          </a:xfrm>
          <a:prstGeom prst="rect">
            <a:avLst/>
          </a:prstGeom>
        </p:spPr>
      </p:pic>
      <p:sp>
        <p:nvSpPr>
          <p:cNvPr id="50" name="椭圆 49"/>
          <p:cNvSpPr/>
          <p:nvPr/>
        </p:nvSpPr>
        <p:spPr>
          <a:xfrm>
            <a:off x="10043794" y="3195421"/>
            <a:ext cx="785784" cy="78578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srgbClr val="FFFFFF"/>
              </a:solidFill>
              <a:latin typeface="Calibri" panose="020F0502020204030204"/>
              <a:ea typeface="微软雅黑" panose="020B0503020204020204" pitchFamily="34" charset="-122"/>
            </a:endParaRPr>
          </a:p>
        </p:txBody>
      </p:sp>
      <p:sp>
        <p:nvSpPr>
          <p:cNvPr id="51" name="椭圆 50"/>
          <p:cNvSpPr/>
          <p:nvPr/>
        </p:nvSpPr>
        <p:spPr>
          <a:xfrm>
            <a:off x="7887152" y="3195421"/>
            <a:ext cx="785784" cy="78578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srgbClr val="FFFFFF"/>
              </a:solidFill>
              <a:latin typeface="Calibri" panose="020F0502020204030204"/>
              <a:ea typeface="微软雅黑" panose="020B0503020204020204" pitchFamily="34" charset="-122"/>
            </a:endParaRPr>
          </a:p>
        </p:txBody>
      </p:sp>
      <p:sp>
        <p:nvSpPr>
          <p:cNvPr id="52" name="椭圆 51"/>
          <p:cNvSpPr/>
          <p:nvPr/>
        </p:nvSpPr>
        <p:spPr>
          <a:xfrm>
            <a:off x="5674533" y="3195421"/>
            <a:ext cx="785784" cy="78578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srgbClr val="FFFFFF"/>
              </a:solidFill>
              <a:latin typeface="Calibri" panose="020F0502020204030204"/>
              <a:ea typeface="微软雅黑" panose="020B0503020204020204" pitchFamily="34" charset="-122"/>
            </a:endParaRPr>
          </a:p>
        </p:txBody>
      </p:sp>
      <p:sp>
        <p:nvSpPr>
          <p:cNvPr id="53" name="椭圆 52"/>
          <p:cNvSpPr/>
          <p:nvPr/>
        </p:nvSpPr>
        <p:spPr>
          <a:xfrm>
            <a:off x="3503417" y="3195421"/>
            <a:ext cx="785784" cy="78578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srgbClr val="FFFFFF"/>
              </a:solidFill>
              <a:latin typeface="Calibri" panose="020F0502020204030204"/>
              <a:ea typeface="微软雅黑" panose="020B0503020204020204" pitchFamily="34" charset="-122"/>
            </a:endParaRPr>
          </a:p>
        </p:txBody>
      </p:sp>
      <p:sp>
        <p:nvSpPr>
          <p:cNvPr id="54" name="椭圆 53"/>
          <p:cNvSpPr/>
          <p:nvPr/>
        </p:nvSpPr>
        <p:spPr>
          <a:xfrm>
            <a:off x="1278184" y="3195421"/>
            <a:ext cx="785784" cy="78578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srgbClr val="FFFFFF"/>
              </a:solidFill>
              <a:latin typeface="Calibri" panose="020F0502020204030204"/>
              <a:ea typeface="微软雅黑" panose="020B0503020204020204" pitchFamily="34" charset="-122"/>
            </a:endParaRPr>
          </a:p>
        </p:txBody>
      </p:sp>
      <p:sp>
        <p:nvSpPr>
          <p:cNvPr id="77" name="TextBox 566"/>
          <p:cNvSpPr txBox="1"/>
          <p:nvPr/>
        </p:nvSpPr>
        <p:spPr>
          <a:xfrm>
            <a:off x="3863830" y="1181103"/>
            <a:ext cx="4463885" cy="1231106"/>
          </a:xfrm>
          <a:prstGeom prst="rect">
            <a:avLst/>
          </a:prstGeom>
          <a:noFill/>
        </p:spPr>
        <p:txBody>
          <a:bodyPr wrap="square" lIns="0" tIns="0" rIns="0" bIns="0" rtlCol="0">
            <a:spAutoFit/>
          </a:bodyPr>
          <a:lstStyle/>
          <a:p>
            <a:pPr algn="ctr">
              <a:defRPr/>
            </a:pPr>
            <a:r>
              <a:rPr lang="zh-CN" altLang="en-US" sz="4000" dirty="0">
                <a:ln w="6350">
                  <a:noFill/>
                </a:ln>
                <a:solidFill>
                  <a:srgbClr val="538C76"/>
                </a:solidFill>
                <a:latin typeface="微软雅黑" panose="020B0503020204020204" pitchFamily="34" charset="-122"/>
                <a:ea typeface="微软雅黑" panose="020B0503020204020204" pitchFamily="34" charset="-122"/>
              </a:rPr>
              <a:t>目  录</a:t>
            </a:r>
            <a:endParaRPr lang="en-US" altLang="zh-CN" sz="4000" dirty="0">
              <a:ln w="6350">
                <a:noFill/>
              </a:ln>
              <a:solidFill>
                <a:srgbClr val="538C76"/>
              </a:solidFill>
              <a:latin typeface="微软雅黑" panose="020B0503020204020204" pitchFamily="34" charset="-122"/>
              <a:ea typeface="微软雅黑" panose="020B0503020204020204" pitchFamily="34" charset="-122"/>
            </a:endParaRPr>
          </a:p>
          <a:p>
            <a:pPr algn="ctr">
              <a:defRPr/>
            </a:pPr>
            <a:r>
              <a:rPr lang="en-US" altLang="zh-CN" sz="4000" dirty="0">
                <a:ln w="6350">
                  <a:noFill/>
                </a:ln>
                <a:solidFill>
                  <a:srgbClr val="538C76"/>
                </a:solidFill>
                <a:latin typeface="微软雅黑" panose="020B0503020204020204" pitchFamily="34" charset="-122"/>
                <a:ea typeface="微软雅黑" panose="020B0503020204020204" pitchFamily="34" charset="-122"/>
                <a:cs typeface="Arial" panose="020B0604020202020204" pitchFamily="34" charset="0"/>
              </a:rPr>
              <a:t>CONTENTS</a:t>
            </a:r>
            <a:endParaRPr lang="zh-CN" altLang="en-US" sz="4000" dirty="0">
              <a:ln w="6350">
                <a:noFill/>
              </a:ln>
              <a:solidFill>
                <a:srgbClr val="538C76"/>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8" name="矩形 77"/>
          <p:cNvSpPr/>
          <p:nvPr/>
        </p:nvSpPr>
        <p:spPr>
          <a:xfrm>
            <a:off x="5564722" y="4316524"/>
            <a:ext cx="1005403" cy="338554"/>
          </a:xfrm>
          <a:prstGeom prst="rect">
            <a:avLst/>
          </a:prstGeom>
        </p:spPr>
        <p:txBody>
          <a:bodyPr wrap="none">
            <a:spAutoFit/>
          </a:bodyPr>
          <a:lstStyle/>
          <a:p>
            <a:pPr algn="ctr">
              <a:defRPr/>
            </a:pPr>
            <a:r>
              <a:rPr lang="zh-CN" altLang="en-US" sz="1600" dirty="0">
                <a:ln w="6350">
                  <a:noFill/>
                </a:ln>
                <a:solidFill>
                  <a:srgbClr val="333333"/>
                </a:solidFill>
                <a:latin typeface="微软雅黑" panose="020B0503020204020204" pitchFamily="34" charset="-122"/>
                <a:ea typeface="微软雅黑" panose="020B0503020204020204" pitchFamily="34" charset="-122"/>
              </a:rPr>
              <a:t>添加标题</a:t>
            </a:r>
            <a:endParaRPr lang="zh-CN" altLang="en-US" sz="1600" dirty="0">
              <a:ln w="6350">
                <a:noFill/>
              </a:ln>
              <a:solidFill>
                <a:srgbClr val="333333"/>
              </a:solidFill>
              <a:latin typeface="微软雅黑" panose="020B0503020204020204" pitchFamily="34" charset="-122"/>
              <a:ea typeface="微软雅黑" panose="020B0503020204020204" pitchFamily="34" charset="-122"/>
            </a:endParaRPr>
          </a:p>
        </p:txBody>
      </p:sp>
      <p:sp>
        <p:nvSpPr>
          <p:cNvPr id="79" name="矩形 78"/>
          <p:cNvSpPr/>
          <p:nvPr/>
        </p:nvSpPr>
        <p:spPr>
          <a:xfrm>
            <a:off x="3361131" y="4316524"/>
            <a:ext cx="1005403" cy="338554"/>
          </a:xfrm>
          <a:prstGeom prst="rect">
            <a:avLst/>
          </a:prstGeom>
        </p:spPr>
        <p:txBody>
          <a:bodyPr wrap="none">
            <a:spAutoFit/>
          </a:bodyPr>
          <a:lstStyle/>
          <a:p>
            <a:pPr algn="ctr">
              <a:defRPr/>
            </a:pPr>
            <a:r>
              <a:rPr lang="zh-CN" altLang="en-US" sz="1600" dirty="0">
                <a:ln w="6350">
                  <a:noFill/>
                </a:ln>
                <a:solidFill>
                  <a:srgbClr val="333333"/>
                </a:solidFill>
                <a:latin typeface="微软雅黑" panose="020B0503020204020204" pitchFamily="34" charset="-122"/>
                <a:ea typeface="微软雅黑" panose="020B0503020204020204" pitchFamily="34" charset="-122"/>
              </a:rPr>
              <a:t>添加标题</a:t>
            </a:r>
            <a:endParaRPr lang="zh-CN" altLang="en-US" sz="1600" dirty="0">
              <a:ln w="6350">
                <a:noFill/>
              </a:ln>
              <a:solidFill>
                <a:srgbClr val="333333"/>
              </a:solidFill>
              <a:latin typeface="微软雅黑" panose="020B0503020204020204" pitchFamily="34" charset="-122"/>
              <a:ea typeface="微软雅黑" panose="020B0503020204020204" pitchFamily="34" charset="-122"/>
            </a:endParaRPr>
          </a:p>
        </p:txBody>
      </p:sp>
      <p:sp>
        <p:nvSpPr>
          <p:cNvPr id="80" name="矩形 79"/>
          <p:cNvSpPr/>
          <p:nvPr/>
        </p:nvSpPr>
        <p:spPr>
          <a:xfrm>
            <a:off x="901461" y="4316524"/>
            <a:ext cx="1517560" cy="338554"/>
          </a:xfrm>
          <a:prstGeom prst="rect">
            <a:avLst/>
          </a:prstGeom>
        </p:spPr>
        <p:txBody>
          <a:bodyPr wrap="square">
            <a:spAutoFit/>
          </a:bodyPr>
          <a:lstStyle/>
          <a:p>
            <a:pPr algn="ctr">
              <a:defRPr/>
            </a:pPr>
            <a:r>
              <a:rPr lang="zh-CN" altLang="en-US" sz="1600" dirty="0">
                <a:ln w="6350">
                  <a:noFill/>
                </a:ln>
                <a:solidFill>
                  <a:srgbClr val="333333"/>
                </a:solidFill>
                <a:latin typeface="微软雅黑" panose="020B0503020204020204" pitchFamily="34" charset="-122"/>
                <a:ea typeface="微软雅黑" panose="020B0503020204020204" pitchFamily="34" charset="-122"/>
              </a:rPr>
              <a:t>添加标题</a:t>
            </a:r>
            <a:endParaRPr lang="zh-CN" altLang="en-US" sz="1600" dirty="0">
              <a:ln w="6350">
                <a:noFill/>
              </a:ln>
              <a:solidFill>
                <a:srgbClr val="333333"/>
              </a:solidFill>
              <a:latin typeface="微软雅黑" panose="020B0503020204020204" pitchFamily="34" charset="-122"/>
              <a:ea typeface="微软雅黑" panose="020B0503020204020204" pitchFamily="34" charset="-122"/>
            </a:endParaRPr>
          </a:p>
        </p:txBody>
      </p:sp>
      <p:sp>
        <p:nvSpPr>
          <p:cNvPr id="81" name="矩形 80"/>
          <p:cNvSpPr/>
          <p:nvPr/>
        </p:nvSpPr>
        <p:spPr>
          <a:xfrm>
            <a:off x="9980934" y="4316524"/>
            <a:ext cx="1005403" cy="338554"/>
          </a:xfrm>
          <a:prstGeom prst="rect">
            <a:avLst/>
          </a:prstGeom>
        </p:spPr>
        <p:txBody>
          <a:bodyPr wrap="none">
            <a:spAutoFit/>
          </a:bodyPr>
          <a:lstStyle/>
          <a:p>
            <a:pPr algn="ctr">
              <a:defRPr/>
            </a:pPr>
            <a:r>
              <a:rPr lang="zh-CN" altLang="en-US" sz="1600" dirty="0">
                <a:ln w="6350">
                  <a:noFill/>
                </a:ln>
                <a:solidFill>
                  <a:srgbClr val="333333"/>
                </a:solidFill>
                <a:latin typeface="微软雅黑" panose="020B0503020204020204" pitchFamily="34" charset="-122"/>
                <a:ea typeface="微软雅黑" panose="020B0503020204020204" pitchFamily="34" charset="-122"/>
              </a:rPr>
              <a:t>添加标题</a:t>
            </a:r>
            <a:endParaRPr lang="zh-CN" altLang="en-US" sz="1600" dirty="0">
              <a:ln w="6350">
                <a:noFill/>
              </a:ln>
              <a:solidFill>
                <a:srgbClr val="333333"/>
              </a:solidFill>
              <a:latin typeface="微软雅黑" panose="020B0503020204020204" pitchFamily="34" charset="-122"/>
              <a:ea typeface="微软雅黑" panose="020B0503020204020204" pitchFamily="34" charset="-122"/>
            </a:endParaRPr>
          </a:p>
        </p:txBody>
      </p:sp>
      <p:sp>
        <p:nvSpPr>
          <p:cNvPr id="82" name="矩形 81"/>
          <p:cNvSpPr/>
          <p:nvPr/>
        </p:nvSpPr>
        <p:spPr>
          <a:xfrm>
            <a:off x="7777343" y="4316524"/>
            <a:ext cx="1005403" cy="338554"/>
          </a:xfrm>
          <a:prstGeom prst="rect">
            <a:avLst/>
          </a:prstGeom>
        </p:spPr>
        <p:txBody>
          <a:bodyPr wrap="none">
            <a:spAutoFit/>
          </a:bodyPr>
          <a:lstStyle/>
          <a:p>
            <a:pPr algn="ctr">
              <a:defRPr/>
            </a:pPr>
            <a:r>
              <a:rPr lang="zh-CN" altLang="en-US" sz="1600" dirty="0">
                <a:ln w="6350">
                  <a:noFill/>
                </a:ln>
                <a:solidFill>
                  <a:srgbClr val="333333"/>
                </a:solidFill>
                <a:latin typeface="微软雅黑" panose="020B0503020204020204" pitchFamily="34" charset="-122"/>
                <a:ea typeface="微软雅黑" panose="020B0503020204020204" pitchFamily="34" charset="-122"/>
              </a:rPr>
              <a:t>添加标题</a:t>
            </a:r>
            <a:endParaRPr lang="zh-CN" altLang="en-US" sz="1600" dirty="0">
              <a:ln w="6350">
                <a:noFill/>
              </a:ln>
              <a:solidFill>
                <a:srgbClr val="333333"/>
              </a:solidFill>
              <a:latin typeface="微软雅黑" panose="020B0503020204020204" pitchFamily="34" charset="-122"/>
              <a:ea typeface="微软雅黑" panose="020B0503020204020204" pitchFamily="34" charset="-122"/>
            </a:endParaRPr>
          </a:p>
        </p:txBody>
      </p:sp>
      <p:sp>
        <p:nvSpPr>
          <p:cNvPr id="83" name="Freeform 9"/>
          <p:cNvSpPr>
            <a:spLocks noEditPoints="1"/>
          </p:cNvSpPr>
          <p:nvPr/>
        </p:nvSpPr>
        <p:spPr bwMode="auto">
          <a:xfrm>
            <a:off x="10183030" y="3424096"/>
            <a:ext cx="507312" cy="330552"/>
          </a:xfrm>
          <a:custGeom>
            <a:avLst/>
            <a:gdLst>
              <a:gd name="T0" fmla="*/ 58 w 215"/>
              <a:gd name="T1" fmla="*/ 83 h 140"/>
              <a:gd name="T2" fmla="*/ 58 w 215"/>
              <a:gd name="T3" fmla="*/ 91 h 140"/>
              <a:gd name="T4" fmla="*/ 161 w 215"/>
              <a:gd name="T5" fmla="*/ 87 h 140"/>
              <a:gd name="T6" fmla="*/ 58 w 215"/>
              <a:gd name="T7" fmla="*/ 73 h 140"/>
              <a:gd name="T8" fmla="*/ 98 w 215"/>
              <a:gd name="T9" fmla="*/ 73 h 140"/>
              <a:gd name="T10" fmla="*/ 102 w 215"/>
              <a:gd name="T11" fmla="*/ 34 h 140"/>
              <a:gd name="T12" fmla="*/ 58 w 215"/>
              <a:gd name="T13" fmla="*/ 30 h 140"/>
              <a:gd name="T14" fmla="*/ 54 w 215"/>
              <a:gd name="T15" fmla="*/ 69 h 140"/>
              <a:gd name="T16" fmla="*/ 63 w 215"/>
              <a:gd name="T17" fmla="*/ 38 h 140"/>
              <a:gd name="T18" fmla="*/ 94 w 215"/>
              <a:gd name="T19" fmla="*/ 38 h 140"/>
              <a:gd name="T20" fmla="*/ 63 w 215"/>
              <a:gd name="T21" fmla="*/ 65 h 140"/>
              <a:gd name="T22" fmla="*/ 27 w 215"/>
              <a:gd name="T23" fmla="*/ 121 h 140"/>
              <a:gd name="T24" fmla="*/ 189 w 215"/>
              <a:gd name="T25" fmla="*/ 121 h 140"/>
              <a:gd name="T26" fmla="*/ 196 w 215"/>
              <a:gd name="T27" fmla="*/ 7 h 140"/>
              <a:gd name="T28" fmla="*/ 27 w 215"/>
              <a:gd name="T29" fmla="*/ 0 h 140"/>
              <a:gd name="T30" fmla="*/ 20 w 215"/>
              <a:gd name="T31" fmla="*/ 114 h 140"/>
              <a:gd name="T32" fmla="*/ 33 w 215"/>
              <a:gd name="T33" fmla="*/ 13 h 140"/>
              <a:gd name="T34" fmla="*/ 182 w 215"/>
              <a:gd name="T35" fmla="*/ 13 h 140"/>
              <a:gd name="T36" fmla="*/ 33 w 215"/>
              <a:gd name="T37" fmla="*/ 107 h 140"/>
              <a:gd name="T38" fmla="*/ 157 w 215"/>
              <a:gd name="T39" fmla="*/ 48 h 140"/>
              <a:gd name="T40" fmla="*/ 111 w 215"/>
              <a:gd name="T41" fmla="*/ 48 h 140"/>
              <a:gd name="T42" fmla="*/ 111 w 215"/>
              <a:gd name="T43" fmla="*/ 56 h 140"/>
              <a:gd name="T44" fmla="*/ 161 w 215"/>
              <a:gd name="T45" fmla="*/ 52 h 140"/>
              <a:gd name="T46" fmla="*/ 157 w 215"/>
              <a:gd name="T47" fmla="*/ 65 h 140"/>
              <a:gd name="T48" fmla="*/ 111 w 215"/>
              <a:gd name="T49" fmla="*/ 65 h 140"/>
              <a:gd name="T50" fmla="*/ 111 w 215"/>
              <a:gd name="T51" fmla="*/ 73 h 140"/>
              <a:gd name="T52" fmla="*/ 161 w 215"/>
              <a:gd name="T53" fmla="*/ 69 h 140"/>
              <a:gd name="T54" fmla="*/ 157 w 215"/>
              <a:gd name="T55" fmla="*/ 30 h 140"/>
              <a:gd name="T56" fmla="*/ 111 w 215"/>
              <a:gd name="T57" fmla="*/ 30 h 140"/>
              <a:gd name="T58" fmla="*/ 111 w 215"/>
              <a:gd name="T59" fmla="*/ 38 h 140"/>
              <a:gd name="T60" fmla="*/ 161 w 215"/>
              <a:gd name="T61" fmla="*/ 34 h 140"/>
              <a:gd name="T62" fmla="*/ 209 w 215"/>
              <a:gd name="T63" fmla="*/ 127 h 140"/>
              <a:gd name="T64" fmla="*/ 7 w 215"/>
              <a:gd name="T65" fmla="*/ 127 h 140"/>
              <a:gd name="T66" fmla="*/ 7 w 215"/>
              <a:gd name="T67" fmla="*/ 140 h 140"/>
              <a:gd name="T68" fmla="*/ 215 w 215"/>
              <a:gd name="T69" fmla="*/ 13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5" h="140">
                <a:moveTo>
                  <a:pt x="157" y="83"/>
                </a:moveTo>
                <a:cubicBezTo>
                  <a:pt x="58" y="83"/>
                  <a:pt x="58" y="83"/>
                  <a:pt x="58" y="83"/>
                </a:cubicBezTo>
                <a:cubicBezTo>
                  <a:pt x="56" y="83"/>
                  <a:pt x="54" y="84"/>
                  <a:pt x="54" y="87"/>
                </a:cubicBezTo>
                <a:cubicBezTo>
                  <a:pt x="54" y="89"/>
                  <a:pt x="56" y="91"/>
                  <a:pt x="58" y="91"/>
                </a:cubicBezTo>
                <a:cubicBezTo>
                  <a:pt x="157" y="91"/>
                  <a:pt x="157" y="91"/>
                  <a:pt x="157" y="91"/>
                </a:cubicBezTo>
                <a:cubicBezTo>
                  <a:pt x="159" y="91"/>
                  <a:pt x="161" y="89"/>
                  <a:pt x="161" y="87"/>
                </a:cubicBezTo>
                <a:cubicBezTo>
                  <a:pt x="161" y="84"/>
                  <a:pt x="159" y="83"/>
                  <a:pt x="157" y="83"/>
                </a:cubicBezTo>
                <a:close/>
                <a:moveTo>
                  <a:pt x="58" y="73"/>
                </a:moveTo>
                <a:cubicBezTo>
                  <a:pt x="58" y="73"/>
                  <a:pt x="58" y="73"/>
                  <a:pt x="58" y="73"/>
                </a:cubicBezTo>
                <a:cubicBezTo>
                  <a:pt x="98" y="73"/>
                  <a:pt x="98" y="73"/>
                  <a:pt x="98" y="73"/>
                </a:cubicBezTo>
                <a:cubicBezTo>
                  <a:pt x="100" y="73"/>
                  <a:pt x="102" y="71"/>
                  <a:pt x="102" y="69"/>
                </a:cubicBezTo>
                <a:cubicBezTo>
                  <a:pt x="102" y="34"/>
                  <a:pt x="102" y="34"/>
                  <a:pt x="102" y="34"/>
                </a:cubicBezTo>
                <a:cubicBezTo>
                  <a:pt x="102" y="32"/>
                  <a:pt x="100" y="30"/>
                  <a:pt x="98" y="30"/>
                </a:cubicBezTo>
                <a:cubicBezTo>
                  <a:pt x="58" y="30"/>
                  <a:pt x="58" y="30"/>
                  <a:pt x="58" y="30"/>
                </a:cubicBezTo>
                <a:cubicBezTo>
                  <a:pt x="56" y="30"/>
                  <a:pt x="54" y="32"/>
                  <a:pt x="54" y="34"/>
                </a:cubicBezTo>
                <a:cubicBezTo>
                  <a:pt x="54" y="69"/>
                  <a:pt x="54" y="69"/>
                  <a:pt x="54" y="69"/>
                </a:cubicBezTo>
                <a:cubicBezTo>
                  <a:pt x="54" y="71"/>
                  <a:pt x="56" y="73"/>
                  <a:pt x="58" y="73"/>
                </a:cubicBezTo>
                <a:close/>
                <a:moveTo>
                  <a:pt x="63" y="38"/>
                </a:moveTo>
                <a:cubicBezTo>
                  <a:pt x="63" y="38"/>
                  <a:pt x="63" y="38"/>
                  <a:pt x="63" y="38"/>
                </a:cubicBezTo>
                <a:cubicBezTo>
                  <a:pt x="94" y="38"/>
                  <a:pt x="94" y="38"/>
                  <a:pt x="94" y="38"/>
                </a:cubicBezTo>
                <a:cubicBezTo>
                  <a:pt x="94" y="65"/>
                  <a:pt x="94" y="65"/>
                  <a:pt x="94" y="65"/>
                </a:cubicBezTo>
                <a:cubicBezTo>
                  <a:pt x="63" y="65"/>
                  <a:pt x="63" y="65"/>
                  <a:pt x="63" y="65"/>
                </a:cubicBezTo>
                <a:cubicBezTo>
                  <a:pt x="63" y="38"/>
                  <a:pt x="63" y="38"/>
                  <a:pt x="63" y="38"/>
                </a:cubicBezTo>
                <a:close/>
                <a:moveTo>
                  <a:pt x="27" y="121"/>
                </a:moveTo>
                <a:cubicBezTo>
                  <a:pt x="27" y="121"/>
                  <a:pt x="27" y="121"/>
                  <a:pt x="27" y="121"/>
                </a:cubicBezTo>
                <a:cubicBezTo>
                  <a:pt x="189" y="121"/>
                  <a:pt x="189" y="121"/>
                  <a:pt x="189" y="121"/>
                </a:cubicBezTo>
                <a:cubicBezTo>
                  <a:pt x="193" y="121"/>
                  <a:pt x="196" y="118"/>
                  <a:pt x="196" y="114"/>
                </a:cubicBezTo>
                <a:cubicBezTo>
                  <a:pt x="196" y="7"/>
                  <a:pt x="196" y="7"/>
                  <a:pt x="196" y="7"/>
                </a:cubicBezTo>
                <a:cubicBezTo>
                  <a:pt x="196" y="3"/>
                  <a:pt x="193" y="0"/>
                  <a:pt x="189" y="0"/>
                </a:cubicBezTo>
                <a:cubicBezTo>
                  <a:pt x="27" y="0"/>
                  <a:pt x="27" y="0"/>
                  <a:pt x="27" y="0"/>
                </a:cubicBezTo>
                <a:cubicBezTo>
                  <a:pt x="23" y="0"/>
                  <a:pt x="20" y="3"/>
                  <a:pt x="20" y="7"/>
                </a:cubicBezTo>
                <a:cubicBezTo>
                  <a:pt x="20" y="114"/>
                  <a:pt x="20" y="114"/>
                  <a:pt x="20" y="114"/>
                </a:cubicBezTo>
                <a:cubicBezTo>
                  <a:pt x="20" y="118"/>
                  <a:pt x="23" y="121"/>
                  <a:pt x="27" y="121"/>
                </a:cubicBezTo>
                <a:close/>
                <a:moveTo>
                  <a:pt x="33" y="13"/>
                </a:moveTo>
                <a:cubicBezTo>
                  <a:pt x="33" y="13"/>
                  <a:pt x="33" y="13"/>
                  <a:pt x="33" y="13"/>
                </a:cubicBezTo>
                <a:cubicBezTo>
                  <a:pt x="182" y="13"/>
                  <a:pt x="182" y="13"/>
                  <a:pt x="182" y="13"/>
                </a:cubicBezTo>
                <a:cubicBezTo>
                  <a:pt x="182" y="107"/>
                  <a:pt x="182" y="107"/>
                  <a:pt x="182" y="107"/>
                </a:cubicBezTo>
                <a:cubicBezTo>
                  <a:pt x="33" y="107"/>
                  <a:pt x="33" y="107"/>
                  <a:pt x="33" y="107"/>
                </a:cubicBezTo>
                <a:cubicBezTo>
                  <a:pt x="33" y="13"/>
                  <a:pt x="33" y="13"/>
                  <a:pt x="33" y="13"/>
                </a:cubicBezTo>
                <a:close/>
                <a:moveTo>
                  <a:pt x="157" y="48"/>
                </a:moveTo>
                <a:cubicBezTo>
                  <a:pt x="157" y="48"/>
                  <a:pt x="157" y="48"/>
                  <a:pt x="157" y="48"/>
                </a:cubicBezTo>
                <a:cubicBezTo>
                  <a:pt x="111" y="48"/>
                  <a:pt x="111" y="48"/>
                  <a:pt x="111" y="48"/>
                </a:cubicBezTo>
                <a:cubicBezTo>
                  <a:pt x="108" y="48"/>
                  <a:pt x="107" y="49"/>
                  <a:pt x="107" y="52"/>
                </a:cubicBezTo>
                <a:cubicBezTo>
                  <a:pt x="107" y="54"/>
                  <a:pt x="108" y="56"/>
                  <a:pt x="111" y="56"/>
                </a:cubicBezTo>
                <a:cubicBezTo>
                  <a:pt x="157" y="56"/>
                  <a:pt x="157" y="56"/>
                  <a:pt x="157" y="56"/>
                </a:cubicBezTo>
                <a:cubicBezTo>
                  <a:pt x="159" y="56"/>
                  <a:pt x="161" y="54"/>
                  <a:pt x="161" y="52"/>
                </a:cubicBezTo>
                <a:cubicBezTo>
                  <a:pt x="161" y="49"/>
                  <a:pt x="159" y="48"/>
                  <a:pt x="157" y="48"/>
                </a:cubicBezTo>
                <a:close/>
                <a:moveTo>
                  <a:pt x="157" y="65"/>
                </a:moveTo>
                <a:cubicBezTo>
                  <a:pt x="157" y="65"/>
                  <a:pt x="157" y="65"/>
                  <a:pt x="157" y="65"/>
                </a:cubicBezTo>
                <a:cubicBezTo>
                  <a:pt x="111" y="65"/>
                  <a:pt x="111" y="65"/>
                  <a:pt x="111" y="65"/>
                </a:cubicBezTo>
                <a:cubicBezTo>
                  <a:pt x="108" y="65"/>
                  <a:pt x="107" y="67"/>
                  <a:pt x="107" y="69"/>
                </a:cubicBezTo>
                <a:cubicBezTo>
                  <a:pt x="107" y="71"/>
                  <a:pt x="108" y="73"/>
                  <a:pt x="111" y="73"/>
                </a:cubicBezTo>
                <a:cubicBezTo>
                  <a:pt x="157" y="73"/>
                  <a:pt x="157" y="73"/>
                  <a:pt x="157" y="73"/>
                </a:cubicBezTo>
                <a:cubicBezTo>
                  <a:pt x="159" y="73"/>
                  <a:pt x="161" y="71"/>
                  <a:pt x="161" y="69"/>
                </a:cubicBezTo>
                <a:cubicBezTo>
                  <a:pt x="161" y="67"/>
                  <a:pt x="159" y="65"/>
                  <a:pt x="157" y="65"/>
                </a:cubicBezTo>
                <a:close/>
                <a:moveTo>
                  <a:pt x="157" y="30"/>
                </a:moveTo>
                <a:cubicBezTo>
                  <a:pt x="157" y="30"/>
                  <a:pt x="157" y="30"/>
                  <a:pt x="157" y="30"/>
                </a:cubicBezTo>
                <a:cubicBezTo>
                  <a:pt x="111" y="30"/>
                  <a:pt x="111" y="30"/>
                  <a:pt x="111" y="30"/>
                </a:cubicBezTo>
                <a:cubicBezTo>
                  <a:pt x="108" y="30"/>
                  <a:pt x="107" y="32"/>
                  <a:pt x="107" y="34"/>
                </a:cubicBezTo>
                <a:cubicBezTo>
                  <a:pt x="107" y="37"/>
                  <a:pt x="108" y="38"/>
                  <a:pt x="111" y="38"/>
                </a:cubicBezTo>
                <a:cubicBezTo>
                  <a:pt x="157" y="38"/>
                  <a:pt x="157" y="38"/>
                  <a:pt x="157" y="38"/>
                </a:cubicBezTo>
                <a:cubicBezTo>
                  <a:pt x="159" y="38"/>
                  <a:pt x="161" y="37"/>
                  <a:pt x="161" y="34"/>
                </a:cubicBezTo>
                <a:cubicBezTo>
                  <a:pt x="161" y="32"/>
                  <a:pt x="159" y="30"/>
                  <a:pt x="157" y="30"/>
                </a:cubicBezTo>
                <a:close/>
                <a:moveTo>
                  <a:pt x="209" y="127"/>
                </a:moveTo>
                <a:cubicBezTo>
                  <a:pt x="209" y="127"/>
                  <a:pt x="209" y="127"/>
                  <a:pt x="209" y="127"/>
                </a:cubicBezTo>
                <a:cubicBezTo>
                  <a:pt x="7" y="127"/>
                  <a:pt x="7" y="127"/>
                  <a:pt x="7" y="127"/>
                </a:cubicBezTo>
                <a:cubicBezTo>
                  <a:pt x="3" y="127"/>
                  <a:pt x="0" y="130"/>
                  <a:pt x="0" y="134"/>
                </a:cubicBezTo>
                <a:cubicBezTo>
                  <a:pt x="0" y="137"/>
                  <a:pt x="3" y="140"/>
                  <a:pt x="7" y="140"/>
                </a:cubicBezTo>
                <a:cubicBezTo>
                  <a:pt x="209" y="140"/>
                  <a:pt x="209" y="140"/>
                  <a:pt x="209" y="140"/>
                </a:cubicBezTo>
                <a:cubicBezTo>
                  <a:pt x="212" y="140"/>
                  <a:pt x="215" y="137"/>
                  <a:pt x="215" y="134"/>
                </a:cubicBezTo>
                <a:cubicBezTo>
                  <a:pt x="215" y="130"/>
                  <a:pt x="212" y="127"/>
                  <a:pt x="209" y="127"/>
                </a:cubicBezTo>
                <a:close/>
              </a:path>
            </a:pathLst>
          </a:custGeom>
          <a:solidFill>
            <a:schemeClr val="bg1"/>
          </a:solidFill>
          <a:ln>
            <a:noFill/>
          </a:ln>
        </p:spPr>
        <p:txBody>
          <a:bodyPr vert="horz" wrap="square" lIns="121920" tIns="60960" rIns="121920" bIns="60960" numCol="1" anchor="t" anchorCtr="0" compatLnSpc="1"/>
          <a:lstStyle/>
          <a:p>
            <a:pPr>
              <a:defRPr/>
            </a:pPr>
            <a:endParaRPr lang="zh-CN" altLang="en-US" dirty="0">
              <a:solidFill>
                <a:srgbClr val="333333"/>
              </a:solidFill>
              <a:latin typeface="Calibri" panose="020F0502020204030204"/>
              <a:ea typeface="微软雅黑" panose="020B0503020204020204" pitchFamily="34" charset="-122"/>
            </a:endParaRPr>
          </a:p>
        </p:txBody>
      </p:sp>
      <p:sp>
        <p:nvSpPr>
          <p:cNvPr id="84" name="Freeform 10"/>
          <p:cNvSpPr>
            <a:spLocks noEditPoints="1"/>
          </p:cNvSpPr>
          <p:nvPr/>
        </p:nvSpPr>
        <p:spPr bwMode="auto">
          <a:xfrm>
            <a:off x="3704815" y="3400804"/>
            <a:ext cx="382485" cy="383483"/>
          </a:xfrm>
          <a:custGeom>
            <a:avLst/>
            <a:gdLst>
              <a:gd name="T0" fmla="*/ 47 w 162"/>
              <a:gd name="T1" fmla="*/ 34 h 163"/>
              <a:gd name="T2" fmla="*/ 34 w 162"/>
              <a:gd name="T3" fmla="*/ 47 h 163"/>
              <a:gd name="T4" fmla="*/ 32 w 162"/>
              <a:gd name="T5" fmla="*/ 61 h 163"/>
              <a:gd name="T6" fmla="*/ 41 w 162"/>
              <a:gd name="T7" fmla="*/ 52 h 163"/>
              <a:gd name="T8" fmla="*/ 52 w 162"/>
              <a:gd name="T9" fmla="*/ 41 h 163"/>
              <a:gd name="T10" fmla="*/ 60 w 162"/>
              <a:gd name="T11" fmla="*/ 32 h 163"/>
              <a:gd name="T12" fmla="*/ 160 w 162"/>
              <a:gd name="T13" fmla="*/ 150 h 163"/>
              <a:gd name="T14" fmla="*/ 130 w 162"/>
              <a:gd name="T15" fmla="*/ 121 h 163"/>
              <a:gd name="T16" fmla="*/ 147 w 162"/>
              <a:gd name="T17" fmla="*/ 74 h 163"/>
              <a:gd name="T18" fmla="*/ 142 w 162"/>
              <a:gd name="T19" fmla="*/ 46 h 163"/>
              <a:gd name="T20" fmla="*/ 126 w 162"/>
              <a:gd name="T21" fmla="*/ 22 h 163"/>
              <a:gd name="T22" fmla="*/ 74 w 162"/>
              <a:gd name="T23" fmla="*/ 0 h 163"/>
              <a:gd name="T24" fmla="*/ 6 w 162"/>
              <a:gd name="T25" fmla="*/ 46 h 163"/>
              <a:gd name="T26" fmla="*/ 5 w 162"/>
              <a:gd name="T27" fmla="*/ 102 h 163"/>
              <a:gd name="T28" fmla="*/ 21 w 162"/>
              <a:gd name="T29" fmla="*/ 126 h 163"/>
              <a:gd name="T30" fmla="*/ 45 w 162"/>
              <a:gd name="T31" fmla="*/ 142 h 163"/>
              <a:gd name="T32" fmla="*/ 45 w 162"/>
              <a:gd name="T33" fmla="*/ 142 h 163"/>
              <a:gd name="T34" fmla="*/ 102 w 162"/>
              <a:gd name="T35" fmla="*/ 142 h 163"/>
              <a:gd name="T36" fmla="*/ 150 w 162"/>
              <a:gd name="T37" fmla="*/ 160 h 163"/>
              <a:gd name="T38" fmla="*/ 160 w 162"/>
              <a:gd name="T39" fmla="*/ 150 h 163"/>
              <a:gd name="T40" fmla="*/ 116 w 162"/>
              <a:gd name="T41" fmla="*/ 117 h 163"/>
              <a:gd name="T42" fmla="*/ 97 w 162"/>
              <a:gd name="T43" fmla="*/ 130 h 163"/>
              <a:gd name="T44" fmla="*/ 51 w 162"/>
              <a:gd name="T45" fmla="*/ 130 h 163"/>
              <a:gd name="T46" fmla="*/ 31 w 162"/>
              <a:gd name="T47" fmla="*/ 117 h 163"/>
              <a:gd name="T48" fmla="*/ 31 w 162"/>
              <a:gd name="T49" fmla="*/ 117 h 163"/>
              <a:gd name="T50" fmla="*/ 18 w 162"/>
              <a:gd name="T51" fmla="*/ 97 h 163"/>
              <a:gd name="T52" fmla="*/ 18 w 162"/>
              <a:gd name="T53" fmla="*/ 51 h 163"/>
              <a:gd name="T54" fmla="*/ 74 w 162"/>
              <a:gd name="T55" fmla="*/ 14 h 163"/>
              <a:gd name="T56" fmla="*/ 116 w 162"/>
              <a:gd name="T57" fmla="*/ 31 h 163"/>
              <a:gd name="T58" fmla="*/ 129 w 162"/>
              <a:gd name="T59" fmla="*/ 51 h 163"/>
              <a:gd name="T60" fmla="*/ 134 w 162"/>
              <a:gd name="T61" fmla="*/ 74 h 163"/>
              <a:gd name="T62" fmla="*/ 116 w 162"/>
              <a:gd name="T63" fmla="*/ 117 h 163"/>
              <a:gd name="T64" fmla="*/ 117 w 162"/>
              <a:gd name="T65" fmla="*/ 70 h 163"/>
              <a:gd name="T66" fmla="*/ 110 w 162"/>
              <a:gd name="T67" fmla="*/ 89 h 163"/>
              <a:gd name="T68" fmla="*/ 102 w 162"/>
              <a:gd name="T69" fmla="*/ 102 h 163"/>
              <a:gd name="T70" fmla="*/ 74 w 162"/>
              <a:gd name="T71" fmla="*/ 114 h 163"/>
              <a:gd name="T72" fmla="*/ 74 w 162"/>
              <a:gd name="T73" fmla="*/ 122 h 163"/>
              <a:gd name="T74" fmla="*/ 107 w 162"/>
              <a:gd name="T75" fmla="*/ 108 h 163"/>
              <a:gd name="T76" fmla="*/ 118 w 162"/>
              <a:gd name="T77" fmla="*/ 92 h 163"/>
              <a:gd name="T78" fmla="*/ 117 w 162"/>
              <a:gd name="T79" fmla="*/ 7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2" h="163">
                <a:moveTo>
                  <a:pt x="55" y="30"/>
                </a:moveTo>
                <a:cubicBezTo>
                  <a:pt x="52" y="31"/>
                  <a:pt x="50" y="33"/>
                  <a:pt x="47" y="34"/>
                </a:cubicBezTo>
                <a:cubicBezTo>
                  <a:pt x="44" y="36"/>
                  <a:pt x="42" y="38"/>
                  <a:pt x="40" y="40"/>
                </a:cubicBezTo>
                <a:cubicBezTo>
                  <a:pt x="38" y="42"/>
                  <a:pt x="36" y="45"/>
                  <a:pt x="34" y="47"/>
                </a:cubicBezTo>
                <a:cubicBezTo>
                  <a:pt x="32" y="50"/>
                  <a:pt x="31" y="53"/>
                  <a:pt x="30" y="55"/>
                </a:cubicBezTo>
                <a:cubicBezTo>
                  <a:pt x="29" y="57"/>
                  <a:pt x="30" y="60"/>
                  <a:pt x="32" y="61"/>
                </a:cubicBezTo>
                <a:cubicBezTo>
                  <a:pt x="34" y="62"/>
                  <a:pt x="36" y="61"/>
                  <a:pt x="37" y="59"/>
                </a:cubicBezTo>
                <a:cubicBezTo>
                  <a:pt x="38" y="56"/>
                  <a:pt x="39" y="54"/>
                  <a:pt x="41" y="52"/>
                </a:cubicBezTo>
                <a:cubicBezTo>
                  <a:pt x="42" y="50"/>
                  <a:pt x="44" y="48"/>
                  <a:pt x="46" y="46"/>
                </a:cubicBezTo>
                <a:cubicBezTo>
                  <a:pt x="48" y="44"/>
                  <a:pt x="49" y="43"/>
                  <a:pt x="52" y="41"/>
                </a:cubicBezTo>
                <a:cubicBezTo>
                  <a:pt x="54" y="40"/>
                  <a:pt x="56" y="38"/>
                  <a:pt x="58" y="37"/>
                </a:cubicBezTo>
                <a:cubicBezTo>
                  <a:pt x="60" y="37"/>
                  <a:pt x="61" y="34"/>
                  <a:pt x="60" y="32"/>
                </a:cubicBezTo>
                <a:cubicBezTo>
                  <a:pt x="59" y="30"/>
                  <a:pt x="57" y="29"/>
                  <a:pt x="55" y="30"/>
                </a:cubicBezTo>
                <a:close/>
                <a:moveTo>
                  <a:pt x="160" y="150"/>
                </a:moveTo>
                <a:cubicBezTo>
                  <a:pt x="160" y="150"/>
                  <a:pt x="160" y="150"/>
                  <a:pt x="160" y="150"/>
                </a:cubicBezTo>
                <a:cubicBezTo>
                  <a:pt x="130" y="121"/>
                  <a:pt x="130" y="121"/>
                  <a:pt x="130" y="121"/>
                </a:cubicBezTo>
                <a:cubicBezTo>
                  <a:pt x="135" y="115"/>
                  <a:pt x="139" y="109"/>
                  <a:pt x="142" y="102"/>
                </a:cubicBezTo>
                <a:cubicBezTo>
                  <a:pt x="145" y="93"/>
                  <a:pt x="147" y="84"/>
                  <a:pt x="147" y="74"/>
                </a:cubicBezTo>
                <a:cubicBezTo>
                  <a:pt x="147" y="64"/>
                  <a:pt x="145" y="55"/>
                  <a:pt x="142" y="46"/>
                </a:cubicBezTo>
                <a:cubicBezTo>
                  <a:pt x="142" y="46"/>
                  <a:pt x="142" y="46"/>
                  <a:pt x="142" y="46"/>
                </a:cubicBezTo>
                <a:cubicBezTo>
                  <a:pt x="138" y="37"/>
                  <a:pt x="133" y="29"/>
                  <a:pt x="126" y="22"/>
                </a:cubicBezTo>
                <a:cubicBezTo>
                  <a:pt x="126" y="22"/>
                  <a:pt x="126" y="22"/>
                  <a:pt x="126" y="22"/>
                </a:cubicBezTo>
                <a:cubicBezTo>
                  <a:pt x="119" y="15"/>
                  <a:pt x="111" y="10"/>
                  <a:pt x="102" y="6"/>
                </a:cubicBezTo>
                <a:cubicBezTo>
                  <a:pt x="93" y="2"/>
                  <a:pt x="84" y="0"/>
                  <a:pt x="74" y="0"/>
                </a:cubicBezTo>
                <a:cubicBezTo>
                  <a:pt x="53" y="0"/>
                  <a:pt x="35" y="8"/>
                  <a:pt x="21" y="22"/>
                </a:cubicBezTo>
                <a:cubicBezTo>
                  <a:pt x="15" y="29"/>
                  <a:pt x="9" y="37"/>
                  <a:pt x="6" y="46"/>
                </a:cubicBezTo>
                <a:cubicBezTo>
                  <a:pt x="2" y="55"/>
                  <a:pt x="0" y="64"/>
                  <a:pt x="0" y="74"/>
                </a:cubicBezTo>
                <a:cubicBezTo>
                  <a:pt x="0" y="84"/>
                  <a:pt x="2" y="93"/>
                  <a:pt x="5" y="102"/>
                </a:cubicBezTo>
                <a:cubicBezTo>
                  <a:pt x="6" y="102"/>
                  <a:pt x="6" y="102"/>
                  <a:pt x="6" y="102"/>
                </a:cubicBezTo>
                <a:cubicBezTo>
                  <a:pt x="9" y="111"/>
                  <a:pt x="15" y="119"/>
                  <a:pt x="21" y="126"/>
                </a:cubicBezTo>
                <a:cubicBezTo>
                  <a:pt x="22" y="126"/>
                  <a:pt x="22" y="126"/>
                  <a:pt x="22" y="126"/>
                </a:cubicBezTo>
                <a:cubicBezTo>
                  <a:pt x="28" y="133"/>
                  <a:pt x="36" y="138"/>
                  <a:pt x="45" y="142"/>
                </a:cubicBezTo>
                <a:cubicBezTo>
                  <a:pt x="45" y="142"/>
                  <a:pt x="45" y="142"/>
                  <a:pt x="45" y="142"/>
                </a:cubicBezTo>
                <a:cubicBezTo>
                  <a:pt x="45" y="142"/>
                  <a:pt x="45" y="142"/>
                  <a:pt x="45" y="142"/>
                </a:cubicBezTo>
                <a:cubicBezTo>
                  <a:pt x="54" y="146"/>
                  <a:pt x="64" y="148"/>
                  <a:pt x="74" y="148"/>
                </a:cubicBezTo>
                <a:cubicBezTo>
                  <a:pt x="84" y="148"/>
                  <a:pt x="93" y="146"/>
                  <a:pt x="102" y="142"/>
                </a:cubicBezTo>
                <a:cubicBezTo>
                  <a:pt x="109" y="139"/>
                  <a:pt x="115" y="135"/>
                  <a:pt x="121" y="131"/>
                </a:cubicBezTo>
                <a:cubicBezTo>
                  <a:pt x="150" y="160"/>
                  <a:pt x="150" y="160"/>
                  <a:pt x="150" y="160"/>
                </a:cubicBezTo>
                <a:cubicBezTo>
                  <a:pt x="153" y="163"/>
                  <a:pt x="157" y="163"/>
                  <a:pt x="160" y="160"/>
                </a:cubicBezTo>
                <a:cubicBezTo>
                  <a:pt x="162" y="157"/>
                  <a:pt x="162" y="153"/>
                  <a:pt x="160" y="150"/>
                </a:cubicBezTo>
                <a:close/>
                <a:moveTo>
                  <a:pt x="116" y="117"/>
                </a:moveTo>
                <a:cubicBezTo>
                  <a:pt x="116" y="117"/>
                  <a:pt x="116" y="117"/>
                  <a:pt x="116" y="117"/>
                </a:cubicBezTo>
                <a:cubicBezTo>
                  <a:pt x="116" y="117"/>
                  <a:pt x="116" y="117"/>
                  <a:pt x="116" y="117"/>
                </a:cubicBezTo>
                <a:cubicBezTo>
                  <a:pt x="111" y="122"/>
                  <a:pt x="104" y="127"/>
                  <a:pt x="97" y="130"/>
                </a:cubicBezTo>
                <a:cubicBezTo>
                  <a:pt x="90" y="133"/>
                  <a:pt x="82" y="134"/>
                  <a:pt x="74" y="134"/>
                </a:cubicBezTo>
                <a:cubicBezTo>
                  <a:pt x="65" y="134"/>
                  <a:pt x="58" y="133"/>
                  <a:pt x="51" y="130"/>
                </a:cubicBezTo>
                <a:cubicBezTo>
                  <a:pt x="51" y="130"/>
                  <a:pt x="51" y="130"/>
                  <a:pt x="51" y="130"/>
                </a:cubicBezTo>
                <a:cubicBezTo>
                  <a:pt x="43" y="127"/>
                  <a:pt x="37" y="122"/>
                  <a:pt x="31" y="117"/>
                </a:cubicBezTo>
                <a:cubicBezTo>
                  <a:pt x="31" y="117"/>
                  <a:pt x="31" y="117"/>
                  <a:pt x="31" y="117"/>
                </a:cubicBezTo>
                <a:cubicBezTo>
                  <a:pt x="31" y="117"/>
                  <a:pt x="31" y="117"/>
                  <a:pt x="31" y="117"/>
                </a:cubicBezTo>
                <a:cubicBezTo>
                  <a:pt x="26" y="111"/>
                  <a:pt x="21" y="104"/>
                  <a:pt x="18" y="97"/>
                </a:cubicBezTo>
                <a:cubicBezTo>
                  <a:pt x="18" y="97"/>
                  <a:pt x="18" y="97"/>
                  <a:pt x="18" y="97"/>
                </a:cubicBezTo>
                <a:cubicBezTo>
                  <a:pt x="15" y="90"/>
                  <a:pt x="13" y="82"/>
                  <a:pt x="13" y="74"/>
                </a:cubicBezTo>
                <a:cubicBezTo>
                  <a:pt x="13" y="66"/>
                  <a:pt x="15" y="58"/>
                  <a:pt x="18" y="51"/>
                </a:cubicBezTo>
                <a:cubicBezTo>
                  <a:pt x="21" y="44"/>
                  <a:pt x="26" y="37"/>
                  <a:pt x="31" y="31"/>
                </a:cubicBezTo>
                <a:cubicBezTo>
                  <a:pt x="42" y="21"/>
                  <a:pt x="57" y="14"/>
                  <a:pt x="74" y="14"/>
                </a:cubicBezTo>
                <a:cubicBezTo>
                  <a:pt x="82" y="14"/>
                  <a:pt x="90" y="15"/>
                  <a:pt x="97" y="18"/>
                </a:cubicBezTo>
                <a:cubicBezTo>
                  <a:pt x="104" y="21"/>
                  <a:pt x="111" y="26"/>
                  <a:pt x="116" y="31"/>
                </a:cubicBezTo>
                <a:cubicBezTo>
                  <a:pt x="117" y="32"/>
                  <a:pt x="117" y="32"/>
                  <a:pt x="117" y="32"/>
                </a:cubicBezTo>
                <a:cubicBezTo>
                  <a:pt x="122" y="37"/>
                  <a:pt x="126" y="44"/>
                  <a:pt x="129" y="51"/>
                </a:cubicBezTo>
                <a:cubicBezTo>
                  <a:pt x="129" y="51"/>
                  <a:pt x="129" y="51"/>
                  <a:pt x="129" y="51"/>
                </a:cubicBezTo>
                <a:cubicBezTo>
                  <a:pt x="132" y="58"/>
                  <a:pt x="134" y="66"/>
                  <a:pt x="134" y="74"/>
                </a:cubicBezTo>
                <a:cubicBezTo>
                  <a:pt x="134" y="82"/>
                  <a:pt x="132" y="90"/>
                  <a:pt x="129" y="97"/>
                </a:cubicBezTo>
                <a:cubicBezTo>
                  <a:pt x="126" y="104"/>
                  <a:pt x="122" y="111"/>
                  <a:pt x="116" y="117"/>
                </a:cubicBezTo>
                <a:close/>
                <a:moveTo>
                  <a:pt x="117" y="70"/>
                </a:moveTo>
                <a:cubicBezTo>
                  <a:pt x="117" y="70"/>
                  <a:pt x="117" y="70"/>
                  <a:pt x="117" y="70"/>
                </a:cubicBezTo>
                <a:cubicBezTo>
                  <a:pt x="115" y="70"/>
                  <a:pt x="113" y="72"/>
                  <a:pt x="113" y="74"/>
                </a:cubicBezTo>
                <a:cubicBezTo>
                  <a:pt x="113" y="79"/>
                  <a:pt x="112" y="84"/>
                  <a:pt x="110" y="89"/>
                </a:cubicBezTo>
                <a:cubicBezTo>
                  <a:pt x="110" y="89"/>
                  <a:pt x="110" y="89"/>
                  <a:pt x="110" y="89"/>
                </a:cubicBezTo>
                <a:cubicBezTo>
                  <a:pt x="108" y="94"/>
                  <a:pt x="105" y="98"/>
                  <a:pt x="102" y="102"/>
                </a:cubicBezTo>
                <a:cubicBezTo>
                  <a:pt x="98" y="106"/>
                  <a:pt x="94" y="109"/>
                  <a:pt x="89" y="111"/>
                </a:cubicBezTo>
                <a:cubicBezTo>
                  <a:pt x="84" y="113"/>
                  <a:pt x="79" y="114"/>
                  <a:pt x="74" y="114"/>
                </a:cubicBezTo>
                <a:cubicBezTo>
                  <a:pt x="71" y="114"/>
                  <a:pt x="70" y="115"/>
                  <a:pt x="70" y="118"/>
                </a:cubicBezTo>
                <a:cubicBezTo>
                  <a:pt x="70" y="120"/>
                  <a:pt x="71" y="122"/>
                  <a:pt x="74" y="122"/>
                </a:cubicBezTo>
                <a:cubicBezTo>
                  <a:pt x="80" y="122"/>
                  <a:pt x="86" y="120"/>
                  <a:pt x="92" y="118"/>
                </a:cubicBezTo>
                <a:cubicBezTo>
                  <a:pt x="98" y="116"/>
                  <a:pt x="103" y="112"/>
                  <a:pt x="107" y="108"/>
                </a:cubicBezTo>
                <a:cubicBezTo>
                  <a:pt x="112" y="103"/>
                  <a:pt x="115" y="98"/>
                  <a:pt x="118" y="92"/>
                </a:cubicBezTo>
                <a:cubicBezTo>
                  <a:pt x="118" y="92"/>
                  <a:pt x="118" y="92"/>
                  <a:pt x="118" y="92"/>
                </a:cubicBezTo>
                <a:cubicBezTo>
                  <a:pt x="120" y="86"/>
                  <a:pt x="121" y="80"/>
                  <a:pt x="121" y="74"/>
                </a:cubicBezTo>
                <a:cubicBezTo>
                  <a:pt x="121" y="72"/>
                  <a:pt x="120" y="70"/>
                  <a:pt x="117" y="70"/>
                </a:cubicBezTo>
                <a:close/>
              </a:path>
            </a:pathLst>
          </a:custGeom>
          <a:solidFill>
            <a:schemeClr val="bg1"/>
          </a:solidFill>
          <a:ln>
            <a:noFill/>
          </a:ln>
        </p:spPr>
        <p:txBody>
          <a:bodyPr vert="horz" wrap="square" lIns="121920" tIns="60960" rIns="121920" bIns="60960" numCol="1" anchor="t" anchorCtr="0" compatLnSpc="1"/>
          <a:lstStyle/>
          <a:p>
            <a:pPr>
              <a:defRPr/>
            </a:pPr>
            <a:endParaRPr lang="zh-CN" altLang="en-US" dirty="0">
              <a:solidFill>
                <a:srgbClr val="333333"/>
              </a:solidFill>
              <a:latin typeface="Calibri" panose="020F0502020204030204"/>
              <a:ea typeface="微软雅黑" panose="020B0503020204020204" pitchFamily="34" charset="-122"/>
            </a:endParaRPr>
          </a:p>
        </p:txBody>
      </p:sp>
      <p:sp>
        <p:nvSpPr>
          <p:cNvPr id="85" name="Freeform 11"/>
          <p:cNvSpPr>
            <a:spLocks noEditPoints="1"/>
          </p:cNvSpPr>
          <p:nvPr/>
        </p:nvSpPr>
        <p:spPr bwMode="auto">
          <a:xfrm>
            <a:off x="8115996" y="3379596"/>
            <a:ext cx="328557" cy="417435"/>
          </a:xfrm>
          <a:custGeom>
            <a:avLst/>
            <a:gdLst>
              <a:gd name="T0" fmla="*/ 104 w 139"/>
              <a:gd name="T1" fmla="*/ 99 h 177"/>
              <a:gd name="T2" fmla="*/ 91 w 139"/>
              <a:gd name="T3" fmla="*/ 160 h 177"/>
              <a:gd name="T4" fmla="*/ 133 w 139"/>
              <a:gd name="T5" fmla="*/ 164 h 177"/>
              <a:gd name="T6" fmla="*/ 133 w 139"/>
              <a:gd name="T7" fmla="*/ 177 h 177"/>
              <a:gd name="T8" fmla="*/ 0 w 139"/>
              <a:gd name="T9" fmla="*/ 170 h 177"/>
              <a:gd name="T10" fmla="*/ 51 w 139"/>
              <a:gd name="T11" fmla="*/ 164 h 177"/>
              <a:gd name="T12" fmla="*/ 81 w 139"/>
              <a:gd name="T13" fmla="*/ 151 h 177"/>
              <a:gd name="T14" fmla="*/ 10 w 139"/>
              <a:gd name="T15" fmla="*/ 147 h 177"/>
              <a:gd name="T16" fmla="*/ 10 w 139"/>
              <a:gd name="T17" fmla="*/ 139 h 177"/>
              <a:gd name="T18" fmla="*/ 94 w 139"/>
              <a:gd name="T19" fmla="*/ 120 h 177"/>
              <a:gd name="T20" fmla="*/ 84 w 139"/>
              <a:gd name="T21" fmla="*/ 92 h 177"/>
              <a:gd name="T22" fmla="*/ 69 w 139"/>
              <a:gd name="T23" fmla="*/ 94 h 177"/>
              <a:gd name="T24" fmla="*/ 53 w 139"/>
              <a:gd name="T25" fmla="*/ 113 h 177"/>
              <a:gd name="T26" fmla="*/ 46 w 139"/>
              <a:gd name="T27" fmla="*/ 117 h 177"/>
              <a:gd name="T28" fmla="*/ 24 w 139"/>
              <a:gd name="T29" fmla="*/ 109 h 177"/>
              <a:gd name="T30" fmla="*/ 26 w 139"/>
              <a:gd name="T31" fmla="*/ 97 h 177"/>
              <a:gd name="T32" fmla="*/ 21 w 139"/>
              <a:gd name="T33" fmla="*/ 89 h 177"/>
              <a:gd name="T34" fmla="*/ 63 w 139"/>
              <a:gd name="T35" fmla="*/ 24 h 177"/>
              <a:gd name="T36" fmla="*/ 67 w 139"/>
              <a:gd name="T37" fmla="*/ 26 h 177"/>
              <a:gd name="T38" fmla="*/ 69 w 139"/>
              <a:gd name="T39" fmla="*/ 14 h 177"/>
              <a:gd name="T40" fmla="*/ 76 w 139"/>
              <a:gd name="T41" fmla="*/ 2 h 177"/>
              <a:gd name="T42" fmla="*/ 109 w 139"/>
              <a:gd name="T43" fmla="*/ 29 h 177"/>
              <a:gd name="T44" fmla="*/ 96 w 139"/>
              <a:gd name="T45" fmla="*/ 30 h 177"/>
              <a:gd name="T46" fmla="*/ 94 w 139"/>
              <a:gd name="T47" fmla="*/ 42 h 177"/>
              <a:gd name="T48" fmla="*/ 87 w 139"/>
              <a:gd name="T49" fmla="*/ 63 h 177"/>
              <a:gd name="T50" fmla="*/ 92 w 139"/>
              <a:gd name="T51" fmla="*/ 81 h 177"/>
              <a:gd name="T52" fmla="*/ 89 w 139"/>
              <a:gd name="T53" fmla="*/ 26 h 177"/>
              <a:gd name="T54" fmla="*/ 74 w 139"/>
              <a:gd name="T55" fmla="*/ 30 h 177"/>
              <a:gd name="T56" fmla="*/ 89 w 139"/>
              <a:gd name="T57" fmla="*/ 26 h 177"/>
              <a:gd name="T58" fmla="*/ 80 w 139"/>
              <a:gd name="T59" fmla="*/ 59 h 177"/>
              <a:gd name="T60" fmla="*/ 62 w 139"/>
              <a:gd name="T61" fmla="*/ 33 h 177"/>
              <a:gd name="T62" fmla="*/ 54 w 139"/>
              <a:gd name="T63" fmla="*/ 104 h 177"/>
              <a:gd name="T64" fmla="*/ 56 w 139"/>
              <a:gd name="T65" fmla="*/ 76 h 177"/>
              <a:gd name="T66" fmla="*/ 62 w 139"/>
              <a:gd name="T67" fmla="*/ 63 h 177"/>
              <a:gd name="T68" fmla="*/ 82 w 139"/>
              <a:gd name="T69" fmla="*/ 69 h 177"/>
              <a:gd name="T70" fmla="*/ 67 w 139"/>
              <a:gd name="T71" fmla="*/ 69 h 177"/>
              <a:gd name="T72" fmla="*/ 67 w 139"/>
              <a:gd name="T73" fmla="*/ 69 h 177"/>
              <a:gd name="T74" fmla="*/ 75 w 139"/>
              <a:gd name="T75" fmla="*/ 86 h 177"/>
              <a:gd name="T76" fmla="*/ 82 w 139"/>
              <a:gd name="T77" fmla="*/ 83 h 177"/>
              <a:gd name="T78" fmla="*/ 82 w 139"/>
              <a:gd name="T79" fmla="*/ 69 h 177"/>
              <a:gd name="T80" fmla="*/ 33 w 139"/>
              <a:gd name="T81" fmla="*/ 101 h 177"/>
              <a:gd name="T82" fmla="*/ 31 w 139"/>
              <a:gd name="T83" fmla="*/ 104 h 177"/>
              <a:gd name="T84" fmla="*/ 42 w 139"/>
              <a:gd name="T85" fmla="*/ 106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9" h="177">
                <a:moveTo>
                  <a:pt x="92" y="81"/>
                </a:moveTo>
                <a:cubicBezTo>
                  <a:pt x="97" y="87"/>
                  <a:pt x="101" y="92"/>
                  <a:pt x="104" y="99"/>
                </a:cubicBezTo>
                <a:cubicBezTo>
                  <a:pt x="106" y="106"/>
                  <a:pt x="108" y="113"/>
                  <a:pt x="108" y="120"/>
                </a:cubicBezTo>
                <a:cubicBezTo>
                  <a:pt x="108" y="136"/>
                  <a:pt x="101" y="150"/>
                  <a:pt x="91" y="160"/>
                </a:cubicBezTo>
                <a:cubicBezTo>
                  <a:pt x="90" y="162"/>
                  <a:pt x="89" y="163"/>
                  <a:pt x="88" y="164"/>
                </a:cubicBezTo>
                <a:cubicBezTo>
                  <a:pt x="133" y="164"/>
                  <a:pt x="133" y="164"/>
                  <a:pt x="133" y="164"/>
                </a:cubicBezTo>
                <a:cubicBezTo>
                  <a:pt x="136" y="164"/>
                  <a:pt x="139" y="167"/>
                  <a:pt x="139" y="170"/>
                </a:cubicBezTo>
                <a:cubicBezTo>
                  <a:pt x="139" y="174"/>
                  <a:pt x="136" y="177"/>
                  <a:pt x="133" y="177"/>
                </a:cubicBezTo>
                <a:cubicBezTo>
                  <a:pt x="91" y="177"/>
                  <a:pt x="49" y="177"/>
                  <a:pt x="7" y="177"/>
                </a:cubicBezTo>
                <a:cubicBezTo>
                  <a:pt x="3" y="177"/>
                  <a:pt x="0" y="174"/>
                  <a:pt x="0" y="170"/>
                </a:cubicBezTo>
                <a:cubicBezTo>
                  <a:pt x="0" y="167"/>
                  <a:pt x="3" y="164"/>
                  <a:pt x="7" y="164"/>
                </a:cubicBezTo>
                <a:cubicBezTo>
                  <a:pt x="51" y="164"/>
                  <a:pt x="51" y="164"/>
                  <a:pt x="51" y="164"/>
                </a:cubicBezTo>
                <a:cubicBezTo>
                  <a:pt x="51" y="164"/>
                  <a:pt x="51" y="164"/>
                  <a:pt x="51" y="164"/>
                </a:cubicBezTo>
                <a:cubicBezTo>
                  <a:pt x="63" y="164"/>
                  <a:pt x="74" y="159"/>
                  <a:pt x="81" y="151"/>
                </a:cubicBezTo>
                <a:cubicBezTo>
                  <a:pt x="83" y="150"/>
                  <a:pt x="84" y="148"/>
                  <a:pt x="85" y="147"/>
                </a:cubicBezTo>
                <a:cubicBezTo>
                  <a:pt x="10" y="147"/>
                  <a:pt x="10" y="147"/>
                  <a:pt x="10" y="147"/>
                </a:cubicBezTo>
                <a:cubicBezTo>
                  <a:pt x="8" y="147"/>
                  <a:pt x="6" y="145"/>
                  <a:pt x="6" y="143"/>
                </a:cubicBezTo>
                <a:cubicBezTo>
                  <a:pt x="6" y="141"/>
                  <a:pt x="8" y="139"/>
                  <a:pt x="10" y="139"/>
                </a:cubicBezTo>
                <a:cubicBezTo>
                  <a:pt x="90" y="139"/>
                  <a:pt x="90" y="139"/>
                  <a:pt x="90" y="139"/>
                </a:cubicBezTo>
                <a:cubicBezTo>
                  <a:pt x="93" y="133"/>
                  <a:pt x="94" y="127"/>
                  <a:pt x="94" y="120"/>
                </a:cubicBezTo>
                <a:cubicBezTo>
                  <a:pt x="94" y="114"/>
                  <a:pt x="93" y="109"/>
                  <a:pt x="91" y="104"/>
                </a:cubicBezTo>
                <a:cubicBezTo>
                  <a:pt x="89" y="100"/>
                  <a:pt x="87" y="96"/>
                  <a:pt x="84" y="92"/>
                </a:cubicBezTo>
                <a:cubicBezTo>
                  <a:pt x="81" y="94"/>
                  <a:pt x="78" y="94"/>
                  <a:pt x="75" y="94"/>
                </a:cubicBezTo>
                <a:cubicBezTo>
                  <a:pt x="73" y="94"/>
                  <a:pt x="71" y="94"/>
                  <a:pt x="69" y="94"/>
                </a:cubicBezTo>
                <a:cubicBezTo>
                  <a:pt x="59" y="111"/>
                  <a:pt x="59" y="111"/>
                  <a:pt x="59" y="111"/>
                </a:cubicBezTo>
                <a:cubicBezTo>
                  <a:pt x="58" y="113"/>
                  <a:pt x="55" y="114"/>
                  <a:pt x="53" y="113"/>
                </a:cubicBezTo>
                <a:cubicBezTo>
                  <a:pt x="50" y="111"/>
                  <a:pt x="50" y="111"/>
                  <a:pt x="50" y="111"/>
                </a:cubicBezTo>
                <a:cubicBezTo>
                  <a:pt x="46" y="117"/>
                  <a:pt x="46" y="117"/>
                  <a:pt x="46" y="117"/>
                </a:cubicBezTo>
                <a:cubicBezTo>
                  <a:pt x="45" y="119"/>
                  <a:pt x="42" y="119"/>
                  <a:pt x="40" y="118"/>
                </a:cubicBezTo>
                <a:cubicBezTo>
                  <a:pt x="24" y="109"/>
                  <a:pt x="24" y="109"/>
                  <a:pt x="24" y="109"/>
                </a:cubicBezTo>
                <a:cubicBezTo>
                  <a:pt x="22" y="108"/>
                  <a:pt x="21" y="105"/>
                  <a:pt x="22" y="103"/>
                </a:cubicBezTo>
                <a:cubicBezTo>
                  <a:pt x="26" y="97"/>
                  <a:pt x="26" y="97"/>
                  <a:pt x="26" y="97"/>
                </a:cubicBezTo>
                <a:cubicBezTo>
                  <a:pt x="22" y="95"/>
                  <a:pt x="22" y="95"/>
                  <a:pt x="22" y="95"/>
                </a:cubicBezTo>
                <a:cubicBezTo>
                  <a:pt x="20" y="94"/>
                  <a:pt x="20" y="91"/>
                  <a:pt x="21" y="89"/>
                </a:cubicBezTo>
                <a:cubicBezTo>
                  <a:pt x="57" y="26"/>
                  <a:pt x="57" y="26"/>
                  <a:pt x="57" y="26"/>
                </a:cubicBezTo>
                <a:cubicBezTo>
                  <a:pt x="58" y="24"/>
                  <a:pt x="61" y="23"/>
                  <a:pt x="63" y="24"/>
                </a:cubicBezTo>
                <a:cubicBezTo>
                  <a:pt x="63" y="24"/>
                  <a:pt x="63" y="24"/>
                  <a:pt x="63" y="24"/>
                </a:cubicBezTo>
                <a:cubicBezTo>
                  <a:pt x="67" y="26"/>
                  <a:pt x="67" y="26"/>
                  <a:pt x="67" y="26"/>
                </a:cubicBezTo>
                <a:cubicBezTo>
                  <a:pt x="73" y="16"/>
                  <a:pt x="73" y="16"/>
                  <a:pt x="73" y="16"/>
                </a:cubicBezTo>
                <a:cubicBezTo>
                  <a:pt x="69" y="14"/>
                  <a:pt x="69" y="14"/>
                  <a:pt x="69" y="14"/>
                </a:cubicBezTo>
                <a:cubicBezTo>
                  <a:pt x="66" y="12"/>
                  <a:pt x="65" y="8"/>
                  <a:pt x="66" y="5"/>
                </a:cubicBezTo>
                <a:cubicBezTo>
                  <a:pt x="68" y="1"/>
                  <a:pt x="72" y="0"/>
                  <a:pt x="76" y="2"/>
                </a:cubicBezTo>
                <a:cubicBezTo>
                  <a:pt x="86" y="8"/>
                  <a:pt x="96" y="14"/>
                  <a:pt x="107" y="20"/>
                </a:cubicBezTo>
                <a:cubicBezTo>
                  <a:pt x="110" y="22"/>
                  <a:pt x="111" y="26"/>
                  <a:pt x="109" y="29"/>
                </a:cubicBezTo>
                <a:cubicBezTo>
                  <a:pt x="107" y="33"/>
                  <a:pt x="103" y="34"/>
                  <a:pt x="100" y="32"/>
                </a:cubicBezTo>
                <a:cubicBezTo>
                  <a:pt x="96" y="30"/>
                  <a:pt x="96" y="30"/>
                  <a:pt x="96" y="30"/>
                </a:cubicBezTo>
                <a:cubicBezTo>
                  <a:pt x="90" y="40"/>
                  <a:pt x="90" y="40"/>
                  <a:pt x="90" y="40"/>
                </a:cubicBezTo>
                <a:cubicBezTo>
                  <a:pt x="94" y="42"/>
                  <a:pt x="94" y="42"/>
                  <a:pt x="94" y="42"/>
                </a:cubicBezTo>
                <a:cubicBezTo>
                  <a:pt x="96" y="43"/>
                  <a:pt x="97" y="46"/>
                  <a:pt x="96" y="48"/>
                </a:cubicBezTo>
                <a:cubicBezTo>
                  <a:pt x="87" y="63"/>
                  <a:pt x="87" y="63"/>
                  <a:pt x="87" y="63"/>
                </a:cubicBezTo>
                <a:cubicBezTo>
                  <a:pt x="91" y="66"/>
                  <a:pt x="93" y="71"/>
                  <a:pt x="93" y="76"/>
                </a:cubicBezTo>
                <a:cubicBezTo>
                  <a:pt x="93" y="78"/>
                  <a:pt x="93" y="80"/>
                  <a:pt x="92" y="81"/>
                </a:cubicBezTo>
                <a:close/>
                <a:moveTo>
                  <a:pt x="89" y="26"/>
                </a:moveTo>
                <a:cubicBezTo>
                  <a:pt x="89" y="26"/>
                  <a:pt x="89" y="26"/>
                  <a:pt x="89" y="26"/>
                </a:cubicBezTo>
                <a:cubicBezTo>
                  <a:pt x="86" y="24"/>
                  <a:pt x="83" y="22"/>
                  <a:pt x="80" y="20"/>
                </a:cubicBezTo>
                <a:cubicBezTo>
                  <a:pt x="74" y="30"/>
                  <a:pt x="74" y="30"/>
                  <a:pt x="74" y="30"/>
                </a:cubicBezTo>
                <a:cubicBezTo>
                  <a:pt x="83" y="36"/>
                  <a:pt x="83" y="36"/>
                  <a:pt x="83" y="36"/>
                </a:cubicBezTo>
                <a:cubicBezTo>
                  <a:pt x="89" y="26"/>
                  <a:pt x="89" y="26"/>
                  <a:pt x="89" y="26"/>
                </a:cubicBezTo>
                <a:close/>
                <a:moveTo>
                  <a:pt x="80" y="59"/>
                </a:moveTo>
                <a:cubicBezTo>
                  <a:pt x="80" y="59"/>
                  <a:pt x="80" y="59"/>
                  <a:pt x="80" y="59"/>
                </a:cubicBezTo>
                <a:cubicBezTo>
                  <a:pt x="87" y="47"/>
                  <a:pt x="87" y="47"/>
                  <a:pt x="87" y="47"/>
                </a:cubicBezTo>
                <a:cubicBezTo>
                  <a:pt x="78" y="43"/>
                  <a:pt x="70" y="38"/>
                  <a:pt x="62" y="33"/>
                </a:cubicBezTo>
                <a:cubicBezTo>
                  <a:pt x="30" y="90"/>
                  <a:pt x="30" y="90"/>
                  <a:pt x="30" y="90"/>
                </a:cubicBezTo>
                <a:cubicBezTo>
                  <a:pt x="38" y="94"/>
                  <a:pt x="46" y="99"/>
                  <a:pt x="54" y="104"/>
                </a:cubicBezTo>
                <a:cubicBezTo>
                  <a:pt x="62" y="90"/>
                  <a:pt x="62" y="90"/>
                  <a:pt x="62" y="90"/>
                </a:cubicBezTo>
                <a:cubicBezTo>
                  <a:pt x="58" y="86"/>
                  <a:pt x="56" y="81"/>
                  <a:pt x="56" y="76"/>
                </a:cubicBezTo>
                <a:cubicBezTo>
                  <a:pt x="56" y="71"/>
                  <a:pt x="58" y="66"/>
                  <a:pt x="62" y="63"/>
                </a:cubicBezTo>
                <a:cubicBezTo>
                  <a:pt x="62" y="63"/>
                  <a:pt x="62" y="63"/>
                  <a:pt x="62" y="63"/>
                </a:cubicBezTo>
                <a:cubicBezTo>
                  <a:pt x="67" y="58"/>
                  <a:pt x="73" y="57"/>
                  <a:pt x="80" y="59"/>
                </a:cubicBezTo>
                <a:close/>
                <a:moveTo>
                  <a:pt x="82" y="69"/>
                </a:moveTo>
                <a:cubicBezTo>
                  <a:pt x="82" y="69"/>
                  <a:pt x="82" y="69"/>
                  <a:pt x="82" y="69"/>
                </a:cubicBezTo>
                <a:cubicBezTo>
                  <a:pt x="78" y="65"/>
                  <a:pt x="71" y="65"/>
                  <a:pt x="67" y="69"/>
                </a:cubicBezTo>
                <a:cubicBezTo>
                  <a:pt x="67" y="69"/>
                  <a:pt x="67" y="69"/>
                  <a:pt x="67" y="69"/>
                </a:cubicBezTo>
                <a:cubicBezTo>
                  <a:pt x="67" y="69"/>
                  <a:pt x="67" y="69"/>
                  <a:pt x="67" y="69"/>
                </a:cubicBezTo>
                <a:cubicBezTo>
                  <a:pt x="65" y="71"/>
                  <a:pt x="64" y="73"/>
                  <a:pt x="64" y="76"/>
                </a:cubicBezTo>
                <a:cubicBezTo>
                  <a:pt x="64" y="82"/>
                  <a:pt x="69" y="86"/>
                  <a:pt x="75" y="86"/>
                </a:cubicBezTo>
                <a:cubicBezTo>
                  <a:pt x="77" y="86"/>
                  <a:pt x="80" y="85"/>
                  <a:pt x="82" y="83"/>
                </a:cubicBezTo>
                <a:cubicBezTo>
                  <a:pt x="82" y="83"/>
                  <a:pt x="82" y="83"/>
                  <a:pt x="82" y="83"/>
                </a:cubicBezTo>
                <a:cubicBezTo>
                  <a:pt x="84" y="81"/>
                  <a:pt x="85" y="79"/>
                  <a:pt x="85" y="76"/>
                </a:cubicBezTo>
                <a:cubicBezTo>
                  <a:pt x="85" y="73"/>
                  <a:pt x="84" y="71"/>
                  <a:pt x="82" y="69"/>
                </a:cubicBezTo>
                <a:cubicBezTo>
                  <a:pt x="82" y="69"/>
                  <a:pt x="82" y="69"/>
                  <a:pt x="82" y="69"/>
                </a:cubicBezTo>
                <a:close/>
                <a:moveTo>
                  <a:pt x="33" y="101"/>
                </a:moveTo>
                <a:cubicBezTo>
                  <a:pt x="33" y="101"/>
                  <a:pt x="33" y="101"/>
                  <a:pt x="33" y="101"/>
                </a:cubicBezTo>
                <a:cubicBezTo>
                  <a:pt x="31" y="104"/>
                  <a:pt x="31" y="104"/>
                  <a:pt x="31" y="104"/>
                </a:cubicBezTo>
                <a:cubicBezTo>
                  <a:pt x="41" y="109"/>
                  <a:pt x="41" y="109"/>
                  <a:pt x="41" y="109"/>
                </a:cubicBezTo>
                <a:cubicBezTo>
                  <a:pt x="42" y="106"/>
                  <a:pt x="42" y="106"/>
                  <a:pt x="42" y="106"/>
                </a:cubicBezTo>
                <a:cubicBezTo>
                  <a:pt x="33" y="101"/>
                  <a:pt x="33" y="101"/>
                  <a:pt x="33" y="101"/>
                </a:cubicBezTo>
                <a:close/>
              </a:path>
            </a:pathLst>
          </a:custGeom>
          <a:solidFill>
            <a:schemeClr val="bg1"/>
          </a:solidFill>
          <a:ln>
            <a:noFill/>
          </a:ln>
        </p:spPr>
        <p:txBody>
          <a:bodyPr vert="horz" wrap="square" lIns="121920" tIns="60960" rIns="121920" bIns="60960" numCol="1" anchor="t" anchorCtr="0" compatLnSpc="1"/>
          <a:lstStyle/>
          <a:p>
            <a:pPr>
              <a:defRPr/>
            </a:pPr>
            <a:endParaRPr lang="zh-CN" altLang="en-US" dirty="0">
              <a:solidFill>
                <a:srgbClr val="333333"/>
              </a:solidFill>
              <a:latin typeface="Calibri" panose="020F0502020204030204"/>
              <a:ea typeface="微软雅黑" panose="020B0503020204020204" pitchFamily="34" charset="-122"/>
            </a:endParaRPr>
          </a:p>
        </p:txBody>
      </p:sp>
      <p:sp>
        <p:nvSpPr>
          <p:cNvPr id="86" name="Freeform 12"/>
          <p:cNvSpPr>
            <a:spLocks noEditPoints="1"/>
          </p:cNvSpPr>
          <p:nvPr/>
        </p:nvSpPr>
        <p:spPr bwMode="auto">
          <a:xfrm>
            <a:off x="5924619" y="3384150"/>
            <a:ext cx="285613" cy="410445"/>
          </a:xfrm>
          <a:custGeom>
            <a:avLst/>
            <a:gdLst>
              <a:gd name="T0" fmla="*/ 3 w 121"/>
              <a:gd name="T1" fmla="*/ 119 h 174"/>
              <a:gd name="T2" fmla="*/ 23 w 121"/>
              <a:gd name="T3" fmla="*/ 115 h 174"/>
              <a:gd name="T4" fmla="*/ 38 w 121"/>
              <a:gd name="T5" fmla="*/ 74 h 174"/>
              <a:gd name="T6" fmla="*/ 38 w 121"/>
              <a:gd name="T7" fmla="*/ 74 h 174"/>
              <a:gd name="T8" fmla="*/ 38 w 121"/>
              <a:gd name="T9" fmla="*/ 29 h 174"/>
              <a:gd name="T10" fmla="*/ 54 w 121"/>
              <a:gd name="T11" fmla="*/ 21 h 174"/>
              <a:gd name="T12" fmla="*/ 60 w 121"/>
              <a:gd name="T13" fmla="*/ 0 h 174"/>
              <a:gd name="T14" fmla="*/ 67 w 121"/>
              <a:gd name="T15" fmla="*/ 21 h 174"/>
              <a:gd name="T16" fmla="*/ 92 w 121"/>
              <a:gd name="T17" fmla="*/ 51 h 174"/>
              <a:gd name="T18" fmla="*/ 82 w 121"/>
              <a:gd name="T19" fmla="*/ 74 h 174"/>
              <a:gd name="T20" fmla="*/ 98 w 121"/>
              <a:gd name="T21" fmla="*/ 115 h 174"/>
              <a:gd name="T22" fmla="*/ 117 w 121"/>
              <a:gd name="T23" fmla="*/ 119 h 174"/>
              <a:gd name="T24" fmla="*/ 102 w 121"/>
              <a:gd name="T25" fmla="*/ 124 h 174"/>
              <a:gd name="T26" fmla="*/ 116 w 121"/>
              <a:gd name="T27" fmla="*/ 159 h 174"/>
              <a:gd name="T28" fmla="*/ 120 w 121"/>
              <a:gd name="T29" fmla="*/ 168 h 174"/>
              <a:gd name="T30" fmla="*/ 113 w 121"/>
              <a:gd name="T31" fmla="*/ 171 h 174"/>
              <a:gd name="T32" fmla="*/ 108 w 121"/>
              <a:gd name="T33" fmla="*/ 162 h 174"/>
              <a:gd name="T34" fmla="*/ 87 w 121"/>
              <a:gd name="T35" fmla="*/ 124 h 174"/>
              <a:gd name="T36" fmla="*/ 67 w 121"/>
              <a:gd name="T37" fmla="*/ 129 h 174"/>
              <a:gd name="T38" fmla="*/ 54 w 121"/>
              <a:gd name="T39" fmla="*/ 129 h 174"/>
              <a:gd name="T40" fmla="*/ 34 w 121"/>
              <a:gd name="T41" fmla="*/ 124 h 174"/>
              <a:gd name="T42" fmla="*/ 13 w 121"/>
              <a:gd name="T43" fmla="*/ 162 h 174"/>
              <a:gd name="T44" fmla="*/ 8 w 121"/>
              <a:gd name="T45" fmla="*/ 171 h 174"/>
              <a:gd name="T46" fmla="*/ 1 w 121"/>
              <a:gd name="T47" fmla="*/ 168 h 174"/>
              <a:gd name="T48" fmla="*/ 5 w 121"/>
              <a:gd name="T49" fmla="*/ 159 h 174"/>
              <a:gd name="T50" fmla="*/ 19 w 121"/>
              <a:gd name="T51" fmla="*/ 124 h 174"/>
              <a:gd name="T52" fmla="*/ 54 w 121"/>
              <a:gd name="T53" fmla="*/ 115 h 174"/>
              <a:gd name="T54" fmla="*/ 54 w 121"/>
              <a:gd name="T55" fmla="*/ 110 h 174"/>
              <a:gd name="T56" fmla="*/ 67 w 121"/>
              <a:gd name="T57" fmla="*/ 110 h 174"/>
              <a:gd name="T58" fmla="*/ 83 w 121"/>
              <a:gd name="T59" fmla="*/ 115 h 174"/>
              <a:gd name="T60" fmla="*/ 54 w 121"/>
              <a:gd name="T61" fmla="*/ 82 h 174"/>
              <a:gd name="T62" fmla="*/ 54 w 121"/>
              <a:gd name="T63" fmla="*/ 115 h 174"/>
              <a:gd name="T64" fmla="*/ 73 w 121"/>
              <a:gd name="T65" fmla="*/ 39 h 174"/>
              <a:gd name="T66" fmla="*/ 48 w 121"/>
              <a:gd name="T67" fmla="*/ 39 h 174"/>
              <a:gd name="T68" fmla="*/ 48 w 121"/>
              <a:gd name="T69" fmla="*/ 64 h 174"/>
              <a:gd name="T70" fmla="*/ 68 w 121"/>
              <a:gd name="T71" fmla="*/ 68 h 174"/>
              <a:gd name="T72" fmla="*/ 73 w 121"/>
              <a:gd name="T73" fmla="*/ 64 h 174"/>
              <a:gd name="T74" fmla="*/ 73 w 121"/>
              <a:gd name="T75" fmla="*/ 39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1" h="174">
                <a:moveTo>
                  <a:pt x="8" y="124"/>
                </a:moveTo>
                <a:cubicBezTo>
                  <a:pt x="5" y="124"/>
                  <a:pt x="3" y="122"/>
                  <a:pt x="3" y="119"/>
                </a:cubicBezTo>
                <a:cubicBezTo>
                  <a:pt x="3" y="117"/>
                  <a:pt x="5" y="115"/>
                  <a:pt x="8" y="115"/>
                </a:cubicBezTo>
                <a:cubicBezTo>
                  <a:pt x="23" y="115"/>
                  <a:pt x="23" y="115"/>
                  <a:pt x="23" y="115"/>
                </a:cubicBezTo>
                <a:cubicBezTo>
                  <a:pt x="42" y="77"/>
                  <a:pt x="42" y="77"/>
                  <a:pt x="42" y="77"/>
                </a:cubicBezTo>
                <a:cubicBezTo>
                  <a:pt x="41" y="76"/>
                  <a:pt x="40" y="75"/>
                  <a:pt x="38" y="74"/>
                </a:cubicBezTo>
                <a:cubicBezTo>
                  <a:pt x="38" y="74"/>
                  <a:pt x="38" y="74"/>
                  <a:pt x="38" y="74"/>
                </a:cubicBezTo>
                <a:cubicBezTo>
                  <a:pt x="38" y="74"/>
                  <a:pt x="38" y="74"/>
                  <a:pt x="38" y="74"/>
                </a:cubicBezTo>
                <a:cubicBezTo>
                  <a:pt x="33" y="68"/>
                  <a:pt x="29" y="60"/>
                  <a:pt x="29" y="51"/>
                </a:cubicBezTo>
                <a:cubicBezTo>
                  <a:pt x="29" y="43"/>
                  <a:pt x="33" y="35"/>
                  <a:pt x="38" y="29"/>
                </a:cubicBezTo>
                <a:cubicBezTo>
                  <a:pt x="39" y="29"/>
                  <a:pt x="39" y="29"/>
                  <a:pt x="39" y="29"/>
                </a:cubicBezTo>
                <a:cubicBezTo>
                  <a:pt x="43" y="25"/>
                  <a:pt x="48" y="22"/>
                  <a:pt x="54" y="21"/>
                </a:cubicBezTo>
                <a:cubicBezTo>
                  <a:pt x="54" y="7"/>
                  <a:pt x="54" y="7"/>
                  <a:pt x="54" y="7"/>
                </a:cubicBezTo>
                <a:cubicBezTo>
                  <a:pt x="54" y="3"/>
                  <a:pt x="57" y="0"/>
                  <a:pt x="60" y="0"/>
                </a:cubicBezTo>
                <a:cubicBezTo>
                  <a:pt x="64" y="0"/>
                  <a:pt x="67" y="3"/>
                  <a:pt x="67" y="7"/>
                </a:cubicBezTo>
                <a:cubicBezTo>
                  <a:pt x="67" y="21"/>
                  <a:pt x="67" y="21"/>
                  <a:pt x="67" y="21"/>
                </a:cubicBezTo>
                <a:cubicBezTo>
                  <a:pt x="73" y="22"/>
                  <a:pt x="78" y="25"/>
                  <a:pt x="82" y="29"/>
                </a:cubicBezTo>
                <a:cubicBezTo>
                  <a:pt x="88" y="35"/>
                  <a:pt x="92" y="43"/>
                  <a:pt x="92" y="51"/>
                </a:cubicBezTo>
                <a:cubicBezTo>
                  <a:pt x="92" y="60"/>
                  <a:pt x="88" y="68"/>
                  <a:pt x="82" y="74"/>
                </a:cubicBezTo>
                <a:cubicBezTo>
                  <a:pt x="82" y="74"/>
                  <a:pt x="82" y="74"/>
                  <a:pt x="82" y="74"/>
                </a:cubicBezTo>
                <a:cubicBezTo>
                  <a:pt x="81" y="75"/>
                  <a:pt x="80" y="76"/>
                  <a:pt x="79" y="77"/>
                </a:cubicBezTo>
                <a:cubicBezTo>
                  <a:pt x="98" y="115"/>
                  <a:pt x="98" y="115"/>
                  <a:pt x="98" y="115"/>
                </a:cubicBezTo>
                <a:cubicBezTo>
                  <a:pt x="113" y="115"/>
                  <a:pt x="113" y="115"/>
                  <a:pt x="113" y="115"/>
                </a:cubicBezTo>
                <a:cubicBezTo>
                  <a:pt x="116" y="115"/>
                  <a:pt x="117" y="117"/>
                  <a:pt x="117" y="119"/>
                </a:cubicBezTo>
                <a:cubicBezTo>
                  <a:pt x="117" y="122"/>
                  <a:pt x="116" y="124"/>
                  <a:pt x="113" y="124"/>
                </a:cubicBezTo>
                <a:cubicBezTo>
                  <a:pt x="102" y="124"/>
                  <a:pt x="102" y="124"/>
                  <a:pt x="102" y="124"/>
                </a:cubicBezTo>
                <a:cubicBezTo>
                  <a:pt x="116" y="153"/>
                  <a:pt x="116" y="153"/>
                  <a:pt x="116" y="153"/>
                </a:cubicBezTo>
                <a:cubicBezTo>
                  <a:pt x="117" y="155"/>
                  <a:pt x="117" y="157"/>
                  <a:pt x="116" y="159"/>
                </a:cubicBezTo>
                <a:cubicBezTo>
                  <a:pt x="117" y="162"/>
                  <a:pt x="117" y="162"/>
                  <a:pt x="117" y="162"/>
                </a:cubicBezTo>
                <a:cubicBezTo>
                  <a:pt x="120" y="168"/>
                  <a:pt x="120" y="168"/>
                  <a:pt x="120" y="168"/>
                </a:cubicBezTo>
                <a:cubicBezTo>
                  <a:pt x="121" y="170"/>
                  <a:pt x="120" y="172"/>
                  <a:pt x="118" y="173"/>
                </a:cubicBezTo>
                <a:cubicBezTo>
                  <a:pt x="116" y="174"/>
                  <a:pt x="114" y="173"/>
                  <a:pt x="113" y="171"/>
                </a:cubicBezTo>
                <a:cubicBezTo>
                  <a:pt x="110" y="165"/>
                  <a:pt x="110" y="165"/>
                  <a:pt x="110" y="165"/>
                </a:cubicBezTo>
                <a:cubicBezTo>
                  <a:pt x="108" y="162"/>
                  <a:pt x="108" y="162"/>
                  <a:pt x="108" y="162"/>
                </a:cubicBezTo>
                <a:cubicBezTo>
                  <a:pt x="106" y="162"/>
                  <a:pt x="104" y="160"/>
                  <a:pt x="103" y="158"/>
                </a:cubicBezTo>
                <a:cubicBezTo>
                  <a:pt x="87" y="124"/>
                  <a:pt x="87" y="124"/>
                  <a:pt x="87" y="124"/>
                </a:cubicBezTo>
                <a:cubicBezTo>
                  <a:pt x="67" y="124"/>
                  <a:pt x="67" y="124"/>
                  <a:pt x="67" y="124"/>
                </a:cubicBezTo>
                <a:cubicBezTo>
                  <a:pt x="67" y="129"/>
                  <a:pt x="67" y="129"/>
                  <a:pt x="67" y="129"/>
                </a:cubicBezTo>
                <a:cubicBezTo>
                  <a:pt x="67" y="132"/>
                  <a:pt x="64" y="136"/>
                  <a:pt x="60" y="136"/>
                </a:cubicBezTo>
                <a:cubicBezTo>
                  <a:pt x="57" y="136"/>
                  <a:pt x="54" y="132"/>
                  <a:pt x="54" y="129"/>
                </a:cubicBezTo>
                <a:cubicBezTo>
                  <a:pt x="54" y="124"/>
                  <a:pt x="54" y="124"/>
                  <a:pt x="54" y="124"/>
                </a:cubicBezTo>
                <a:cubicBezTo>
                  <a:pt x="34" y="124"/>
                  <a:pt x="34" y="124"/>
                  <a:pt x="34" y="124"/>
                </a:cubicBezTo>
                <a:cubicBezTo>
                  <a:pt x="17" y="158"/>
                  <a:pt x="17" y="158"/>
                  <a:pt x="17" y="158"/>
                </a:cubicBezTo>
                <a:cubicBezTo>
                  <a:pt x="16" y="160"/>
                  <a:pt x="15" y="162"/>
                  <a:pt x="13" y="162"/>
                </a:cubicBezTo>
                <a:cubicBezTo>
                  <a:pt x="11" y="165"/>
                  <a:pt x="11" y="165"/>
                  <a:pt x="11" y="165"/>
                </a:cubicBezTo>
                <a:cubicBezTo>
                  <a:pt x="8" y="171"/>
                  <a:pt x="8" y="171"/>
                  <a:pt x="8" y="171"/>
                </a:cubicBezTo>
                <a:cubicBezTo>
                  <a:pt x="7" y="173"/>
                  <a:pt x="5" y="174"/>
                  <a:pt x="3" y="173"/>
                </a:cubicBezTo>
                <a:cubicBezTo>
                  <a:pt x="1" y="172"/>
                  <a:pt x="0" y="170"/>
                  <a:pt x="1" y="168"/>
                </a:cubicBezTo>
                <a:cubicBezTo>
                  <a:pt x="4" y="162"/>
                  <a:pt x="4" y="162"/>
                  <a:pt x="4" y="162"/>
                </a:cubicBezTo>
                <a:cubicBezTo>
                  <a:pt x="5" y="159"/>
                  <a:pt x="5" y="159"/>
                  <a:pt x="5" y="159"/>
                </a:cubicBezTo>
                <a:cubicBezTo>
                  <a:pt x="4" y="157"/>
                  <a:pt x="4" y="155"/>
                  <a:pt x="5" y="153"/>
                </a:cubicBezTo>
                <a:cubicBezTo>
                  <a:pt x="19" y="124"/>
                  <a:pt x="19" y="124"/>
                  <a:pt x="19" y="124"/>
                </a:cubicBezTo>
                <a:cubicBezTo>
                  <a:pt x="8" y="124"/>
                  <a:pt x="8" y="124"/>
                  <a:pt x="8" y="124"/>
                </a:cubicBezTo>
                <a:close/>
                <a:moveTo>
                  <a:pt x="54" y="115"/>
                </a:moveTo>
                <a:cubicBezTo>
                  <a:pt x="54" y="115"/>
                  <a:pt x="54" y="115"/>
                  <a:pt x="54" y="115"/>
                </a:cubicBezTo>
                <a:cubicBezTo>
                  <a:pt x="54" y="110"/>
                  <a:pt x="54" y="110"/>
                  <a:pt x="54" y="110"/>
                </a:cubicBezTo>
                <a:cubicBezTo>
                  <a:pt x="54" y="107"/>
                  <a:pt x="57" y="103"/>
                  <a:pt x="60" y="103"/>
                </a:cubicBezTo>
                <a:cubicBezTo>
                  <a:pt x="64" y="103"/>
                  <a:pt x="67" y="107"/>
                  <a:pt x="67" y="110"/>
                </a:cubicBezTo>
                <a:cubicBezTo>
                  <a:pt x="67" y="115"/>
                  <a:pt x="67" y="115"/>
                  <a:pt x="67" y="115"/>
                </a:cubicBezTo>
                <a:cubicBezTo>
                  <a:pt x="83" y="115"/>
                  <a:pt x="83" y="115"/>
                  <a:pt x="83" y="115"/>
                </a:cubicBezTo>
                <a:cubicBezTo>
                  <a:pt x="67" y="82"/>
                  <a:pt x="67" y="82"/>
                  <a:pt x="67" y="82"/>
                </a:cubicBezTo>
                <a:cubicBezTo>
                  <a:pt x="63" y="83"/>
                  <a:pt x="58" y="83"/>
                  <a:pt x="54" y="82"/>
                </a:cubicBezTo>
                <a:cubicBezTo>
                  <a:pt x="38" y="115"/>
                  <a:pt x="38" y="115"/>
                  <a:pt x="38" y="115"/>
                </a:cubicBezTo>
                <a:cubicBezTo>
                  <a:pt x="54" y="115"/>
                  <a:pt x="54" y="115"/>
                  <a:pt x="54" y="115"/>
                </a:cubicBezTo>
                <a:close/>
                <a:moveTo>
                  <a:pt x="73" y="39"/>
                </a:moveTo>
                <a:cubicBezTo>
                  <a:pt x="73" y="39"/>
                  <a:pt x="73" y="39"/>
                  <a:pt x="73" y="39"/>
                </a:cubicBezTo>
                <a:cubicBezTo>
                  <a:pt x="66" y="32"/>
                  <a:pt x="55" y="32"/>
                  <a:pt x="48" y="39"/>
                </a:cubicBezTo>
                <a:cubicBezTo>
                  <a:pt x="48" y="39"/>
                  <a:pt x="48" y="39"/>
                  <a:pt x="48" y="39"/>
                </a:cubicBezTo>
                <a:cubicBezTo>
                  <a:pt x="45" y="42"/>
                  <a:pt x="43" y="47"/>
                  <a:pt x="43" y="51"/>
                </a:cubicBezTo>
                <a:cubicBezTo>
                  <a:pt x="43" y="56"/>
                  <a:pt x="45" y="61"/>
                  <a:pt x="48" y="64"/>
                </a:cubicBezTo>
                <a:cubicBezTo>
                  <a:pt x="53" y="69"/>
                  <a:pt x="61" y="71"/>
                  <a:pt x="67" y="68"/>
                </a:cubicBezTo>
                <a:cubicBezTo>
                  <a:pt x="68" y="68"/>
                  <a:pt x="68" y="68"/>
                  <a:pt x="68" y="68"/>
                </a:cubicBezTo>
                <a:cubicBezTo>
                  <a:pt x="69" y="67"/>
                  <a:pt x="71" y="66"/>
                  <a:pt x="73" y="64"/>
                </a:cubicBezTo>
                <a:cubicBezTo>
                  <a:pt x="73" y="64"/>
                  <a:pt x="73" y="64"/>
                  <a:pt x="73" y="64"/>
                </a:cubicBezTo>
                <a:cubicBezTo>
                  <a:pt x="76" y="61"/>
                  <a:pt x="78" y="56"/>
                  <a:pt x="78" y="51"/>
                </a:cubicBezTo>
                <a:cubicBezTo>
                  <a:pt x="78" y="47"/>
                  <a:pt x="76" y="42"/>
                  <a:pt x="73" y="39"/>
                </a:cubicBezTo>
                <a:cubicBezTo>
                  <a:pt x="73" y="39"/>
                  <a:pt x="73" y="39"/>
                  <a:pt x="73" y="39"/>
                </a:cubicBezTo>
                <a:close/>
              </a:path>
            </a:pathLst>
          </a:custGeom>
          <a:solidFill>
            <a:schemeClr val="bg1"/>
          </a:solidFill>
          <a:ln>
            <a:noFill/>
          </a:ln>
        </p:spPr>
        <p:txBody>
          <a:bodyPr vert="horz" wrap="square" lIns="121920" tIns="60960" rIns="121920" bIns="60960" numCol="1" anchor="t" anchorCtr="0" compatLnSpc="1"/>
          <a:lstStyle/>
          <a:p>
            <a:pPr>
              <a:defRPr/>
            </a:pPr>
            <a:endParaRPr lang="zh-CN" altLang="en-US" dirty="0">
              <a:solidFill>
                <a:srgbClr val="333333"/>
              </a:solidFill>
              <a:latin typeface="Calibri" panose="020F0502020204030204"/>
              <a:ea typeface="微软雅黑" panose="020B0503020204020204" pitchFamily="34" charset="-122"/>
            </a:endParaRPr>
          </a:p>
        </p:txBody>
      </p:sp>
      <p:sp>
        <p:nvSpPr>
          <p:cNvPr id="87" name="Freeform 13"/>
          <p:cNvSpPr>
            <a:spLocks noEditPoints="1"/>
          </p:cNvSpPr>
          <p:nvPr/>
        </p:nvSpPr>
        <p:spPr bwMode="auto">
          <a:xfrm>
            <a:off x="1438389" y="3396134"/>
            <a:ext cx="465373" cy="386477"/>
          </a:xfrm>
          <a:custGeom>
            <a:avLst/>
            <a:gdLst>
              <a:gd name="T0" fmla="*/ 111 w 197"/>
              <a:gd name="T1" fmla="*/ 11 h 164"/>
              <a:gd name="T2" fmla="*/ 0 w 197"/>
              <a:gd name="T3" fmla="*/ 15 h 164"/>
              <a:gd name="T4" fmla="*/ 105 w 197"/>
              <a:gd name="T5" fmla="*/ 164 h 164"/>
              <a:gd name="T6" fmla="*/ 136 w 197"/>
              <a:gd name="T7" fmla="*/ 159 h 164"/>
              <a:gd name="T8" fmla="*/ 196 w 197"/>
              <a:gd name="T9" fmla="*/ 142 h 164"/>
              <a:gd name="T10" fmla="*/ 52 w 197"/>
              <a:gd name="T11" fmla="*/ 150 h 164"/>
              <a:gd name="T12" fmla="*/ 52 w 197"/>
              <a:gd name="T13" fmla="*/ 22 h 164"/>
              <a:gd name="T14" fmla="*/ 99 w 197"/>
              <a:gd name="T15" fmla="*/ 150 h 164"/>
              <a:gd name="T16" fmla="*/ 99 w 197"/>
              <a:gd name="T17" fmla="*/ 22 h 164"/>
              <a:gd name="T18" fmla="*/ 147 w 197"/>
              <a:gd name="T19" fmla="*/ 149 h 164"/>
              <a:gd name="T20" fmla="*/ 181 w 197"/>
              <a:gd name="T21" fmla="*/ 139 h 164"/>
              <a:gd name="T22" fmla="*/ 23 w 197"/>
              <a:gd name="T23" fmla="*/ 133 h 164"/>
              <a:gd name="T24" fmla="*/ 42 w 197"/>
              <a:gd name="T25" fmla="*/ 134 h 164"/>
              <a:gd name="T26" fmla="*/ 43 w 197"/>
              <a:gd name="T27" fmla="*/ 114 h 164"/>
              <a:gd name="T28" fmla="*/ 23 w 197"/>
              <a:gd name="T29" fmla="*/ 114 h 164"/>
              <a:gd name="T30" fmla="*/ 29 w 197"/>
              <a:gd name="T31" fmla="*/ 120 h 164"/>
              <a:gd name="T32" fmla="*/ 37 w 197"/>
              <a:gd name="T33" fmla="*/ 120 h 164"/>
              <a:gd name="T34" fmla="*/ 37 w 197"/>
              <a:gd name="T35" fmla="*/ 128 h 164"/>
              <a:gd name="T36" fmla="*/ 29 w 197"/>
              <a:gd name="T37" fmla="*/ 127 h 164"/>
              <a:gd name="T38" fmla="*/ 32 w 197"/>
              <a:gd name="T39" fmla="*/ 91 h 164"/>
              <a:gd name="T40" fmla="*/ 36 w 197"/>
              <a:gd name="T41" fmla="*/ 38 h 164"/>
              <a:gd name="T42" fmla="*/ 28 w 197"/>
              <a:gd name="T43" fmla="*/ 87 h 164"/>
              <a:gd name="T44" fmla="*/ 134 w 197"/>
              <a:gd name="T45" fmla="*/ 31 h 164"/>
              <a:gd name="T46" fmla="*/ 149 w 197"/>
              <a:gd name="T47" fmla="*/ 86 h 164"/>
              <a:gd name="T48" fmla="*/ 134 w 197"/>
              <a:gd name="T49" fmla="*/ 31 h 164"/>
              <a:gd name="T50" fmla="*/ 69 w 197"/>
              <a:gd name="T51" fmla="*/ 133 h 164"/>
              <a:gd name="T52" fmla="*/ 88 w 197"/>
              <a:gd name="T53" fmla="*/ 133 h 164"/>
              <a:gd name="T54" fmla="*/ 79 w 197"/>
              <a:gd name="T55" fmla="*/ 110 h 164"/>
              <a:gd name="T56" fmla="*/ 65 w 197"/>
              <a:gd name="T57" fmla="*/ 124 h 164"/>
              <a:gd name="T58" fmla="*/ 75 w 197"/>
              <a:gd name="T59" fmla="*/ 120 h 164"/>
              <a:gd name="T60" fmla="*/ 82 w 197"/>
              <a:gd name="T61" fmla="*/ 120 h 164"/>
              <a:gd name="T62" fmla="*/ 82 w 197"/>
              <a:gd name="T63" fmla="*/ 128 h 164"/>
              <a:gd name="T64" fmla="*/ 74 w 197"/>
              <a:gd name="T65" fmla="*/ 127 h 164"/>
              <a:gd name="T66" fmla="*/ 81 w 197"/>
              <a:gd name="T67" fmla="*/ 91 h 164"/>
              <a:gd name="T68" fmla="*/ 85 w 197"/>
              <a:gd name="T69" fmla="*/ 38 h 164"/>
              <a:gd name="T70" fmla="*/ 77 w 197"/>
              <a:gd name="T71" fmla="*/ 87 h 164"/>
              <a:gd name="T72" fmla="*/ 148 w 197"/>
              <a:gd name="T73" fmla="*/ 109 h 164"/>
              <a:gd name="T74" fmla="*/ 148 w 197"/>
              <a:gd name="T75" fmla="*/ 128 h 164"/>
              <a:gd name="T76" fmla="*/ 167 w 197"/>
              <a:gd name="T77" fmla="*/ 128 h 164"/>
              <a:gd name="T78" fmla="*/ 168 w 197"/>
              <a:gd name="T79" fmla="*/ 109 h 164"/>
              <a:gd name="T80" fmla="*/ 158 w 197"/>
              <a:gd name="T81" fmla="*/ 105 h 164"/>
              <a:gd name="T82" fmla="*/ 154 w 197"/>
              <a:gd name="T83" fmla="*/ 114 h 164"/>
              <a:gd name="T84" fmla="*/ 163 w 197"/>
              <a:gd name="T85" fmla="*/ 118 h 164"/>
              <a:gd name="T86" fmla="*/ 154 w 197"/>
              <a:gd name="T87" fmla="*/ 122 h 164"/>
              <a:gd name="T88" fmla="*/ 154 w 197"/>
              <a:gd name="T89" fmla="*/ 11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7" h="164">
                <a:moveTo>
                  <a:pt x="159" y="6"/>
                </a:moveTo>
                <a:cubicBezTo>
                  <a:pt x="158" y="2"/>
                  <a:pt x="155" y="0"/>
                  <a:pt x="151" y="1"/>
                </a:cubicBezTo>
                <a:cubicBezTo>
                  <a:pt x="111" y="11"/>
                  <a:pt x="111" y="11"/>
                  <a:pt x="111" y="11"/>
                </a:cubicBezTo>
                <a:cubicBezTo>
                  <a:pt x="110" y="10"/>
                  <a:pt x="108" y="8"/>
                  <a:pt x="105" y="8"/>
                </a:cubicBezTo>
                <a:cubicBezTo>
                  <a:pt x="7" y="8"/>
                  <a:pt x="7" y="8"/>
                  <a:pt x="7" y="8"/>
                </a:cubicBezTo>
                <a:cubicBezTo>
                  <a:pt x="3" y="8"/>
                  <a:pt x="0" y="11"/>
                  <a:pt x="0" y="15"/>
                </a:cubicBezTo>
                <a:cubicBezTo>
                  <a:pt x="0" y="157"/>
                  <a:pt x="0" y="157"/>
                  <a:pt x="0" y="157"/>
                </a:cubicBezTo>
                <a:cubicBezTo>
                  <a:pt x="0" y="161"/>
                  <a:pt x="3" y="164"/>
                  <a:pt x="7" y="164"/>
                </a:cubicBezTo>
                <a:cubicBezTo>
                  <a:pt x="105" y="164"/>
                  <a:pt x="105" y="164"/>
                  <a:pt x="105" y="164"/>
                </a:cubicBezTo>
                <a:cubicBezTo>
                  <a:pt x="109" y="164"/>
                  <a:pt x="112" y="161"/>
                  <a:pt x="112" y="157"/>
                </a:cubicBezTo>
                <a:cubicBezTo>
                  <a:pt x="112" y="71"/>
                  <a:pt x="112" y="71"/>
                  <a:pt x="112" y="71"/>
                </a:cubicBezTo>
                <a:cubicBezTo>
                  <a:pt x="136" y="159"/>
                  <a:pt x="136" y="159"/>
                  <a:pt x="136" y="159"/>
                </a:cubicBezTo>
                <a:cubicBezTo>
                  <a:pt x="136" y="162"/>
                  <a:pt x="140" y="164"/>
                  <a:pt x="144" y="163"/>
                </a:cubicBezTo>
                <a:cubicBezTo>
                  <a:pt x="191" y="151"/>
                  <a:pt x="191" y="151"/>
                  <a:pt x="191" y="151"/>
                </a:cubicBezTo>
                <a:cubicBezTo>
                  <a:pt x="195" y="150"/>
                  <a:pt x="197" y="146"/>
                  <a:pt x="196" y="142"/>
                </a:cubicBezTo>
                <a:cubicBezTo>
                  <a:pt x="159" y="6"/>
                  <a:pt x="159" y="6"/>
                  <a:pt x="159" y="6"/>
                </a:cubicBezTo>
                <a:close/>
                <a:moveTo>
                  <a:pt x="52" y="150"/>
                </a:moveTo>
                <a:cubicBezTo>
                  <a:pt x="52" y="150"/>
                  <a:pt x="52" y="150"/>
                  <a:pt x="52" y="150"/>
                </a:cubicBezTo>
                <a:cubicBezTo>
                  <a:pt x="14" y="150"/>
                  <a:pt x="14" y="150"/>
                  <a:pt x="14" y="150"/>
                </a:cubicBezTo>
                <a:cubicBezTo>
                  <a:pt x="14" y="22"/>
                  <a:pt x="14" y="22"/>
                  <a:pt x="14" y="22"/>
                </a:cubicBezTo>
                <a:cubicBezTo>
                  <a:pt x="52" y="22"/>
                  <a:pt x="52" y="22"/>
                  <a:pt x="52" y="22"/>
                </a:cubicBezTo>
                <a:cubicBezTo>
                  <a:pt x="52" y="150"/>
                  <a:pt x="52" y="150"/>
                  <a:pt x="52" y="150"/>
                </a:cubicBezTo>
                <a:close/>
                <a:moveTo>
                  <a:pt x="99" y="150"/>
                </a:moveTo>
                <a:cubicBezTo>
                  <a:pt x="99" y="150"/>
                  <a:pt x="99" y="150"/>
                  <a:pt x="99" y="150"/>
                </a:cubicBezTo>
                <a:cubicBezTo>
                  <a:pt x="60" y="150"/>
                  <a:pt x="60" y="150"/>
                  <a:pt x="60" y="150"/>
                </a:cubicBezTo>
                <a:cubicBezTo>
                  <a:pt x="60" y="22"/>
                  <a:pt x="60" y="22"/>
                  <a:pt x="60" y="22"/>
                </a:cubicBezTo>
                <a:cubicBezTo>
                  <a:pt x="99" y="22"/>
                  <a:pt x="99" y="22"/>
                  <a:pt x="99" y="22"/>
                </a:cubicBezTo>
                <a:cubicBezTo>
                  <a:pt x="99" y="150"/>
                  <a:pt x="99" y="150"/>
                  <a:pt x="99" y="150"/>
                </a:cubicBezTo>
                <a:close/>
                <a:moveTo>
                  <a:pt x="147" y="149"/>
                </a:moveTo>
                <a:cubicBezTo>
                  <a:pt x="147" y="149"/>
                  <a:pt x="147" y="149"/>
                  <a:pt x="147" y="149"/>
                </a:cubicBezTo>
                <a:cubicBezTo>
                  <a:pt x="114" y="25"/>
                  <a:pt x="114" y="25"/>
                  <a:pt x="114" y="25"/>
                </a:cubicBezTo>
                <a:cubicBezTo>
                  <a:pt x="148" y="16"/>
                  <a:pt x="148" y="16"/>
                  <a:pt x="148" y="16"/>
                </a:cubicBezTo>
                <a:cubicBezTo>
                  <a:pt x="181" y="139"/>
                  <a:pt x="181" y="139"/>
                  <a:pt x="181" y="139"/>
                </a:cubicBezTo>
                <a:cubicBezTo>
                  <a:pt x="147" y="149"/>
                  <a:pt x="147" y="149"/>
                  <a:pt x="147" y="149"/>
                </a:cubicBezTo>
                <a:close/>
                <a:moveTo>
                  <a:pt x="23" y="133"/>
                </a:moveTo>
                <a:cubicBezTo>
                  <a:pt x="23" y="133"/>
                  <a:pt x="23" y="133"/>
                  <a:pt x="23" y="133"/>
                </a:cubicBezTo>
                <a:cubicBezTo>
                  <a:pt x="23" y="133"/>
                  <a:pt x="23" y="133"/>
                  <a:pt x="23" y="133"/>
                </a:cubicBezTo>
                <a:cubicBezTo>
                  <a:pt x="26" y="136"/>
                  <a:pt x="29" y="137"/>
                  <a:pt x="33" y="137"/>
                </a:cubicBezTo>
                <a:cubicBezTo>
                  <a:pt x="37" y="137"/>
                  <a:pt x="40" y="136"/>
                  <a:pt x="42" y="134"/>
                </a:cubicBezTo>
                <a:cubicBezTo>
                  <a:pt x="43" y="133"/>
                  <a:pt x="43" y="133"/>
                  <a:pt x="43" y="133"/>
                </a:cubicBezTo>
                <a:cubicBezTo>
                  <a:pt x="45" y="131"/>
                  <a:pt x="47" y="127"/>
                  <a:pt x="47" y="124"/>
                </a:cubicBezTo>
                <a:cubicBezTo>
                  <a:pt x="47" y="120"/>
                  <a:pt x="45" y="116"/>
                  <a:pt x="43" y="114"/>
                </a:cubicBezTo>
                <a:cubicBezTo>
                  <a:pt x="42" y="114"/>
                  <a:pt x="42" y="114"/>
                  <a:pt x="42" y="114"/>
                </a:cubicBezTo>
                <a:cubicBezTo>
                  <a:pt x="40" y="112"/>
                  <a:pt x="37" y="110"/>
                  <a:pt x="33" y="110"/>
                </a:cubicBezTo>
                <a:cubicBezTo>
                  <a:pt x="29" y="110"/>
                  <a:pt x="26" y="112"/>
                  <a:pt x="23" y="114"/>
                </a:cubicBezTo>
                <a:cubicBezTo>
                  <a:pt x="21" y="116"/>
                  <a:pt x="19" y="120"/>
                  <a:pt x="19" y="124"/>
                </a:cubicBezTo>
                <a:cubicBezTo>
                  <a:pt x="19" y="127"/>
                  <a:pt x="21" y="131"/>
                  <a:pt x="23" y="133"/>
                </a:cubicBezTo>
                <a:close/>
                <a:moveTo>
                  <a:pt x="29" y="120"/>
                </a:moveTo>
                <a:cubicBezTo>
                  <a:pt x="29" y="120"/>
                  <a:pt x="29" y="120"/>
                  <a:pt x="29" y="120"/>
                </a:cubicBezTo>
                <a:cubicBezTo>
                  <a:pt x="30" y="119"/>
                  <a:pt x="31" y="118"/>
                  <a:pt x="33" y="118"/>
                </a:cubicBezTo>
                <a:cubicBezTo>
                  <a:pt x="34" y="118"/>
                  <a:pt x="36" y="119"/>
                  <a:pt x="37" y="120"/>
                </a:cubicBezTo>
                <a:cubicBezTo>
                  <a:pt x="37" y="120"/>
                  <a:pt x="37" y="120"/>
                  <a:pt x="37" y="120"/>
                </a:cubicBezTo>
                <a:cubicBezTo>
                  <a:pt x="38" y="121"/>
                  <a:pt x="38" y="122"/>
                  <a:pt x="38" y="124"/>
                </a:cubicBezTo>
                <a:cubicBezTo>
                  <a:pt x="38" y="125"/>
                  <a:pt x="38" y="127"/>
                  <a:pt x="37" y="128"/>
                </a:cubicBezTo>
                <a:cubicBezTo>
                  <a:pt x="36" y="129"/>
                  <a:pt x="34" y="129"/>
                  <a:pt x="33" y="129"/>
                </a:cubicBezTo>
                <a:cubicBezTo>
                  <a:pt x="31" y="129"/>
                  <a:pt x="30" y="129"/>
                  <a:pt x="29" y="128"/>
                </a:cubicBezTo>
                <a:cubicBezTo>
                  <a:pt x="29" y="127"/>
                  <a:pt x="29" y="127"/>
                  <a:pt x="29" y="127"/>
                </a:cubicBezTo>
                <a:cubicBezTo>
                  <a:pt x="28" y="126"/>
                  <a:pt x="27" y="125"/>
                  <a:pt x="27" y="124"/>
                </a:cubicBezTo>
                <a:cubicBezTo>
                  <a:pt x="27" y="122"/>
                  <a:pt x="28" y="121"/>
                  <a:pt x="29" y="120"/>
                </a:cubicBezTo>
                <a:close/>
                <a:moveTo>
                  <a:pt x="32" y="91"/>
                </a:moveTo>
                <a:cubicBezTo>
                  <a:pt x="32" y="91"/>
                  <a:pt x="32" y="91"/>
                  <a:pt x="32" y="91"/>
                </a:cubicBezTo>
                <a:cubicBezTo>
                  <a:pt x="34" y="91"/>
                  <a:pt x="36" y="89"/>
                  <a:pt x="36" y="87"/>
                </a:cubicBezTo>
                <a:cubicBezTo>
                  <a:pt x="36" y="38"/>
                  <a:pt x="36" y="38"/>
                  <a:pt x="36" y="38"/>
                </a:cubicBezTo>
                <a:cubicBezTo>
                  <a:pt x="36" y="35"/>
                  <a:pt x="34" y="34"/>
                  <a:pt x="32" y="34"/>
                </a:cubicBezTo>
                <a:cubicBezTo>
                  <a:pt x="29" y="34"/>
                  <a:pt x="28" y="35"/>
                  <a:pt x="28" y="38"/>
                </a:cubicBezTo>
                <a:cubicBezTo>
                  <a:pt x="28" y="87"/>
                  <a:pt x="28" y="87"/>
                  <a:pt x="28" y="87"/>
                </a:cubicBezTo>
                <a:cubicBezTo>
                  <a:pt x="28" y="89"/>
                  <a:pt x="29" y="91"/>
                  <a:pt x="32" y="91"/>
                </a:cubicBezTo>
                <a:close/>
                <a:moveTo>
                  <a:pt x="134" y="31"/>
                </a:moveTo>
                <a:cubicBezTo>
                  <a:pt x="134" y="31"/>
                  <a:pt x="134" y="31"/>
                  <a:pt x="134" y="31"/>
                </a:cubicBezTo>
                <a:cubicBezTo>
                  <a:pt x="132" y="32"/>
                  <a:pt x="131" y="34"/>
                  <a:pt x="131" y="36"/>
                </a:cubicBezTo>
                <a:cubicBezTo>
                  <a:pt x="144" y="84"/>
                  <a:pt x="144" y="84"/>
                  <a:pt x="144" y="84"/>
                </a:cubicBezTo>
                <a:cubicBezTo>
                  <a:pt x="144" y="86"/>
                  <a:pt x="146" y="87"/>
                  <a:pt x="149" y="86"/>
                </a:cubicBezTo>
                <a:cubicBezTo>
                  <a:pt x="151" y="86"/>
                  <a:pt x="152" y="84"/>
                  <a:pt x="152" y="82"/>
                </a:cubicBezTo>
                <a:cubicBezTo>
                  <a:pt x="139" y="34"/>
                  <a:pt x="139" y="34"/>
                  <a:pt x="139" y="34"/>
                </a:cubicBezTo>
                <a:cubicBezTo>
                  <a:pt x="138" y="32"/>
                  <a:pt x="136" y="31"/>
                  <a:pt x="134" y="31"/>
                </a:cubicBezTo>
                <a:close/>
                <a:moveTo>
                  <a:pt x="69" y="133"/>
                </a:moveTo>
                <a:cubicBezTo>
                  <a:pt x="69" y="133"/>
                  <a:pt x="69" y="133"/>
                  <a:pt x="69" y="133"/>
                </a:cubicBezTo>
                <a:cubicBezTo>
                  <a:pt x="69" y="133"/>
                  <a:pt x="69" y="133"/>
                  <a:pt x="69" y="133"/>
                </a:cubicBezTo>
                <a:cubicBezTo>
                  <a:pt x="71" y="136"/>
                  <a:pt x="75" y="137"/>
                  <a:pt x="79" y="137"/>
                </a:cubicBezTo>
                <a:cubicBezTo>
                  <a:pt x="82" y="137"/>
                  <a:pt x="86" y="136"/>
                  <a:pt x="88" y="134"/>
                </a:cubicBezTo>
                <a:cubicBezTo>
                  <a:pt x="88" y="133"/>
                  <a:pt x="88" y="133"/>
                  <a:pt x="88" y="133"/>
                </a:cubicBezTo>
                <a:cubicBezTo>
                  <a:pt x="91" y="131"/>
                  <a:pt x="92" y="127"/>
                  <a:pt x="92" y="124"/>
                </a:cubicBezTo>
                <a:cubicBezTo>
                  <a:pt x="92" y="120"/>
                  <a:pt x="91" y="116"/>
                  <a:pt x="88" y="114"/>
                </a:cubicBezTo>
                <a:cubicBezTo>
                  <a:pt x="86" y="112"/>
                  <a:pt x="82" y="110"/>
                  <a:pt x="79" y="110"/>
                </a:cubicBezTo>
                <a:cubicBezTo>
                  <a:pt x="75" y="110"/>
                  <a:pt x="71" y="112"/>
                  <a:pt x="69" y="114"/>
                </a:cubicBezTo>
                <a:cubicBezTo>
                  <a:pt x="69" y="114"/>
                  <a:pt x="69" y="114"/>
                  <a:pt x="69" y="114"/>
                </a:cubicBezTo>
                <a:cubicBezTo>
                  <a:pt x="66" y="116"/>
                  <a:pt x="65" y="120"/>
                  <a:pt x="65" y="124"/>
                </a:cubicBezTo>
                <a:cubicBezTo>
                  <a:pt x="65" y="127"/>
                  <a:pt x="66" y="131"/>
                  <a:pt x="69" y="133"/>
                </a:cubicBezTo>
                <a:close/>
                <a:moveTo>
                  <a:pt x="75" y="120"/>
                </a:moveTo>
                <a:cubicBezTo>
                  <a:pt x="75" y="120"/>
                  <a:pt x="75" y="120"/>
                  <a:pt x="75" y="120"/>
                </a:cubicBezTo>
                <a:cubicBezTo>
                  <a:pt x="76" y="119"/>
                  <a:pt x="77" y="118"/>
                  <a:pt x="79" y="118"/>
                </a:cubicBezTo>
                <a:cubicBezTo>
                  <a:pt x="80" y="118"/>
                  <a:pt x="81" y="119"/>
                  <a:pt x="82" y="120"/>
                </a:cubicBezTo>
                <a:cubicBezTo>
                  <a:pt x="82" y="120"/>
                  <a:pt x="82" y="120"/>
                  <a:pt x="82" y="120"/>
                </a:cubicBezTo>
                <a:cubicBezTo>
                  <a:pt x="84" y="121"/>
                  <a:pt x="84" y="122"/>
                  <a:pt x="84" y="124"/>
                </a:cubicBezTo>
                <a:cubicBezTo>
                  <a:pt x="84" y="125"/>
                  <a:pt x="84" y="127"/>
                  <a:pt x="83" y="128"/>
                </a:cubicBezTo>
                <a:cubicBezTo>
                  <a:pt x="82" y="128"/>
                  <a:pt x="82" y="128"/>
                  <a:pt x="82" y="128"/>
                </a:cubicBezTo>
                <a:cubicBezTo>
                  <a:pt x="81" y="129"/>
                  <a:pt x="80" y="129"/>
                  <a:pt x="79" y="129"/>
                </a:cubicBezTo>
                <a:cubicBezTo>
                  <a:pt x="77" y="129"/>
                  <a:pt x="76" y="129"/>
                  <a:pt x="75" y="128"/>
                </a:cubicBezTo>
                <a:cubicBezTo>
                  <a:pt x="74" y="127"/>
                  <a:pt x="74" y="127"/>
                  <a:pt x="74" y="127"/>
                </a:cubicBezTo>
                <a:cubicBezTo>
                  <a:pt x="74" y="126"/>
                  <a:pt x="73" y="125"/>
                  <a:pt x="73" y="124"/>
                </a:cubicBezTo>
                <a:cubicBezTo>
                  <a:pt x="73" y="122"/>
                  <a:pt x="74" y="121"/>
                  <a:pt x="75" y="120"/>
                </a:cubicBezTo>
                <a:close/>
                <a:moveTo>
                  <a:pt x="81" y="91"/>
                </a:moveTo>
                <a:cubicBezTo>
                  <a:pt x="81" y="91"/>
                  <a:pt x="81" y="91"/>
                  <a:pt x="81" y="91"/>
                </a:cubicBezTo>
                <a:cubicBezTo>
                  <a:pt x="83" y="91"/>
                  <a:pt x="85" y="89"/>
                  <a:pt x="85" y="87"/>
                </a:cubicBezTo>
                <a:cubicBezTo>
                  <a:pt x="85" y="38"/>
                  <a:pt x="85" y="38"/>
                  <a:pt x="85" y="38"/>
                </a:cubicBezTo>
                <a:cubicBezTo>
                  <a:pt x="85" y="35"/>
                  <a:pt x="83" y="34"/>
                  <a:pt x="81" y="34"/>
                </a:cubicBezTo>
                <a:cubicBezTo>
                  <a:pt x="79" y="34"/>
                  <a:pt x="77" y="35"/>
                  <a:pt x="77" y="38"/>
                </a:cubicBezTo>
                <a:cubicBezTo>
                  <a:pt x="77" y="87"/>
                  <a:pt x="77" y="87"/>
                  <a:pt x="77" y="87"/>
                </a:cubicBezTo>
                <a:cubicBezTo>
                  <a:pt x="77" y="89"/>
                  <a:pt x="79" y="91"/>
                  <a:pt x="81" y="91"/>
                </a:cubicBezTo>
                <a:close/>
                <a:moveTo>
                  <a:pt x="148" y="109"/>
                </a:moveTo>
                <a:cubicBezTo>
                  <a:pt x="148" y="109"/>
                  <a:pt x="148" y="109"/>
                  <a:pt x="148" y="109"/>
                </a:cubicBezTo>
                <a:cubicBezTo>
                  <a:pt x="146" y="111"/>
                  <a:pt x="144" y="114"/>
                  <a:pt x="144" y="118"/>
                </a:cubicBezTo>
                <a:cubicBezTo>
                  <a:pt x="144" y="122"/>
                  <a:pt x="146" y="125"/>
                  <a:pt x="148" y="128"/>
                </a:cubicBezTo>
                <a:cubicBezTo>
                  <a:pt x="148" y="128"/>
                  <a:pt x="148" y="128"/>
                  <a:pt x="148" y="128"/>
                </a:cubicBezTo>
                <a:cubicBezTo>
                  <a:pt x="151" y="130"/>
                  <a:pt x="154" y="132"/>
                  <a:pt x="158" y="132"/>
                </a:cubicBezTo>
                <a:cubicBezTo>
                  <a:pt x="161" y="132"/>
                  <a:pt x="165" y="131"/>
                  <a:pt x="167" y="128"/>
                </a:cubicBezTo>
                <a:cubicBezTo>
                  <a:pt x="167" y="128"/>
                  <a:pt x="167" y="128"/>
                  <a:pt x="167" y="128"/>
                </a:cubicBezTo>
                <a:cubicBezTo>
                  <a:pt x="168" y="128"/>
                  <a:pt x="168" y="128"/>
                  <a:pt x="168" y="128"/>
                </a:cubicBezTo>
                <a:cubicBezTo>
                  <a:pt x="170" y="126"/>
                  <a:pt x="171" y="122"/>
                  <a:pt x="171" y="118"/>
                </a:cubicBezTo>
                <a:cubicBezTo>
                  <a:pt x="171" y="114"/>
                  <a:pt x="170" y="111"/>
                  <a:pt x="168" y="109"/>
                </a:cubicBezTo>
                <a:cubicBezTo>
                  <a:pt x="168" y="109"/>
                  <a:pt x="168" y="109"/>
                  <a:pt x="168" y="109"/>
                </a:cubicBezTo>
                <a:cubicBezTo>
                  <a:pt x="168" y="109"/>
                  <a:pt x="168" y="109"/>
                  <a:pt x="168" y="109"/>
                </a:cubicBezTo>
                <a:cubicBezTo>
                  <a:pt x="165" y="106"/>
                  <a:pt x="162" y="105"/>
                  <a:pt x="158" y="105"/>
                </a:cubicBezTo>
                <a:cubicBezTo>
                  <a:pt x="154" y="105"/>
                  <a:pt x="151" y="106"/>
                  <a:pt x="148" y="109"/>
                </a:cubicBezTo>
                <a:close/>
                <a:moveTo>
                  <a:pt x="154" y="114"/>
                </a:moveTo>
                <a:cubicBezTo>
                  <a:pt x="154" y="114"/>
                  <a:pt x="154" y="114"/>
                  <a:pt x="154" y="114"/>
                </a:cubicBezTo>
                <a:cubicBezTo>
                  <a:pt x="155" y="113"/>
                  <a:pt x="156" y="113"/>
                  <a:pt x="158" y="113"/>
                </a:cubicBezTo>
                <a:cubicBezTo>
                  <a:pt x="159" y="113"/>
                  <a:pt x="161" y="113"/>
                  <a:pt x="162" y="114"/>
                </a:cubicBezTo>
                <a:cubicBezTo>
                  <a:pt x="163" y="115"/>
                  <a:pt x="163" y="117"/>
                  <a:pt x="163" y="118"/>
                </a:cubicBezTo>
                <a:cubicBezTo>
                  <a:pt x="163" y="120"/>
                  <a:pt x="163" y="121"/>
                  <a:pt x="162" y="122"/>
                </a:cubicBezTo>
                <a:cubicBezTo>
                  <a:pt x="161" y="123"/>
                  <a:pt x="159" y="124"/>
                  <a:pt x="158" y="124"/>
                </a:cubicBezTo>
                <a:cubicBezTo>
                  <a:pt x="156" y="124"/>
                  <a:pt x="155" y="123"/>
                  <a:pt x="154" y="122"/>
                </a:cubicBezTo>
                <a:cubicBezTo>
                  <a:pt x="154" y="122"/>
                  <a:pt x="154" y="122"/>
                  <a:pt x="154" y="122"/>
                </a:cubicBezTo>
                <a:cubicBezTo>
                  <a:pt x="153" y="121"/>
                  <a:pt x="152" y="120"/>
                  <a:pt x="152" y="118"/>
                </a:cubicBezTo>
                <a:cubicBezTo>
                  <a:pt x="152" y="117"/>
                  <a:pt x="153" y="115"/>
                  <a:pt x="154" y="114"/>
                </a:cubicBezTo>
                <a:close/>
              </a:path>
            </a:pathLst>
          </a:custGeom>
          <a:solidFill>
            <a:schemeClr val="bg1"/>
          </a:solidFill>
          <a:ln>
            <a:noFill/>
          </a:ln>
        </p:spPr>
        <p:txBody>
          <a:bodyPr vert="horz" wrap="square" lIns="121920" tIns="60960" rIns="121920" bIns="60960" numCol="1" anchor="t" anchorCtr="0" compatLnSpc="1"/>
          <a:lstStyle/>
          <a:p>
            <a:pPr>
              <a:defRPr/>
            </a:pPr>
            <a:endParaRPr lang="zh-CN" altLang="en-US" dirty="0">
              <a:solidFill>
                <a:srgbClr val="333333"/>
              </a:solidFill>
              <a:latin typeface="Calibri" panose="020F0502020204030204"/>
              <a:ea typeface="微软雅黑" panose="020B0503020204020204" pitchFamily="34" charset="-122"/>
            </a:endParaRPr>
          </a:p>
        </p:txBody>
      </p:sp>
      <p:sp>
        <p:nvSpPr>
          <p:cNvPr id="88" name="矩形 87"/>
          <p:cNvSpPr/>
          <p:nvPr/>
        </p:nvSpPr>
        <p:spPr>
          <a:xfrm>
            <a:off x="5374766" y="4944369"/>
            <a:ext cx="1385316" cy="363882"/>
          </a:xfrm>
          <a:prstGeom prst="rect">
            <a:avLst/>
          </a:prstGeom>
        </p:spPr>
        <p:txBody>
          <a:bodyPr wrap="none">
            <a:spAutoFit/>
          </a:bodyPr>
          <a:lstStyle/>
          <a:p>
            <a:pPr algn="ctr">
              <a:lnSpc>
                <a:spcPct val="150000"/>
              </a:lnSpc>
              <a:defRPr/>
            </a:pPr>
            <a:r>
              <a:rPr lang="zh-CN" altLang="en-US" sz="1335" dirty="0">
                <a:ln w="6350">
                  <a:noFill/>
                </a:ln>
                <a:solidFill>
                  <a:srgbClr val="FFFFFF">
                    <a:lumMod val="50000"/>
                  </a:srgbClr>
                </a:solidFill>
                <a:latin typeface="微软雅黑" panose="020B0503020204020204" pitchFamily="34" charset="-122"/>
                <a:ea typeface="微软雅黑" panose="020B0503020204020204" pitchFamily="34" charset="-122"/>
              </a:rPr>
              <a:t>在此添加小标题</a:t>
            </a:r>
            <a:endParaRPr lang="zh-CN" altLang="en-US" sz="1335" dirty="0">
              <a:ln w="6350">
                <a:noFill/>
              </a:ln>
              <a:solidFill>
                <a:srgbClr val="FFFFFF">
                  <a:lumMod val="50000"/>
                </a:srgbClr>
              </a:solidFill>
              <a:latin typeface="微软雅黑" panose="020B0503020204020204" pitchFamily="34" charset="-122"/>
              <a:ea typeface="微软雅黑" panose="020B0503020204020204" pitchFamily="34" charset="-122"/>
            </a:endParaRPr>
          </a:p>
        </p:txBody>
      </p:sp>
      <p:sp>
        <p:nvSpPr>
          <p:cNvPr id="89" name="矩形 88"/>
          <p:cNvSpPr/>
          <p:nvPr/>
        </p:nvSpPr>
        <p:spPr>
          <a:xfrm>
            <a:off x="3171172" y="4944369"/>
            <a:ext cx="1385316" cy="363882"/>
          </a:xfrm>
          <a:prstGeom prst="rect">
            <a:avLst/>
          </a:prstGeom>
        </p:spPr>
        <p:txBody>
          <a:bodyPr wrap="none">
            <a:spAutoFit/>
          </a:bodyPr>
          <a:lstStyle/>
          <a:p>
            <a:pPr algn="ctr">
              <a:lnSpc>
                <a:spcPct val="150000"/>
              </a:lnSpc>
              <a:defRPr/>
            </a:pPr>
            <a:r>
              <a:rPr lang="zh-CN" altLang="en-US" sz="1335" dirty="0">
                <a:ln w="6350">
                  <a:noFill/>
                </a:ln>
                <a:solidFill>
                  <a:srgbClr val="FFFFFF">
                    <a:lumMod val="50000"/>
                  </a:srgbClr>
                </a:solidFill>
                <a:latin typeface="微软雅黑" panose="020B0503020204020204" pitchFamily="34" charset="-122"/>
                <a:ea typeface="微软雅黑" panose="020B0503020204020204" pitchFamily="34" charset="-122"/>
              </a:rPr>
              <a:t>在此添加小标题</a:t>
            </a:r>
            <a:endParaRPr lang="zh-CN" altLang="en-US" sz="1335" dirty="0">
              <a:ln w="6350">
                <a:noFill/>
              </a:ln>
              <a:solidFill>
                <a:srgbClr val="FFFFFF">
                  <a:lumMod val="50000"/>
                </a:srgbClr>
              </a:solidFill>
              <a:latin typeface="微软雅黑" panose="020B0503020204020204" pitchFamily="34" charset="-122"/>
              <a:ea typeface="微软雅黑" panose="020B0503020204020204" pitchFamily="34" charset="-122"/>
            </a:endParaRPr>
          </a:p>
        </p:txBody>
      </p:sp>
      <p:sp>
        <p:nvSpPr>
          <p:cNvPr id="90" name="矩形 89"/>
          <p:cNvSpPr/>
          <p:nvPr/>
        </p:nvSpPr>
        <p:spPr>
          <a:xfrm>
            <a:off x="967580" y="4944369"/>
            <a:ext cx="1385316" cy="363882"/>
          </a:xfrm>
          <a:prstGeom prst="rect">
            <a:avLst/>
          </a:prstGeom>
        </p:spPr>
        <p:txBody>
          <a:bodyPr wrap="none">
            <a:spAutoFit/>
          </a:bodyPr>
          <a:lstStyle/>
          <a:p>
            <a:pPr algn="ctr">
              <a:lnSpc>
                <a:spcPct val="150000"/>
              </a:lnSpc>
              <a:defRPr/>
            </a:pPr>
            <a:r>
              <a:rPr lang="zh-CN" altLang="en-US" sz="1335" dirty="0">
                <a:ln w="6350">
                  <a:noFill/>
                </a:ln>
                <a:solidFill>
                  <a:srgbClr val="FFFFFF">
                    <a:lumMod val="50000"/>
                  </a:srgbClr>
                </a:solidFill>
                <a:latin typeface="微软雅黑" panose="020B0503020204020204" pitchFamily="34" charset="-122"/>
                <a:ea typeface="微软雅黑" panose="020B0503020204020204" pitchFamily="34" charset="-122"/>
              </a:rPr>
              <a:t>在此添加小标题</a:t>
            </a:r>
            <a:endParaRPr lang="zh-CN" altLang="en-US" sz="1335" dirty="0">
              <a:ln w="6350">
                <a:noFill/>
              </a:ln>
              <a:solidFill>
                <a:srgbClr val="FFFFFF">
                  <a:lumMod val="50000"/>
                </a:srgbClr>
              </a:solidFill>
              <a:latin typeface="微软雅黑" panose="020B0503020204020204" pitchFamily="34" charset="-122"/>
              <a:ea typeface="微软雅黑" panose="020B0503020204020204" pitchFamily="34" charset="-122"/>
            </a:endParaRPr>
          </a:p>
        </p:txBody>
      </p:sp>
      <p:sp>
        <p:nvSpPr>
          <p:cNvPr id="91" name="矩形 90"/>
          <p:cNvSpPr/>
          <p:nvPr/>
        </p:nvSpPr>
        <p:spPr>
          <a:xfrm>
            <a:off x="9790978" y="4944369"/>
            <a:ext cx="1385316" cy="363882"/>
          </a:xfrm>
          <a:prstGeom prst="rect">
            <a:avLst/>
          </a:prstGeom>
        </p:spPr>
        <p:txBody>
          <a:bodyPr wrap="none">
            <a:spAutoFit/>
          </a:bodyPr>
          <a:lstStyle/>
          <a:p>
            <a:pPr algn="ctr">
              <a:lnSpc>
                <a:spcPct val="150000"/>
              </a:lnSpc>
              <a:defRPr/>
            </a:pPr>
            <a:r>
              <a:rPr lang="zh-CN" altLang="en-US" sz="1335" dirty="0">
                <a:ln w="6350">
                  <a:noFill/>
                </a:ln>
                <a:solidFill>
                  <a:srgbClr val="FFFFFF">
                    <a:lumMod val="50000"/>
                  </a:srgbClr>
                </a:solidFill>
                <a:latin typeface="微软雅黑" panose="020B0503020204020204" pitchFamily="34" charset="-122"/>
                <a:ea typeface="微软雅黑" panose="020B0503020204020204" pitchFamily="34" charset="-122"/>
              </a:rPr>
              <a:t>在此添加小标题</a:t>
            </a:r>
            <a:endParaRPr lang="zh-CN" altLang="en-US" sz="1335" dirty="0">
              <a:ln w="6350">
                <a:noFill/>
              </a:ln>
              <a:solidFill>
                <a:srgbClr val="FFFFFF">
                  <a:lumMod val="50000"/>
                </a:srgbClr>
              </a:solidFill>
              <a:latin typeface="微软雅黑" panose="020B0503020204020204" pitchFamily="34" charset="-122"/>
              <a:ea typeface="微软雅黑" panose="020B0503020204020204" pitchFamily="34" charset="-122"/>
            </a:endParaRPr>
          </a:p>
        </p:txBody>
      </p:sp>
      <p:sp>
        <p:nvSpPr>
          <p:cNvPr id="92" name="矩形 91"/>
          <p:cNvSpPr/>
          <p:nvPr/>
        </p:nvSpPr>
        <p:spPr>
          <a:xfrm>
            <a:off x="7587386" y="4944369"/>
            <a:ext cx="1385316" cy="363882"/>
          </a:xfrm>
          <a:prstGeom prst="rect">
            <a:avLst/>
          </a:prstGeom>
        </p:spPr>
        <p:txBody>
          <a:bodyPr wrap="none">
            <a:spAutoFit/>
          </a:bodyPr>
          <a:lstStyle/>
          <a:p>
            <a:pPr algn="ctr">
              <a:lnSpc>
                <a:spcPct val="150000"/>
              </a:lnSpc>
              <a:defRPr/>
            </a:pPr>
            <a:r>
              <a:rPr lang="zh-CN" altLang="en-US" sz="1335" dirty="0">
                <a:ln w="6350">
                  <a:noFill/>
                </a:ln>
                <a:solidFill>
                  <a:srgbClr val="FFFFFF">
                    <a:lumMod val="50000"/>
                  </a:srgbClr>
                </a:solidFill>
                <a:latin typeface="微软雅黑" panose="020B0503020204020204" pitchFamily="34" charset="-122"/>
                <a:ea typeface="微软雅黑" panose="020B0503020204020204" pitchFamily="34" charset="-122"/>
              </a:rPr>
              <a:t>在此添加小标题</a:t>
            </a:r>
            <a:endParaRPr lang="zh-CN" altLang="en-US" sz="1335" dirty="0">
              <a:ln w="6350">
                <a:noFill/>
              </a:ln>
              <a:solidFill>
                <a:srgbClr val="FFFFFF">
                  <a:lumMod val="50000"/>
                </a:srgbClr>
              </a:solidFill>
              <a:latin typeface="微软雅黑" panose="020B0503020204020204" pitchFamily="34" charset="-122"/>
              <a:ea typeface="微软雅黑" panose="020B0503020204020204" pitchFamily="34" charset="-122"/>
            </a:endParaRPr>
          </a:p>
        </p:txBody>
      </p:sp>
      <p:cxnSp>
        <p:nvCxnSpPr>
          <p:cNvPr id="93" name="直接连接符 92"/>
          <p:cNvCxnSpPr/>
          <p:nvPr/>
        </p:nvCxnSpPr>
        <p:spPr>
          <a:xfrm flipH="1">
            <a:off x="5115785" y="4861025"/>
            <a:ext cx="1920213"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flipH="1">
            <a:off x="2921225" y="4861025"/>
            <a:ext cx="1920213"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flipH="1">
            <a:off x="746985" y="4861025"/>
            <a:ext cx="1920213"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flipH="1">
            <a:off x="7350985" y="4861025"/>
            <a:ext cx="1920213"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flipH="1">
            <a:off x="9535385" y="4861025"/>
            <a:ext cx="1920213"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advTm="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7"/>
                                        </p:tgtEl>
                                        <p:attrNameLst>
                                          <p:attrName>style.visibility</p:attrName>
                                        </p:attrNameLst>
                                      </p:cBhvr>
                                      <p:to>
                                        <p:strVal val="visible"/>
                                      </p:to>
                                    </p:set>
                                    <p:anim calcmode="lin" valueType="num">
                                      <p:cBhvr additive="base">
                                        <p:cTn id="7" dur="500" fill="hold"/>
                                        <p:tgtEl>
                                          <p:spTgt spid="77"/>
                                        </p:tgtEl>
                                        <p:attrNameLst>
                                          <p:attrName>ppt_x</p:attrName>
                                        </p:attrNameLst>
                                      </p:cBhvr>
                                      <p:tavLst>
                                        <p:tav tm="0">
                                          <p:val>
                                            <p:strVal val="#ppt_x"/>
                                          </p:val>
                                        </p:tav>
                                        <p:tav tm="100000">
                                          <p:val>
                                            <p:strVal val="#ppt_x"/>
                                          </p:val>
                                        </p:tav>
                                      </p:tavLst>
                                    </p:anim>
                                    <p:anim calcmode="lin" valueType="num">
                                      <p:cBhvr additive="base">
                                        <p:cTn id="8" dur="500" fill="hold"/>
                                        <p:tgtEl>
                                          <p:spTgt spid="7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54"/>
                                        </p:tgtEl>
                                        <p:attrNameLst>
                                          <p:attrName>style.visibility</p:attrName>
                                        </p:attrNameLst>
                                      </p:cBhvr>
                                      <p:to>
                                        <p:strVal val="visible"/>
                                      </p:to>
                                    </p:set>
                                    <p:animEffect transition="in" filter="fade">
                                      <p:cBhvr>
                                        <p:cTn id="13" dur="1000"/>
                                        <p:tgtEl>
                                          <p:spTgt spid="54"/>
                                        </p:tgtEl>
                                      </p:cBhvr>
                                    </p:animEffect>
                                    <p:anim calcmode="lin" valueType="num">
                                      <p:cBhvr>
                                        <p:cTn id="14" dur="1000" fill="hold"/>
                                        <p:tgtEl>
                                          <p:spTgt spid="54"/>
                                        </p:tgtEl>
                                        <p:attrNameLst>
                                          <p:attrName>ppt_x</p:attrName>
                                        </p:attrNameLst>
                                      </p:cBhvr>
                                      <p:tavLst>
                                        <p:tav tm="0">
                                          <p:val>
                                            <p:strVal val="#ppt_x"/>
                                          </p:val>
                                        </p:tav>
                                        <p:tav tm="100000">
                                          <p:val>
                                            <p:strVal val="#ppt_x"/>
                                          </p:val>
                                        </p:tav>
                                      </p:tavLst>
                                    </p:anim>
                                    <p:anim calcmode="lin" valueType="num">
                                      <p:cBhvr>
                                        <p:cTn id="15" dur="1000" fill="hold"/>
                                        <p:tgtEl>
                                          <p:spTgt spid="54"/>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80"/>
                                        </p:tgtEl>
                                        <p:attrNameLst>
                                          <p:attrName>style.visibility</p:attrName>
                                        </p:attrNameLst>
                                      </p:cBhvr>
                                      <p:to>
                                        <p:strVal val="visible"/>
                                      </p:to>
                                    </p:set>
                                    <p:animEffect transition="in" filter="fade">
                                      <p:cBhvr>
                                        <p:cTn id="18" dur="1000"/>
                                        <p:tgtEl>
                                          <p:spTgt spid="80"/>
                                        </p:tgtEl>
                                      </p:cBhvr>
                                    </p:animEffect>
                                    <p:anim calcmode="lin" valueType="num">
                                      <p:cBhvr>
                                        <p:cTn id="19" dur="1000" fill="hold"/>
                                        <p:tgtEl>
                                          <p:spTgt spid="80"/>
                                        </p:tgtEl>
                                        <p:attrNameLst>
                                          <p:attrName>ppt_x</p:attrName>
                                        </p:attrNameLst>
                                      </p:cBhvr>
                                      <p:tavLst>
                                        <p:tav tm="0">
                                          <p:val>
                                            <p:strVal val="#ppt_x"/>
                                          </p:val>
                                        </p:tav>
                                        <p:tav tm="100000">
                                          <p:val>
                                            <p:strVal val="#ppt_x"/>
                                          </p:val>
                                        </p:tav>
                                      </p:tavLst>
                                    </p:anim>
                                    <p:anim calcmode="lin" valueType="num">
                                      <p:cBhvr>
                                        <p:cTn id="20" dur="1000" fill="hold"/>
                                        <p:tgtEl>
                                          <p:spTgt spid="80"/>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87"/>
                                        </p:tgtEl>
                                        <p:attrNameLst>
                                          <p:attrName>style.visibility</p:attrName>
                                        </p:attrNameLst>
                                      </p:cBhvr>
                                      <p:to>
                                        <p:strVal val="visible"/>
                                      </p:to>
                                    </p:set>
                                    <p:animEffect transition="in" filter="fade">
                                      <p:cBhvr>
                                        <p:cTn id="23" dur="1000"/>
                                        <p:tgtEl>
                                          <p:spTgt spid="87"/>
                                        </p:tgtEl>
                                      </p:cBhvr>
                                    </p:animEffect>
                                    <p:anim calcmode="lin" valueType="num">
                                      <p:cBhvr>
                                        <p:cTn id="24" dur="1000" fill="hold"/>
                                        <p:tgtEl>
                                          <p:spTgt spid="87"/>
                                        </p:tgtEl>
                                        <p:attrNameLst>
                                          <p:attrName>ppt_x</p:attrName>
                                        </p:attrNameLst>
                                      </p:cBhvr>
                                      <p:tavLst>
                                        <p:tav tm="0">
                                          <p:val>
                                            <p:strVal val="#ppt_x"/>
                                          </p:val>
                                        </p:tav>
                                        <p:tav tm="100000">
                                          <p:val>
                                            <p:strVal val="#ppt_x"/>
                                          </p:val>
                                        </p:tav>
                                      </p:tavLst>
                                    </p:anim>
                                    <p:anim calcmode="lin" valueType="num">
                                      <p:cBhvr>
                                        <p:cTn id="25" dur="1000" fill="hold"/>
                                        <p:tgtEl>
                                          <p:spTgt spid="87"/>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90"/>
                                        </p:tgtEl>
                                        <p:attrNameLst>
                                          <p:attrName>style.visibility</p:attrName>
                                        </p:attrNameLst>
                                      </p:cBhvr>
                                      <p:to>
                                        <p:strVal val="visible"/>
                                      </p:to>
                                    </p:set>
                                    <p:animEffect transition="in" filter="fade">
                                      <p:cBhvr>
                                        <p:cTn id="28" dur="1000"/>
                                        <p:tgtEl>
                                          <p:spTgt spid="90"/>
                                        </p:tgtEl>
                                      </p:cBhvr>
                                    </p:animEffect>
                                    <p:anim calcmode="lin" valueType="num">
                                      <p:cBhvr>
                                        <p:cTn id="29" dur="1000" fill="hold"/>
                                        <p:tgtEl>
                                          <p:spTgt spid="90"/>
                                        </p:tgtEl>
                                        <p:attrNameLst>
                                          <p:attrName>ppt_x</p:attrName>
                                        </p:attrNameLst>
                                      </p:cBhvr>
                                      <p:tavLst>
                                        <p:tav tm="0">
                                          <p:val>
                                            <p:strVal val="#ppt_x"/>
                                          </p:val>
                                        </p:tav>
                                        <p:tav tm="100000">
                                          <p:val>
                                            <p:strVal val="#ppt_x"/>
                                          </p:val>
                                        </p:tav>
                                      </p:tavLst>
                                    </p:anim>
                                    <p:anim calcmode="lin" valueType="num">
                                      <p:cBhvr>
                                        <p:cTn id="30" dur="1000" fill="hold"/>
                                        <p:tgtEl>
                                          <p:spTgt spid="90"/>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95"/>
                                        </p:tgtEl>
                                        <p:attrNameLst>
                                          <p:attrName>style.visibility</p:attrName>
                                        </p:attrNameLst>
                                      </p:cBhvr>
                                      <p:to>
                                        <p:strVal val="visible"/>
                                      </p:to>
                                    </p:set>
                                    <p:animEffect transition="in" filter="fade">
                                      <p:cBhvr>
                                        <p:cTn id="33" dur="1000"/>
                                        <p:tgtEl>
                                          <p:spTgt spid="95"/>
                                        </p:tgtEl>
                                      </p:cBhvr>
                                    </p:animEffect>
                                    <p:anim calcmode="lin" valueType="num">
                                      <p:cBhvr>
                                        <p:cTn id="34" dur="1000" fill="hold"/>
                                        <p:tgtEl>
                                          <p:spTgt spid="95"/>
                                        </p:tgtEl>
                                        <p:attrNameLst>
                                          <p:attrName>ppt_x</p:attrName>
                                        </p:attrNameLst>
                                      </p:cBhvr>
                                      <p:tavLst>
                                        <p:tav tm="0">
                                          <p:val>
                                            <p:strVal val="#ppt_x"/>
                                          </p:val>
                                        </p:tav>
                                        <p:tav tm="100000">
                                          <p:val>
                                            <p:strVal val="#ppt_x"/>
                                          </p:val>
                                        </p:tav>
                                      </p:tavLst>
                                    </p:anim>
                                    <p:anim calcmode="lin" valueType="num">
                                      <p:cBhvr>
                                        <p:cTn id="35" dur="1000" fill="hold"/>
                                        <p:tgtEl>
                                          <p:spTgt spid="95"/>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53"/>
                                        </p:tgtEl>
                                        <p:attrNameLst>
                                          <p:attrName>style.visibility</p:attrName>
                                        </p:attrNameLst>
                                      </p:cBhvr>
                                      <p:to>
                                        <p:strVal val="visible"/>
                                      </p:to>
                                    </p:set>
                                    <p:animEffect transition="in" filter="fade">
                                      <p:cBhvr>
                                        <p:cTn id="40" dur="1000"/>
                                        <p:tgtEl>
                                          <p:spTgt spid="53"/>
                                        </p:tgtEl>
                                      </p:cBhvr>
                                    </p:animEffect>
                                    <p:anim calcmode="lin" valueType="num">
                                      <p:cBhvr>
                                        <p:cTn id="41" dur="1000" fill="hold"/>
                                        <p:tgtEl>
                                          <p:spTgt spid="53"/>
                                        </p:tgtEl>
                                        <p:attrNameLst>
                                          <p:attrName>ppt_x</p:attrName>
                                        </p:attrNameLst>
                                      </p:cBhvr>
                                      <p:tavLst>
                                        <p:tav tm="0">
                                          <p:val>
                                            <p:strVal val="#ppt_x"/>
                                          </p:val>
                                        </p:tav>
                                        <p:tav tm="100000">
                                          <p:val>
                                            <p:strVal val="#ppt_x"/>
                                          </p:val>
                                        </p:tav>
                                      </p:tavLst>
                                    </p:anim>
                                    <p:anim calcmode="lin" valueType="num">
                                      <p:cBhvr>
                                        <p:cTn id="42" dur="1000" fill="hold"/>
                                        <p:tgtEl>
                                          <p:spTgt spid="53"/>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79"/>
                                        </p:tgtEl>
                                        <p:attrNameLst>
                                          <p:attrName>style.visibility</p:attrName>
                                        </p:attrNameLst>
                                      </p:cBhvr>
                                      <p:to>
                                        <p:strVal val="visible"/>
                                      </p:to>
                                    </p:set>
                                    <p:animEffect transition="in" filter="fade">
                                      <p:cBhvr>
                                        <p:cTn id="45" dur="1000"/>
                                        <p:tgtEl>
                                          <p:spTgt spid="79"/>
                                        </p:tgtEl>
                                      </p:cBhvr>
                                    </p:animEffect>
                                    <p:anim calcmode="lin" valueType="num">
                                      <p:cBhvr>
                                        <p:cTn id="46" dur="1000" fill="hold"/>
                                        <p:tgtEl>
                                          <p:spTgt spid="79"/>
                                        </p:tgtEl>
                                        <p:attrNameLst>
                                          <p:attrName>ppt_x</p:attrName>
                                        </p:attrNameLst>
                                      </p:cBhvr>
                                      <p:tavLst>
                                        <p:tav tm="0">
                                          <p:val>
                                            <p:strVal val="#ppt_x"/>
                                          </p:val>
                                        </p:tav>
                                        <p:tav tm="100000">
                                          <p:val>
                                            <p:strVal val="#ppt_x"/>
                                          </p:val>
                                        </p:tav>
                                      </p:tavLst>
                                    </p:anim>
                                    <p:anim calcmode="lin" valueType="num">
                                      <p:cBhvr>
                                        <p:cTn id="47" dur="1000" fill="hold"/>
                                        <p:tgtEl>
                                          <p:spTgt spid="79"/>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84"/>
                                        </p:tgtEl>
                                        <p:attrNameLst>
                                          <p:attrName>style.visibility</p:attrName>
                                        </p:attrNameLst>
                                      </p:cBhvr>
                                      <p:to>
                                        <p:strVal val="visible"/>
                                      </p:to>
                                    </p:set>
                                    <p:animEffect transition="in" filter="fade">
                                      <p:cBhvr>
                                        <p:cTn id="50" dur="1000"/>
                                        <p:tgtEl>
                                          <p:spTgt spid="84"/>
                                        </p:tgtEl>
                                      </p:cBhvr>
                                    </p:animEffect>
                                    <p:anim calcmode="lin" valueType="num">
                                      <p:cBhvr>
                                        <p:cTn id="51" dur="1000" fill="hold"/>
                                        <p:tgtEl>
                                          <p:spTgt spid="84"/>
                                        </p:tgtEl>
                                        <p:attrNameLst>
                                          <p:attrName>ppt_x</p:attrName>
                                        </p:attrNameLst>
                                      </p:cBhvr>
                                      <p:tavLst>
                                        <p:tav tm="0">
                                          <p:val>
                                            <p:strVal val="#ppt_x"/>
                                          </p:val>
                                        </p:tav>
                                        <p:tav tm="100000">
                                          <p:val>
                                            <p:strVal val="#ppt_x"/>
                                          </p:val>
                                        </p:tav>
                                      </p:tavLst>
                                    </p:anim>
                                    <p:anim calcmode="lin" valueType="num">
                                      <p:cBhvr>
                                        <p:cTn id="52" dur="1000" fill="hold"/>
                                        <p:tgtEl>
                                          <p:spTgt spid="84"/>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89"/>
                                        </p:tgtEl>
                                        <p:attrNameLst>
                                          <p:attrName>style.visibility</p:attrName>
                                        </p:attrNameLst>
                                      </p:cBhvr>
                                      <p:to>
                                        <p:strVal val="visible"/>
                                      </p:to>
                                    </p:set>
                                    <p:animEffect transition="in" filter="fade">
                                      <p:cBhvr>
                                        <p:cTn id="55" dur="1000"/>
                                        <p:tgtEl>
                                          <p:spTgt spid="89"/>
                                        </p:tgtEl>
                                      </p:cBhvr>
                                    </p:animEffect>
                                    <p:anim calcmode="lin" valueType="num">
                                      <p:cBhvr>
                                        <p:cTn id="56" dur="1000" fill="hold"/>
                                        <p:tgtEl>
                                          <p:spTgt spid="89"/>
                                        </p:tgtEl>
                                        <p:attrNameLst>
                                          <p:attrName>ppt_x</p:attrName>
                                        </p:attrNameLst>
                                      </p:cBhvr>
                                      <p:tavLst>
                                        <p:tav tm="0">
                                          <p:val>
                                            <p:strVal val="#ppt_x"/>
                                          </p:val>
                                        </p:tav>
                                        <p:tav tm="100000">
                                          <p:val>
                                            <p:strVal val="#ppt_x"/>
                                          </p:val>
                                        </p:tav>
                                      </p:tavLst>
                                    </p:anim>
                                    <p:anim calcmode="lin" valueType="num">
                                      <p:cBhvr>
                                        <p:cTn id="57" dur="1000" fill="hold"/>
                                        <p:tgtEl>
                                          <p:spTgt spid="89"/>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94"/>
                                        </p:tgtEl>
                                        <p:attrNameLst>
                                          <p:attrName>style.visibility</p:attrName>
                                        </p:attrNameLst>
                                      </p:cBhvr>
                                      <p:to>
                                        <p:strVal val="visible"/>
                                      </p:to>
                                    </p:set>
                                    <p:animEffect transition="in" filter="fade">
                                      <p:cBhvr>
                                        <p:cTn id="60" dur="1000"/>
                                        <p:tgtEl>
                                          <p:spTgt spid="94"/>
                                        </p:tgtEl>
                                      </p:cBhvr>
                                    </p:animEffect>
                                    <p:anim calcmode="lin" valueType="num">
                                      <p:cBhvr>
                                        <p:cTn id="61" dur="1000" fill="hold"/>
                                        <p:tgtEl>
                                          <p:spTgt spid="94"/>
                                        </p:tgtEl>
                                        <p:attrNameLst>
                                          <p:attrName>ppt_x</p:attrName>
                                        </p:attrNameLst>
                                      </p:cBhvr>
                                      <p:tavLst>
                                        <p:tav tm="0">
                                          <p:val>
                                            <p:strVal val="#ppt_x"/>
                                          </p:val>
                                        </p:tav>
                                        <p:tav tm="100000">
                                          <p:val>
                                            <p:strVal val="#ppt_x"/>
                                          </p:val>
                                        </p:tav>
                                      </p:tavLst>
                                    </p:anim>
                                    <p:anim calcmode="lin" valueType="num">
                                      <p:cBhvr>
                                        <p:cTn id="62" dur="1000" fill="hold"/>
                                        <p:tgtEl>
                                          <p:spTgt spid="94"/>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grpId="0" nodeType="clickEffect">
                                  <p:stCondLst>
                                    <p:cond delay="0"/>
                                  </p:stCondLst>
                                  <p:childTnLst>
                                    <p:set>
                                      <p:cBhvr>
                                        <p:cTn id="66" dur="1" fill="hold">
                                          <p:stCondLst>
                                            <p:cond delay="0"/>
                                          </p:stCondLst>
                                        </p:cTn>
                                        <p:tgtEl>
                                          <p:spTgt spid="52"/>
                                        </p:tgtEl>
                                        <p:attrNameLst>
                                          <p:attrName>style.visibility</p:attrName>
                                        </p:attrNameLst>
                                      </p:cBhvr>
                                      <p:to>
                                        <p:strVal val="visible"/>
                                      </p:to>
                                    </p:set>
                                    <p:animEffect transition="in" filter="fade">
                                      <p:cBhvr>
                                        <p:cTn id="67" dur="1000"/>
                                        <p:tgtEl>
                                          <p:spTgt spid="52"/>
                                        </p:tgtEl>
                                      </p:cBhvr>
                                    </p:animEffect>
                                    <p:anim calcmode="lin" valueType="num">
                                      <p:cBhvr>
                                        <p:cTn id="68" dur="1000" fill="hold"/>
                                        <p:tgtEl>
                                          <p:spTgt spid="52"/>
                                        </p:tgtEl>
                                        <p:attrNameLst>
                                          <p:attrName>ppt_x</p:attrName>
                                        </p:attrNameLst>
                                      </p:cBhvr>
                                      <p:tavLst>
                                        <p:tav tm="0">
                                          <p:val>
                                            <p:strVal val="#ppt_x"/>
                                          </p:val>
                                        </p:tav>
                                        <p:tav tm="100000">
                                          <p:val>
                                            <p:strVal val="#ppt_x"/>
                                          </p:val>
                                        </p:tav>
                                      </p:tavLst>
                                    </p:anim>
                                    <p:anim calcmode="lin" valueType="num">
                                      <p:cBhvr>
                                        <p:cTn id="69" dur="1000" fill="hold"/>
                                        <p:tgtEl>
                                          <p:spTgt spid="52"/>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78"/>
                                        </p:tgtEl>
                                        <p:attrNameLst>
                                          <p:attrName>style.visibility</p:attrName>
                                        </p:attrNameLst>
                                      </p:cBhvr>
                                      <p:to>
                                        <p:strVal val="visible"/>
                                      </p:to>
                                    </p:set>
                                    <p:animEffect transition="in" filter="fade">
                                      <p:cBhvr>
                                        <p:cTn id="72" dur="1000"/>
                                        <p:tgtEl>
                                          <p:spTgt spid="78"/>
                                        </p:tgtEl>
                                      </p:cBhvr>
                                    </p:animEffect>
                                    <p:anim calcmode="lin" valueType="num">
                                      <p:cBhvr>
                                        <p:cTn id="73" dur="1000" fill="hold"/>
                                        <p:tgtEl>
                                          <p:spTgt spid="78"/>
                                        </p:tgtEl>
                                        <p:attrNameLst>
                                          <p:attrName>ppt_x</p:attrName>
                                        </p:attrNameLst>
                                      </p:cBhvr>
                                      <p:tavLst>
                                        <p:tav tm="0">
                                          <p:val>
                                            <p:strVal val="#ppt_x"/>
                                          </p:val>
                                        </p:tav>
                                        <p:tav tm="100000">
                                          <p:val>
                                            <p:strVal val="#ppt_x"/>
                                          </p:val>
                                        </p:tav>
                                      </p:tavLst>
                                    </p:anim>
                                    <p:anim calcmode="lin" valueType="num">
                                      <p:cBhvr>
                                        <p:cTn id="74" dur="1000" fill="hold"/>
                                        <p:tgtEl>
                                          <p:spTgt spid="78"/>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86"/>
                                        </p:tgtEl>
                                        <p:attrNameLst>
                                          <p:attrName>style.visibility</p:attrName>
                                        </p:attrNameLst>
                                      </p:cBhvr>
                                      <p:to>
                                        <p:strVal val="visible"/>
                                      </p:to>
                                    </p:set>
                                    <p:animEffect transition="in" filter="fade">
                                      <p:cBhvr>
                                        <p:cTn id="77" dur="1000"/>
                                        <p:tgtEl>
                                          <p:spTgt spid="86"/>
                                        </p:tgtEl>
                                      </p:cBhvr>
                                    </p:animEffect>
                                    <p:anim calcmode="lin" valueType="num">
                                      <p:cBhvr>
                                        <p:cTn id="78" dur="1000" fill="hold"/>
                                        <p:tgtEl>
                                          <p:spTgt spid="86"/>
                                        </p:tgtEl>
                                        <p:attrNameLst>
                                          <p:attrName>ppt_x</p:attrName>
                                        </p:attrNameLst>
                                      </p:cBhvr>
                                      <p:tavLst>
                                        <p:tav tm="0">
                                          <p:val>
                                            <p:strVal val="#ppt_x"/>
                                          </p:val>
                                        </p:tav>
                                        <p:tav tm="100000">
                                          <p:val>
                                            <p:strVal val="#ppt_x"/>
                                          </p:val>
                                        </p:tav>
                                      </p:tavLst>
                                    </p:anim>
                                    <p:anim calcmode="lin" valueType="num">
                                      <p:cBhvr>
                                        <p:cTn id="79" dur="1000" fill="hold"/>
                                        <p:tgtEl>
                                          <p:spTgt spid="86"/>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88"/>
                                        </p:tgtEl>
                                        <p:attrNameLst>
                                          <p:attrName>style.visibility</p:attrName>
                                        </p:attrNameLst>
                                      </p:cBhvr>
                                      <p:to>
                                        <p:strVal val="visible"/>
                                      </p:to>
                                    </p:set>
                                    <p:animEffect transition="in" filter="fade">
                                      <p:cBhvr>
                                        <p:cTn id="82" dur="1000"/>
                                        <p:tgtEl>
                                          <p:spTgt spid="88"/>
                                        </p:tgtEl>
                                      </p:cBhvr>
                                    </p:animEffect>
                                    <p:anim calcmode="lin" valueType="num">
                                      <p:cBhvr>
                                        <p:cTn id="83" dur="1000" fill="hold"/>
                                        <p:tgtEl>
                                          <p:spTgt spid="88"/>
                                        </p:tgtEl>
                                        <p:attrNameLst>
                                          <p:attrName>ppt_x</p:attrName>
                                        </p:attrNameLst>
                                      </p:cBhvr>
                                      <p:tavLst>
                                        <p:tav tm="0">
                                          <p:val>
                                            <p:strVal val="#ppt_x"/>
                                          </p:val>
                                        </p:tav>
                                        <p:tav tm="100000">
                                          <p:val>
                                            <p:strVal val="#ppt_x"/>
                                          </p:val>
                                        </p:tav>
                                      </p:tavLst>
                                    </p:anim>
                                    <p:anim calcmode="lin" valueType="num">
                                      <p:cBhvr>
                                        <p:cTn id="84" dur="1000" fill="hold"/>
                                        <p:tgtEl>
                                          <p:spTgt spid="88"/>
                                        </p:tgtEl>
                                        <p:attrNameLst>
                                          <p:attrName>ppt_y</p:attrName>
                                        </p:attrNameLst>
                                      </p:cBhvr>
                                      <p:tavLst>
                                        <p:tav tm="0">
                                          <p:val>
                                            <p:strVal val="#ppt_y+.1"/>
                                          </p:val>
                                        </p:tav>
                                        <p:tav tm="100000">
                                          <p:val>
                                            <p:strVal val="#ppt_y"/>
                                          </p:val>
                                        </p:tav>
                                      </p:tavLst>
                                    </p:anim>
                                  </p:childTnLst>
                                </p:cTn>
                              </p:par>
                              <p:par>
                                <p:cTn id="85" presetID="42" presetClass="entr" presetSubtype="0" fill="hold" nodeType="withEffect">
                                  <p:stCondLst>
                                    <p:cond delay="0"/>
                                  </p:stCondLst>
                                  <p:childTnLst>
                                    <p:set>
                                      <p:cBhvr>
                                        <p:cTn id="86" dur="1" fill="hold">
                                          <p:stCondLst>
                                            <p:cond delay="0"/>
                                          </p:stCondLst>
                                        </p:cTn>
                                        <p:tgtEl>
                                          <p:spTgt spid="93"/>
                                        </p:tgtEl>
                                        <p:attrNameLst>
                                          <p:attrName>style.visibility</p:attrName>
                                        </p:attrNameLst>
                                      </p:cBhvr>
                                      <p:to>
                                        <p:strVal val="visible"/>
                                      </p:to>
                                    </p:set>
                                    <p:animEffect transition="in" filter="fade">
                                      <p:cBhvr>
                                        <p:cTn id="87" dur="1000"/>
                                        <p:tgtEl>
                                          <p:spTgt spid="93"/>
                                        </p:tgtEl>
                                      </p:cBhvr>
                                    </p:animEffect>
                                    <p:anim calcmode="lin" valueType="num">
                                      <p:cBhvr>
                                        <p:cTn id="88" dur="1000" fill="hold"/>
                                        <p:tgtEl>
                                          <p:spTgt spid="93"/>
                                        </p:tgtEl>
                                        <p:attrNameLst>
                                          <p:attrName>ppt_x</p:attrName>
                                        </p:attrNameLst>
                                      </p:cBhvr>
                                      <p:tavLst>
                                        <p:tav tm="0">
                                          <p:val>
                                            <p:strVal val="#ppt_x"/>
                                          </p:val>
                                        </p:tav>
                                        <p:tav tm="100000">
                                          <p:val>
                                            <p:strVal val="#ppt_x"/>
                                          </p:val>
                                        </p:tav>
                                      </p:tavLst>
                                    </p:anim>
                                    <p:anim calcmode="lin" valueType="num">
                                      <p:cBhvr>
                                        <p:cTn id="89" dur="1000" fill="hold"/>
                                        <p:tgtEl>
                                          <p:spTgt spid="93"/>
                                        </p:tgtEl>
                                        <p:attrNameLst>
                                          <p:attrName>ppt_y</p:attrName>
                                        </p:attrNameLst>
                                      </p:cBhvr>
                                      <p:tavLst>
                                        <p:tav tm="0">
                                          <p:val>
                                            <p:strVal val="#ppt_y+.1"/>
                                          </p:val>
                                        </p:tav>
                                        <p:tav tm="100000">
                                          <p:val>
                                            <p:strVal val="#ppt_y"/>
                                          </p:val>
                                        </p:tav>
                                      </p:tavLst>
                                    </p:anim>
                                  </p:childTnLst>
                                </p:cTn>
                              </p:par>
                            </p:childTnLst>
                          </p:cTn>
                        </p:par>
                      </p:childTnLst>
                    </p:cTn>
                  </p:par>
                  <p:par>
                    <p:cTn id="90" fill="hold">
                      <p:stCondLst>
                        <p:cond delay="indefinite"/>
                      </p:stCondLst>
                      <p:childTnLst>
                        <p:par>
                          <p:cTn id="91" fill="hold">
                            <p:stCondLst>
                              <p:cond delay="0"/>
                            </p:stCondLst>
                            <p:childTnLst>
                              <p:par>
                                <p:cTn id="92" presetID="42" presetClass="entr" presetSubtype="0" fill="hold" grpId="0" nodeType="clickEffect">
                                  <p:stCondLst>
                                    <p:cond delay="0"/>
                                  </p:stCondLst>
                                  <p:childTnLst>
                                    <p:set>
                                      <p:cBhvr>
                                        <p:cTn id="93" dur="1" fill="hold">
                                          <p:stCondLst>
                                            <p:cond delay="0"/>
                                          </p:stCondLst>
                                        </p:cTn>
                                        <p:tgtEl>
                                          <p:spTgt spid="51"/>
                                        </p:tgtEl>
                                        <p:attrNameLst>
                                          <p:attrName>style.visibility</p:attrName>
                                        </p:attrNameLst>
                                      </p:cBhvr>
                                      <p:to>
                                        <p:strVal val="visible"/>
                                      </p:to>
                                    </p:set>
                                    <p:animEffect transition="in" filter="fade">
                                      <p:cBhvr>
                                        <p:cTn id="94" dur="1000"/>
                                        <p:tgtEl>
                                          <p:spTgt spid="51"/>
                                        </p:tgtEl>
                                      </p:cBhvr>
                                    </p:animEffect>
                                    <p:anim calcmode="lin" valueType="num">
                                      <p:cBhvr>
                                        <p:cTn id="95" dur="1000" fill="hold"/>
                                        <p:tgtEl>
                                          <p:spTgt spid="51"/>
                                        </p:tgtEl>
                                        <p:attrNameLst>
                                          <p:attrName>ppt_x</p:attrName>
                                        </p:attrNameLst>
                                      </p:cBhvr>
                                      <p:tavLst>
                                        <p:tav tm="0">
                                          <p:val>
                                            <p:strVal val="#ppt_x"/>
                                          </p:val>
                                        </p:tav>
                                        <p:tav tm="100000">
                                          <p:val>
                                            <p:strVal val="#ppt_x"/>
                                          </p:val>
                                        </p:tav>
                                      </p:tavLst>
                                    </p:anim>
                                    <p:anim calcmode="lin" valueType="num">
                                      <p:cBhvr>
                                        <p:cTn id="96" dur="1000" fill="hold"/>
                                        <p:tgtEl>
                                          <p:spTgt spid="51"/>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82"/>
                                        </p:tgtEl>
                                        <p:attrNameLst>
                                          <p:attrName>style.visibility</p:attrName>
                                        </p:attrNameLst>
                                      </p:cBhvr>
                                      <p:to>
                                        <p:strVal val="visible"/>
                                      </p:to>
                                    </p:set>
                                    <p:animEffect transition="in" filter="fade">
                                      <p:cBhvr>
                                        <p:cTn id="99" dur="1000"/>
                                        <p:tgtEl>
                                          <p:spTgt spid="82"/>
                                        </p:tgtEl>
                                      </p:cBhvr>
                                    </p:animEffect>
                                    <p:anim calcmode="lin" valueType="num">
                                      <p:cBhvr>
                                        <p:cTn id="100" dur="1000" fill="hold"/>
                                        <p:tgtEl>
                                          <p:spTgt spid="82"/>
                                        </p:tgtEl>
                                        <p:attrNameLst>
                                          <p:attrName>ppt_x</p:attrName>
                                        </p:attrNameLst>
                                      </p:cBhvr>
                                      <p:tavLst>
                                        <p:tav tm="0">
                                          <p:val>
                                            <p:strVal val="#ppt_x"/>
                                          </p:val>
                                        </p:tav>
                                        <p:tav tm="100000">
                                          <p:val>
                                            <p:strVal val="#ppt_x"/>
                                          </p:val>
                                        </p:tav>
                                      </p:tavLst>
                                    </p:anim>
                                    <p:anim calcmode="lin" valueType="num">
                                      <p:cBhvr>
                                        <p:cTn id="101" dur="1000" fill="hold"/>
                                        <p:tgtEl>
                                          <p:spTgt spid="82"/>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0"/>
                                  </p:stCondLst>
                                  <p:childTnLst>
                                    <p:set>
                                      <p:cBhvr>
                                        <p:cTn id="103" dur="1" fill="hold">
                                          <p:stCondLst>
                                            <p:cond delay="0"/>
                                          </p:stCondLst>
                                        </p:cTn>
                                        <p:tgtEl>
                                          <p:spTgt spid="85"/>
                                        </p:tgtEl>
                                        <p:attrNameLst>
                                          <p:attrName>style.visibility</p:attrName>
                                        </p:attrNameLst>
                                      </p:cBhvr>
                                      <p:to>
                                        <p:strVal val="visible"/>
                                      </p:to>
                                    </p:set>
                                    <p:animEffect transition="in" filter="fade">
                                      <p:cBhvr>
                                        <p:cTn id="104" dur="1000"/>
                                        <p:tgtEl>
                                          <p:spTgt spid="85"/>
                                        </p:tgtEl>
                                      </p:cBhvr>
                                    </p:animEffect>
                                    <p:anim calcmode="lin" valueType="num">
                                      <p:cBhvr>
                                        <p:cTn id="105" dur="1000" fill="hold"/>
                                        <p:tgtEl>
                                          <p:spTgt spid="85"/>
                                        </p:tgtEl>
                                        <p:attrNameLst>
                                          <p:attrName>ppt_x</p:attrName>
                                        </p:attrNameLst>
                                      </p:cBhvr>
                                      <p:tavLst>
                                        <p:tav tm="0">
                                          <p:val>
                                            <p:strVal val="#ppt_x"/>
                                          </p:val>
                                        </p:tav>
                                        <p:tav tm="100000">
                                          <p:val>
                                            <p:strVal val="#ppt_x"/>
                                          </p:val>
                                        </p:tav>
                                      </p:tavLst>
                                    </p:anim>
                                    <p:anim calcmode="lin" valueType="num">
                                      <p:cBhvr>
                                        <p:cTn id="106" dur="1000" fill="hold"/>
                                        <p:tgtEl>
                                          <p:spTgt spid="85"/>
                                        </p:tgtEl>
                                        <p:attrNameLst>
                                          <p:attrName>ppt_y</p:attrName>
                                        </p:attrNameLst>
                                      </p:cBhvr>
                                      <p:tavLst>
                                        <p:tav tm="0">
                                          <p:val>
                                            <p:strVal val="#ppt_y+.1"/>
                                          </p:val>
                                        </p:tav>
                                        <p:tav tm="100000">
                                          <p:val>
                                            <p:strVal val="#ppt_y"/>
                                          </p:val>
                                        </p:tav>
                                      </p:tavLst>
                                    </p:anim>
                                  </p:childTnLst>
                                </p:cTn>
                              </p:par>
                              <p:par>
                                <p:cTn id="107" presetID="42" presetClass="entr" presetSubtype="0" fill="hold" grpId="0" nodeType="withEffect">
                                  <p:stCondLst>
                                    <p:cond delay="0"/>
                                  </p:stCondLst>
                                  <p:childTnLst>
                                    <p:set>
                                      <p:cBhvr>
                                        <p:cTn id="108" dur="1" fill="hold">
                                          <p:stCondLst>
                                            <p:cond delay="0"/>
                                          </p:stCondLst>
                                        </p:cTn>
                                        <p:tgtEl>
                                          <p:spTgt spid="92"/>
                                        </p:tgtEl>
                                        <p:attrNameLst>
                                          <p:attrName>style.visibility</p:attrName>
                                        </p:attrNameLst>
                                      </p:cBhvr>
                                      <p:to>
                                        <p:strVal val="visible"/>
                                      </p:to>
                                    </p:set>
                                    <p:animEffect transition="in" filter="fade">
                                      <p:cBhvr>
                                        <p:cTn id="109" dur="1000"/>
                                        <p:tgtEl>
                                          <p:spTgt spid="92"/>
                                        </p:tgtEl>
                                      </p:cBhvr>
                                    </p:animEffect>
                                    <p:anim calcmode="lin" valueType="num">
                                      <p:cBhvr>
                                        <p:cTn id="110" dur="1000" fill="hold"/>
                                        <p:tgtEl>
                                          <p:spTgt spid="92"/>
                                        </p:tgtEl>
                                        <p:attrNameLst>
                                          <p:attrName>ppt_x</p:attrName>
                                        </p:attrNameLst>
                                      </p:cBhvr>
                                      <p:tavLst>
                                        <p:tav tm="0">
                                          <p:val>
                                            <p:strVal val="#ppt_x"/>
                                          </p:val>
                                        </p:tav>
                                        <p:tav tm="100000">
                                          <p:val>
                                            <p:strVal val="#ppt_x"/>
                                          </p:val>
                                        </p:tav>
                                      </p:tavLst>
                                    </p:anim>
                                    <p:anim calcmode="lin" valueType="num">
                                      <p:cBhvr>
                                        <p:cTn id="111" dur="1000" fill="hold"/>
                                        <p:tgtEl>
                                          <p:spTgt spid="92"/>
                                        </p:tgtEl>
                                        <p:attrNameLst>
                                          <p:attrName>ppt_y</p:attrName>
                                        </p:attrNameLst>
                                      </p:cBhvr>
                                      <p:tavLst>
                                        <p:tav tm="0">
                                          <p:val>
                                            <p:strVal val="#ppt_y+.1"/>
                                          </p:val>
                                        </p:tav>
                                        <p:tav tm="100000">
                                          <p:val>
                                            <p:strVal val="#ppt_y"/>
                                          </p:val>
                                        </p:tav>
                                      </p:tavLst>
                                    </p:anim>
                                  </p:childTnLst>
                                </p:cTn>
                              </p:par>
                              <p:par>
                                <p:cTn id="112" presetID="42" presetClass="entr" presetSubtype="0" fill="hold" nodeType="withEffect">
                                  <p:stCondLst>
                                    <p:cond delay="0"/>
                                  </p:stCondLst>
                                  <p:childTnLst>
                                    <p:set>
                                      <p:cBhvr>
                                        <p:cTn id="113" dur="1" fill="hold">
                                          <p:stCondLst>
                                            <p:cond delay="0"/>
                                          </p:stCondLst>
                                        </p:cTn>
                                        <p:tgtEl>
                                          <p:spTgt spid="96"/>
                                        </p:tgtEl>
                                        <p:attrNameLst>
                                          <p:attrName>style.visibility</p:attrName>
                                        </p:attrNameLst>
                                      </p:cBhvr>
                                      <p:to>
                                        <p:strVal val="visible"/>
                                      </p:to>
                                    </p:set>
                                    <p:animEffect transition="in" filter="fade">
                                      <p:cBhvr>
                                        <p:cTn id="114" dur="1000"/>
                                        <p:tgtEl>
                                          <p:spTgt spid="96"/>
                                        </p:tgtEl>
                                      </p:cBhvr>
                                    </p:animEffect>
                                    <p:anim calcmode="lin" valueType="num">
                                      <p:cBhvr>
                                        <p:cTn id="115" dur="1000" fill="hold"/>
                                        <p:tgtEl>
                                          <p:spTgt spid="96"/>
                                        </p:tgtEl>
                                        <p:attrNameLst>
                                          <p:attrName>ppt_x</p:attrName>
                                        </p:attrNameLst>
                                      </p:cBhvr>
                                      <p:tavLst>
                                        <p:tav tm="0">
                                          <p:val>
                                            <p:strVal val="#ppt_x"/>
                                          </p:val>
                                        </p:tav>
                                        <p:tav tm="100000">
                                          <p:val>
                                            <p:strVal val="#ppt_x"/>
                                          </p:val>
                                        </p:tav>
                                      </p:tavLst>
                                    </p:anim>
                                    <p:anim calcmode="lin" valueType="num">
                                      <p:cBhvr>
                                        <p:cTn id="116" dur="1000" fill="hold"/>
                                        <p:tgtEl>
                                          <p:spTgt spid="96"/>
                                        </p:tgtEl>
                                        <p:attrNameLst>
                                          <p:attrName>ppt_y</p:attrName>
                                        </p:attrNameLst>
                                      </p:cBhvr>
                                      <p:tavLst>
                                        <p:tav tm="0">
                                          <p:val>
                                            <p:strVal val="#ppt_y+.1"/>
                                          </p:val>
                                        </p:tav>
                                        <p:tav tm="100000">
                                          <p:val>
                                            <p:strVal val="#ppt_y"/>
                                          </p:val>
                                        </p:tav>
                                      </p:tavLst>
                                    </p:anim>
                                  </p:childTnLst>
                                </p:cTn>
                              </p:par>
                            </p:childTnLst>
                          </p:cTn>
                        </p:par>
                      </p:childTnLst>
                    </p:cTn>
                  </p:par>
                  <p:par>
                    <p:cTn id="117" fill="hold">
                      <p:stCondLst>
                        <p:cond delay="indefinite"/>
                      </p:stCondLst>
                      <p:childTnLst>
                        <p:par>
                          <p:cTn id="118" fill="hold">
                            <p:stCondLst>
                              <p:cond delay="0"/>
                            </p:stCondLst>
                            <p:childTnLst>
                              <p:par>
                                <p:cTn id="119" presetID="42" presetClass="entr" presetSubtype="0" fill="hold" grpId="0" nodeType="clickEffect">
                                  <p:stCondLst>
                                    <p:cond delay="0"/>
                                  </p:stCondLst>
                                  <p:childTnLst>
                                    <p:set>
                                      <p:cBhvr>
                                        <p:cTn id="120" dur="1" fill="hold">
                                          <p:stCondLst>
                                            <p:cond delay="0"/>
                                          </p:stCondLst>
                                        </p:cTn>
                                        <p:tgtEl>
                                          <p:spTgt spid="50"/>
                                        </p:tgtEl>
                                        <p:attrNameLst>
                                          <p:attrName>style.visibility</p:attrName>
                                        </p:attrNameLst>
                                      </p:cBhvr>
                                      <p:to>
                                        <p:strVal val="visible"/>
                                      </p:to>
                                    </p:set>
                                    <p:animEffect transition="in" filter="fade">
                                      <p:cBhvr>
                                        <p:cTn id="121" dur="1000"/>
                                        <p:tgtEl>
                                          <p:spTgt spid="50"/>
                                        </p:tgtEl>
                                      </p:cBhvr>
                                    </p:animEffect>
                                    <p:anim calcmode="lin" valueType="num">
                                      <p:cBhvr>
                                        <p:cTn id="122" dur="1000" fill="hold"/>
                                        <p:tgtEl>
                                          <p:spTgt spid="50"/>
                                        </p:tgtEl>
                                        <p:attrNameLst>
                                          <p:attrName>ppt_x</p:attrName>
                                        </p:attrNameLst>
                                      </p:cBhvr>
                                      <p:tavLst>
                                        <p:tav tm="0">
                                          <p:val>
                                            <p:strVal val="#ppt_x"/>
                                          </p:val>
                                        </p:tav>
                                        <p:tav tm="100000">
                                          <p:val>
                                            <p:strVal val="#ppt_x"/>
                                          </p:val>
                                        </p:tav>
                                      </p:tavLst>
                                    </p:anim>
                                    <p:anim calcmode="lin" valueType="num">
                                      <p:cBhvr>
                                        <p:cTn id="123" dur="1000" fill="hold"/>
                                        <p:tgtEl>
                                          <p:spTgt spid="50"/>
                                        </p:tgtEl>
                                        <p:attrNameLst>
                                          <p:attrName>ppt_y</p:attrName>
                                        </p:attrNameLst>
                                      </p:cBhvr>
                                      <p:tavLst>
                                        <p:tav tm="0">
                                          <p:val>
                                            <p:strVal val="#ppt_y+.1"/>
                                          </p:val>
                                        </p:tav>
                                        <p:tav tm="100000">
                                          <p:val>
                                            <p:strVal val="#ppt_y"/>
                                          </p:val>
                                        </p:tav>
                                      </p:tavLst>
                                    </p:anim>
                                  </p:childTnLst>
                                </p:cTn>
                              </p:par>
                              <p:par>
                                <p:cTn id="124" presetID="42" presetClass="entr" presetSubtype="0" fill="hold" grpId="0" nodeType="withEffect">
                                  <p:stCondLst>
                                    <p:cond delay="0"/>
                                  </p:stCondLst>
                                  <p:childTnLst>
                                    <p:set>
                                      <p:cBhvr>
                                        <p:cTn id="125" dur="1" fill="hold">
                                          <p:stCondLst>
                                            <p:cond delay="0"/>
                                          </p:stCondLst>
                                        </p:cTn>
                                        <p:tgtEl>
                                          <p:spTgt spid="81"/>
                                        </p:tgtEl>
                                        <p:attrNameLst>
                                          <p:attrName>style.visibility</p:attrName>
                                        </p:attrNameLst>
                                      </p:cBhvr>
                                      <p:to>
                                        <p:strVal val="visible"/>
                                      </p:to>
                                    </p:set>
                                    <p:animEffect transition="in" filter="fade">
                                      <p:cBhvr>
                                        <p:cTn id="126" dur="1000"/>
                                        <p:tgtEl>
                                          <p:spTgt spid="81"/>
                                        </p:tgtEl>
                                      </p:cBhvr>
                                    </p:animEffect>
                                    <p:anim calcmode="lin" valueType="num">
                                      <p:cBhvr>
                                        <p:cTn id="127" dur="1000" fill="hold"/>
                                        <p:tgtEl>
                                          <p:spTgt spid="81"/>
                                        </p:tgtEl>
                                        <p:attrNameLst>
                                          <p:attrName>ppt_x</p:attrName>
                                        </p:attrNameLst>
                                      </p:cBhvr>
                                      <p:tavLst>
                                        <p:tav tm="0">
                                          <p:val>
                                            <p:strVal val="#ppt_x"/>
                                          </p:val>
                                        </p:tav>
                                        <p:tav tm="100000">
                                          <p:val>
                                            <p:strVal val="#ppt_x"/>
                                          </p:val>
                                        </p:tav>
                                      </p:tavLst>
                                    </p:anim>
                                    <p:anim calcmode="lin" valueType="num">
                                      <p:cBhvr>
                                        <p:cTn id="128" dur="1000" fill="hold"/>
                                        <p:tgtEl>
                                          <p:spTgt spid="81"/>
                                        </p:tgtEl>
                                        <p:attrNameLst>
                                          <p:attrName>ppt_y</p:attrName>
                                        </p:attrNameLst>
                                      </p:cBhvr>
                                      <p:tavLst>
                                        <p:tav tm="0">
                                          <p:val>
                                            <p:strVal val="#ppt_y+.1"/>
                                          </p:val>
                                        </p:tav>
                                        <p:tav tm="100000">
                                          <p:val>
                                            <p:strVal val="#ppt_y"/>
                                          </p:val>
                                        </p:tav>
                                      </p:tavLst>
                                    </p:anim>
                                  </p:childTnLst>
                                </p:cTn>
                              </p:par>
                              <p:par>
                                <p:cTn id="129" presetID="42" presetClass="entr" presetSubtype="0" fill="hold" grpId="0" nodeType="withEffect">
                                  <p:stCondLst>
                                    <p:cond delay="0"/>
                                  </p:stCondLst>
                                  <p:childTnLst>
                                    <p:set>
                                      <p:cBhvr>
                                        <p:cTn id="130" dur="1" fill="hold">
                                          <p:stCondLst>
                                            <p:cond delay="0"/>
                                          </p:stCondLst>
                                        </p:cTn>
                                        <p:tgtEl>
                                          <p:spTgt spid="83"/>
                                        </p:tgtEl>
                                        <p:attrNameLst>
                                          <p:attrName>style.visibility</p:attrName>
                                        </p:attrNameLst>
                                      </p:cBhvr>
                                      <p:to>
                                        <p:strVal val="visible"/>
                                      </p:to>
                                    </p:set>
                                    <p:animEffect transition="in" filter="fade">
                                      <p:cBhvr>
                                        <p:cTn id="131" dur="1000"/>
                                        <p:tgtEl>
                                          <p:spTgt spid="83"/>
                                        </p:tgtEl>
                                      </p:cBhvr>
                                    </p:animEffect>
                                    <p:anim calcmode="lin" valueType="num">
                                      <p:cBhvr>
                                        <p:cTn id="132" dur="1000" fill="hold"/>
                                        <p:tgtEl>
                                          <p:spTgt spid="83"/>
                                        </p:tgtEl>
                                        <p:attrNameLst>
                                          <p:attrName>ppt_x</p:attrName>
                                        </p:attrNameLst>
                                      </p:cBhvr>
                                      <p:tavLst>
                                        <p:tav tm="0">
                                          <p:val>
                                            <p:strVal val="#ppt_x"/>
                                          </p:val>
                                        </p:tav>
                                        <p:tav tm="100000">
                                          <p:val>
                                            <p:strVal val="#ppt_x"/>
                                          </p:val>
                                        </p:tav>
                                      </p:tavLst>
                                    </p:anim>
                                    <p:anim calcmode="lin" valueType="num">
                                      <p:cBhvr>
                                        <p:cTn id="133" dur="1000" fill="hold"/>
                                        <p:tgtEl>
                                          <p:spTgt spid="83"/>
                                        </p:tgtEl>
                                        <p:attrNameLst>
                                          <p:attrName>ppt_y</p:attrName>
                                        </p:attrNameLst>
                                      </p:cBhvr>
                                      <p:tavLst>
                                        <p:tav tm="0">
                                          <p:val>
                                            <p:strVal val="#ppt_y+.1"/>
                                          </p:val>
                                        </p:tav>
                                        <p:tav tm="100000">
                                          <p:val>
                                            <p:strVal val="#ppt_y"/>
                                          </p:val>
                                        </p:tav>
                                      </p:tavLst>
                                    </p:anim>
                                  </p:childTnLst>
                                </p:cTn>
                              </p:par>
                              <p:par>
                                <p:cTn id="134" presetID="42" presetClass="entr" presetSubtype="0" fill="hold" grpId="0" nodeType="withEffect">
                                  <p:stCondLst>
                                    <p:cond delay="0"/>
                                  </p:stCondLst>
                                  <p:childTnLst>
                                    <p:set>
                                      <p:cBhvr>
                                        <p:cTn id="135" dur="1" fill="hold">
                                          <p:stCondLst>
                                            <p:cond delay="0"/>
                                          </p:stCondLst>
                                        </p:cTn>
                                        <p:tgtEl>
                                          <p:spTgt spid="91"/>
                                        </p:tgtEl>
                                        <p:attrNameLst>
                                          <p:attrName>style.visibility</p:attrName>
                                        </p:attrNameLst>
                                      </p:cBhvr>
                                      <p:to>
                                        <p:strVal val="visible"/>
                                      </p:to>
                                    </p:set>
                                    <p:animEffect transition="in" filter="fade">
                                      <p:cBhvr>
                                        <p:cTn id="136" dur="1000"/>
                                        <p:tgtEl>
                                          <p:spTgt spid="91"/>
                                        </p:tgtEl>
                                      </p:cBhvr>
                                    </p:animEffect>
                                    <p:anim calcmode="lin" valueType="num">
                                      <p:cBhvr>
                                        <p:cTn id="137" dur="1000" fill="hold"/>
                                        <p:tgtEl>
                                          <p:spTgt spid="91"/>
                                        </p:tgtEl>
                                        <p:attrNameLst>
                                          <p:attrName>ppt_x</p:attrName>
                                        </p:attrNameLst>
                                      </p:cBhvr>
                                      <p:tavLst>
                                        <p:tav tm="0">
                                          <p:val>
                                            <p:strVal val="#ppt_x"/>
                                          </p:val>
                                        </p:tav>
                                        <p:tav tm="100000">
                                          <p:val>
                                            <p:strVal val="#ppt_x"/>
                                          </p:val>
                                        </p:tav>
                                      </p:tavLst>
                                    </p:anim>
                                    <p:anim calcmode="lin" valueType="num">
                                      <p:cBhvr>
                                        <p:cTn id="138" dur="1000" fill="hold"/>
                                        <p:tgtEl>
                                          <p:spTgt spid="91"/>
                                        </p:tgtEl>
                                        <p:attrNameLst>
                                          <p:attrName>ppt_y</p:attrName>
                                        </p:attrNameLst>
                                      </p:cBhvr>
                                      <p:tavLst>
                                        <p:tav tm="0">
                                          <p:val>
                                            <p:strVal val="#ppt_y+.1"/>
                                          </p:val>
                                        </p:tav>
                                        <p:tav tm="100000">
                                          <p:val>
                                            <p:strVal val="#ppt_y"/>
                                          </p:val>
                                        </p:tav>
                                      </p:tavLst>
                                    </p:anim>
                                  </p:childTnLst>
                                </p:cTn>
                              </p:par>
                              <p:par>
                                <p:cTn id="139" presetID="42" presetClass="entr" presetSubtype="0" fill="hold" nodeType="withEffect">
                                  <p:stCondLst>
                                    <p:cond delay="0"/>
                                  </p:stCondLst>
                                  <p:childTnLst>
                                    <p:set>
                                      <p:cBhvr>
                                        <p:cTn id="140" dur="1" fill="hold">
                                          <p:stCondLst>
                                            <p:cond delay="0"/>
                                          </p:stCondLst>
                                        </p:cTn>
                                        <p:tgtEl>
                                          <p:spTgt spid="97"/>
                                        </p:tgtEl>
                                        <p:attrNameLst>
                                          <p:attrName>style.visibility</p:attrName>
                                        </p:attrNameLst>
                                      </p:cBhvr>
                                      <p:to>
                                        <p:strVal val="visible"/>
                                      </p:to>
                                    </p:set>
                                    <p:animEffect transition="in" filter="fade">
                                      <p:cBhvr>
                                        <p:cTn id="141" dur="1000"/>
                                        <p:tgtEl>
                                          <p:spTgt spid="97"/>
                                        </p:tgtEl>
                                      </p:cBhvr>
                                    </p:animEffect>
                                    <p:anim calcmode="lin" valueType="num">
                                      <p:cBhvr>
                                        <p:cTn id="142" dur="1000" fill="hold"/>
                                        <p:tgtEl>
                                          <p:spTgt spid="97"/>
                                        </p:tgtEl>
                                        <p:attrNameLst>
                                          <p:attrName>ppt_x</p:attrName>
                                        </p:attrNameLst>
                                      </p:cBhvr>
                                      <p:tavLst>
                                        <p:tav tm="0">
                                          <p:val>
                                            <p:strVal val="#ppt_x"/>
                                          </p:val>
                                        </p:tav>
                                        <p:tav tm="100000">
                                          <p:val>
                                            <p:strVal val="#ppt_x"/>
                                          </p:val>
                                        </p:tav>
                                      </p:tavLst>
                                    </p:anim>
                                    <p:anim calcmode="lin" valueType="num">
                                      <p:cBhvr>
                                        <p:cTn id="143" dur="1000" fill="hold"/>
                                        <p:tgtEl>
                                          <p:spTgt spid="9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bldLvl="0" animBg="1"/>
      <p:bldP spid="51" grpId="0" bldLvl="0" animBg="1"/>
      <p:bldP spid="52" grpId="0" bldLvl="0" animBg="1"/>
      <p:bldP spid="53" grpId="0" bldLvl="0" animBg="1"/>
      <p:bldP spid="54" grpId="0" bldLvl="0" animBg="1"/>
      <p:bldP spid="77" grpId="0"/>
      <p:bldP spid="78" grpId="0"/>
      <p:bldP spid="79" grpId="0"/>
      <p:bldP spid="80" grpId="0"/>
      <p:bldP spid="81" grpId="0"/>
      <p:bldP spid="82" grpId="0"/>
      <p:bldP spid="83" grpId="0" bldLvl="0" animBg="1"/>
      <p:bldP spid="84" grpId="0" bldLvl="0" animBg="1"/>
      <p:bldP spid="85" grpId="0" bldLvl="0" animBg="1"/>
      <p:bldP spid="86" grpId="0" bldLvl="0" animBg="1"/>
      <p:bldP spid="87" grpId="0" bldLvl="0" animBg="1"/>
      <p:bldP spid="88" grpId="0"/>
      <p:bldP spid="89" grpId="0"/>
      <p:bldP spid="90" grpId="0"/>
      <p:bldP spid="91" grpId="0"/>
      <p:bldP spid="9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40"/>
          <p:cNvSpPr>
            <a:spLocks noChangeArrowheads="1"/>
          </p:cNvSpPr>
          <p:nvPr/>
        </p:nvSpPr>
        <p:spPr bwMode="auto">
          <a:xfrm>
            <a:off x="2216154" y="2425824"/>
            <a:ext cx="9975849" cy="2006355"/>
          </a:xfrm>
          <a:prstGeom prst="rect">
            <a:avLst/>
          </a:prstGeom>
          <a:solidFill>
            <a:srgbClr val="36505C">
              <a:alpha val="20000"/>
            </a:srgbClr>
          </a:solidFill>
          <a:ln>
            <a:noFill/>
          </a:ln>
          <a:effectLst/>
        </p:spPr>
        <p:txBody>
          <a:bodyPr wrap="none" anchor="ctr"/>
          <a:lstStyle/>
          <a:p>
            <a:pPr>
              <a:defRPr/>
            </a:pPr>
            <a:endParaRPr lang="zh-CN" altLang="en-US" sz="1800" dirty="0">
              <a:solidFill>
                <a:srgbClr val="333333"/>
              </a:solidFill>
              <a:latin typeface="Calibri" panose="020F0502020204030204"/>
              <a:ea typeface="微软雅黑" panose="020B0503020204020204" pitchFamily="34" charset="-122"/>
            </a:endParaRPr>
          </a:p>
        </p:txBody>
      </p:sp>
      <p:sp>
        <p:nvSpPr>
          <p:cNvPr id="9" name="Freeform 34"/>
          <p:cNvSpPr/>
          <p:nvPr/>
        </p:nvSpPr>
        <p:spPr bwMode="auto">
          <a:xfrm>
            <a:off x="2" y="2425824"/>
            <a:ext cx="5471663" cy="2006355"/>
          </a:xfrm>
          <a:custGeom>
            <a:avLst/>
            <a:gdLst/>
            <a:ahLst/>
            <a:cxnLst/>
            <a:rect l="l" t="t" r="r" b="b"/>
            <a:pathLst>
              <a:path w="4103747" h="1504766">
                <a:moveTo>
                  <a:pt x="0" y="0"/>
                </a:moveTo>
                <a:cubicBezTo>
                  <a:pt x="442960" y="0"/>
                  <a:pt x="1380722" y="0"/>
                  <a:pt x="3365993" y="0"/>
                </a:cubicBezTo>
                <a:cubicBezTo>
                  <a:pt x="3759462" y="0"/>
                  <a:pt x="4103747" y="345356"/>
                  <a:pt x="4103747" y="764717"/>
                </a:cubicBezTo>
                <a:cubicBezTo>
                  <a:pt x="4103747" y="1159410"/>
                  <a:pt x="3759462" y="1504766"/>
                  <a:pt x="3365993" y="1504766"/>
                </a:cubicBezTo>
                <a:cubicBezTo>
                  <a:pt x="3365993" y="1504766"/>
                  <a:pt x="3365993" y="1504766"/>
                  <a:pt x="0" y="1504766"/>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1800" dirty="0">
              <a:solidFill>
                <a:srgbClr val="333333"/>
              </a:solidFill>
              <a:latin typeface="Calibri" panose="020F0502020204030204"/>
              <a:ea typeface="微软雅黑" panose="020B0503020204020204" pitchFamily="34" charset="-122"/>
            </a:endParaRPr>
          </a:p>
        </p:txBody>
      </p:sp>
      <p:sp>
        <p:nvSpPr>
          <p:cNvPr id="10" name="Oval 35"/>
          <p:cNvSpPr>
            <a:spLocks noChangeArrowheads="1"/>
          </p:cNvSpPr>
          <p:nvPr/>
        </p:nvSpPr>
        <p:spPr bwMode="auto">
          <a:xfrm>
            <a:off x="3634271" y="2591269"/>
            <a:ext cx="1706149" cy="1709603"/>
          </a:xfrm>
          <a:prstGeom prst="ellipse">
            <a:avLst/>
          </a:prstGeom>
          <a:solidFill>
            <a:schemeClr val="bg2"/>
          </a:solidFill>
          <a:ln>
            <a:noFill/>
          </a:ln>
        </p:spPr>
        <p:txBody>
          <a:bodyPr/>
          <a:lstStyle/>
          <a:p>
            <a:pPr>
              <a:defRPr/>
            </a:pPr>
            <a:endParaRPr lang="zh-CN" altLang="en-US" sz="1800" dirty="0">
              <a:solidFill>
                <a:srgbClr val="333333"/>
              </a:solidFill>
              <a:latin typeface="Calibri" panose="020F0502020204030204"/>
              <a:ea typeface="微软雅黑" panose="020B0503020204020204" pitchFamily="34" charset="-122"/>
            </a:endParaRPr>
          </a:p>
        </p:txBody>
      </p:sp>
      <p:sp>
        <p:nvSpPr>
          <p:cNvPr id="11" name="Freeform 13"/>
          <p:cNvSpPr>
            <a:spLocks noEditPoints="1"/>
          </p:cNvSpPr>
          <p:nvPr/>
        </p:nvSpPr>
        <p:spPr bwMode="auto">
          <a:xfrm>
            <a:off x="4041716" y="3044699"/>
            <a:ext cx="891256" cy="740160"/>
          </a:xfrm>
          <a:custGeom>
            <a:avLst/>
            <a:gdLst>
              <a:gd name="T0" fmla="*/ 111 w 197"/>
              <a:gd name="T1" fmla="*/ 11 h 164"/>
              <a:gd name="T2" fmla="*/ 0 w 197"/>
              <a:gd name="T3" fmla="*/ 15 h 164"/>
              <a:gd name="T4" fmla="*/ 105 w 197"/>
              <a:gd name="T5" fmla="*/ 164 h 164"/>
              <a:gd name="T6" fmla="*/ 136 w 197"/>
              <a:gd name="T7" fmla="*/ 159 h 164"/>
              <a:gd name="T8" fmla="*/ 196 w 197"/>
              <a:gd name="T9" fmla="*/ 142 h 164"/>
              <a:gd name="T10" fmla="*/ 52 w 197"/>
              <a:gd name="T11" fmla="*/ 150 h 164"/>
              <a:gd name="T12" fmla="*/ 52 w 197"/>
              <a:gd name="T13" fmla="*/ 22 h 164"/>
              <a:gd name="T14" fmla="*/ 99 w 197"/>
              <a:gd name="T15" fmla="*/ 150 h 164"/>
              <a:gd name="T16" fmla="*/ 99 w 197"/>
              <a:gd name="T17" fmla="*/ 22 h 164"/>
              <a:gd name="T18" fmla="*/ 147 w 197"/>
              <a:gd name="T19" fmla="*/ 149 h 164"/>
              <a:gd name="T20" fmla="*/ 181 w 197"/>
              <a:gd name="T21" fmla="*/ 139 h 164"/>
              <a:gd name="T22" fmla="*/ 23 w 197"/>
              <a:gd name="T23" fmla="*/ 133 h 164"/>
              <a:gd name="T24" fmla="*/ 42 w 197"/>
              <a:gd name="T25" fmla="*/ 134 h 164"/>
              <a:gd name="T26" fmla="*/ 43 w 197"/>
              <a:gd name="T27" fmla="*/ 114 h 164"/>
              <a:gd name="T28" fmla="*/ 23 w 197"/>
              <a:gd name="T29" fmla="*/ 114 h 164"/>
              <a:gd name="T30" fmla="*/ 29 w 197"/>
              <a:gd name="T31" fmla="*/ 120 h 164"/>
              <a:gd name="T32" fmla="*/ 37 w 197"/>
              <a:gd name="T33" fmla="*/ 120 h 164"/>
              <a:gd name="T34" fmla="*/ 37 w 197"/>
              <a:gd name="T35" fmla="*/ 128 h 164"/>
              <a:gd name="T36" fmla="*/ 29 w 197"/>
              <a:gd name="T37" fmla="*/ 127 h 164"/>
              <a:gd name="T38" fmla="*/ 32 w 197"/>
              <a:gd name="T39" fmla="*/ 91 h 164"/>
              <a:gd name="T40" fmla="*/ 36 w 197"/>
              <a:gd name="T41" fmla="*/ 38 h 164"/>
              <a:gd name="T42" fmla="*/ 28 w 197"/>
              <a:gd name="T43" fmla="*/ 87 h 164"/>
              <a:gd name="T44" fmla="*/ 134 w 197"/>
              <a:gd name="T45" fmla="*/ 31 h 164"/>
              <a:gd name="T46" fmla="*/ 149 w 197"/>
              <a:gd name="T47" fmla="*/ 86 h 164"/>
              <a:gd name="T48" fmla="*/ 134 w 197"/>
              <a:gd name="T49" fmla="*/ 31 h 164"/>
              <a:gd name="T50" fmla="*/ 69 w 197"/>
              <a:gd name="T51" fmla="*/ 133 h 164"/>
              <a:gd name="T52" fmla="*/ 88 w 197"/>
              <a:gd name="T53" fmla="*/ 133 h 164"/>
              <a:gd name="T54" fmla="*/ 79 w 197"/>
              <a:gd name="T55" fmla="*/ 110 h 164"/>
              <a:gd name="T56" fmla="*/ 65 w 197"/>
              <a:gd name="T57" fmla="*/ 124 h 164"/>
              <a:gd name="T58" fmla="*/ 75 w 197"/>
              <a:gd name="T59" fmla="*/ 120 h 164"/>
              <a:gd name="T60" fmla="*/ 82 w 197"/>
              <a:gd name="T61" fmla="*/ 120 h 164"/>
              <a:gd name="T62" fmla="*/ 82 w 197"/>
              <a:gd name="T63" fmla="*/ 128 h 164"/>
              <a:gd name="T64" fmla="*/ 74 w 197"/>
              <a:gd name="T65" fmla="*/ 127 h 164"/>
              <a:gd name="T66" fmla="*/ 81 w 197"/>
              <a:gd name="T67" fmla="*/ 91 h 164"/>
              <a:gd name="T68" fmla="*/ 85 w 197"/>
              <a:gd name="T69" fmla="*/ 38 h 164"/>
              <a:gd name="T70" fmla="*/ 77 w 197"/>
              <a:gd name="T71" fmla="*/ 87 h 164"/>
              <a:gd name="T72" fmla="*/ 148 w 197"/>
              <a:gd name="T73" fmla="*/ 109 h 164"/>
              <a:gd name="T74" fmla="*/ 148 w 197"/>
              <a:gd name="T75" fmla="*/ 128 h 164"/>
              <a:gd name="T76" fmla="*/ 167 w 197"/>
              <a:gd name="T77" fmla="*/ 128 h 164"/>
              <a:gd name="T78" fmla="*/ 168 w 197"/>
              <a:gd name="T79" fmla="*/ 109 h 164"/>
              <a:gd name="T80" fmla="*/ 158 w 197"/>
              <a:gd name="T81" fmla="*/ 105 h 164"/>
              <a:gd name="T82" fmla="*/ 154 w 197"/>
              <a:gd name="T83" fmla="*/ 114 h 164"/>
              <a:gd name="T84" fmla="*/ 163 w 197"/>
              <a:gd name="T85" fmla="*/ 118 h 164"/>
              <a:gd name="T86" fmla="*/ 154 w 197"/>
              <a:gd name="T87" fmla="*/ 122 h 164"/>
              <a:gd name="T88" fmla="*/ 154 w 197"/>
              <a:gd name="T89" fmla="*/ 11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7" h="164">
                <a:moveTo>
                  <a:pt x="159" y="6"/>
                </a:moveTo>
                <a:cubicBezTo>
                  <a:pt x="158" y="2"/>
                  <a:pt x="155" y="0"/>
                  <a:pt x="151" y="1"/>
                </a:cubicBezTo>
                <a:cubicBezTo>
                  <a:pt x="111" y="11"/>
                  <a:pt x="111" y="11"/>
                  <a:pt x="111" y="11"/>
                </a:cubicBezTo>
                <a:cubicBezTo>
                  <a:pt x="110" y="10"/>
                  <a:pt x="108" y="8"/>
                  <a:pt x="105" y="8"/>
                </a:cubicBezTo>
                <a:cubicBezTo>
                  <a:pt x="7" y="8"/>
                  <a:pt x="7" y="8"/>
                  <a:pt x="7" y="8"/>
                </a:cubicBezTo>
                <a:cubicBezTo>
                  <a:pt x="3" y="8"/>
                  <a:pt x="0" y="11"/>
                  <a:pt x="0" y="15"/>
                </a:cubicBezTo>
                <a:cubicBezTo>
                  <a:pt x="0" y="157"/>
                  <a:pt x="0" y="157"/>
                  <a:pt x="0" y="157"/>
                </a:cubicBezTo>
                <a:cubicBezTo>
                  <a:pt x="0" y="161"/>
                  <a:pt x="3" y="164"/>
                  <a:pt x="7" y="164"/>
                </a:cubicBezTo>
                <a:cubicBezTo>
                  <a:pt x="105" y="164"/>
                  <a:pt x="105" y="164"/>
                  <a:pt x="105" y="164"/>
                </a:cubicBezTo>
                <a:cubicBezTo>
                  <a:pt x="109" y="164"/>
                  <a:pt x="112" y="161"/>
                  <a:pt x="112" y="157"/>
                </a:cubicBezTo>
                <a:cubicBezTo>
                  <a:pt x="112" y="71"/>
                  <a:pt x="112" y="71"/>
                  <a:pt x="112" y="71"/>
                </a:cubicBezTo>
                <a:cubicBezTo>
                  <a:pt x="136" y="159"/>
                  <a:pt x="136" y="159"/>
                  <a:pt x="136" y="159"/>
                </a:cubicBezTo>
                <a:cubicBezTo>
                  <a:pt x="136" y="162"/>
                  <a:pt x="140" y="164"/>
                  <a:pt x="144" y="163"/>
                </a:cubicBezTo>
                <a:cubicBezTo>
                  <a:pt x="191" y="151"/>
                  <a:pt x="191" y="151"/>
                  <a:pt x="191" y="151"/>
                </a:cubicBezTo>
                <a:cubicBezTo>
                  <a:pt x="195" y="150"/>
                  <a:pt x="197" y="146"/>
                  <a:pt x="196" y="142"/>
                </a:cubicBezTo>
                <a:cubicBezTo>
                  <a:pt x="159" y="6"/>
                  <a:pt x="159" y="6"/>
                  <a:pt x="159" y="6"/>
                </a:cubicBezTo>
                <a:close/>
                <a:moveTo>
                  <a:pt x="52" y="150"/>
                </a:moveTo>
                <a:cubicBezTo>
                  <a:pt x="52" y="150"/>
                  <a:pt x="52" y="150"/>
                  <a:pt x="52" y="150"/>
                </a:cubicBezTo>
                <a:cubicBezTo>
                  <a:pt x="14" y="150"/>
                  <a:pt x="14" y="150"/>
                  <a:pt x="14" y="150"/>
                </a:cubicBezTo>
                <a:cubicBezTo>
                  <a:pt x="14" y="22"/>
                  <a:pt x="14" y="22"/>
                  <a:pt x="14" y="22"/>
                </a:cubicBezTo>
                <a:cubicBezTo>
                  <a:pt x="52" y="22"/>
                  <a:pt x="52" y="22"/>
                  <a:pt x="52" y="22"/>
                </a:cubicBezTo>
                <a:cubicBezTo>
                  <a:pt x="52" y="150"/>
                  <a:pt x="52" y="150"/>
                  <a:pt x="52" y="150"/>
                </a:cubicBezTo>
                <a:close/>
                <a:moveTo>
                  <a:pt x="99" y="150"/>
                </a:moveTo>
                <a:cubicBezTo>
                  <a:pt x="99" y="150"/>
                  <a:pt x="99" y="150"/>
                  <a:pt x="99" y="150"/>
                </a:cubicBezTo>
                <a:cubicBezTo>
                  <a:pt x="60" y="150"/>
                  <a:pt x="60" y="150"/>
                  <a:pt x="60" y="150"/>
                </a:cubicBezTo>
                <a:cubicBezTo>
                  <a:pt x="60" y="22"/>
                  <a:pt x="60" y="22"/>
                  <a:pt x="60" y="22"/>
                </a:cubicBezTo>
                <a:cubicBezTo>
                  <a:pt x="99" y="22"/>
                  <a:pt x="99" y="22"/>
                  <a:pt x="99" y="22"/>
                </a:cubicBezTo>
                <a:cubicBezTo>
                  <a:pt x="99" y="150"/>
                  <a:pt x="99" y="150"/>
                  <a:pt x="99" y="150"/>
                </a:cubicBezTo>
                <a:close/>
                <a:moveTo>
                  <a:pt x="147" y="149"/>
                </a:moveTo>
                <a:cubicBezTo>
                  <a:pt x="147" y="149"/>
                  <a:pt x="147" y="149"/>
                  <a:pt x="147" y="149"/>
                </a:cubicBezTo>
                <a:cubicBezTo>
                  <a:pt x="114" y="25"/>
                  <a:pt x="114" y="25"/>
                  <a:pt x="114" y="25"/>
                </a:cubicBezTo>
                <a:cubicBezTo>
                  <a:pt x="148" y="16"/>
                  <a:pt x="148" y="16"/>
                  <a:pt x="148" y="16"/>
                </a:cubicBezTo>
                <a:cubicBezTo>
                  <a:pt x="181" y="139"/>
                  <a:pt x="181" y="139"/>
                  <a:pt x="181" y="139"/>
                </a:cubicBezTo>
                <a:cubicBezTo>
                  <a:pt x="147" y="149"/>
                  <a:pt x="147" y="149"/>
                  <a:pt x="147" y="149"/>
                </a:cubicBezTo>
                <a:close/>
                <a:moveTo>
                  <a:pt x="23" y="133"/>
                </a:moveTo>
                <a:cubicBezTo>
                  <a:pt x="23" y="133"/>
                  <a:pt x="23" y="133"/>
                  <a:pt x="23" y="133"/>
                </a:cubicBezTo>
                <a:cubicBezTo>
                  <a:pt x="23" y="133"/>
                  <a:pt x="23" y="133"/>
                  <a:pt x="23" y="133"/>
                </a:cubicBezTo>
                <a:cubicBezTo>
                  <a:pt x="26" y="136"/>
                  <a:pt x="29" y="137"/>
                  <a:pt x="33" y="137"/>
                </a:cubicBezTo>
                <a:cubicBezTo>
                  <a:pt x="37" y="137"/>
                  <a:pt x="40" y="136"/>
                  <a:pt x="42" y="134"/>
                </a:cubicBezTo>
                <a:cubicBezTo>
                  <a:pt x="43" y="133"/>
                  <a:pt x="43" y="133"/>
                  <a:pt x="43" y="133"/>
                </a:cubicBezTo>
                <a:cubicBezTo>
                  <a:pt x="45" y="131"/>
                  <a:pt x="47" y="127"/>
                  <a:pt x="47" y="124"/>
                </a:cubicBezTo>
                <a:cubicBezTo>
                  <a:pt x="47" y="120"/>
                  <a:pt x="45" y="116"/>
                  <a:pt x="43" y="114"/>
                </a:cubicBezTo>
                <a:cubicBezTo>
                  <a:pt x="42" y="114"/>
                  <a:pt x="42" y="114"/>
                  <a:pt x="42" y="114"/>
                </a:cubicBezTo>
                <a:cubicBezTo>
                  <a:pt x="40" y="112"/>
                  <a:pt x="37" y="110"/>
                  <a:pt x="33" y="110"/>
                </a:cubicBezTo>
                <a:cubicBezTo>
                  <a:pt x="29" y="110"/>
                  <a:pt x="26" y="112"/>
                  <a:pt x="23" y="114"/>
                </a:cubicBezTo>
                <a:cubicBezTo>
                  <a:pt x="21" y="116"/>
                  <a:pt x="19" y="120"/>
                  <a:pt x="19" y="124"/>
                </a:cubicBezTo>
                <a:cubicBezTo>
                  <a:pt x="19" y="127"/>
                  <a:pt x="21" y="131"/>
                  <a:pt x="23" y="133"/>
                </a:cubicBezTo>
                <a:close/>
                <a:moveTo>
                  <a:pt x="29" y="120"/>
                </a:moveTo>
                <a:cubicBezTo>
                  <a:pt x="29" y="120"/>
                  <a:pt x="29" y="120"/>
                  <a:pt x="29" y="120"/>
                </a:cubicBezTo>
                <a:cubicBezTo>
                  <a:pt x="30" y="119"/>
                  <a:pt x="31" y="118"/>
                  <a:pt x="33" y="118"/>
                </a:cubicBezTo>
                <a:cubicBezTo>
                  <a:pt x="34" y="118"/>
                  <a:pt x="36" y="119"/>
                  <a:pt x="37" y="120"/>
                </a:cubicBezTo>
                <a:cubicBezTo>
                  <a:pt x="37" y="120"/>
                  <a:pt x="37" y="120"/>
                  <a:pt x="37" y="120"/>
                </a:cubicBezTo>
                <a:cubicBezTo>
                  <a:pt x="38" y="121"/>
                  <a:pt x="38" y="122"/>
                  <a:pt x="38" y="124"/>
                </a:cubicBezTo>
                <a:cubicBezTo>
                  <a:pt x="38" y="125"/>
                  <a:pt x="38" y="127"/>
                  <a:pt x="37" y="128"/>
                </a:cubicBezTo>
                <a:cubicBezTo>
                  <a:pt x="36" y="129"/>
                  <a:pt x="34" y="129"/>
                  <a:pt x="33" y="129"/>
                </a:cubicBezTo>
                <a:cubicBezTo>
                  <a:pt x="31" y="129"/>
                  <a:pt x="30" y="129"/>
                  <a:pt x="29" y="128"/>
                </a:cubicBezTo>
                <a:cubicBezTo>
                  <a:pt x="29" y="127"/>
                  <a:pt x="29" y="127"/>
                  <a:pt x="29" y="127"/>
                </a:cubicBezTo>
                <a:cubicBezTo>
                  <a:pt x="28" y="126"/>
                  <a:pt x="27" y="125"/>
                  <a:pt x="27" y="124"/>
                </a:cubicBezTo>
                <a:cubicBezTo>
                  <a:pt x="27" y="122"/>
                  <a:pt x="28" y="121"/>
                  <a:pt x="29" y="120"/>
                </a:cubicBezTo>
                <a:close/>
                <a:moveTo>
                  <a:pt x="32" y="91"/>
                </a:moveTo>
                <a:cubicBezTo>
                  <a:pt x="32" y="91"/>
                  <a:pt x="32" y="91"/>
                  <a:pt x="32" y="91"/>
                </a:cubicBezTo>
                <a:cubicBezTo>
                  <a:pt x="34" y="91"/>
                  <a:pt x="36" y="89"/>
                  <a:pt x="36" y="87"/>
                </a:cubicBezTo>
                <a:cubicBezTo>
                  <a:pt x="36" y="38"/>
                  <a:pt x="36" y="38"/>
                  <a:pt x="36" y="38"/>
                </a:cubicBezTo>
                <a:cubicBezTo>
                  <a:pt x="36" y="35"/>
                  <a:pt x="34" y="34"/>
                  <a:pt x="32" y="34"/>
                </a:cubicBezTo>
                <a:cubicBezTo>
                  <a:pt x="29" y="34"/>
                  <a:pt x="28" y="35"/>
                  <a:pt x="28" y="38"/>
                </a:cubicBezTo>
                <a:cubicBezTo>
                  <a:pt x="28" y="87"/>
                  <a:pt x="28" y="87"/>
                  <a:pt x="28" y="87"/>
                </a:cubicBezTo>
                <a:cubicBezTo>
                  <a:pt x="28" y="89"/>
                  <a:pt x="29" y="91"/>
                  <a:pt x="32" y="91"/>
                </a:cubicBezTo>
                <a:close/>
                <a:moveTo>
                  <a:pt x="134" y="31"/>
                </a:moveTo>
                <a:cubicBezTo>
                  <a:pt x="134" y="31"/>
                  <a:pt x="134" y="31"/>
                  <a:pt x="134" y="31"/>
                </a:cubicBezTo>
                <a:cubicBezTo>
                  <a:pt x="132" y="32"/>
                  <a:pt x="131" y="34"/>
                  <a:pt x="131" y="36"/>
                </a:cubicBezTo>
                <a:cubicBezTo>
                  <a:pt x="144" y="84"/>
                  <a:pt x="144" y="84"/>
                  <a:pt x="144" y="84"/>
                </a:cubicBezTo>
                <a:cubicBezTo>
                  <a:pt x="144" y="86"/>
                  <a:pt x="146" y="87"/>
                  <a:pt x="149" y="86"/>
                </a:cubicBezTo>
                <a:cubicBezTo>
                  <a:pt x="151" y="86"/>
                  <a:pt x="152" y="84"/>
                  <a:pt x="152" y="82"/>
                </a:cubicBezTo>
                <a:cubicBezTo>
                  <a:pt x="139" y="34"/>
                  <a:pt x="139" y="34"/>
                  <a:pt x="139" y="34"/>
                </a:cubicBezTo>
                <a:cubicBezTo>
                  <a:pt x="138" y="32"/>
                  <a:pt x="136" y="31"/>
                  <a:pt x="134" y="31"/>
                </a:cubicBezTo>
                <a:close/>
                <a:moveTo>
                  <a:pt x="69" y="133"/>
                </a:moveTo>
                <a:cubicBezTo>
                  <a:pt x="69" y="133"/>
                  <a:pt x="69" y="133"/>
                  <a:pt x="69" y="133"/>
                </a:cubicBezTo>
                <a:cubicBezTo>
                  <a:pt x="69" y="133"/>
                  <a:pt x="69" y="133"/>
                  <a:pt x="69" y="133"/>
                </a:cubicBezTo>
                <a:cubicBezTo>
                  <a:pt x="71" y="136"/>
                  <a:pt x="75" y="137"/>
                  <a:pt x="79" y="137"/>
                </a:cubicBezTo>
                <a:cubicBezTo>
                  <a:pt x="82" y="137"/>
                  <a:pt x="86" y="136"/>
                  <a:pt x="88" y="134"/>
                </a:cubicBezTo>
                <a:cubicBezTo>
                  <a:pt x="88" y="133"/>
                  <a:pt x="88" y="133"/>
                  <a:pt x="88" y="133"/>
                </a:cubicBezTo>
                <a:cubicBezTo>
                  <a:pt x="91" y="131"/>
                  <a:pt x="92" y="127"/>
                  <a:pt x="92" y="124"/>
                </a:cubicBezTo>
                <a:cubicBezTo>
                  <a:pt x="92" y="120"/>
                  <a:pt x="91" y="116"/>
                  <a:pt x="88" y="114"/>
                </a:cubicBezTo>
                <a:cubicBezTo>
                  <a:pt x="86" y="112"/>
                  <a:pt x="82" y="110"/>
                  <a:pt x="79" y="110"/>
                </a:cubicBezTo>
                <a:cubicBezTo>
                  <a:pt x="75" y="110"/>
                  <a:pt x="71" y="112"/>
                  <a:pt x="69" y="114"/>
                </a:cubicBezTo>
                <a:cubicBezTo>
                  <a:pt x="69" y="114"/>
                  <a:pt x="69" y="114"/>
                  <a:pt x="69" y="114"/>
                </a:cubicBezTo>
                <a:cubicBezTo>
                  <a:pt x="66" y="116"/>
                  <a:pt x="65" y="120"/>
                  <a:pt x="65" y="124"/>
                </a:cubicBezTo>
                <a:cubicBezTo>
                  <a:pt x="65" y="127"/>
                  <a:pt x="66" y="131"/>
                  <a:pt x="69" y="133"/>
                </a:cubicBezTo>
                <a:close/>
                <a:moveTo>
                  <a:pt x="75" y="120"/>
                </a:moveTo>
                <a:cubicBezTo>
                  <a:pt x="75" y="120"/>
                  <a:pt x="75" y="120"/>
                  <a:pt x="75" y="120"/>
                </a:cubicBezTo>
                <a:cubicBezTo>
                  <a:pt x="76" y="119"/>
                  <a:pt x="77" y="118"/>
                  <a:pt x="79" y="118"/>
                </a:cubicBezTo>
                <a:cubicBezTo>
                  <a:pt x="80" y="118"/>
                  <a:pt x="81" y="119"/>
                  <a:pt x="82" y="120"/>
                </a:cubicBezTo>
                <a:cubicBezTo>
                  <a:pt x="82" y="120"/>
                  <a:pt x="82" y="120"/>
                  <a:pt x="82" y="120"/>
                </a:cubicBezTo>
                <a:cubicBezTo>
                  <a:pt x="84" y="121"/>
                  <a:pt x="84" y="122"/>
                  <a:pt x="84" y="124"/>
                </a:cubicBezTo>
                <a:cubicBezTo>
                  <a:pt x="84" y="125"/>
                  <a:pt x="84" y="127"/>
                  <a:pt x="83" y="128"/>
                </a:cubicBezTo>
                <a:cubicBezTo>
                  <a:pt x="82" y="128"/>
                  <a:pt x="82" y="128"/>
                  <a:pt x="82" y="128"/>
                </a:cubicBezTo>
                <a:cubicBezTo>
                  <a:pt x="81" y="129"/>
                  <a:pt x="80" y="129"/>
                  <a:pt x="79" y="129"/>
                </a:cubicBezTo>
                <a:cubicBezTo>
                  <a:pt x="77" y="129"/>
                  <a:pt x="76" y="129"/>
                  <a:pt x="75" y="128"/>
                </a:cubicBezTo>
                <a:cubicBezTo>
                  <a:pt x="74" y="127"/>
                  <a:pt x="74" y="127"/>
                  <a:pt x="74" y="127"/>
                </a:cubicBezTo>
                <a:cubicBezTo>
                  <a:pt x="74" y="126"/>
                  <a:pt x="73" y="125"/>
                  <a:pt x="73" y="124"/>
                </a:cubicBezTo>
                <a:cubicBezTo>
                  <a:pt x="73" y="122"/>
                  <a:pt x="74" y="121"/>
                  <a:pt x="75" y="120"/>
                </a:cubicBezTo>
                <a:close/>
                <a:moveTo>
                  <a:pt x="81" y="91"/>
                </a:moveTo>
                <a:cubicBezTo>
                  <a:pt x="81" y="91"/>
                  <a:pt x="81" y="91"/>
                  <a:pt x="81" y="91"/>
                </a:cubicBezTo>
                <a:cubicBezTo>
                  <a:pt x="83" y="91"/>
                  <a:pt x="85" y="89"/>
                  <a:pt x="85" y="87"/>
                </a:cubicBezTo>
                <a:cubicBezTo>
                  <a:pt x="85" y="38"/>
                  <a:pt x="85" y="38"/>
                  <a:pt x="85" y="38"/>
                </a:cubicBezTo>
                <a:cubicBezTo>
                  <a:pt x="85" y="35"/>
                  <a:pt x="83" y="34"/>
                  <a:pt x="81" y="34"/>
                </a:cubicBezTo>
                <a:cubicBezTo>
                  <a:pt x="79" y="34"/>
                  <a:pt x="77" y="35"/>
                  <a:pt x="77" y="38"/>
                </a:cubicBezTo>
                <a:cubicBezTo>
                  <a:pt x="77" y="87"/>
                  <a:pt x="77" y="87"/>
                  <a:pt x="77" y="87"/>
                </a:cubicBezTo>
                <a:cubicBezTo>
                  <a:pt x="77" y="89"/>
                  <a:pt x="79" y="91"/>
                  <a:pt x="81" y="91"/>
                </a:cubicBezTo>
                <a:close/>
                <a:moveTo>
                  <a:pt x="148" y="109"/>
                </a:moveTo>
                <a:cubicBezTo>
                  <a:pt x="148" y="109"/>
                  <a:pt x="148" y="109"/>
                  <a:pt x="148" y="109"/>
                </a:cubicBezTo>
                <a:cubicBezTo>
                  <a:pt x="146" y="111"/>
                  <a:pt x="144" y="114"/>
                  <a:pt x="144" y="118"/>
                </a:cubicBezTo>
                <a:cubicBezTo>
                  <a:pt x="144" y="122"/>
                  <a:pt x="146" y="125"/>
                  <a:pt x="148" y="128"/>
                </a:cubicBezTo>
                <a:cubicBezTo>
                  <a:pt x="148" y="128"/>
                  <a:pt x="148" y="128"/>
                  <a:pt x="148" y="128"/>
                </a:cubicBezTo>
                <a:cubicBezTo>
                  <a:pt x="151" y="130"/>
                  <a:pt x="154" y="132"/>
                  <a:pt x="158" y="132"/>
                </a:cubicBezTo>
                <a:cubicBezTo>
                  <a:pt x="161" y="132"/>
                  <a:pt x="165" y="131"/>
                  <a:pt x="167" y="128"/>
                </a:cubicBezTo>
                <a:cubicBezTo>
                  <a:pt x="167" y="128"/>
                  <a:pt x="167" y="128"/>
                  <a:pt x="167" y="128"/>
                </a:cubicBezTo>
                <a:cubicBezTo>
                  <a:pt x="168" y="128"/>
                  <a:pt x="168" y="128"/>
                  <a:pt x="168" y="128"/>
                </a:cubicBezTo>
                <a:cubicBezTo>
                  <a:pt x="170" y="126"/>
                  <a:pt x="171" y="122"/>
                  <a:pt x="171" y="118"/>
                </a:cubicBezTo>
                <a:cubicBezTo>
                  <a:pt x="171" y="114"/>
                  <a:pt x="170" y="111"/>
                  <a:pt x="168" y="109"/>
                </a:cubicBezTo>
                <a:cubicBezTo>
                  <a:pt x="168" y="109"/>
                  <a:pt x="168" y="109"/>
                  <a:pt x="168" y="109"/>
                </a:cubicBezTo>
                <a:cubicBezTo>
                  <a:pt x="168" y="109"/>
                  <a:pt x="168" y="109"/>
                  <a:pt x="168" y="109"/>
                </a:cubicBezTo>
                <a:cubicBezTo>
                  <a:pt x="165" y="106"/>
                  <a:pt x="162" y="105"/>
                  <a:pt x="158" y="105"/>
                </a:cubicBezTo>
                <a:cubicBezTo>
                  <a:pt x="154" y="105"/>
                  <a:pt x="151" y="106"/>
                  <a:pt x="148" y="109"/>
                </a:cubicBezTo>
                <a:close/>
                <a:moveTo>
                  <a:pt x="154" y="114"/>
                </a:moveTo>
                <a:cubicBezTo>
                  <a:pt x="154" y="114"/>
                  <a:pt x="154" y="114"/>
                  <a:pt x="154" y="114"/>
                </a:cubicBezTo>
                <a:cubicBezTo>
                  <a:pt x="155" y="113"/>
                  <a:pt x="156" y="113"/>
                  <a:pt x="158" y="113"/>
                </a:cubicBezTo>
                <a:cubicBezTo>
                  <a:pt x="159" y="113"/>
                  <a:pt x="161" y="113"/>
                  <a:pt x="162" y="114"/>
                </a:cubicBezTo>
                <a:cubicBezTo>
                  <a:pt x="163" y="115"/>
                  <a:pt x="163" y="117"/>
                  <a:pt x="163" y="118"/>
                </a:cubicBezTo>
                <a:cubicBezTo>
                  <a:pt x="163" y="120"/>
                  <a:pt x="163" y="121"/>
                  <a:pt x="162" y="122"/>
                </a:cubicBezTo>
                <a:cubicBezTo>
                  <a:pt x="161" y="123"/>
                  <a:pt x="159" y="124"/>
                  <a:pt x="158" y="124"/>
                </a:cubicBezTo>
                <a:cubicBezTo>
                  <a:pt x="156" y="124"/>
                  <a:pt x="155" y="123"/>
                  <a:pt x="154" y="122"/>
                </a:cubicBezTo>
                <a:cubicBezTo>
                  <a:pt x="154" y="122"/>
                  <a:pt x="154" y="122"/>
                  <a:pt x="154" y="122"/>
                </a:cubicBezTo>
                <a:cubicBezTo>
                  <a:pt x="153" y="121"/>
                  <a:pt x="152" y="120"/>
                  <a:pt x="152" y="118"/>
                </a:cubicBezTo>
                <a:cubicBezTo>
                  <a:pt x="152" y="117"/>
                  <a:pt x="153" y="115"/>
                  <a:pt x="154" y="114"/>
                </a:cubicBezTo>
                <a:close/>
              </a:path>
            </a:pathLst>
          </a:custGeom>
          <a:solidFill>
            <a:schemeClr val="accent2"/>
          </a:solidFill>
          <a:ln>
            <a:noFill/>
          </a:ln>
        </p:spPr>
        <p:txBody>
          <a:bodyPr vert="horz" wrap="square" lIns="121920" tIns="60960" rIns="121920" bIns="60960" numCol="1" anchor="t" anchorCtr="0" compatLnSpc="1"/>
          <a:lstStyle/>
          <a:p>
            <a:pPr>
              <a:defRPr/>
            </a:pPr>
            <a:endParaRPr lang="zh-CN" altLang="en-US" sz="1800" dirty="0">
              <a:solidFill>
                <a:srgbClr val="333333"/>
              </a:solidFill>
              <a:latin typeface="Calibri" panose="020F0502020204030204"/>
              <a:ea typeface="微软雅黑" panose="020B0503020204020204" pitchFamily="34" charset="-122"/>
            </a:endParaRPr>
          </a:p>
        </p:txBody>
      </p:sp>
      <p:sp>
        <p:nvSpPr>
          <p:cNvPr id="12" name="矩形 11"/>
          <p:cNvSpPr/>
          <p:nvPr/>
        </p:nvSpPr>
        <p:spPr>
          <a:xfrm>
            <a:off x="6096746" y="3034081"/>
            <a:ext cx="1273105" cy="1323183"/>
          </a:xfrm>
          <a:prstGeom prst="rect">
            <a:avLst/>
          </a:prstGeom>
        </p:spPr>
        <p:txBody>
          <a:bodyPr wrap="none">
            <a:spAutoFit/>
          </a:bodyPr>
          <a:lstStyle/>
          <a:p>
            <a:pPr marL="228600" indent="-228600">
              <a:lnSpc>
                <a:spcPct val="150000"/>
              </a:lnSpc>
              <a:buFont typeface="Wingdings" panose="05000000000000000000" pitchFamily="2" charset="2"/>
              <a:buChar char="ü"/>
              <a:defRPr/>
            </a:pPr>
            <a:r>
              <a:rPr lang="zh-CN" altLang="en-US" sz="1335" dirty="0">
                <a:ln w="6350">
                  <a:noFill/>
                </a:ln>
                <a:solidFill>
                  <a:srgbClr val="FFFFFF">
                    <a:lumMod val="50000"/>
                  </a:srgbClr>
                </a:solidFill>
                <a:latin typeface="微软雅黑" panose="020B0503020204020204" pitchFamily="34" charset="-122"/>
                <a:ea typeface="微软雅黑" panose="020B0503020204020204" pitchFamily="34" charset="-122"/>
              </a:rPr>
              <a:t>添加小标题</a:t>
            </a:r>
            <a:endParaRPr lang="en-US" altLang="zh-CN" sz="1335" dirty="0">
              <a:ln w="6350">
                <a:noFill/>
              </a:ln>
              <a:solidFill>
                <a:srgbClr val="FFFFFF">
                  <a:lumMod val="50000"/>
                </a:srgbClr>
              </a:solidFill>
              <a:latin typeface="微软雅黑" panose="020B0503020204020204" pitchFamily="34" charset="-122"/>
              <a:ea typeface="微软雅黑" panose="020B0503020204020204" pitchFamily="34" charset="-122"/>
            </a:endParaRPr>
          </a:p>
          <a:p>
            <a:pPr marL="228600" indent="-228600">
              <a:lnSpc>
                <a:spcPct val="150000"/>
              </a:lnSpc>
              <a:buFont typeface="Wingdings" panose="05000000000000000000" pitchFamily="2" charset="2"/>
              <a:buChar char="ü"/>
              <a:defRPr/>
            </a:pPr>
            <a:r>
              <a:rPr lang="zh-CN" altLang="en-US" sz="1335" dirty="0">
                <a:ln w="6350">
                  <a:noFill/>
                </a:ln>
                <a:solidFill>
                  <a:srgbClr val="FFFFFF">
                    <a:lumMod val="50000"/>
                  </a:srgbClr>
                </a:solidFill>
                <a:latin typeface="微软雅黑" panose="020B0503020204020204" pitchFamily="34" charset="-122"/>
                <a:ea typeface="微软雅黑" panose="020B0503020204020204" pitchFamily="34" charset="-122"/>
              </a:rPr>
              <a:t>添加小标题</a:t>
            </a:r>
            <a:endParaRPr lang="en-US" altLang="zh-CN" sz="1335" dirty="0">
              <a:ln w="6350">
                <a:noFill/>
              </a:ln>
              <a:solidFill>
                <a:srgbClr val="FFFFFF">
                  <a:lumMod val="50000"/>
                </a:srgbClr>
              </a:solidFill>
              <a:latin typeface="微软雅黑" panose="020B0503020204020204" pitchFamily="34" charset="-122"/>
              <a:ea typeface="微软雅黑" panose="020B0503020204020204" pitchFamily="34" charset="-122"/>
            </a:endParaRPr>
          </a:p>
          <a:p>
            <a:pPr marL="228600" indent="-228600">
              <a:lnSpc>
                <a:spcPct val="150000"/>
              </a:lnSpc>
              <a:buFont typeface="Wingdings" panose="05000000000000000000" pitchFamily="2" charset="2"/>
              <a:buChar char="ü"/>
              <a:defRPr/>
            </a:pPr>
            <a:r>
              <a:rPr lang="zh-CN" altLang="en-US" sz="1335" dirty="0">
                <a:ln w="6350">
                  <a:noFill/>
                </a:ln>
                <a:solidFill>
                  <a:srgbClr val="FFFFFF">
                    <a:lumMod val="50000"/>
                  </a:srgbClr>
                </a:solidFill>
                <a:latin typeface="微软雅黑" panose="020B0503020204020204" pitchFamily="34" charset="-122"/>
                <a:ea typeface="微软雅黑" panose="020B0503020204020204" pitchFamily="34" charset="-122"/>
              </a:rPr>
              <a:t>添加小标题</a:t>
            </a:r>
            <a:endParaRPr lang="en-US" altLang="zh-CN" sz="1335" dirty="0">
              <a:ln w="6350">
                <a:noFill/>
              </a:ln>
              <a:solidFill>
                <a:srgbClr val="FFFFFF">
                  <a:lumMod val="50000"/>
                </a:srgbClr>
              </a:solidFill>
              <a:latin typeface="微软雅黑" panose="020B0503020204020204" pitchFamily="34" charset="-122"/>
              <a:ea typeface="微软雅黑" panose="020B0503020204020204" pitchFamily="34" charset="-122"/>
            </a:endParaRPr>
          </a:p>
          <a:p>
            <a:pPr marL="228600" indent="-228600">
              <a:lnSpc>
                <a:spcPct val="150000"/>
              </a:lnSpc>
              <a:buFont typeface="Wingdings" panose="05000000000000000000" pitchFamily="2" charset="2"/>
              <a:buChar char="ü"/>
              <a:defRPr/>
            </a:pPr>
            <a:r>
              <a:rPr lang="zh-CN" altLang="en-US" sz="1335" dirty="0">
                <a:ln w="6350">
                  <a:noFill/>
                </a:ln>
                <a:solidFill>
                  <a:srgbClr val="FFFFFF">
                    <a:lumMod val="50000"/>
                  </a:srgbClr>
                </a:solidFill>
                <a:latin typeface="微软雅黑" panose="020B0503020204020204" pitchFamily="34" charset="-122"/>
                <a:ea typeface="微软雅黑" panose="020B0503020204020204" pitchFamily="34" charset="-122"/>
              </a:rPr>
              <a:t>添加小标题</a:t>
            </a:r>
            <a:endParaRPr lang="en-US" altLang="zh-CN" sz="1335" dirty="0">
              <a:ln w="6350">
                <a:noFill/>
              </a:ln>
              <a:solidFill>
                <a:srgbClr val="FFFFFF">
                  <a:lumMod val="50000"/>
                </a:srgbClr>
              </a:solidFill>
              <a:latin typeface="微软雅黑" panose="020B0503020204020204" pitchFamily="34" charset="-122"/>
              <a:ea typeface="微软雅黑" panose="020B0503020204020204" pitchFamily="34" charset="-122"/>
            </a:endParaRPr>
          </a:p>
        </p:txBody>
      </p:sp>
      <p:sp>
        <p:nvSpPr>
          <p:cNvPr id="13" name="矩形 12"/>
          <p:cNvSpPr/>
          <p:nvPr/>
        </p:nvSpPr>
        <p:spPr>
          <a:xfrm>
            <a:off x="6096745" y="2500599"/>
            <a:ext cx="1666130" cy="502766"/>
          </a:xfrm>
          <a:prstGeom prst="rect">
            <a:avLst/>
          </a:prstGeom>
        </p:spPr>
        <p:txBody>
          <a:bodyPr wrap="square">
            <a:spAutoFit/>
          </a:bodyPr>
          <a:lstStyle/>
          <a:p>
            <a:pPr>
              <a:defRPr/>
            </a:pPr>
            <a:r>
              <a:rPr lang="zh-CN" altLang="en-US" sz="2665" b="1" dirty="0">
                <a:ln w="6350">
                  <a:noFill/>
                </a:ln>
                <a:solidFill>
                  <a:srgbClr val="333333"/>
                </a:solidFill>
                <a:latin typeface="微软雅黑" panose="020B0503020204020204" pitchFamily="34" charset="-122"/>
                <a:ea typeface="微软雅黑" panose="020B0503020204020204" pitchFamily="34" charset="-122"/>
              </a:rPr>
              <a:t>添加标题</a:t>
            </a:r>
            <a:endParaRPr lang="zh-CN" altLang="en-US" sz="2665" b="1" dirty="0">
              <a:ln w="6350">
                <a:noFill/>
              </a:ln>
              <a:solidFill>
                <a:srgbClr val="333333"/>
              </a:solidFill>
              <a:latin typeface="微软雅黑" panose="020B0503020204020204" pitchFamily="34" charset="-122"/>
              <a:ea typeface="微软雅黑" panose="020B0503020204020204" pitchFamily="34" charset="-122"/>
            </a:endParaRPr>
          </a:p>
        </p:txBody>
      </p:sp>
    </p:spTree>
  </p:cSld>
  <p:clrMapOvr>
    <a:masterClrMapping/>
  </p:clrMapOvr>
  <p:transition spd="med" advTm="0"/>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圆角矩形 7"/>
          <p:cNvSpPr/>
          <p:nvPr/>
        </p:nvSpPr>
        <p:spPr>
          <a:xfrm>
            <a:off x="1872834" y="1797763"/>
            <a:ext cx="2633411" cy="500564"/>
          </a:xfrm>
          <a:prstGeom prst="roundRect">
            <a:avLst>
              <a:gd name="adj" fmla="val 0"/>
            </a:avLst>
          </a:prstGeom>
          <a:solidFill>
            <a:schemeClr val="accent2"/>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endParaRPr lang="zh-CN" altLang="en-US" sz="2800" dirty="0">
              <a:solidFill>
                <a:srgbClr val="FFFFFF"/>
              </a:solidFill>
              <a:latin typeface="+mn-ea"/>
            </a:endParaRPr>
          </a:p>
        </p:txBody>
      </p:sp>
      <p:sp>
        <p:nvSpPr>
          <p:cNvPr id="47" name="圆角矩形 10"/>
          <p:cNvSpPr/>
          <p:nvPr/>
        </p:nvSpPr>
        <p:spPr>
          <a:xfrm>
            <a:off x="1872834" y="3171075"/>
            <a:ext cx="2633411" cy="500564"/>
          </a:xfrm>
          <a:prstGeom prst="roundRect">
            <a:avLst>
              <a:gd name="adj" fmla="val 0"/>
            </a:avLst>
          </a:prstGeom>
          <a:solidFill>
            <a:schemeClr val="accent3"/>
          </a:solidFill>
          <a:ln w="3175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endParaRPr lang="zh-CN" altLang="en-US" sz="2800" dirty="0">
              <a:solidFill>
                <a:srgbClr val="FFFFFF"/>
              </a:solidFill>
              <a:latin typeface="+mn-ea"/>
            </a:endParaRPr>
          </a:p>
        </p:txBody>
      </p:sp>
      <p:sp>
        <p:nvSpPr>
          <p:cNvPr id="48" name="圆角矩形 13"/>
          <p:cNvSpPr/>
          <p:nvPr/>
        </p:nvSpPr>
        <p:spPr>
          <a:xfrm>
            <a:off x="1872834" y="4560554"/>
            <a:ext cx="2633411" cy="500564"/>
          </a:xfrm>
          <a:prstGeom prst="roundRect">
            <a:avLst>
              <a:gd name="adj" fmla="val 0"/>
            </a:avLst>
          </a:prstGeom>
          <a:solidFill>
            <a:schemeClr val="accent4"/>
          </a:solidFill>
          <a:ln w="3175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endParaRPr lang="zh-CN" altLang="en-US" sz="2800" dirty="0">
              <a:solidFill>
                <a:srgbClr val="FFFFFF"/>
              </a:solidFill>
              <a:latin typeface="+mn-ea"/>
            </a:endParaRPr>
          </a:p>
        </p:txBody>
      </p:sp>
      <p:sp>
        <p:nvSpPr>
          <p:cNvPr id="49" name="圆角矩形 16"/>
          <p:cNvSpPr/>
          <p:nvPr/>
        </p:nvSpPr>
        <p:spPr>
          <a:xfrm>
            <a:off x="7808930" y="1797323"/>
            <a:ext cx="2606217" cy="500564"/>
          </a:xfrm>
          <a:prstGeom prst="roundRect">
            <a:avLst>
              <a:gd name="adj" fmla="val 0"/>
            </a:avLst>
          </a:prstGeom>
          <a:solidFill>
            <a:schemeClr val="accent2"/>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endParaRPr lang="zh-CN" altLang="en-US" sz="2800" dirty="0">
              <a:solidFill>
                <a:srgbClr val="FFFFFF"/>
              </a:solidFill>
              <a:latin typeface="+mn-ea"/>
            </a:endParaRPr>
          </a:p>
        </p:txBody>
      </p:sp>
      <p:sp>
        <p:nvSpPr>
          <p:cNvPr id="50" name="圆角矩形 19"/>
          <p:cNvSpPr/>
          <p:nvPr/>
        </p:nvSpPr>
        <p:spPr>
          <a:xfrm>
            <a:off x="7808930" y="3170635"/>
            <a:ext cx="2606217" cy="500564"/>
          </a:xfrm>
          <a:prstGeom prst="roundRect">
            <a:avLst>
              <a:gd name="adj" fmla="val 0"/>
            </a:avLst>
          </a:prstGeom>
          <a:solidFill>
            <a:schemeClr val="accent3"/>
          </a:solidFill>
          <a:ln w="3175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endParaRPr lang="zh-CN" altLang="en-US" sz="2800" dirty="0">
              <a:solidFill>
                <a:srgbClr val="FFFFFF"/>
              </a:solidFill>
              <a:latin typeface="+mn-ea"/>
            </a:endParaRPr>
          </a:p>
        </p:txBody>
      </p:sp>
      <p:sp>
        <p:nvSpPr>
          <p:cNvPr id="51" name="圆角矩形 22"/>
          <p:cNvSpPr/>
          <p:nvPr/>
        </p:nvSpPr>
        <p:spPr>
          <a:xfrm>
            <a:off x="7808930" y="4560114"/>
            <a:ext cx="2606217" cy="500564"/>
          </a:xfrm>
          <a:prstGeom prst="roundRect">
            <a:avLst>
              <a:gd name="adj" fmla="val 0"/>
            </a:avLst>
          </a:prstGeom>
          <a:solidFill>
            <a:schemeClr val="accent4"/>
          </a:solidFill>
          <a:ln w="3175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endParaRPr lang="zh-CN" altLang="en-US" sz="2800" dirty="0">
              <a:solidFill>
                <a:srgbClr val="FFFFFF"/>
              </a:solidFill>
              <a:latin typeface="+mn-ea"/>
            </a:endParaRPr>
          </a:p>
        </p:txBody>
      </p:sp>
      <p:sp>
        <p:nvSpPr>
          <p:cNvPr id="52" name="椭圆 51"/>
          <p:cNvSpPr/>
          <p:nvPr/>
        </p:nvSpPr>
        <p:spPr>
          <a:xfrm>
            <a:off x="4683812" y="1988664"/>
            <a:ext cx="2942598" cy="2941931"/>
          </a:xfrm>
          <a:prstGeom prst="ellipse">
            <a:avLst/>
          </a:prstGeom>
          <a:solidFill>
            <a:schemeClr val="accent1"/>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defRPr/>
            </a:pPr>
            <a:endParaRPr lang="zh-CN" altLang="en-US" sz="2800" dirty="0">
              <a:solidFill>
                <a:srgbClr val="FFFFFF"/>
              </a:solidFill>
              <a:latin typeface="Calibri" panose="020F0502020204030204"/>
              <a:ea typeface="宋体" panose="02010600030101010101" pitchFamily="2" charset="-122"/>
            </a:endParaRPr>
          </a:p>
        </p:txBody>
      </p:sp>
      <p:sp>
        <p:nvSpPr>
          <p:cNvPr id="53" name="Text Placeholder 12"/>
          <p:cNvSpPr txBox="1"/>
          <p:nvPr/>
        </p:nvSpPr>
        <p:spPr>
          <a:xfrm>
            <a:off x="1329568" y="1880648"/>
            <a:ext cx="2855723" cy="418495"/>
          </a:xfrm>
          <a:prstGeom prst="rect">
            <a:avLst/>
          </a:prstGeom>
          <a:noFill/>
        </p:spPr>
        <p:txBody>
          <a:bodyPr lIns="0" tIns="45713" rIns="0" bIns="45713">
            <a:normAutofit/>
          </a:bodyPr>
          <a:lstStyle>
            <a:lvl1pPr marL="0" indent="0" algn="l" defTabSz="914400" rtl="0" eaLnBrk="1" latinLnBrk="0" hangingPunct="1">
              <a:spcBef>
                <a:spcPct val="20000"/>
              </a:spcBef>
              <a:buFont typeface="Arial" panose="020B0604020202020204"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r"/>
            <a:r>
              <a:rPr lang="en-US" altLang="zh-CN" sz="1600" b="1" dirty="0">
                <a:solidFill>
                  <a:schemeClr val="bg1"/>
                </a:solidFill>
                <a:latin typeface="微软雅黑" panose="020B0503020204020204" pitchFamily="34" charset="-122"/>
                <a:ea typeface="微软雅黑" panose="020B0503020204020204" pitchFamily="34" charset="-122"/>
              </a:rPr>
              <a:t>01 </a:t>
            </a:r>
            <a:r>
              <a:rPr lang="zh-CN" altLang="en-US" sz="16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600" b="1" dirty="0">
              <a:solidFill>
                <a:schemeClr val="bg1"/>
              </a:solidFill>
              <a:latin typeface="微软雅黑" panose="020B0503020204020204" pitchFamily="34" charset="-122"/>
              <a:ea typeface="微软雅黑" panose="020B0503020204020204" pitchFamily="34" charset="-122"/>
            </a:endParaRPr>
          </a:p>
        </p:txBody>
      </p:sp>
      <p:sp>
        <p:nvSpPr>
          <p:cNvPr id="54" name="Text Placeholder 12"/>
          <p:cNvSpPr txBox="1"/>
          <p:nvPr/>
        </p:nvSpPr>
        <p:spPr>
          <a:xfrm>
            <a:off x="1329568" y="3252537"/>
            <a:ext cx="2855723" cy="418495"/>
          </a:xfrm>
          <a:prstGeom prst="rect">
            <a:avLst/>
          </a:prstGeom>
        </p:spPr>
        <p:txBody>
          <a:bodyPr lIns="0" tIns="45713" rIns="0" bIns="45713">
            <a:normAutofit/>
          </a:bodyPr>
          <a:lstStyle>
            <a:lvl1pPr marL="0" indent="0" algn="l" defTabSz="914400" rtl="0" eaLnBrk="1" latinLnBrk="0" hangingPunct="1">
              <a:spcBef>
                <a:spcPct val="20000"/>
              </a:spcBef>
              <a:buFont typeface="Arial" panose="020B0604020202020204"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r"/>
            <a:r>
              <a:rPr lang="en-US" altLang="zh-CN" sz="1600" b="1" dirty="0">
                <a:solidFill>
                  <a:schemeClr val="bg1"/>
                </a:solidFill>
                <a:latin typeface="微软雅黑" panose="020B0503020204020204" pitchFamily="34" charset="-122"/>
                <a:ea typeface="微软雅黑" panose="020B0503020204020204" pitchFamily="34" charset="-122"/>
              </a:rPr>
              <a:t>02 </a:t>
            </a:r>
            <a:r>
              <a:rPr lang="zh-CN" altLang="en-US" sz="16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600" b="1" dirty="0">
              <a:solidFill>
                <a:schemeClr val="bg1"/>
              </a:solidFill>
              <a:latin typeface="微软雅黑" panose="020B0503020204020204" pitchFamily="34" charset="-122"/>
              <a:ea typeface="微软雅黑" panose="020B0503020204020204" pitchFamily="34" charset="-122"/>
            </a:endParaRPr>
          </a:p>
        </p:txBody>
      </p:sp>
      <p:sp>
        <p:nvSpPr>
          <p:cNvPr id="55" name="Text Placeholder 12"/>
          <p:cNvSpPr txBox="1"/>
          <p:nvPr/>
        </p:nvSpPr>
        <p:spPr>
          <a:xfrm>
            <a:off x="1329568" y="4638463"/>
            <a:ext cx="2855723" cy="418495"/>
          </a:xfrm>
          <a:prstGeom prst="rect">
            <a:avLst/>
          </a:prstGeom>
        </p:spPr>
        <p:txBody>
          <a:bodyPr lIns="0" tIns="45713" rIns="0" bIns="45713">
            <a:normAutofit/>
          </a:bodyPr>
          <a:lstStyle>
            <a:lvl1pPr marL="0" indent="0" algn="l" defTabSz="914400" rtl="0" eaLnBrk="1" latinLnBrk="0" hangingPunct="1">
              <a:spcBef>
                <a:spcPct val="20000"/>
              </a:spcBef>
              <a:buFont typeface="Arial" panose="020B0604020202020204"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r"/>
            <a:r>
              <a:rPr lang="en-US" altLang="zh-CN" sz="1600" b="1" dirty="0">
                <a:solidFill>
                  <a:schemeClr val="bg1"/>
                </a:solidFill>
                <a:latin typeface="微软雅黑" panose="020B0503020204020204" pitchFamily="34" charset="-122"/>
                <a:ea typeface="微软雅黑" panose="020B0503020204020204" pitchFamily="34" charset="-122"/>
              </a:rPr>
              <a:t>03 </a:t>
            </a:r>
            <a:r>
              <a:rPr lang="zh-CN" altLang="en-US" sz="16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600" b="1" dirty="0">
              <a:solidFill>
                <a:schemeClr val="bg1"/>
              </a:solidFill>
              <a:latin typeface="微软雅黑" panose="020B0503020204020204" pitchFamily="34" charset="-122"/>
              <a:ea typeface="微软雅黑" panose="020B0503020204020204" pitchFamily="34" charset="-122"/>
            </a:endParaRPr>
          </a:p>
        </p:txBody>
      </p:sp>
      <p:sp>
        <p:nvSpPr>
          <p:cNvPr id="56" name="Text Placeholder 12"/>
          <p:cNvSpPr txBox="1"/>
          <p:nvPr/>
        </p:nvSpPr>
        <p:spPr>
          <a:xfrm>
            <a:off x="8169145" y="1880648"/>
            <a:ext cx="2855723" cy="418495"/>
          </a:xfrm>
          <a:prstGeom prst="rect">
            <a:avLst/>
          </a:prstGeom>
        </p:spPr>
        <p:txBody>
          <a:bodyPr lIns="0" tIns="45713" rIns="0" bIns="45713">
            <a:normAutofit/>
          </a:bodyPr>
          <a:lstStyle>
            <a:lvl1pPr marL="0" indent="0" algn="r" defTabSz="914400" rtl="0" eaLnBrk="1" latinLnBrk="0" hangingPunct="1">
              <a:spcBef>
                <a:spcPct val="20000"/>
              </a:spcBef>
              <a:buFont typeface="Arial" panose="020B0604020202020204"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l"/>
            <a:r>
              <a:rPr lang="en-US" altLang="zh-CN" sz="1600" b="1" dirty="0">
                <a:solidFill>
                  <a:schemeClr val="bg1"/>
                </a:solidFill>
                <a:latin typeface="微软雅黑" panose="020B0503020204020204" pitchFamily="34" charset="-122"/>
                <a:ea typeface="微软雅黑" panose="020B0503020204020204" pitchFamily="34" charset="-122"/>
              </a:rPr>
              <a:t>04 </a:t>
            </a:r>
            <a:r>
              <a:rPr lang="zh-CN" altLang="en-US" sz="16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600" b="1" dirty="0">
              <a:solidFill>
                <a:schemeClr val="bg1"/>
              </a:solidFill>
              <a:latin typeface="微软雅黑" panose="020B0503020204020204" pitchFamily="34" charset="-122"/>
              <a:ea typeface="微软雅黑" panose="020B0503020204020204" pitchFamily="34" charset="-122"/>
            </a:endParaRPr>
          </a:p>
        </p:txBody>
      </p:sp>
      <p:sp>
        <p:nvSpPr>
          <p:cNvPr id="57" name="Text Placeholder 12"/>
          <p:cNvSpPr txBox="1"/>
          <p:nvPr/>
        </p:nvSpPr>
        <p:spPr>
          <a:xfrm>
            <a:off x="8169145" y="3252537"/>
            <a:ext cx="2855723" cy="418495"/>
          </a:xfrm>
          <a:prstGeom prst="rect">
            <a:avLst/>
          </a:prstGeom>
        </p:spPr>
        <p:txBody>
          <a:bodyPr lIns="0" tIns="45713" rIns="0" bIns="45713">
            <a:normAutofit/>
          </a:bodyPr>
          <a:lstStyle>
            <a:lvl1pPr marL="0" indent="0" algn="r" defTabSz="914400" rtl="0" eaLnBrk="1" latinLnBrk="0" hangingPunct="1">
              <a:spcBef>
                <a:spcPct val="20000"/>
              </a:spcBef>
              <a:buFont typeface="Arial" panose="020B0604020202020204"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l"/>
            <a:r>
              <a:rPr lang="en-US" altLang="zh-CN" sz="1600" b="1" dirty="0">
                <a:solidFill>
                  <a:schemeClr val="bg1"/>
                </a:solidFill>
                <a:latin typeface="微软雅黑" panose="020B0503020204020204" pitchFamily="34" charset="-122"/>
                <a:ea typeface="微软雅黑" panose="020B0503020204020204" pitchFamily="34" charset="-122"/>
              </a:rPr>
              <a:t>05 </a:t>
            </a:r>
            <a:r>
              <a:rPr lang="zh-CN" altLang="en-US" sz="16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600" b="1" dirty="0">
              <a:solidFill>
                <a:schemeClr val="bg1"/>
              </a:solidFill>
              <a:latin typeface="微软雅黑" panose="020B0503020204020204" pitchFamily="34" charset="-122"/>
              <a:ea typeface="微软雅黑" panose="020B0503020204020204" pitchFamily="34" charset="-122"/>
            </a:endParaRPr>
          </a:p>
        </p:txBody>
      </p:sp>
      <p:sp>
        <p:nvSpPr>
          <p:cNvPr id="58" name="Text Placeholder 12"/>
          <p:cNvSpPr txBox="1"/>
          <p:nvPr/>
        </p:nvSpPr>
        <p:spPr>
          <a:xfrm>
            <a:off x="8169145" y="4638463"/>
            <a:ext cx="2855723" cy="418495"/>
          </a:xfrm>
          <a:prstGeom prst="rect">
            <a:avLst/>
          </a:prstGeom>
        </p:spPr>
        <p:txBody>
          <a:bodyPr lIns="0" tIns="45713" rIns="0" bIns="45713">
            <a:normAutofit/>
          </a:bodyPr>
          <a:lstStyle>
            <a:lvl1pPr marL="0" indent="0" algn="r" defTabSz="914400" rtl="0" eaLnBrk="1" latinLnBrk="0" hangingPunct="1">
              <a:spcBef>
                <a:spcPct val="20000"/>
              </a:spcBef>
              <a:buFont typeface="Arial" panose="020B0604020202020204"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l"/>
            <a:r>
              <a:rPr lang="en-US" altLang="zh-CN" sz="1600" b="1" dirty="0">
                <a:solidFill>
                  <a:schemeClr val="bg1"/>
                </a:solidFill>
                <a:latin typeface="微软雅黑" panose="020B0503020204020204" pitchFamily="34" charset="-122"/>
                <a:ea typeface="微软雅黑" panose="020B0503020204020204" pitchFamily="34" charset="-122"/>
              </a:rPr>
              <a:t>06 </a:t>
            </a:r>
            <a:r>
              <a:rPr lang="zh-CN" altLang="en-US" sz="1600" b="1" dirty="0">
                <a:solidFill>
                  <a:schemeClr val="bg1"/>
                </a:solidFill>
                <a:latin typeface="微软雅黑" panose="020B0503020204020204" pitchFamily="34" charset="-122"/>
                <a:ea typeface="微软雅黑" panose="020B0503020204020204" pitchFamily="34" charset="-122"/>
              </a:rPr>
              <a:t>点击输入标题内容</a:t>
            </a:r>
            <a:endParaRPr lang="en-GB" altLang="zh-CN" sz="1600" b="1" dirty="0">
              <a:solidFill>
                <a:schemeClr val="bg1"/>
              </a:solidFill>
              <a:latin typeface="微软雅黑" panose="020B0503020204020204" pitchFamily="34" charset="-122"/>
              <a:ea typeface="微软雅黑" panose="020B0503020204020204" pitchFamily="34" charset="-122"/>
            </a:endParaRPr>
          </a:p>
        </p:txBody>
      </p:sp>
      <p:sp>
        <p:nvSpPr>
          <p:cNvPr id="59" name="Text Placeholder 12"/>
          <p:cNvSpPr txBox="1"/>
          <p:nvPr/>
        </p:nvSpPr>
        <p:spPr>
          <a:xfrm>
            <a:off x="1627636" y="2651058"/>
            <a:ext cx="2588236" cy="180612"/>
          </a:xfrm>
          <a:prstGeom prst="rect">
            <a:avLst/>
          </a:prstGeom>
        </p:spPr>
        <p:txBody>
          <a:bodyPr lIns="0" tIns="45713" rIns="0" bIns="45713" anchor="ctr">
            <a:noAutofit/>
          </a:bodyPr>
          <a:lstStyle>
            <a:lvl1pPr marL="0" indent="0" algn="l" defTabSz="914400" rtl="0" eaLnBrk="1" latinLnBrk="0" hangingPunct="1">
              <a:spcBef>
                <a:spcPct val="20000"/>
              </a:spcBef>
              <a:buFont typeface="Arial" panose="020B0604020202020204"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r"/>
            <a:r>
              <a:rPr lang="zh-CN" altLang="en-US" sz="1065" dirty="0">
                <a:solidFill>
                  <a:schemeClr val="bg1">
                    <a:lumMod val="50000"/>
                  </a:schemeClr>
                </a:solidFill>
                <a:latin typeface="微软雅黑" panose="020B0503020204020204" pitchFamily="34" charset="-122"/>
                <a:ea typeface="微软雅黑" panose="020B0503020204020204" pitchFamily="34" charset="-122"/>
              </a:rPr>
              <a:t>点击输入本栏的具体文字简明扼要的说明分项内容</a:t>
            </a:r>
            <a:endParaRPr lang="en-US" altLang="zh-CN" sz="1065"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0" name="Text Placeholder 12"/>
          <p:cNvSpPr txBox="1"/>
          <p:nvPr/>
        </p:nvSpPr>
        <p:spPr>
          <a:xfrm>
            <a:off x="1627636" y="4028304"/>
            <a:ext cx="2588236" cy="180612"/>
          </a:xfrm>
          <a:prstGeom prst="rect">
            <a:avLst/>
          </a:prstGeom>
        </p:spPr>
        <p:txBody>
          <a:bodyPr lIns="0" tIns="45713" rIns="0" bIns="45713" anchor="ctr">
            <a:noAutofit/>
          </a:bodyPr>
          <a:lstStyle>
            <a:lvl1pPr marL="0" indent="0" algn="l" defTabSz="914400" rtl="0" eaLnBrk="1" latinLnBrk="0" hangingPunct="1">
              <a:spcBef>
                <a:spcPct val="20000"/>
              </a:spcBef>
              <a:buFont typeface="Arial" panose="020B0604020202020204"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r"/>
            <a:r>
              <a:rPr lang="zh-CN" altLang="en-US" sz="1065" dirty="0">
                <a:solidFill>
                  <a:schemeClr val="bg1">
                    <a:lumMod val="50000"/>
                  </a:schemeClr>
                </a:solidFill>
                <a:latin typeface="微软雅黑" panose="020B0503020204020204" pitchFamily="34" charset="-122"/>
                <a:ea typeface="微软雅黑" panose="020B0503020204020204" pitchFamily="34" charset="-122"/>
              </a:rPr>
              <a:t>点击输入本栏的具体文字简明扼要的说明分项内容</a:t>
            </a:r>
            <a:endParaRPr lang="en-US" altLang="zh-CN" sz="1065"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1" name="Text Placeholder 12"/>
          <p:cNvSpPr txBox="1"/>
          <p:nvPr/>
        </p:nvSpPr>
        <p:spPr>
          <a:xfrm>
            <a:off x="1627636" y="5441300"/>
            <a:ext cx="2588236" cy="180612"/>
          </a:xfrm>
          <a:prstGeom prst="rect">
            <a:avLst/>
          </a:prstGeom>
        </p:spPr>
        <p:txBody>
          <a:bodyPr lIns="0" tIns="45713" rIns="0" bIns="45713" anchor="ctr">
            <a:noAutofit/>
          </a:bodyPr>
          <a:lstStyle>
            <a:lvl1pPr marL="0" indent="0" algn="l" defTabSz="914400" rtl="0" eaLnBrk="1" latinLnBrk="0" hangingPunct="1">
              <a:spcBef>
                <a:spcPct val="20000"/>
              </a:spcBef>
              <a:buFont typeface="Arial" panose="020B0604020202020204"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r"/>
            <a:r>
              <a:rPr lang="zh-CN" altLang="en-US" sz="1065" dirty="0">
                <a:solidFill>
                  <a:schemeClr val="bg1">
                    <a:lumMod val="50000"/>
                  </a:schemeClr>
                </a:solidFill>
                <a:latin typeface="微软雅黑" panose="020B0503020204020204" pitchFamily="34" charset="-122"/>
                <a:ea typeface="微软雅黑" panose="020B0503020204020204" pitchFamily="34" charset="-122"/>
              </a:rPr>
              <a:t>点击输入本栏的具体文字简明扼要的说明分项内容</a:t>
            </a:r>
            <a:endParaRPr lang="en-US" altLang="zh-CN" sz="1065"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2" name="Text Placeholder 12"/>
          <p:cNvSpPr txBox="1"/>
          <p:nvPr/>
        </p:nvSpPr>
        <p:spPr>
          <a:xfrm>
            <a:off x="8087327" y="2654904"/>
            <a:ext cx="2452312" cy="176051"/>
          </a:xfrm>
          <a:prstGeom prst="rect">
            <a:avLst/>
          </a:prstGeom>
        </p:spPr>
        <p:txBody>
          <a:bodyPr lIns="0" tIns="45713" rIns="0" bIns="45713" anchor="ctr">
            <a:noAutofit/>
          </a:bodyPr>
          <a:lstStyle>
            <a:lvl1pPr marL="0" indent="0" algn="r" defTabSz="914400" rtl="0" eaLnBrk="1" latinLnBrk="0" hangingPunct="1">
              <a:spcBef>
                <a:spcPct val="20000"/>
              </a:spcBef>
              <a:buFont typeface="Arial" panose="020B0604020202020204"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l"/>
            <a:r>
              <a:rPr lang="zh-CN" altLang="en-US" sz="1065" dirty="0">
                <a:solidFill>
                  <a:schemeClr val="bg1">
                    <a:lumMod val="50000"/>
                  </a:schemeClr>
                </a:solidFill>
                <a:latin typeface="微软雅黑" panose="020B0503020204020204" pitchFamily="34" charset="-122"/>
                <a:ea typeface="微软雅黑" panose="020B0503020204020204" pitchFamily="34" charset="-122"/>
              </a:rPr>
              <a:t>点击输入本栏的具体文字简明扼要的说明分项内容</a:t>
            </a:r>
            <a:endParaRPr lang="en-US" altLang="zh-CN" sz="1065"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3" name="Text Placeholder 12"/>
          <p:cNvSpPr txBox="1"/>
          <p:nvPr/>
        </p:nvSpPr>
        <p:spPr>
          <a:xfrm>
            <a:off x="8087327" y="4032149"/>
            <a:ext cx="2452312" cy="176051"/>
          </a:xfrm>
          <a:prstGeom prst="rect">
            <a:avLst/>
          </a:prstGeom>
        </p:spPr>
        <p:txBody>
          <a:bodyPr lIns="0" tIns="45713" rIns="0" bIns="45713" anchor="ctr">
            <a:noAutofit/>
          </a:bodyPr>
          <a:lstStyle>
            <a:lvl1pPr marL="0" indent="0" algn="r" defTabSz="914400" rtl="0" eaLnBrk="1" latinLnBrk="0" hangingPunct="1">
              <a:spcBef>
                <a:spcPct val="20000"/>
              </a:spcBef>
              <a:buFont typeface="Arial" panose="020B0604020202020204"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l"/>
            <a:r>
              <a:rPr lang="zh-CN" altLang="en-US" sz="1065" dirty="0">
                <a:solidFill>
                  <a:schemeClr val="bg1">
                    <a:lumMod val="50000"/>
                  </a:schemeClr>
                </a:solidFill>
                <a:latin typeface="微软雅黑" panose="020B0503020204020204" pitchFamily="34" charset="-122"/>
                <a:ea typeface="微软雅黑" panose="020B0503020204020204" pitchFamily="34" charset="-122"/>
              </a:rPr>
              <a:t>点击输入本栏的具体文字简明扼要的说明分项内容</a:t>
            </a:r>
            <a:endParaRPr lang="en-US" altLang="zh-CN" sz="1065"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4" name="Text Placeholder 12"/>
          <p:cNvSpPr txBox="1"/>
          <p:nvPr/>
        </p:nvSpPr>
        <p:spPr>
          <a:xfrm>
            <a:off x="8087327" y="5445145"/>
            <a:ext cx="2452312" cy="176051"/>
          </a:xfrm>
          <a:prstGeom prst="rect">
            <a:avLst/>
          </a:prstGeom>
        </p:spPr>
        <p:txBody>
          <a:bodyPr lIns="0" tIns="45713" rIns="0" bIns="45713" anchor="ctr">
            <a:noAutofit/>
          </a:bodyPr>
          <a:lstStyle>
            <a:lvl1pPr marL="0" indent="0" algn="r" defTabSz="914400" rtl="0" eaLnBrk="1" latinLnBrk="0" hangingPunct="1">
              <a:spcBef>
                <a:spcPct val="20000"/>
              </a:spcBef>
              <a:buFont typeface="Arial" panose="020B0604020202020204"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l"/>
            <a:r>
              <a:rPr lang="zh-CN" altLang="en-US" sz="1065" dirty="0">
                <a:solidFill>
                  <a:schemeClr val="bg1">
                    <a:lumMod val="50000"/>
                  </a:schemeClr>
                </a:solidFill>
                <a:latin typeface="微软雅黑" panose="020B0503020204020204" pitchFamily="34" charset="-122"/>
                <a:ea typeface="微软雅黑" panose="020B0503020204020204" pitchFamily="34" charset="-122"/>
              </a:rPr>
              <a:t>点击输入本栏的具体文字简明扼要的说明分项内容</a:t>
            </a:r>
            <a:endParaRPr lang="en-US" altLang="zh-CN" sz="1065"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5" name="矩形 64"/>
          <p:cNvSpPr/>
          <p:nvPr/>
        </p:nvSpPr>
        <p:spPr>
          <a:xfrm>
            <a:off x="5047107" y="2922034"/>
            <a:ext cx="2205062" cy="1076947"/>
          </a:xfrm>
          <a:prstGeom prst="rect">
            <a:avLst/>
          </a:prstGeom>
        </p:spPr>
        <p:txBody>
          <a:bodyPr wrap="square" lIns="91424" tIns="45713" rIns="91424" bIns="45713">
            <a:spAutoFit/>
          </a:bodyPr>
          <a:lstStyle/>
          <a:p>
            <a:pPr algn="ctr"/>
            <a:r>
              <a:rPr lang="zh-CN" altLang="en-US" sz="3200" b="1" dirty="0">
                <a:solidFill>
                  <a:schemeClr val="bg1"/>
                </a:solidFill>
                <a:latin typeface="微软雅黑" panose="020B0503020204020204" pitchFamily="34" charset="-122"/>
                <a:ea typeface="微软雅黑" panose="020B0503020204020204" pitchFamily="34" charset="-122"/>
              </a:rPr>
              <a:t>添加文字</a:t>
            </a:r>
            <a:endParaRPr lang="en-US" altLang="zh-CN" sz="3200" b="1" dirty="0">
              <a:solidFill>
                <a:schemeClr val="bg1"/>
              </a:solidFill>
              <a:latin typeface="微软雅黑" panose="020B0503020204020204" pitchFamily="34" charset="-122"/>
              <a:ea typeface="微软雅黑" panose="020B0503020204020204" pitchFamily="34" charset="-122"/>
            </a:endParaRPr>
          </a:p>
          <a:p>
            <a:pPr algn="ctr"/>
            <a:r>
              <a:rPr lang="zh-CN" altLang="en-US" sz="3200" b="1" dirty="0">
                <a:solidFill>
                  <a:schemeClr val="bg1"/>
                </a:solidFill>
                <a:latin typeface="微软雅黑" panose="020B0503020204020204" pitchFamily="34" charset="-122"/>
                <a:ea typeface="微软雅黑" panose="020B0503020204020204" pitchFamily="34" charset="-122"/>
              </a:rPr>
              <a:t>添加标题</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spd="med" advTm="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barn(inVertical)">
                                      <p:cBhvr>
                                        <p:cTn id="7" dur="500"/>
                                        <p:tgtEl>
                                          <p:spTgt spid="46"/>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7"/>
                                        </p:tgtEl>
                                        <p:attrNameLst>
                                          <p:attrName>style.visibility</p:attrName>
                                        </p:attrNameLst>
                                      </p:cBhvr>
                                      <p:to>
                                        <p:strVal val="visible"/>
                                      </p:to>
                                    </p:set>
                                    <p:animEffect transition="in" filter="barn(inVertical)">
                                      <p:cBhvr>
                                        <p:cTn id="10" dur="500"/>
                                        <p:tgtEl>
                                          <p:spTgt spid="47"/>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barn(inVertical)">
                                      <p:cBhvr>
                                        <p:cTn id="13" dur="500"/>
                                        <p:tgtEl>
                                          <p:spTgt spid="48"/>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51"/>
                                        </p:tgtEl>
                                        <p:attrNameLst>
                                          <p:attrName>style.visibility</p:attrName>
                                        </p:attrNameLst>
                                      </p:cBhvr>
                                      <p:to>
                                        <p:strVal val="visible"/>
                                      </p:to>
                                    </p:set>
                                    <p:animEffect transition="in" filter="barn(inVertical)">
                                      <p:cBhvr>
                                        <p:cTn id="16" dur="500"/>
                                        <p:tgtEl>
                                          <p:spTgt spid="51"/>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50"/>
                                        </p:tgtEl>
                                        <p:attrNameLst>
                                          <p:attrName>style.visibility</p:attrName>
                                        </p:attrNameLst>
                                      </p:cBhvr>
                                      <p:to>
                                        <p:strVal val="visible"/>
                                      </p:to>
                                    </p:set>
                                    <p:animEffect transition="in" filter="barn(inVertical)">
                                      <p:cBhvr>
                                        <p:cTn id="19" dur="500"/>
                                        <p:tgtEl>
                                          <p:spTgt spid="50"/>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49"/>
                                        </p:tgtEl>
                                        <p:attrNameLst>
                                          <p:attrName>style.visibility</p:attrName>
                                        </p:attrNameLst>
                                      </p:cBhvr>
                                      <p:to>
                                        <p:strVal val="visible"/>
                                      </p:to>
                                    </p:set>
                                    <p:animEffect transition="in" filter="barn(inVertical)">
                                      <p:cBhvr>
                                        <p:cTn id="22" dur="500"/>
                                        <p:tgtEl>
                                          <p:spTgt spid="49"/>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52"/>
                                        </p:tgtEl>
                                        <p:attrNameLst>
                                          <p:attrName>style.visibility</p:attrName>
                                        </p:attrNameLst>
                                      </p:cBhvr>
                                      <p:to>
                                        <p:strVal val="visible"/>
                                      </p:to>
                                    </p:set>
                                    <p:animEffect transition="in" filter="wipe(down)">
                                      <p:cBhvr>
                                        <p:cTn id="25" dur="500"/>
                                        <p:tgtEl>
                                          <p:spTgt spid="52"/>
                                        </p:tgtEl>
                                      </p:cBhvr>
                                    </p:animEffect>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65"/>
                                        </p:tgtEl>
                                        <p:attrNameLst>
                                          <p:attrName>style.visibility</p:attrName>
                                        </p:attrNameLst>
                                      </p:cBhvr>
                                      <p:to>
                                        <p:strVal val="visible"/>
                                      </p:to>
                                    </p:set>
                                    <p:animEffect transition="in" filter="fade">
                                      <p:cBhvr>
                                        <p:cTn id="29" dur="500"/>
                                        <p:tgtEl>
                                          <p:spTgt spid="65"/>
                                        </p:tgtEl>
                                      </p:cBhvr>
                                    </p:animEffect>
                                  </p:childTnLst>
                                </p:cTn>
                              </p:par>
                            </p:childTnLst>
                          </p:cTn>
                        </p:par>
                        <p:par>
                          <p:cTn id="30" fill="hold">
                            <p:stCondLst>
                              <p:cond delay="1000"/>
                            </p:stCondLst>
                            <p:childTnLst>
                              <p:par>
                                <p:cTn id="31" presetID="22" presetClass="entr" presetSubtype="8" fill="hold" grpId="0" nodeType="afterEffect">
                                  <p:stCondLst>
                                    <p:cond delay="0"/>
                                  </p:stCondLst>
                                  <p:childTnLst>
                                    <p:set>
                                      <p:cBhvr>
                                        <p:cTn id="32" dur="1" fill="hold">
                                          <p:stCondLst>
                                            <p:cond delay="0"/>
                                          </p:stCondLst>
                                        </p:cTn>
                                        <p:tgtEl>
                                          <p:spTgt spid="53"/>
                                        </p:tgtEl>
                                        <p:attrNameLst>
                                          <p:attrName>style.visibility</p:attrName>
                                        </p:attrNameLst>
                                      </p:cBhvr>
                                      <p:to>
                                        <p:strVal val="visible"/>
                                      </p:to>
                                    </p:set>
                                    <p:animEffect transition="in" filter="wipe(left)">
                                      <p:cBhvr>
                                        <p:cTn id="33" dur="500"/>
                                        <p:tgtEl>
                                          <p:spTgt spid="53"/>
                                        </p:tgtEl>
                                      </p:cBhvr>
                                    </p:animEffect>
                                  </p:childTnLst>
                                </p:cTn>
                              </p:par>
                            </p:childTnLst>
                          </p:cTn>
                        </p:par>
                        <p:par>
                          <p:cTn id="34" fill="hold">
                            <p:stCondLst>
                              <p:cond delay="1500"/>
                            </p:stCondLst>
                            <p:childTnLst>
                              <p:par>
                                <p:cTn id="35" presetID="10" presetClass="entr" presetSubtype="0" fill="hold" grpId="0" nodeType="afterEffect">
                                  <p:stCondLst>
                                    <p:cond delay="0"/>
                                  </p:stCondLst>
                                  <p:childTnLst>
                                    <p:set>
                                      <p:cBhvr>
                                        <p:cTn id="36" dur="1" fill="hold">
                                          <p:stCondLst>
                                            <p:cond delay="0"/>
                                          </p:stCondLst>
                                        </p:cTn>
                                        <p:tgtEl>
                                          <p:spTgt spid="59">
                                            <p:txEl>
                                              <p:pRg st="0" end="0"/>
                                            </p:txEl>
                                          </p:spTgt>
                                        </p:tgtEl>
                                        <p:attrNameLst>
                                          <p:attrName>style.visibility</p:attrName>
                                        </p:attrNameLst>
                                      </p:cBhvr>
                                      <p:to>
                                        <p:strVal val="visible"/>
                                      </p:to>
                                    </p:set>
                                    <p:animEffect transition="in" filter="fade">
                                      <p:cBhvr>
                                        <p:cTn id="37" dur="500"/>
                                        <p:tgtEl>
                                          <p:spTgt spid="59">
                                            <p:txEl>
                                              <p:pRg st="0" end="0"/>
                                            </p:txEl>
                                          </p:spTgt>
                                        </p:tgtEl>
                                      </p:cBhvr>
                                    </p:animEffect>
                                  </p:childTnLst>
                                </p:cTn>
                              </p:par>
                            </p:childTnLst>
                          </p:cTn>
                        </p:par>
                        <p:par>
                          <p:cTn id="38" fill="hold">
                            <p:stCondLst>
                              <p:cond delay="2000"/>
                            </p:stCondLst>
                            <p:childTnLst>
                              <p:par>
                                <p:cTn id="39" presetID="22" presetClass="entr" presetSubtype="8" fill="hold" grpId="0" nodeType="afterEffect">
                                  <p:stCondLst>
                                    <p:cond delay="0"/>
                                  </p:stCondLst>
                                  <p:childTnLst>
                                    <p:set>
                                      <p:cBhvr>
                                        <p:cTn id="40" dur="1" fill="hold">
                                          <p:stCondLst>
                                            <p:cond delay="0"/>
                                          </p:stCondLst>
                                        </p:cTn>
                                        <p:tgtEl>
                                          <p:spTgt spid="54"/>
                                        </p:tgtEl>
                                        <p:attrNameLst>
                                          <p:attrName>style.visibility</p:attrName>
                                        </p:attrNameLst>
                                      </p:cBhvr>
                                      <p:to>
                                        <p:strVal val="visible"/>
                                      </p:to>
                                    </p:set>
                                    <p:animEffect transition="in" filter="wipe(left)">
                                      <p:cBhvr>
                                        <p:cTn id="41" dur="500"/>
                                        <p:tgtEl>
                                          <p:spTgt spid="54"/>
                                        </p:tgtEl>
                                      </p:cBhvr>
                                    </p:animEffect>
                                  </p:childTnLst>
                                </p:cTn>
                              </p:par>
                            </p:childTnLst>
                          </p:cTn>
                        </p:par>
                        <p:par>
                          <p:cTn id="42" fill="hold">
                            <p:stCondLst>
                              <p:cond delay="2500"/>
                            </p:stCondLst>
                            <p:childTnLst>
                              <p:par>
                                <p:cTn id="43" presetID="10" presetClass="entr" presetSubtype="0" fill="hold" grpId="0" nodeType="afterEffect">
                                  <p:stCondLst>
                                    <p:cond delay="0"/>
                                  </p:stCondLst>
                                  <p:childTnLst>
                                    <p:set>
                                      <p:cBhvr>
                                        <p:cTn id="44" dur="1" fill="hold">
                                          <p:stCondLst>
                                            <p:cond delay="0"/>
                                          </p:stCondLst>
                                        </p:cTn>
                                        <p:tgtEl>
                                          <p:spTgt spid="60">
                                            <p:txEl>
                                              <p:pRg st="0" end="0"/>
                                            </p:txEl>
                                          </p:spTgt>
                                        </p:tgtEl>
                                        <p:attrNameLst>
                                          <p:attrName>style.visibility</p:attrName>
                                        </p:attrNameLst>
                                      </p:cBhvr>
                                      <p:to>
                                        <p:strVal val="visible"/>
                                      </p:to>
                                    </p:set>
                                    <p:animEffect transition="in" filter="fade">
                                      <p:cBhvr>
                                        <p:cTn id="45" dur="500"/>
                                        <p:tgtEl>
                                          <p:spTgt spid="60">
                                            <p:txEl>
                                              <p:pRg st="0" end="0"/>
                                            </p:txEl>
                                          </p:spTgt>
                                        </p:tgtEl>
                                      </p:cBhvr>
                                    </p:animEffect>
                                  </p:childTnLst>
                                </p:cTn>
                              </p:par>
                            </p:childTnLst>
                          </p:cTn>
                        </p:par>
                        <p:par>
                          <p:cTn id="46" fill="hold">
                            <p:stCondLst>
                              <p:cond delay="3000"/>
                            </p:stCondLst>
                            <p:childTnLst>
                              <p:par>
                                <p:cTn id="47" presetID="22" presetClass="entr" presetSubtype="8" fill="hold" grpId="0" nodeType="afterEffect">
                                  <p:stCondLst>
                                    <p:cond delay="0"/>
                                  </p:stCondLst>
                                  <p:childTnLst>
                                    <p:set>
                                      <p:cBhvr>
                                        <p:cTn id="48" dur="1" fill="hold">
                                          <p:stCondLst>
                                            <p:cond delay="0"/>
                                          </p:stCondLst>
                                        </p:cTn>
                                        <p:tgtEl>
                                          <p:spTgt spid="55"/>
                                        </p:tgtEl>
                                        <p:attrNameLst>
                                          <p:attrName>style.visibility</p:attrName>
                                        </p:attrNameLst>
                                      </p:cBhvr>
                                      <p:to>
                                        <p:strVal val="visible"/>
                                      </p:to>
                                    </p:set>
                                    <p:animEffect transition="in" filter="wipe(left)">
                                      <p:cBhvr>
                                        <p:cTn id="49" dur="500"/>
                                        <p:tgtEl>
                                          <p:spTgt spid="55"/>
                                        </p:tgtEl>
                                      </p:cBhvr>
                                    </p:animEffect>
                                  </p:childTnLst>
                                </p:cTn>
                              </p:par>
                            </p:childTnLst>
                          </p:cTn>
                        </p:par>
                        <p:par>
                          <p:cTn id="50" fill="hold">
                            <p:stCondLst>
                              <p:cond delay="3500"/>
                            </p:stCondLst>
                            <p:childTnLst>
                              <p:par>
                                <p:cTn id="51" presetID="10" presetClass="entr" presetSubtype="0" fill="hold" grpId="0" nodeType="afterEffect">
                                  <p:stCondLst>
                                    <p:cond delay="0"/>
                                  </p:stCondLst>
                                  <p:childTnLst>
                                    <p:set>
                                      <p:cBhvr>
                                        <p:cTn id="52" dur="1" fill="hold">
                                          <p:stCondLst>
                                            <p:cond delay="0"/>
                                          </p:stCondLst>
                                        </p:cTn>
                                        <p:tgtEl>
                                          <p:spTgt spid="61">
                                            <p:txEl>
                                              <p:pRg st="0" end="0"/>
                                            </p:txEl>
                                          </p:spTgt>
                                        </p:tgtEl>
                                        <p:attrNameLst>
                                          <p:attrName>style.visibility</p:attrName>
                                        </p:attrNameLst>
                                      </p:cBhvr>
                                      <p:to>
                                        <p:strVal val="visible"/>
                                      </p:to>
                                    </p:set>
                                    <p:animEffect transition="in" filter="fade">
                                      <p:cBhvr>
                                        <p:cTn id="53" dur="500"/>
                                        <p:tgtEl>
                                          <p:spTgt spid="61">
                                            <p:txEl>
                                              <p:pRg st="0" end="0"/>
                                            </p:txEl>
                                          </p:spTgt>
                                        </p:tgtEl>
                                      </p:cBhvr>
                                    </p:animEffect>
                                  </p:childTnLst>
                                </p:cTn>
                              </p:par>
                            </p:childTnLst>
                          </p:cTn>
                        </p:par>
                        <p:par>
                          <p:cTn id="54" fill="hold">
                            <p:stCondLst>
                              <p:cond delay="4000"/>
                            </p:stCondLst>
                            <p:childTnLst>
                              <p:par>
                                <p:cTn id="55" presetID="22" presetClass="entr" presetSubtype="8" fill="hold" grpId="0" nodeType="afterEffect">
                                  <p:stCondLst>
                                    <p:cond delay="0"/>
                                  </p:stCondLst>
                                  <p:childTnLst>
                                    <p:set>
                                      <p:cBhvr>
                                        <p:cTn id="56" dur="1" fill="hold">
                                          <p:stCondLst>
                                            <p:cond delay="0"/>
                                          </p:stCondLst>
                                        </p:cTn>
                                        <p:tgtEl>
                                          <p:spTgt spid="56"/>
                                        </p:tgtEl>
                                        <p:attrNameLst>
                                          <p:attrName>style.visibility</p:attrName>
                                        </p:attrNameLst>
                                      </p:cBhvr>
                                      <p:to>
                                        <p:strVal val="visible"/>
                                      </p:to>
                                    </p:set>
                                    <p:animEffect transition="in" filter="wipe(left)">
                                      <p:cBhvr>
                                        <p:cTn id="57" dur="500"/>
                                        <p:tgtEl>
                                          <p:spTgt spid="56"/>
                                        </p:tgtEl>
                                      </p:cBhvr>
                                    </p:animEffect>
                                  </p:childTnLst>
                                </p:cTn>
                              </p:par>
                            </p:childTnLst>
                          </p:cTn>
                        </p:par>
                        <p:par>
                          <p:cTn id="58" fill="hold">
                            <p:stCondLst>
                              <p:cond delay="4500"/>
                            </p:stCondLst>
                            <p:childTnLst>
                              <p:par>
                                <p:cTn id="59" presetID="10" presetClass="entr" presetSubtype="0" fill="hold" grpId="0" nodeType="afterEffect">
                                  <p:stCondLst>
                                    <p:cond delay="0"/>
                                  </p:stCondLst>
                                  <p:childTnLst>
                                    <p:set>
                                      <p:cBhvr>
                                        <p:cTn id="60" dur="1" fill="hold">
                                          <p:stCondLst>
                                            <p:cond delay="0"/>
                                          </p:stCondLst>
                                        </p:cTn>
                                        <p:tgtEl>
                                          <p:spTgt spid="62">
                                            <p:txEl>
                                              <p:pRg st="0" end="0"/>
                                            </p:txEl>
                                          </p:spTgt>
                                        </p:tgtEl>
                                        <p:attrNameLst>
                                          <p:attrName>style.visibility</p:attrName>
                                        </p:attrNameLst>
                                      </p:cBhvr>
                                      <p:to>
                                        <p:strVal val="visible"/>
                                      </p:to>
                                    </p:set>
                                    <p:animEffect transition="in" filter="fade">
                                      <p:cBhvr>
                                        <p:cTn id="61" dur="500"/>
                                        <p:tgtEl>
                                          <p:spTgt spid="62">
                                            <p:txEl>
                                              <p:pRg st="0" end="0"/>
                                            </p:txEl>
                                          </p:spTgt>
                                        </p:tgtEl>
                                      </p:cBhvr>
                                    </p:animEffect>
                                  </p:childTnLst>
                                </p:cTn>
                              </p:par>
                            </p:childTnLst>
                          </p:cTn>
                        </p:par>
                        <p:par>
                          <p:cTn id="62" fill="hold">
                            <p:stCondLst>
                              <p:cond delay="5000"/>
                            </p:stCondLst>
                            <p:childTnLst>
                              <p:par>
                                <p:cTn id="63" presetID="22" presetClass="entr" presetSubtype="8" fill="hold" grpId="0" nodeType="afterEffect">
                                  <p:stCondLst>
                                    <p:cond delay="0"/>
                                  </p:stCondLst>
                                  <p:childTnLst>
                                    <p:set>
                                      <p:cBhvr>
                                        <p:cTn id="64" dur="1" fill="hold">
                                          <p:stCondLst>
                                            <p:cond delay="0"/>
                                          </p:stCondLst>
                                        </p:cTn>
                                        <p:tgtEl>
                                          <p:spTgt spid="57"/>
                                        </p:tgtEl>
                                        <p:attrNameLst>
                                          <p:attrName>style.visibility</p:attrName>
                                        </p:attrNameLst>
                                      </p:cBhvr>
                                      <p:to>
                                        <p:strVal val="visible"/>
                                      </p:to>
                                    </p:set>
                                    <p:animEffect transition="in" filter="wipe(left)">
                                      <p:cBhvr>
                                        <p:cTn id="65" dur="500"/>
                                        <p:tgtEl>
                                          <p:spTgt spid="57"/>
                                        </p:tgtEl>
                                      </p:cBhvr>
                                    </p:animEffect>
                                  </p:childTnLst>
                                </p:cTn>
                              </p:par>
                            </p:childTnLst>
                          </p:cTn>
                        </p:par>
                        <p:par>
                          <p:cTn id="66" fill="hold">
                            <p:stCondLst>
                              <p:cond delay="5500"/>
                            </p:stCondLst>
                            <p:childTnLst>
                              <p:par>
                                <p:cTn id="67" presetID="10" presetClass="entr" presetSubtype="0" fill="hold" grpId="0" nodeType="afterEffect">
                                  <p:stCondLst>
                                    <p:cond delay="0"/>
                                  </p:stCondLst>
                                  <p:childTnLst>
                                    <p:set>
                                      <p:cBhvr>
                                        <p:cTn id="68" dur="1" fill="hold">
                                          <p:stCondLst>
                                            <p:cond delay="0"/>
                                          </p:stCondLst>
                                        </p:cTn>
                                        <p:tgtEl>
                                          <p:spTgt spid="63">
                                            <p:txEl>
                                              <p:pRg st="0" end="0"/>
                                            </p:txEl>
                                          </p:spTgt>
                                        </p:tgtEl>
                                        <p:attrNameLst>
                                          <p:attrName>style.visibility</p:attrName>
                                        </p:attrNameLst>
                                      </p:cBhvr>
                                      <p:to>
                                        <p:strVal val="visible"/>
                                      </p:to>
                                    </p:set>
                                    <p:animEffect transition="in" filter="fade">
                                      <p:cBhvr>
                                        <p:cTn id="69" dur="500"/>
                                        <p:tgtEl>
                                          <p:spTgt spid="63">
                                            <p:txEl>
                                              <p:pRg st="0" end="0"/>
                                            </p:txEl>
                                          </p:spTgt>
                                        </p:tgtEl>
                                      </p:cBhvr>
                                    </p:animEffect>
                                  </p:childTnLst>
                                </p:cTn>
                              </p:par>
                            </p:childTnLst>
                          </p:cTn>
                        </p:par>
                        <p:par>
                          <p:cTn id="70" fill="hold">
                            <p:stCondLst>
                              <p:cond delay="6000"/>
                            </p:stCondLst>
                            <p:childTnLst>
                              <p:par>
                                <p:cTn id="71" presetID="22" presetClass="entr" presetSubtype="8" fill="hold" grpId="0" nodeType="afterEffect">
                                  <p:stCondLst>
                                    <p:cond delay="0"/>
                                  </p:stCondLst>
                                  <p:childTnLst>
                                    <p:set>
                                      <p:cBhvr>
                                        <p:cTn id="72" dur="1" fill="hold">
                                          <p:stCondLst>
                                            <p:cond delay="0"/>
                                          </p:stCondLst>
                                        </p:cTn>
                                        <p:tgtEl>
                                          <p:spTgt spid="58"/>
                                        </p:tgtEl>
                                        <p:attrNameLst>
                                          <p:attrName>style.visibility</p:attrName>
                                        </p:attrNameLst>
                                      </p:cBhvr>
                                      <p:to>
                                        <p:strVal val="visible"/>
                                      </p:to>
                                    </p:set>
                                    <p:animEffect transition="in" filter="wipe(left)">
                                      <p:cBhvr>
                                        <p:cTn id="73" dur="500"/>
                                        <p:tgtEl>
                                          <p:spTgt spid="58"/>
                                        </p:tgtEl>
                                      </p:cBhvr>
                                    </p:animEffect>
                                  </p:childTnLst>
                                </p:cTn>
                              </p:par>
                            </p:childTnLst>
                          </p:cTn>
                        </p:par>
                        <p:par>
                          <p:cTn id="74" fill="hold">
                            <p:stCondLst>
                              <p:cond delay="6500"/>
                            </p:stCondLst>
                            <p:childTnLst>
                              <p:par>
                                <p:cTn id="75" presetID="10" presetClass="entr" presetSubtype="0" fill="hold" grpId="0" nodeType="afterEffect">
                                  <p:stCondLst>
                                    <p:cond delay="0"/>
                                  </p:stCondLst>
                                  <p:childTnLst>
                                    <p:set>
                                      <p:cBhvr>
                                        <p:cTn id="76" dur="1" fill="hold">
                                          <p:stCondLst>
                                            <p:cond delay="0"/>
                                          </p:stCondLst>
                                        </p:cTn>
                                        <p:tgtEl>
                                          <p:spTgt spid="64">
                                            <p:txEl>
                                              <p:pRg st="0" end="0"/>
                                            </p:txEl>
                                          </p:spTgt>
                                        </p:tgtEl>
                                        <p:attrNameLst>
                                          <p:attrName>style.visibility</p:attrName>
                                        </p:attrNameLst>
                                      </p:cBhvr>
                                      <p:to>
                                        <p:strVal val="visible"/>
                                      </p:to>
                                    </p:set>
                                    <p:animEffect transition="in" filter="fade">
                                      <p:cBhvr>
                                        <p:cTn id="77" dur="500"/>
                                        <p:tgtEl>
                                          <p:spTgt spid="6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48" grpId="0" animBg="1"/>
      <p:bldP spid="49" grpId="0" animBg="1"/>
      <p:bldP spid="50" grpId="0" animBg="1"/>
      <p:bldP spid="51" grpId="0" animBg="1"/>
      <p:bldP spid="52" grpId="0" animBg="1"/>
      <p:bldP spid="53" grpId="0"/>
      <p:bldP spid="54" grpId="0"/>
      <p:bldP spid="55" grpId="0"/>
      <p:bldP spid="56" grpId="0"/>
      <p:bldP spid="57" grpId="0"/>
      <p:bldP spid="58" grpId="0"/>
      <p:bldP spid="59" grpId="0" build="p">
        <p:tmplLst>
          <p:tmpl lvl="1">
            <p:tnLst>
              <p:par>
                <p:cTn presetID="10" presetClass="entr" presetSubtype="0" fill="hold" nodeType="afterEffect">
                  <p:stCondLst>
                    <p:cond delay="0"/>
                  </p:stCondLst>
                  <p:childTnLst>
                    <p:set>
                      <p:cBhvr>
                        <p:cTn dur="1" fill="hold">
                          <p:stCondLst>
                            <p:cond delay="0"/>
                          </p:stCondLst>
                        </p:cTn>
                        <p:tgtEl>
                          <p:spTgt spid="59"/>
                        </p:tgtEl>
                        <p:attrNameLst>
                          <p:attrName>style.visibility</p:attrName>
                        </p:attrNameLst>
                      </p:cBhvr>
                      <p:to>
                        <p:strVal val="visible"/>
                      </p:to>
                    </p:set>
                    <p:animEffect transition="in" filter="fade">
                      <p:cBhvr>
                        <p:cTn dur="500"/>
                        <p:tgtEl>
                          <p:spTgt spid="59"/>
                        </p:tgtEl>
                      </p:cBhvr>
                    </p:animEffect>
                  </p:childTnLst>
                </p:cTn>
              </p:par>
            </p:tnLst>
          </p:tmpl>
        </p:tmplLst>
      </p:bldP>
      <p:bldP spid="60" grpId="0" build="p">
        <p:tmplLst>
          <p:tmpl lvl="1">
            <p:tnLst>
              <p:par>
                <p:cTn presetID="10" presetClass="entr" presetSubtype="0" fill="hold" nodeType="afterEffect">
                  <p:stCondLst>
                    <p:cond delay="0"/>
                  </p:stCondLst>
                  <p:childTnLst>
                    <p:set>
                      <p:cBhvr>
                        <p:cTn dur="1" fill="hold">
                          <p:stCondLst>
                            <p:cond delay="0"/>
                          </p:stCondLst>
                        </p:cTn>
                        <p:tgtEl>
                          <p:spTgt spid="60"/>
                        </p:tgtEl>
                        <p:attrNameLst>
                          <p:attrName>style.visibility</p:attrName>
                        </p:attrNameLst>
                      </p:cBhvr>
                      <p:to>
                        <p:strVal val="visible"/>
                      </p:to>
                    </p:set>
                    <p:animEffect transition="in" filter="fade">
                      <p:cBhvr>
                        <p:cTn dur="500"/>
                        <p:tgtEl>
                          <p:spTgt spid="60"/>
                        </p:tgtEl>
                      </p:cBhvr>
                    </p:animEffect>
                  </p:childTnLst>
                </p:cTn>
              </p:par>
            </p:tnLst>
          </p:tmpl>
        </p:tmplLst>
      </p:bldP>
      <p:bldP spid="61" grpId="0" build="p">
        <p:tmplLst>
          <p:tmpl lvl="1">
            <p:tnLst>
              <p:par>
                <p:cTn presetID="10" presetClass="entr" presetSubtype="0" fill="hold" nodeType="afterEffect">
                  <p:stCondLst>
                    <p:cond delay="0"/>
                  </p:stCondLst>
                  <p:childTnLst>
                    <p:set>
                      <p:cBhvr>
                        <p:cTn dur="1" fill="hold">
                          <p:stCondLst>
                            <p:cond delay="0"/>
                          </p:stCondLst>
                        </p:cTn>
                        <p:tgtEl>
                          <p:spTgt spid="61"/>
                        </p:tgtEl>
                        <p:attrNameLst>
                          <p:attrName>style.visibility</p:attrName>
                        </p:attrNameLst>
                      </p:cBhvr>
                      <p:to>
                        <p:strVal val="visible"/>
                      </p:to>
                    </p:set>
                    <p:animEffect transition="in" filter="fade">
                      <p:cBhvr>
                        <p:cTn dur="500"/>
                        <p:tgtEl>
                          <p:spTgt spid="61"/>
                        </p:tgtEl>
                      </p:cBhvr>
                    </p:animEffect>
                  </p:childTnLst>
                </p:cTn>
              </p:par>
            </p:tnLst>
          </p:tmpl>
        </p:tmplLst>
      </p:bldP>
      <p:bldP spid="62" grpId="0" build="p">
        <p:tmplLst>
          <p:tmpl lvl="1">
            <p:tnLst>
              <p:par>
                <p:cTn presetID="10" presetClass="entr" presetSubtype="0" fill="hold" nodeType="afterEffect">
                  <p:stCondLst>
                    <p:cond delay="0"/>
                  </p:stCondLst>
                  <p:childTnLst>
                    <p:set>
                      <p:cBhvr>
                        <p:cTn dur="1" fill="hold">
                          <p:stCondLst>
                            <p:cond delay="0"/>
                          </p:stCondLst>
                        </p:cTn>
                        <p:tgtEl>
                          <p:spTgt spid="62"/>
                        </p:tgtEl>
                        <p:attrNameLst>
                          <p:attrName>style.visibility</p:attrName>
                        </p:attrNameLst>
                      </p:cBhvr>
                      <p:to>
                        <p:strVal val="visible"/>
                      </p:to>
                    </p:set>
                    <p:animEffect transition="in" filter="fade">
                      <p:cBhvr>
                        <p:cTn dur="500"/>
                        <p:tgtEl>
                          <p:spTgt spid="62"/>
                        </p:tgtEl>
                      </p:cBhvr>
                    </p:animEffect>
                  </p:childTnLst>
                </p:cTn>
              </p:par>
            </p:tnLst>
          </p:tmpl>
        </p:tmplLst>
      </p:bldP>
      <p:bldP spid="63" grpId="0" build="p">
        <p:tmplLst>
          <p:tmpl lvl="1">
            <p:tnLst>
              <p:par>
                <p:cTn presetID="10" presetClass="entr" presetSubtype="0" fill="hold" nodeType="afterEffect">
                  <p:stCondLst>
                    <p:cond delay="0"/>
                  </p:stCondLst>
                  <p:childTnLst>
                    <p:set>
                      <p:cBhvr>
                        <p:cTn dur="1" fill="hold">
                          <p:stCondLst>
                            <p:cond delay="0"/>
                          </p:stCondLst>
                        </p:cTn>
                        <p:tgtEl>
                          <p:spTgt spid="63"/>
                        </p:tgtEl>
                        <p:attrNameLst>
                          <p:attrName>style.visibility</p:attrName>
                        </p:attrNameLst>
                      </p:cBhvr>
                      <p:to>
                        <p:strVal val="visible"/>
                      </p:to>
                    </p:set>
                    <p:animEffect transition="in" filter="fade">
                      <p:cBhvr>
                        <p:cTn dur="500"/>
                        <p:tgtEl>
                          <p:spTgt spid="63"/>
                        </p:tgtEl>
                      </p:cBhvr>
                    </p:animEffect>
                  </p:childTnLst>
                </p:cTn>
              </p:par>
            </p:tnLst>
          </p:tmpl>
        </p:tmplLst>
      </p:bldP>
      <p:bldP spid="64" grpId="0" build="p">
        <p:tmplLst>
          <p:tmpl lvl="1">
            <p:tnLst>
              <p:par>
                <p:cTn presetID="10" presetClass="entr" presetSubtype="0" fill="hold" nodeType="afterEffect">
                  <p:stCondLst>
                    <p:cond delay="0"/>
                  </p:stCondLst>
                  <p:childTnLst>
                    <p:set>
                      <p:cBhvr>
                        <p:cTn dur="1" fill="hold">
                          <p:stCondLst>
                            <p:cond delay="0"/>
                          </p:stCondLst>
                        </p:cTn>
                        <p:tgtEl>
                          <p:spTgt spid="64"/>
                        </p:tgtEl>
                        <p:attrNameLst>
                          <p:attrName>style.visibility</p:attrName>
                        </p:attrNameLst>
                      </p:cBhvr>
                      <p:to>
                        <p:strVal val="visible"/>
                      </p:to>
                    </p:set>
                    <p:animEffect transition="in" filter="fade">
                      <p:cBhvr>
                        <p:cTn dur="500"/>
                        <p:tgtEl>
                          <p:spTgt spid="64"/>
                        </p:tgtEl>
                      </p:cBhvr>
                    </p:animEffect>
                  </p:childTnLst>
                </p:cTn>
              </p:par>
            </p:tnLst>
          </p:tmpl>
        </p:tmplLst>
      </p:bldP>
      <p:bldP spid="6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89"/>
          <p:cNvSpPr/>
          <p:nvPr/>
        </p:nvSpPr>
        <p:spPr>
          <a:xfrm>
            <a:off x="1105578" y="4419600"/>
            <a:ext cx="3555325" cy="10159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6683" tIns="43341" rIns="86683" bIns="43341"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Group 137"/>
          <p:cNvGrpSpPr/>
          <p:nvPr/>
        </p:nvGrpSpPr>
        <p:grpSpPr>
          <a:xfrm>
            <a:off x="1424966" y="2184402"/>
            <a:ext cx="285693" cy="2197095"/>
            <a:chOff x="1074408" y="1485901"/>
            <a:chExt cx="214311" cy="1647821"/>
          </a:xfrm>
        </p:grpSpPr>
        <p:cxnSp>
          <p:nvCxnSpPr>
            <p:cNvPr id="4" name="Straight Connector 90"/>
            <p:cNvCxnSpPr/>
            <p:nvPr/>
          </p:nvCxnSpPr>
          <p:spPr>
            <a:xfrm rot="16200000" flipV="1">
              <a:off x="359569"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5" name="Rounded Rectangle 94"/>
            <p:cNvSpPr/>
            <p:nvPr/>
          </p:nvSpPr>
          <p:spPr>
            <a:xfrm>
              <a:off x="1074408" y="2190750"/>
              <a:ext cx="214311" cy="94297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138"/>
          <p:cNvGrpSpPr/>
          <p:nvPr/>
        </p:nvGrpSpPr>
        <p:grpSpPr>
          <a:xfrm>
            <a:off x="1930839" y="2184402"/>
            <a:ext cx="285693" cy="2197095"/>
            <a:chOff x="1447800" y="1485901"/>
            <a:chExt cx="214311" cy="1647821"/>
          </a:xfrm>
        </p:grpSpPr>
        <p:cxnSp>
          <p:nvCxnSpPr>
            <p:cNvPr id="7" name="Straight Connector 97"/>
            <p:cNvCxnSpPr/>
            <p:nvPr/>
          </p:nvCxnSpPr>
          <p:spPr>
            <a:xfrm rot="16200000" flipV="1">
              <a:off x="732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Rounded Rectangle 100"/>
            <p:cNvSpPr/>
            <p:nvPr/>
          </p:nvSpPr>
          <p:spPr>
            <a:xfrm>
              <a:off x="1447800" y="1962150"/>
              <a:ext cx="214311" cy="117157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139"/>
          <p:cNvGrpSpPr/>
          <p:nvPr/>
        </p:nvGrpSpPr>
        <p:grpSpPr>
          <a:xfrm>
            <a:off x="2436715" y="2184402"/>
            <a:ext cx="285693" cy="2197095"/>
            <a:chOff x="1828800" y="1485901"/>
            <a:chExt cx="214311" cy="1647821"/>
          </a:xfrm>
        </p:grpSpPr>
        <p:cxnSp>
          <p:nvCxnSpPr>
            <p:cNvPr id="10" name="Straight Connector 103"/>
            <p:cNvCxnSpPr/>
            <p:nvPr/>
          </p:nvCxnSpPr>
          <p:spPr>
            <a:xfrm rot="16200000" flipV="1">
              <a:off x="1113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1" name="Rounded Rectangle 106"/>
            <p:cNvSpPr/>
            <p:nvPr/>
          </p:nvSpPr>
          <p:spPr>
            <a:xfrm>
              <a:off x="1828800" y="1809750"/>
              <a:ext cx="214311" cy="132397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 name="Group 140"/>
          <p:cNvGrpSpPr/>
          <p:nvPr/>
        </p:nvGrpSpPr>
        <p:grpSpPr>
          <a:xfrm>
            <a:off x="2942589" y="2184402"/>
            <a:ext cx="285693" cy="2197095"/>
            <a:chOff x="2209800" y="1485901"/>
            <a:chExt cx="214311" cy="1647821"/>
          </a:xfrm>
        </p:grpSpPr>
        <p:cxnSp>
          <p:nvCxnSpPr>
            <p:cNvPr id="13" name="Straight Connector 107"/>
            <p:cNvCxnSpPr/>
            <p:nvPr/>
          </p:nvCxnSpPr>
          <p:spPr>
            <a:xfrm rot="16200000" flipV="1">
              <a:off x="1494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4" name="Rounded Rectangle 120"/>
            <p:cNvSpPr/>
            <p:nvPr/>
          </p:nvSpPr>
          <p:spPr>
            <a:xfrm>
              <a:off x="2209800" y="2419350"/>
              <a:ext cx="214311" cy="71437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141"/>
          <p:cNvGrpSpPr/>
          <p:nvPr/>
        </p:nvGrpSpPr>
        <p:grpSpPr>
          <a:xfrm>
            <a:off x="3448464" y="2184402"/>
            <a:ext cx="285693" cy="2197095"/>
            <a:chOff x="2667000" y="1485901"/>
            <a:chExt cx="214311" cy="1647821"/>
          </a:xfrm>
        </p:grpSpPr>
        <p:cxnSp>
          <p:nvCxnSpPr>
            <p:cNvPr id="16" name="Straight Connector 127"/>
            <p:cNvCxnSpPr/>
            <p:nvPr/>
          </p:nvCxnSpPr>
          <p:spPr>
            <a:xfrm rot="16200000" flipV="1">
              <a:off x="19521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7" name="Rounded Rectangle 128"/>
            <p:cNvSpPr/>
            <p:nvPr/>
          </p:nvSpPr>
          <p:spPr>
            <a:xfrm>
              <a:off x="2667000" y="1962150"/>
              <a:ext cx="214311" cy="1171572"/>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 name="Group 142"/>
          <p:cNvGrpSpPr/>
          <p:nvPr/>
        </p:nvGrpSpPr>
        <p:grpSpPr>
          <a:xfrm>
            <a:off x="3954341" y="2184402"/>
            <a:ext cx="285693" cy="2197095"/>
            <a:chOff x="2971800" y="1485901"/>
            <a:chExt cx="214311" cy="1647821"/>
          </a:xfrm>
        </p:grpSpPr>
        <p:cxnSp>
          <p:nvCxnSpPr>
            <p:cNvPr id="19" name="Straight Connector 135"/>
            <p:cNvCxnSpPr/>
            <p:nvPr/>
          </p:nvCxnSpPr>
          <p:spPr>
            <a:xfrm rot="16200000" flipV="1">
              <a:off x="2256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20" name="Rounded Rectangle 136"/>
            <p:cNvSpPr/>
            <p:nvPr/>
          </p:nvSpPr>
          <p:spPr>
            <a:xfrm>
              <a:off x="2971800" y="1809750"/>
              <a:ext cx="214311" cy="1323972"/>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1" name="Rectangle 143"/>
          <p:cNvSpPr/>
          <p:nvPr/>
        </p:nvSpPr>
        <p:spPr>
          <a:xfrm>
            <a:off x="1457679" y="4561094"/>
            <a:ext cx="208390" cy="270715"/>
          </a:xfrm>
          <a:prstGeom prst="rect">
            <a:avLst/>
          </a:prstGeom>
        </p:spPr>
        <p:txBody>
          <a:bodyPr wrap="none" lIns="0" tIns="0" rIns="0" bIns="0">
            <a:spAutoFit/>
          </a:bodyPr>
          <a:lstStyle/>
          <a:p>
            <a:pPr algn="ctr">
              <a:lnSpc>
                <a:spcPct val="120000"/>
              </a:lnSpc>
            </a:pPr>
            <a:r>
              <a:rPr lang="en-US" sz="1465"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55</a:t>
            </a:r>
            <a:endParaRPr lang="en-US" sz="1465"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ectangle 144"/>
          <p:cNvSpPr/>
          <p:nvPr/>
        </p:nvSpPr>
        <p:spPr>
          <a:xfrm>
            <a:off x="1967971" y="4561094"/>
            <a:ext cx="208390" cy="270715"/>
          </a:xfrm>
          <a:prstGeom prst="rect">
            <a:avLst/>
          </a:prstGeom>
        </p:spPr>
        <p:txBody>
          <a:bodyPr wrap="none" lIns="0" tIns="0" rIns="0" bIns="0">
            <a:spAutoFit/>
          </a:bodyPr>
          <a:lstStyle/>
          <a:p>
            <a:pPr algn="ctr">
              <a:lnSpc>
                <a:spcPct val="120000"/>
              </a:lnSpc>
            </a:pPr>
            <a:r>
              <a:rPr lang="en-US" sz="1465"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70</a:t>
            </a:r>
            <a:endParaRPr lang="en-US" sz="1465"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Rectangle 145"/>
          <p:cNvSpPr/>
          <p:nvPr/>
        </p:nvSpPr>
        <p:spPr>
          <a:xfrm>
            <a:off x="2478263" y="4561094"/>
            <a:ext cx="208390" cy="270715"/>
          </a:xfrm>
          <a:prstGeom prst="rect">
            <a:avLst/>
          </a:prstGeom>
        </p:spPr>
        <p:txBody>
          <a:bodyPr wrap="none" lIns="0" tIns="0" rIns="0" bIns="0">
            <a:spAutoFit/>
          </a:bodyPr>
          <a:lstStyle/>
          <a:p>
            <a:pPr algn="ctr">
              <a:lnSpc>
                <a:spcPct val="120000"/>
              </a:lnSpc>
            </a:pPr>
            <a:r>
              <a:rPr lang="en-US" sz="1465"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85</a:t>
            </a:r>
            <a:endParaRPr lang="en-US" sz="1465"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Rectangle 146"/>
          <p:cNvSpPr/>
          <p:nvPr/>
        </p:nvSpPr>
        <p:spPr>
          <a:xfrm>
            <a:off x="2988555" y="4561094"/>
            <a:ext cx="208390" cy="270715"/>
          </a:xfrm>
          <a:prstGeom prst="rect">
            <a:avLst/>
          </a:prstGeom>
        </p:spPr>
        <p:txBody>
          <a:bodyPr wrap="none" lIns="0" tIns="0" rIns="0" bIns="0">
            <a:spAutoFit/>
          </a:bodyPr>
          <a:lstStyle/>
          <a:p>
            <a:pPr algn="ctr">
              <a:lnSpc>
                <a:spcPct val="120000"/>
              </a:lnSpc>
            </a:pPr>
            <a:r>
              <a:rPr lang="en-US" sz="1465"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40</a:t>
            </a:r>
            <a:endParaRPr lang="en-US" sz="1465"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Rectangle 147"/>
          <p:cNvSpPr/>
          <p:nvPr/>
        </p:nvSpPr>
        <p:spPr>
          <a:xfrm>
            <a:off x="3498846" y="4561094"/>
            <a:ext cx="208390" cy="270715"/>
          </a:xfrm>
          <a:prstGeom prst="rect">
            <a:avLst/>
          </a:prstGeom>
        </p:spPr>
        <p:txBody>
          <a:bodyPr wrap="none" lIns="0" tIns="0" rIns="0" bIns="0">
            <a:spAutoFit/>
          </a:bodyPr>
          <a:lstStyle/>
          <a:p>
            <a:pPr algn="ctr">
              <a:lnSpc>
                <a:spcPct val="120000"/>
              </a:lnSpc>
            </a:pPr>
            <a:r>
              <a:rPr lang="en-US" sz="1465"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60</a:t>
            </a:r>
            <a:endParaRPr lang="en-US" sz="1465"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Rectangle 148"/>
          <p:cNvSpPr/>
          <p:nvPr/>
        </p:nvSpPr>
        <p:spPr>
          <a:xfrm>
            <a:off x="4009138" y="4561094"/>
            <a:ext cx="208390" cy="270715"/>
          </a:xfrm>
          <a:prstGeom prst="rect">
            <a:avLst/>
          </a:prstGeom>
        </p:spPr>
        <p:txBody>
          <a:bodyPr wrap="none" lIns="0" tIns="0" rIns="0" bIns="0">
            <a:spAutoFit/>
          </a:bodyPr>
          <a:lstStyle/>
          <a:p>
            <a:pPr algn="ctr">
              <a:lnSpc>
                <a:spcPct val="120000"/>
              </a:lnSpc>
            </a:pPr>
            <a:r>
              <a:rPr lang="en-US" sz="1465"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80</a:t>
            </a:r>
            <a:endParaRPr lang="en-US" sz="1465"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7" name="Group 149"/>
          <p:cNvGrpSpPr/>
          <p:nvPr/>
        </p:nvGrpSpPr>
        <p:grpSpPr>
          <a:xfrm>
            <a:off x="6058136" y="2185996"/>
            <a:ext cx="1982155" cy="540197"/>
            <a:chOff x="4597686" y="3155873"/>
            <a:chExt cx="1583966" cy="405148"/>
          </a:xfrm>
        </p:grpSpPr>
        <p:sp>
          <p:nvSpPr>
            <p:cNvPr id="28" name="TextBox 150"/>
            <p:cNvSpPr txBox="1"/>
            <p:nvPr/>
          </p:nvSpPr>
          <p:spPr>
            <a:xfrm>
              <a:off x="4597686" y="3155873"/>
              <a:ext cx="1542506" cy="184619"/>
            </a:xfrm>
            <a:prstGeom prst="rect">
              <a:avLst/>
            </a:prstGeom>
            <a:noFill/>
          </p:spPr>
          <p:txBody>
            <a:bodyPr wrap="square" lIns="0" tIns="0" rIns="0" bIns="0" rtlCol="0" anchor="t">
              <a:spAutoFit/>
            </a:bodyPr>
            <a:lstStyle/>
            <a:p>
              <a:pPr>
                <a:lnSpc>
                  <a:spcPct val="120000"/>
                </a:lnSpc>
              </a:pPr>
              <a:r>
                <a:rPr lang="zh-CN" altLang="en-US" sz="133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33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TextBox 151"/>
            <p:cNvSpPr txBox="1"/>
            <p:nvPr/>
          </p:nvSpPr>
          <p:spPr>
            <a:xfrm>
              <a:off x="4597686" y="3348943"/>
              <a:ext cx="1583966" cy="212078"/>
            </a:xfrm>
            <a:prstGeom prst="rect">
              <a:avLst/>
            </a:prstGeom>
            <a:noFill/>
          </p:spPr>
          <p:txBody>
            <a:bodyPr wrap="square" lIns="0" tIns="0" rIns="0" bIns="0" rtlCol="0" anchor="t">
              <a:spAutoFit/>
            </a:bodyPr>
            <a:lstStyle/>
            <a:p>
              <a:pPr defTabSz="1219200">
                <a:lnSpc>
                  <a:spcPct val="120000"/>
                </a:lnSpc>
                <a:spcBef>
                  <a:spcPct val="20000"/>
                </a:spcBef>
                <a:defRPr/>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在此添加有关课件的相关描述性的文字在此添加有关课件的相关描述性的文字</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0" name="Group 152"/>
          <p:cNvGrpSpPr/>
          <p:nvPr/>
        </p:nvGrpSpPr>
        <p:grpSpPr>
          <a:xfrm>
            <a:off x="8899541" y="2185996"/>
            <a:ext cx="1930274" cy="552893"/>
            <a:chOff x="6978976" y="3155873"/>
            <a:chExt cx="1542507" cy="414670"/>
          </a:xfrm>
        </p:grpSpPr>
        <p:sp>
          <p:nvSpPr>
            <p:cNvPr id="31" name="TextBox 153"/>
            <p:cNvSpPr txBox="1"/>
            <p:nvPr/>
          </p:nvSpPr>
          <p:spPr>
            <a:xfrm>
              <a:off x="6978977" y="3155873"/>
              <a:ext cx="1542506" cy="184619"/>
            </a:xfrm>
            <a:prstGeom prst="rect">
              <a:avLst/>
            </a:prstGeom>
            <a:noFill/>
          </p:spPr>
          <p:txBody>
            <a:bodyPr wrap="square" lIns="0" tIns="0" rIns="0" bIns="0" rtlCol="0" anchor="t">
              <a:spAutoFit/>
            </a:bodyPr>
            <a:lstStyle/>
            <a:p>
              <a:pPr>
                <a:lnSpc>
                  <a:spcPct val="120000"/>
                </a:lnSpc>
              </a:pPr>
              <a:r>
                <a:rPr lang="zh-CN" altLang="en-US" sz="133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33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TextBox 154"/>
            <p:cNvSpPr txBox="1"/>
            <p:nvPr/>
          </p:nvSpPr>
          <p:spPr>
            <a:xfrm>
              <a:off x="6978976" y="3348943"/>
              <a:ext cx="1542507" cy="221600"/>
            </a:xfrm>
            <a:prstGeom prst="rect">
              <a:avLst/>
            </a:prstGeom>
            <a:noFill/>
          </p:spPr>
          <p:txBody>
            <a:bodyPr wrap="square" lIns="0" tIns="0" rIns="0" bIns="0" rtlCol="0" anchor="t">
              <a:spAutoFit/>
            </a:bodyPr>
            <a:lstStyle/>
            <a:p>
              <a:pPr defTabSz="1219200">
                <a:lnSpc>
                  <a:spcPct val="120000"/>
                </a:lnSpc>
                <a:spcBef>
                  <a:spcPct val="20000"/>
                </a:spcBef>
                <a:defRPr/>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在此添加有关课件的相关描述性的文字在此添加有关课件的相关描述性的文字</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3" name="Group 155"/>
          <p:cNvGrpSpPr/>
          <p:nvPr/>
        </p:nvGrpSpPr>
        <p:grpSpPr>
          <a:xfrm>
            <a:off x="6058135" y="3046994"/>
            <a:ext cx="1930274" cy="552893"/>
            <a:chOff x="4597685" y="3914332"/>
            <a:chExt cx="1542507" cy="414669"/>
          </a:xfrm>
        </p:grpSpPr>
        <p:sp>
          <p:nvSpPr>
            <p:cNvPr id="34" name="TextBox 156"/>
            <p:cNvSpPr txBox="1"/>
            <p:nvPr/>
          </p:nvSpPr>
          <p:spPr>
            <a:xfrm>
              <a:off x="4597686" y="3914332"/>
              <a:ext cx="1542506" cy="184618"/>
            </a:xfrm>
            <a:prstGeom prst="rect">
              <a:avLst/>
            </a:prstGeom>
            <a:noFill/>
          </p:spPr>
          <p:txBody>
            <a:bodyPr wrap="square" lIns="0" tIns="0" rIns="0" bIns="0" rtlCol="0" anchor="t">
              <a:spAutoFit/>
            </a:bodyPr>
            <a:lstStyle/>
            <a:p>
              <a:pPr>
                <a:lnSpc>
                  <a:spcPct val="120000"/>
                </a:lnSpc>
              </a:pPr>
              <a:r>
                <a:rPr lang="zh-CN" altLang="en-US" sz="133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33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TextBox 157"/>
            <p:cNvSpPr txBox="1"/>
            <p:nvPr/>
          </p:nvSpPr>
          <p:spPr>
            <a:xfrm>
              <a:off x="4597685" y="4107402"/>
              <a:ext cx="1542507" cy="221599"/>
            </a:xfrm>
            <a:prstGeom prst="rect">
              <a:avLst/>
            </a:prstGeom>
            <a:noFill/>
          </p:spPr>
          <p:txBody>
            <a:bodyPr wrap="square" lIns="0" tIns="0" rIns="0" bIns="0" rtlCol="0" anchor="t">
              <a:spAutoFit/>
            </a:bodyPr>
            <a:lstStyle/>
            <a:p>
              <a:pPr defTabSz="1219200">
                <a:lnSpc>
                  <a:spcPct val="120000"/>
                </a:lnSpc>
                <a:spcBef>
                  <a:spcPct val="20000"/>
                </a:spcBef>
                <a:defRPr/>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在此添加有关课件的相关描述性的文字在此添加有关课件的相关描述性的文字</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Group 158"/>
          <p:cNvGrpSpPr/>
          <p:nvPr/>
        </p:nvGrpSpPr>
        <p:grpSpPr>
          <a:xfrm>
            <a:off x="8899541" y="3046999"/>
            <a:ext cx="1930274" cy="540204"/>
            <a:chOff x="6978976" y="3914326"/>
            <a:chExt cx="1542507" cy="405151"/>
          </a:xfrm>
        </p:grpSpPr>
        <p:sp>
          <p:nvSpPr>
            <p:cNvPr id="37" name="TextBox 159"/>
            <p:cNvSpPr txBox="1"/>
            <p:nvPr/>
          </p:nvSpPr>
          <p:spPr>
            <a:xfrm>
              <a:off x="6978977" y="3914326"/>
              <a:ext cx="1542506" cy="184618"/>
            </a:xfrm>
            <a:prstGeom prst="rect">
              <a:avLst/>
            </a:prstGeom>
            <a:noFill/>
          </p:spPr>
          <p:txBody>
            <a:bodyPr wrap="square" lIns="0" tIns="0" rIns="0" bIns="0" rtlCol="0" anchor="t">
              <a:spAutoFit/>
            </a:bodyPr>
            <a:lstStyle/>
            <a:p>
              <a:pPr>
                <a:lnSpc>
                  <a:spcPct val="120000"/>
                </a:lnSpc>
              </a:pPr>
              <a:r>
                <a:rPr lang="zh-CN" altLang="en-US" sz="133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33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TextBox 160"/>
            <p:cNvSpPr txBox="1"/>
            <p:nvPr/>
          </p:nvSpPr>
          <p:spPr>
            <a:xfrm>
              <a:off x="6978976" y="4107400"/>
              <a:ext cx="1542507" cy="212077"/>
            </a:xfrm>
            <a:prstGeom prst="rect">
              <a:avLst/>
            </a:prstGeom>
            <a:noFill/>
          </p:spPr>
          <p:txBody>
            <a:bodyPr wrap="square" lIns="0" tIns="0" rIns="0" bIns="0" rtlCol="0" anchor="t">
              <a:spAutoFit/>
            </a:bodyPr>
            <a:lstStyle/>
            <a:p>
              <a:pPr defTabSz="1219200">
                <a:lnSpc>
                  <a:spcPct val="120000"/>
                </a:lnSpc>
                <a:spcBef>
                  <a:spcPct val="20000"/>
                </a:spcBef>
                <a:defRPr/>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在此添加有关课件的相关描述性的文字在此添加有关课件的相关描述性的文字</a:t>
              </a:r>
              <a:r>
                <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161"/>
          <p:cNvGrpSpPr/>
          <p:nvPr/>
        </p:nvGrpSpPr>
        <p:grpSpPr>
          <a:xfrm>
            <a:off x="6058135" y="4019585"/>
            <a:ext cx="1930274" cy="540197"/>
            <a:chOff x="4597685" y="3914332"/>
            <a:chExt cx="1542507" cy="405147"/>
          </a:xfrm>
        </p:grpSpPr>
        <p:sp>
          <p:nvSpPr>
            <p:cNvPr id="40" name="TextBox 162"/>
            <p:cNvSpPr txBox="1"/>
            <p:nvPr/>
          </p:nvSpPr>
          <p:spPr>
            <a:xfrm>
              <a:off x="4597686" y="3914332"/>
              <a:ext cx="1542506" cy="184618"/>
            </a:xfrm>
            <a:prstGeom prst="rect">
              <a:avLst/>
            </a:prstGeom>
            <a:noFill/>
          </p:spPr>
          <p:txBody>
            <a:bodyPr wrap="square" lIns="0" tIns="0" rIns="0" bIns="0" rtlCol="0" anchor="t">
              <a:spAutoFit/>
            </a:bodyPr>
            <a:lstStyle/>
            <a:p>
              <a:pPr>
                <a:lnSpc>
                  <a:spcPct val="120000"/>
                </a:lnSpc>
              </a:pPr>
              <a:r>
                <a:rPr lang="zh-CN" altLang="en-US" sz="133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33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TextBox 163"/>
            <p:cNvSpPr txBox="1"/>
            <p:nvPr/>
          </p:nvSpPr>
          <p:spPr>
            <a:xfrm>
              <a:off x="4597685" y="4107402"/>
              <a:ext cx="1542507" cy="212077"/>
            </a:xfrm>
            <a:prstGeom prst="rect">
              <a:avLst/>
            </a:prstGeom>
            <a:noFill/>
          </p:spPr>
          <p:txBody>
            <a:bodyPr wrap="square" lIns="0" tIns="0" rIns="0" bIns="0" rtlCol="0" anchor="t">
              <a:spAutoFit/>
            </a:bodyPr>
            <a:lstStyle/>
            <a:p>
              <a:pPr defTabSz="1219200">
                <a:lnSpc>
                  <a:spcPct val="120000"/>
                </a:lnSpc>
                <a:spcBef>
                  <a:spcPct val="20000"/>
                </a:spcBef>
                <a:defRPr/>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在此添加有关课件的相关描述性的文字在此添加有关课件的相关描述性的文字</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2" name="Group 164"/>
          <p:cNvGrpSpPr/>
          <p:nvPr/>
        </p:nvGrpSpPr>
        <p:grpSpPr>
          <a:xfrm>
            <a:off x="8899541" y="4019591"/>
            <a:ext cx="1930274" cy="540204"/>
            <a:chOff x="6978976" y="3914326"/>
            <a:chExt cx="1542507" cy="405151"/>
          </a:xfrm>
        </p:grpSpPr>
        <p:sp>
          <p:nvSpPr>
            <p:cNvPr id="43" name="TextBox 165"/>
            <p:cNvSpPr txBox="1"/>
            <p:nvPr/>
          </p:nvSpPr>
          <p:spPr>
            <a:xfrm>
              <a:off x="6978977" y="3914326"/>
              <a:ext cx="1542506" cy="184618"/>
            </a:xfrm>
            <a:prstGeom prst="rect">
              <a:avLst/>
            </a:prstGeom>
            <a:noFill/>
          </p:spPr>
          <p:txBody>
            <a:bodyPr wrap="square" lIns="0" tIns="0" rIns="0" bIns="0" rtlCol="0" anchor="t">
              <a:spAutoFit/>
            </a:bodyPr>
            <a:lstStyle/>
            <a:p>
              <a:pPr>
                <a:lnSpc>
                  <a:spcPct val="120000"/>
                </a:lnSpc>
              </a:pPr>
              <a:r>
                <a:rPr lang="zh-CN" altLang="en-US" sz="133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33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TextBox 166"/>
            <p:cNvSpPr txBox="1"/>
            <p:nvPr/>
          </p:nvSpPr>
          <p:spPr>
            <a:xfrm>
              <a:off x="6978976" y="4107400"/>
              <a:ext cx="1542507" cy="212077"/>
            </a:xfrm>
            <a:prstGeom prst="rect">
              <a:avLst/>
            </a:prstGeom>
            <a:noFill/>
          </p:spPr>
          <p:txBody>
            <a:bodyPr wrap="square" lIns="0" tIns="0" rIns="0" bIns="0" rtlCol="0" anchor="t">
              <a:spAutoFit/>
            </a:bodyPr>
            <a:lstStyle/>
            <a:p>
              <a:pPr defTabSz="1219200">
                <a:lnSpc>
                  <a:spcPct val="120000"/>
                </a:lnSpc>
                <a:spcBef>
                  <a:spcPct val="20000"/>
                </a:spcBef>
                <a:defRPr/>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在此添加有关课件的相关描述性的文字在此添加有关课件的相关描述性的文字</a:t>
              </a:r>
              <a:r>
                <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5" name="Group 167"/>
          <p:cNvGrpSpPr/>
          <p:nvPr/>
        </p:nvGrpSpPr>
        <p:grpSpPr>
          <a:xfrm>
            <a:off x="8224729" y="3997335"/>
            <a:ext cx="625243" cy="607458"/>
            <a:chOff x="6299532" y="4190009"/>
            <a:chExt cx="469021" cy="455593"/>
          </a:xfrm>
        </p:grpSpPr>
        <p:sp>
          <p:nvSpPr>
            <p:cNvPr id="46" name="Oval 168"/>
            <p:cNvSpPr>
              <a:spLocks noChangeAspect="1"/>
            </p:cNvSpPr>
            <p:nvPr/>
          </p:nvSpPr>
          <p:spPr>
            <a:xfrm>
              <a:off x="6299532" y="4190009"/>
              <a:ext cx="469021" cy="45559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Freeform 63"/>
            <p:cNvSpPr>
              <a:spLocks noEditPoints="1"/>
            </p:cNvSpPr>
            <p:nvPr/>
          </p:nvSpPr>
          <p:spPr bwMode="auto">
            <a:xfrm>
              <a:off x="6386874" y="4310694"/>
              <a:ext cx="294337" cy="214222"/>
            </a:xfrm>
            <a:custGeom>
              <a:avLst/>
              <a:gdLst/>
              <a:ahLst/>
              <a:cxnLst>
                <a:cxn ang="0">
                  <a:pos x="62" y="57"/>
                </a:cxn>
                <a:cxn ang="0">
                  <a:pos x="18" y="57"/>
                </a:cxn>
                <a:cxn ang="0">
                  <a:pos x="0" y="39"/>
                </a:cxn>
                <a:cxn ang="0">
                  <a:pos x="11" y="23"/>
                </a:cxn>
                <a:cxn ang="0">
                  <a:pos x="11" y="21"/>
                </a:cxn>
                <a:cxn ang="0">
                  <a:pos x="31" y="0"/>
                </a:cxn>
                <a:cxn ang="0">
                  <a:pos x="50" y="13"/>
                </a:cxn>
                <a:cxn ang="0">
                  <a:pos x="57" y="11"/>
                </a:cxn>
                <a:cxn ang="0">
                  <a:pos x="67" y="21"/>
                </a:cxn>
                <a:cxn ang="0">
                  <a:pos x="66" y="27"/>
                </a:cxn>
                <a:cxn ang="0">
                  <a:pos x="78" y="42"/>
                </a:cxn>
                <a:cxn ang="0">
                  <a:pos x="62" y="57"/>
                </a:cxn>
                <a:cxn ang="0">
                  <a:pos x="51" y="31"/>
                </a:cxn>
                <a:cxn ang="0">
                  <a:pos x="42" y="31"/>
                </a:cxn>
                <a:cxn ang="0">
                  <a:pos x="42" y="17"/>
                </a:cxn>
                <a:cxn ang="0">
                  <a:pos x="40" y="16"/>
                </a:cxn>
                <a:cxn ang="0">
                  <a:pos x="33" y="16"/>
                </a:cxn>
                <a:cxn ang="0">
                  <a:pos x="31" y="17"/>
                </a:cxn>
                <a:cxn ang="0">
                  <a:pos x="31" y="31"/>
                </a:cxn>
                <a:cxn ang="0">
                  <a:pos x="22" y="31"/>
                </a:cxn>
                <a:cxn ang="0">
                  <a:pos x="21" y="33"/>
                </a:cxn>
                <a:cxn ang="0">
                  <a:pos x="21" y="34"/>
                </a:cxn>
                <a:cxn ang="0">
                  <a:pos x="36" y="48"/>
                </a:cxn>
                <a:cxn ang="0">
                  <a:pos x="36" y="48"/>
                </a:cxn>
                <a:cxn ang="0">
                  <a:pos x="37" y="48"/>
                </a:cxn>
                <a:cxn ang="0">
                  <a:pos x="51" y="34"/>
                </a:cxn>
                <a:cxn ang="0">
                  <a:pos x="52" y="33"/>
                </a:cxn>
                <a:cxn ang="0">
                  <a:pos x="51" y="31"/>
                </a:cxn>
              </a:cxnLst>
              <a:rect l="0" t="0" r="r" b="b"/>
              <a:pathLst>
                <a:path w="78" h="57">
                  <a:moveTo>
                    <a:pt x="62" y="57"/>
                  </a:moveTo>
                  <a:cubicBezTo>
                    <a:pt x="18" y="57"/>
                    <a:pt x="18" y="57"/>
                    <a:pt x="18" y="57"/>
                  </a:cubicBezTo>
                  <a:cubicBezTo>
                    <a:pt x="9" y="57"/>
                    <a:pt x="0" y="49"/>
                    <a:pt x="0" y="39"/>
                  </a:cubicBezTo>
                  <a:cubicBezTo>
                    <a:pt x="0" y="32"/>
                    <a:pt x="5" y="26"/>
                    <a:pt x="11" y="23"/>
                  </a:cubicBezTo>
                  <a:cubicBezTo>
                    <a:pt x="11" y="22"/>
                    <a:pt x="11" y="22"/>
                    <a:pt x="11" y="21"/>
                  </a:cubicBezTo>
                  <a:cubicBezTo>
                    <a:pt x="11" y="10"/>
                    <a:pt x="20" y="0"/>
                    <a:pt x="31" y="0"/>
                  </a:cubicBezTo>
                  <a:cubicBezTo>
                    <a:pt x="40" y="0"/>
                    <a:pt x="47" y="6"/>
                    <a:pt x="50" y="13"/>
                  </a:cubicBezTo>
                  <a:cubicBezTo>
                    <a:pt x="52" y="12"/>
                    <a:pt x="55" y="11"/>
                    <a:pt x="57" y="11"/>
                  </a:cubicBezTo>
                  <a:cubicBezTo>
                    <a:pt x="63" y="11"/>
                    <a:pt x="67" y="15"/>
                    <a:pt x="67" y="21"/>
                  </a:cubicBezTo>
                  <a:cubicBezTo>
                    <a:pt x="67" y="23"/>
                    <a:pt x="67" y="25"/>
                    <a:pt x="66" y="27"/>
                  </a:cubicBezTo>
                  <a:cubicBezTo>
                    <a:pt x="73" y="28"/>
                    <a:pt x="78" y="34"/>
                    <a:pt x="78" y="42"/>
                  </a:cubicBezTo>
                  <a:cubicBezTo>
                    <a:pt x="78" y="50"/>
                    <a:pt x="71" y="57"/>
                    <a:pt x="62" y="57"/>
                  </a:cubicBezTo>
                  <a:close/>
                  <a:moveTo>
                    <a:pt x="51" y="31"/>
                  </a:moveTo>
                  <a:cubicBezTo>
                    <a:pt x="42" y="31"/>
                    <a:pt x="42" y="31"/>
                    <a:pt x="42" y="31"/>
                  </a:cubicBezTo>
                  <a:cubicBezTo>
                    <a:pt x="42" y="17"/>
                    <a:pt x="42" y="17"/>
                    <a:pt x="42" y="17"/>
                  </a:cubicBezTo>
                  <a:cubicBezTo>
                    <a:pt x="42" y="16"/>
                    <a:pt x="41" y="16"/>
                    <a:pt x="40" y="16"/>
                  </a:cubicBezTo>
                  <a:cubicBezTo>
                    <a:pt x="33" y="16"/>
                    <a:pt x="33" y="16"/>
                    <a:pt x="33" y="16"/>
                  </a:cubicBezTo>
                  <a:cubicBezTo>
                    <a:pt x="32" y="16"/>
                    <a:pt x="31" y="16"/>
                    <a:pt x="31" y="17"/>
                  </a:cubicBezTo>
                  <a:cubicBezTo>
                    <a:pt x="31" y="31"/>
                    <a:pt x="31" y="31"/>
                    <a:pt x="31" y="31"/>
                  </a:cubicBezTo>
                  <a:cubicBezTo>
                    <a:pt x="22" y="31"/>
                    <a:pt x="22" y="31"/>
                    <a:pt x="22" y="31"/>
                  </a:cubicBezTo>
                  <a:cubicBezTo>
                    <a:pt x="22" y="31"/>
                    <a:pt x="21" y="32"/>
                    <a:pt x="21" y="33"/>
                  </a:cubicBezTo>
                  <a:cubicBezTo>
                    <a:pt x="21" y="33"/>
                    <a:pt x="21" y="33"/>
                    <a:pt x="21" y="34"/>
                  </a:cubicBezTo>
                  <a:cubicBezTo>
                    <a:pt x="36" y="48"/>
                    <a:pt x="36" y="48"/>
                    <a:pt x="36" y="48"/>
                  </a:cubicBezTo>
                  <a:cubicBezTo>
                    <a:pt x="36" y="48"/>
                    <a:pt x="36" y="48"/>
                    <a:pt x="36" y="48"/>
                  </a:cubicBezTo>
                  <a:cubicBezTo>
                    <a:pt x="37" y="48"/>
                    <a:pt x="37" y="48"/>
                    <a:pt x="37" y="48"/>
                  </a:cubicBezTo>
                  <a:cubicBezTo>
                    <a:pt x="51" y="34"/>
                    <a:pt x="51" y="34"/>
                    <a:pt x="51" y="34"/>
                  </a:cubicBezTo>
                  <a:cubicBezTo>
                    <a:pt x="52" y="33"/>
                    <a:pt x="52" y="33"/>
                    <a:pt x="52" y="33"/>
                  </a:cubicBezTo>
                  <a:cubicBezTo>
                    <a:pt x="52" y="32"/>
                    <a:pt x="51" y="31"/>
                    <a:pt x="51" y="31"/>
                  </a:cubicBezTo>
                  <a:close/>
                </a:path>
              </a:pathLst>
            </a:custGeom>
            <a:solidFill>
              <a:schemeClr val="bg1"/>
            </a:solidFill>
            <a:ln w="9525">
              <a:noFill/>
              <a:round/>
            </a:ln>
          </p:spPr>
          <p:txBody>
            <a:bodyPr vert="horz" wrap="square" lIns="171387" tIns="85694" rIns="171387" bIns="85694"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8" name="Group 170"/>
          <p:cNvGrpSpPr/>
          <p:nvPr/>
        </p:nvGrpSpPr>
        <p:grpSpPr>
          <a:xfrm>
            <a:off x="5355688" y="2159340"/>
            <a:ext cx="625243" cy="607458"/>
            <a:chOff x="630683" y="3383511"/>
            <a:chExt cx="469021" cy="455593"/>
          </a:xfrm>
        </p:grpSpPr>
        <p:sp>
          <p:nvSpPr>
            <p:cNvPr id="49" name="Oval 171"/>
            <p:cNvSpPr>
              <a:spLocks noChangeAspect="1"/>
            </p:cNvSpPr>
            <p:nvPr/>
          </p:nvSpPr>
          <p:spPr>
            <a:xfrm>
              <a:off x="630683" y="3383511"/>
              <a:ext cx="469021" cy="45559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Freeform 117"/>
            <p:cNvSpPr/>
            <p:nvPr/>
          </p:nvSpPr>
          <p:spPr bwMode="auto">
            <a:xfrm>
              <a:off x="730012" y="3476126"/>
              <a:ext cx="270363" cy="270363"/>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solidFill>
              <a:schemeClr val="bg1"/>
            </a:solidFill>
            <a:ln w="9525">
              <a:noFill/>
              <a:round/>
            </a:ln>
          </p:spPr>
          <p:txBody>
            <a:bodyPr vert="horz" wrap="square" lIns="171387" tIns="85694" rIns="171387" bIns="85694"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1" name="Group 173"/>
          <p:cNvGrpSpPr/>
          <p:nvPr/>
        </p:nvGrpSpPr>
        <p:grpSpPr>
          <a:xfrm>
            <a:off x="5355688" y="3997335"/>
            <a:ext cx="625243" cy="607458"/>
            <a:chOff x="3428938" y="4190009"/>
            <a:chExt cx="469021" cy="455593"/>
          </a:xfrm>
        </p:grpSpPr>
        <p:sp>
          <p:nvSpPr>
            <p:cNvPr id="52" name="Oval 174"/>
            <p:cNvSpPr>
              <a:spLocks noChangeAspect="1"/>
            </p:cNvSpPr>
            <p:nvPr/>
          </p:nvSpPr>
          <p:spPr>
            <a:xfrm>
              <a:off x="3428938" y="4190009"/>
              <a:ext cx="469021" cy="45559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Freeform 83"/>
            <p:cNvSpPr>
              <a:spLocks noEditPoints="1"/>
            </p:cNvSpPr>
            <p:nvPr/>
          </p:nvSpPr>
          <p:spPr bwMode="auto">
            <a:xfrm>
              <a:off x="3571129" y="4279327"/>
              <a:ext cx="184638" cy="27695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ln>
          </p:spPr>
          <p:txBody>
            <a:bodyPr vert="horz" wrap="square" lIns="171387" tIns="85694" rIns="171387" bIns="85694"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4" name="Group 176"/>
          <p:cNvGrpSpPr/>
          <p:nvPr/>
        </p:nvGrpSpPr>
        <p:grpSpPr>
          <a:xfrm>
            <a:off x="5355688" y="3062071"/>
            <a:ext cx="625243" cy="607458"/>
            <a:chOff x="6299532" y="3384456"/>
            <a:chExt cx="469021" cy="455593"/>
          </a:xfrm>
        </p:grpSpPr>
        <p:sp>
          <p:nvSpPr>
            <p:cNvPr id="55" name="Oval 177"/>
            <p:cNvSpPr>
              <a:spLocks noChangeAspect="1"/>
            </p:cNvSpPr>
            <p:nvPr/>
          </p:nvSpPr>
          <p:spPr>
            <a:xfrm>
              <a:off x="6299532" y="3384456"/>
              <a:ext cx="469021" cy="45559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Freeform 36"/>
            <p:cNvSpPr>
              <a:spLocks noEditPoints="1"/>
            </p:cNvSpPr>
            <p:nvPr/>
          </p:nvSpPr>
          <p:spPr bwMode="auto">
            <a:xfrm>
              <a:off x="6435895" y="3505670"/>
              <a:ext cx="196295" cy="213164"/>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ln>
          </p:spPr>
          <p:txBody>
            <a:bodyPr vert="horz" wrap="square" lIns="171387" tIns="85694" rIns="171387" bIns="85694"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7" name="Group 179"/>
          <p:cNvGrpSpPr/>
          <p:nvPr/>
        </p:nvGrpSpPr>
        <p:grpSpPr>
          <a:xfrm>
            <a:off x="8224729" y="3062071"/>
            <a:ext cx="625243" cy="607458"/>
            <a:chOff x="630683" y="4190009"/>
            <a:chExt cx="469021" cy="455593"/>
          </a:xfrm>
        </p:grpSpPr>
        <p:sp>
          <p:nvSpPr>
            <p:cNvPr id="58" name="Oval 180"/>
            <p:cNvSpPr>
              <a:spLocks noChangeAspect="1"/>
            </p:cNvSpPr>
            <p:nvPr/>
          </p:nvSpPr>
          <p:spPr>
            <a:xfrm>
              <a:off x="630683" y="4190009"/>
              <a:ext cx="469021" cy="4555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Freeform 103"/>
            <p:cNvSpPr>
              <a:spLocks noEditPoints="1"/>
            </p:cNvSpPr>
            <p:nvPr/>
          </p:nvSpPr>
          <p:spPr bwMode="auto">
            <a:xfrm>
              <a:off x="765181" y="4270535"/>
              <a:ext cx="200025" cy="294541"/>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ln>
          </p:spPr>
          <p:txBody>
            <a:bodyPr vert="horz" wrap="square" lIns="171387" tIns="85694" rIns="171387" bIns="85694"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0" name="Group 182"/>
          <p:cNvGrpSpPr/>
          <p:nvPr/>
        </p:nvGrpSpPr>
        <p:grpSpPr>
          <a:xfrm>
            <a:off x="8224729" y="2159340"/>
            <a:ext cx="625243" cy="607458"/>
            <a:chOff x="3425803" y="3384456"/>
            <a:chExt cx="469021" cy="455593"/>
          </a:xfrm>
        </p:grpSpPr>
        <p:sp>
          <p:nvSpPr>
            <p:cNvPr id="61" name="Oval 183"/>
            <p:cNvSpPr>
              <a:spLocks noChangeAspect="1"/>
            </p:cNvSpPr>
            <p:nvPr/>
          </p:nvSpPr>
          <p:spPr>
            <a:xfrm>
              <a:off x="3425803" y="3384456"/>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Freeform 5"/>
            <p:cNvSpPr>
              <a:spLocks noEditPoints="1"/>
            </p:cNvSpPr>
            <p:nvPr/>
          </p:nvSpPr>
          <p:spPr bwMode="auto">
            <a:xfrm>
              <a:off x="3520613" y="3471340"/>
              <a:ext cx="279400" cy="27940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ln>
          </p:spPr>
          <p:txBody>
            <a:bodyPr vert="horz" wrap="square" lIns="171387" tIns="85694" rIns="171387" bIns="85694"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3" name="Footer Text"/>
          <p:cNvSpPr txBox="1"/>
          <p:nvPr/>
        </p:nvSpPr>
        <p:spPr>
          <a:xfrm>
            <a:off x="923725" y="5351464"/>
            <a:ext cx="10344555" cy="147733"/>
          </a:xfrm>
          <a:prstGeom prst="rect">
            <a:avLst/>
          </a:prstGeom>
          <a:noFill/>
        </p:spPr>
        <p:txBody>
          <a:bodyPr wrap="square" lIns="0" tIns="0" rIns="0" bIns="0" rtlCol="0">
            <a:spAutoFit/>
          </a:bodyPr>
          <a:lstStyle/>
          <a:p>
            <a:pPr>
              <a:lnSpc>
                <a:spcPct val="120000"/>
              </a:lnSpc>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在此添加有关课件的相关描述性的文字在此添加有关课件的相关描述性的文字在此添加有关课件的相关描述性的文字在此添加有关课件的相关描述性的文字。</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64" name="Straight Line buttom"/>
          <p:cNvCxnSpPr/>
          <p:nvPr/>
        </p:nvCxnSpPr>
        <p:spPr>
          <a:xfrm>
            <a:off x="915385" y="5173528"/>
            <a:ext cx="10361233" cy="0"/>
          </a:xfrm>
          <a:prstGeom prst="line">
            <a:avLst/>
          </a:prstGeom>
          <a:ln w="19050">
            <a:solidFill>
              <a:schemeClr val="tx1">
                <a:lumMod val="50000"/>
                <a:lumOff val="50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advTm="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Right)">
                                      <p:cBhvr>
                                        <p:cTn id="7" dur="500"/>
                                        <p:tgtEl>
                                          <p:spTgt spid="2"/>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slide(fromBottom)">
                                      <p:cBhvr>
                                        <p:cTn id="11" dur="500"/>
                                        <p:tgtEl>
                                          <p:spTgt spid="3"/>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fade">
                                      <p:cBhvr>
                                        <p:cTn id="14" dur="1000"/>
                                        <p:tgtEl>
                                          <p:spTgt spid="21"/>
                                        </p:tgtEl>
                                      </p:cBhvr>
                                    </p:animEffect>
                                  </p:childTnLst>
                                </p:cTn>
                              </p:par>
                            </p:childTnLst>
                          </p:cTn>
                        </p:par>
                        <p:par>
                          <p:cTn id="15" fill="hold">
                            <p:stCondLst>
                              <p:cond delay="1000"/>
                            </p:stCondLst>
                            <p:childTnLst>
                              <p:par>
                                <p:cTn id="16" presetID="12" presetClass="entr" presetSubtype="4"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slide(fromBottom)">
                                      <p:cBhvr>
                                        <p:cTn id="18" dur="500"/>
                                        <p:tgtEl>
                                          <p:spTgt spid="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1000"/>
                                        <p:tgtEl>
                                          <p:spTgt spid="22"/>
                                        </p:tgtEl>
                                      </p:cBhvr>
                                    </p:animEffect>
                                  </p:childTnLst>
                                </p:cTn>
                              </p:par>
                            </p:childTnLst>
                          </p:cTn>
                        </p:par>
                        <p:par>
                          <p:cTn id="22" fill="hold">
                            <p:stCondLst>
                              <p:cond delay="1500"/>
                            </p:stCondLst>
                            <p:childTnLst>
                              <p:par>
                                <p:cTn id="23" presetID="12" presetClass="entr" presetSubtype="4"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slide(fromBottom)">
                                      <p:cBhvr>
                                        <p:cTn id="25" dur="500"/>
                                        <p:tgtEl>
                                          <p:spTgt spid="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1000"/>
                                        <p:tgtEl>
                                          <p:spTgt spid="23"/>
                                        </p:tgtEl>
                                      </p:cBhvr>
                                    </p:animEffect>
                                  </p:childTnLst>
                                </p:cTn>
                              </p:par>
                            </p:childTnLst>
                          </p:cTn>
                        </p:par>
                        <p:par>
                          <p:cTn id="29" fill="hold">
                            <p:stCondLst>
                              <p:cond delay="2000"/>
                            </p:stCondLst>
                            <p:childTnLst>
                              <p:par>
                                <p:cTn id="30" presetID="12" presetClass="entr" presetSubtype="4" fill="hold"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slide(fromBottom)">
                                      <p:cBhvr>
                                        <p:cTn id="32" dur="500"/>
                                        <p:tgtEl>
                                          <p:spTgt spid="1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fade">
                                      <p:cBhvr>
                                        <p:cTn id="35" dur="1000"/>
                                        <p:tgtEl>
                                          <p:spTgt spid="24"/>
                                        </p:tgtEl>
                                      </p:cBhvr>
                                    </p:animEffect>
                                  </p:childTnLst>
                                </p:cTn>
                              </p:par>
                            </p:childTnLst>
                          </p:cTn>
                        </p:par>
                        <p:par>
                          <p:cTn id="36" fill="hold">
                            <p:stCondLst>
                              <p:cond delay="2500"/>
                            </p:stCondLst>
                            <p:childTnLst>
                              <p:par>
                                <p:cTn id="37" presetID="12" presetClass="entr" presetSubtype="4" fill="hold"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slide(fromBottom)">
                                      <p:cBhvr>
                                        <p:cTn id="39" dur="500"/>
                                        <p:tgtEl>
                                          <p:spTgt spid="15"/>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fade">
                                      <p:cBhvr>
                                        <p:cTn id="42" dur="1000"/>
                                        <p:tgtEl>
                                          <p:spTgt spid="25"/>
                                        </p:tgtEl>
                                      </p:cBhvr>
                                    </p:animEffect>
                                  </p:childTnLst>
                                </p:cTn>
                              </p:par>
                            </p:childTnLst>
                          </p:cTn>
                        </p:par>
                        <p:par>
                          <p:cTn id="43" fill="hold">
                            <p:stCondLst>
                              <p:cond delay="3000"/>
                            </p:stCondLst>
                            <p:childTnLst>
                              <p:par>
                                <p:cTn id="44" presetID="12" presetClass="entr" presetSubtype="4" fill="hold" nodeType="after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slide(fromBottom)">
                                      <p:cBhvr>
                                        <p:cTn id="46" dur="500"/>
                                        <p:tgtEl>
                                          <p:spTgt spid="18"/>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fade">
                                      <p:cBhvr>
                                        <p:cTn id="49" dur="1000"/>
                                        <p:tgtEl>
                                          <p:spTgt spid="26"/>
                                        </p:tgtEl>
                                      </p:cBhvr>
                                    </p:animEffect>
                                  </p:childTnLst>
                                </p:cTn>
                              </p:par>
                            </p:childTnLst>
                          </p:cTn>
                        </p:par>
                        <p:par>
                          <p:cTn id="50" fill="hold">
                            <p:stCondLst>
                              <p:cond delay="3500"/>
                            </p:stCondLst>
                            <p:childTnLst>
                              <p:par>
                                <p:cTn id="51" presetID="53" presetClass="entr" presetSubtype="16" fill="hold" nodeType="afterEffect">
                                  <p:stCondLst>
                                    <p:cond delay="0"/>
                                  </p:stCondLst>
                                  <p:childTnLst>
                                    <p:set>
                                      <p:cBhvr>
                                        <p:cTn id="52" dur="1" fill="hold">
                                          <p:stCondLst>
                                            <p:cond delay="0"/>
                                          </p:stCondLst>
                                        </p:cTn>
                                        <p:tgtEl>
                                          <p:spTgt spid="48"/>
                                        </p:tgtEl>
                                        <p:attrNameLst>
                                          <p:attrName>style.visibility</p:attrName>
                                        </p:attrNameLst>
                                      </p:cBhvr>
                                      <p:to>
                                        <p:strVal val="visible"/>
                                      </p:to>
                                    </p:set>
                                    <p:anim calcmode="lin" valueType="num">
                                      <p:cBhvr>
                                        <p:cTn id="53" dur="500" fill="hold"/>
                                        <p:tgtEl>
                                          <p:spTgt spid="48"/>
                                        </p:tgtEl>
                                        <p:attrNameLst>
                                          <p:attrName>ppt_w</p:attrName>
                                        </p:attrNameLst>
                                      </p:cBhvr>
                                      <p:tavLst>
                                        <p:tav tm="0">
                                          <p:val>
                                            <p:fltVal val="0"/>
                                          </p:val>
                                        </p:tav>
                                        <p:tav tm="100000">
                                          <p:val>
                                            <p:strVal val="#ppt_w"/>
                                          </p:val>
                                        </p:tav>
                                      </p:tavLst>
                                    </p:anim>
                                    <p:anim calcmode="lin" valueType="num">
                                      <p:cBhvr>
                                        <p:cTn id="54" dur="500" fill="hold"/>
                                        <p:tgtEl>
                                          <p:spTgt spid="48"/>
                                        </p:tgtEl>
                                        <p:attrNameLst>
                                          <p:attrName>ppt_h</p:attrName>
                                        </p:attrNameLst>
                                      </p:cBhvr>
                                      <p:tavLst>
                                        <p:tav tm="0">
                                          <p:val>
                                            <p:fltVal val="0"/>
                                          </p:val>
                                        </p:tav>
                                        <p:tav tm="100000">
                                          <p:val>
                                            <p:strVal val="#ppt_h"/>
                                          </p:val>
                                        </p:tav>
                                      </p:tavLst>
                                    </p:anim>
                                    <p:animEffect transition="in" filter="fade">
                                      <p:cBhvr>
                                        <p:cTn id="55" dur="500"/>
                                        <p:tgtEl>
                                          <p:spTgt spid="48"/>
                                        </p:tgtEl>
                                      </p:cBhvr>
                                    </p:animEffect>
                                  </p:childTnLst>
                                </p:cTn>
                              </p:par>
                              <p:par>
                                <p:cTn id="56" presetID="2" presetClass="entr" presetSubtype="4" accel="50000" decel="50000" fill="hold" nodeType="withEffect">
                                  <p:stCondLst>
                                    <p:cond delay="0"/>
                                  </p:stCondLst>
                                  <p:childTnLst>
                                    <p:set>
                                      <p:cBhvr>
                                        <p:cTn id="57" dur="1" fill="hold">
                                          <p:stCondLst>
                                            <p:cond delay="0"/>
                                          </p:stCondLst>
                                        </p:cTn>
                                        <p:tgtEl>
                                          <p:spTgt spid="27"/>
                                        </p:tgtEl>
                                        <p:attrNameLst>
                                          <p:attrName>style.visibility</p:attrName>
                                        </p:attrNameLst>
                                      </p:cBhvr>
                                      <p:to>
                                        <p:strVal val="visible"/>
                                      </p:to>
                                    </p:set>
                                    <p:anim calcmode="lin" valueType="num">
                                      <p:cBhvr additive="base">
                                        <p:cTn id="58" dur="500" fill="hold"/>
                                        <p:tgtEl>
                                          <p:spTgt spid="27"/>
                                        </p:tgtEl>
                                        <p:attrNameLst>
                                          <p:attrName>ppt_x</p:attrName>
                                        </p:attrNameLst>
                                      </p:cBhvr>
                                      <p:tavLst>
                                        <p:tav tm="0">
                                          <p:val>
                                            <p:strVal val="#ppt_x"/>
                                          </p:val>
                                        </p:tav>
                                        <p:tav tm="100000">
                                          <p:val>
                                            <p:strVal val="#ppt_x"/>
                                          </p:val>
                                        </p:tav>
                                      </p:tavLst>
                                    </p:anim>
                                    <p:anim calcmode="lin" valueType="num">
                                      <p:cBhvr additive="base">
                                        <p:cTn id="59" dur="500" fill="hold"/>
                                        <p:tgtEl>
                                          <p:spTgt spid="27"/>
                                        </p:tgtEl>
                                        <p:attrNameLst>
                                          <p:attrName>ppt_y</p:attrName>
                                        </p:attrNameLst>
                                      </p:cBhvr>
                                      <p:tavLst>
                                        <p:tav tm="0">
                                          <p:val>
                                            <p:strVal val="1+#ppt_h/2"/>
                                          </p:val>
                                        </p:tav>
                                        <p:tav tm="100000">
                                          <p:val>
                                            <p:strVal val="#ppt_y"/>
                                          </p:val>
                                        </p:tav>
                                      </p:tavLst>
                                    </p:anim>
                                  </p:childTnLst>
                                </p:cTn>
                              </p:par>
                            </p:childTnLst>
                          </p:cTn>
                        </p:par>
                        <p:par>
                          <p:cTn id="60" fill="hold">
                            <p:stCondLst>
                              <p:cond delay="4000"/>
                            </p:stCondLst>
                            <p:childTnLst>
                              <p:par>
                                <p:cTn id="61" presetID="53" presetClass="entr" presetSubtype="16" fill="hold" nodeType="afterEffect">
                                  <p:stCondLst>
                                    <p:cond delay="0"/>
                                  </p:stCondLst>
                                  <p:childTnLst>
                                    <p:set>
                                      <p:cBhvr>
                                        <p:cTn id="62" dur="1" fill="hold">
                                          <p:stCondLst>
                                            <p:cond delay="0"/>
                                          </p:stCondLst>
                                        </p:cTn>
                                        <p:tgtEl>
                                          <p:spTgt spid="60"/>
                                        </p:tgtEl>
                                        <p:attrNameLst>
                                          <p:attrName>style.visibility</p:attrName>
                                        </p:attrNameLst>
                                      </p:cBhvr>
                                      <p:to>
                                        <p:strVal val="visible"/>
                                      </p:to>
                                    </p:set>
                                    <p:anim calcmode="lin" valueType="num">
                                      <p:cBhvr>
                                        <p:cTn id="63" dur="500" fill="hold"/>
                                        <p:tgtEl>
                                          <p:spTgt spid="60"/>
                                        </p:tgtEl>
                                        <p:attrNameLst>
                                          <p:attrName>ppt_w</p:attrName>
                                        </p:attrNameLst>
                                      </p:cBhvr>
                                      <p:tavLst>
                                        <p:tav tm="0">
                                          <p:val>
                                            <p:fltVal val="0"/>
                                          </p:val>
                                        </p:tav>
                                        <p:tav tm="100000">
                                          <p:val>
                                            <p:strVal val="#ppt_w"/>
                                          </p:val>
                                        </p:tav>
                                      </p:tavLst>
                                    </p:anim>
                                    <p:anim calcmode="lin" valueType="num">
                                      <p:cBhvr>
                                        <p:cTn id="64" dur="500" fill="hold"/>
                                        <p:tgtEl>
                                          <p:spTgt spid="60"/>
                                        </p:tgtEl>
                                        <p:attrNameLst>
                                          <p:attrName>ppt_h</p:attrName>
                                        </p:attrNameLst>
                                      </p:cBhvr>
                                      <p:tavLst>
                                        <p:tav tm="0">
                                          <p:val>
                                            <p:fltVal val="0"/>
                                          </p:val>
                                        </p:tav>
                                        <p:tav tm="100000">
                                          <p:val>
                                            <p:strVal val="#ppt_h"/>
                                          </p:val>
                                        </p:tav>
                                      </p:tavLst>
                                    </p:anim>
                                    <p:animEffect transition="in" filter="fade">
                                      <p:cBhvr>
                                        <p:cTn id="65" dur="500"/>
                                        <p:tgtEl>
                                          <p:spTgt spid="60"/>
                                        </p:tgtEl>
                                      </p:cBhvr>
                                    </p:animEffect>
                                  </p:childTnLst>
                                </p:cTn>
                              </p:par>
                              <p:par>
                                <p:cTn id="66" presetID="2" presetClass="entr" presetSubtype="4" accel="50000" decel="50000" fill="hold" nodeType="withEffect">
                                  <p:stCondLst>
                                    <p:cond delay="0"/>
                                  </p:stCondLst>
                                  <p:childTnLst>
                                    <p:set>
                                      <p:cBhvr>
                                        <p:cTn id="67" dur="1" fill="hold">
                                          <p:stCondLst>
                                            <p:cond delay="0"/>
                                          </p:stCondLst>
                                        </p:cTn>
                                        <p:tgtEl>
                                          <p:spTgt spid="30"/>
                                        </p:tgtEl>
                                        <p:attrNameLst>
                                          <p:attrName>style.visibility</p:attrName>
                                        </p:attrNameLst>
                                      </p:cBhvr>
                                      <p:to>
                                        <p:strVal val="visible"/>
                                      </p:to>
                                    </p:set>
                                    <p:anim calcmode="lin" valueType="num">
                                      <p:cBhvr additive="base">
                                        <p:cTn id="68" dur="500" fill="hold"/>
                                        <p:tgtEl>
                                          <p:spTgt spid="30"/>
                                        </p:tgtEl>
                                        <p:attrNameLst>
                                          <p:attrName>ppt_x</p:attrName>
                                        </p:attrNameLst>
                                      </p:cBhvr>
                                      <p:tavLst>
                                        <p:tav tm="0">
                                          <p:val>
                                            <p:strVal val="#ppt_x"/>
                                          </p:val>
                                        </p:tav>
                                        <p:tav tm="100000">
                                          <p:val>
                                            <p:strVal val="#ppt_x"/>
                                          </p:val>
                                        </p:tav>
                                      </p:tavLst>
                                    </p:anim>
                                    <p:anim calcmode="lin" valueType="num">
                                      <p:cBhvr additive="base">
                                        <p:cTn id="69" dur="500" fill="hold"/>
                                        <p:tgtEl>
                                          <p:spTgt spid="30"/>
                                        </p:tgtEl>
                                        <p:attrNameLst>
                                          <p:attrName>ppt_y</p:attrName>
                                        </p:attrNameLst>
                                      </p:cBhvr>
                                      <p:tavLst>
                                        <p:tav tm="0">
                                          <p:val>
                                            <p:strVal val="1+#ppt_h/2"/>
                                          </p:val>
                                        </p:tav>
                                        <p:tav tm="100000">
                                          <p:val>
                                            <p:strVal val="#ppt_y"/>
                                          </p:val>
                                        </p:tav>
                                      </p:tavLst>
                                    </p:anim>
                                  </p:childTnLst>
                                </p:cTn>
                              </p:par>
                            </p:childTnLst>
                          </p:cTn>
                        </p:par>
                        <p:par>
                          <p:cTn id="70" fill="hold">
                            <p:stCondLst>
                              <p:cond delay="4500"/>
                            </p:stCondLst>
                            <p:childTnLst>
                              <p:par>
                                <p:cTn id="71" presetID="53" presetClass="entr" presetSubtype="16" fill="hold" nodeType="afterEffect">
                                  <p:stCondLst>
                                    <p:cond delay="0"/>
                                  </p:stCondLst>
                                  <p:childTnLst>
                                    <p:set>
                                      <p:cBhvr>
                                        <p:cTn id="72" dur="1" fill="hold">
                                          <p:stCondLst>
                                            <p:cond delay="0"/>
                                          </p:stCondLst>
                                        </p:cTn>
                                        <p:tgtEl>
                                          <p:spTgt spid="54"/>
                                        </p:tgtEl>
                                        <p:attrNameLst>
                                          <p:attrName>style.visibility</p:attrName>
                                        </p:attrNameLst>
                                      </p:cBhvr>
                                      <p:to>
                                        <p:strVal val="visible"/>
                                      </p:to>
                                    </p:set>
                                    <p:anim calcmode="lin" valueType="num">
                                      <p:cBhvr>
                                        <p:cTn id="73" dur="500" fill="hold"/>
                                        <p:tgtEl>
                                          <p:spTgt spid="54"/>
                                        </p:tgtEl>
                                        <p:attrNameLst>
                                          <p:attrName>ppt_w</p:attrName>
                                        </p:attrNameLst>
                                      </p:cBhvr>
                                      <p:tavLst>
                                        <p:tav tm="0">
                                          <p:val>
                                            <p:fltVal val="0"/>
                                          </p:val>
                                        </p:tav>
                                        <p:tav tm="100000">
                                          <p:val>
                                            <p:strVal val="#ppt_w"/>
                                          </p:val>
                                        </p:tav>
                                      </p:tavLst>
                                    </p:anim>
                                    <p:anim calcmode="lin" valueType="num">
                                      <p:cBhvr>
                                        <p:cTn id="74" dur="500" fill="hold"/>
                                        <p:tgtEl>
                                          <p:spTgt spid="54"/>
                                        </p:tgtEl>
                                        <p:attrNameLst>
                                          <p:attrName>ppt_h</p:attrName>
                                        </p:attrNameLst>
                                      </p:cBhvr>
                                      <p:tavLst>
                                        <p:tav tm="0">
                                          <p:val>
                                            <p:fltVal val="0"/>
                                          </p:val>
                                        </p:tav>
                                        <p:tav tm="100000">
                                          <p:val>
                                            <p:strVal val="#ppt_h"/>
                                          </p:val>
                                        </p:tav>
                                      </p:tavLst>
                                    </p:anim>
                                    <p:animEffect transition="in" filter="fade">
                                      <p:cBhvr>
                                        <p:cTn id="75" dur="500"/>
                                        <p:tgtEl>
                                          <p:spTgt spid="54"/>
                                        </p:tgtEl>
                                      </p:cBhvr>
                                    </p:animEffect>
                                  </p:childTnLst>
                                </p:cTn>
                              </p:par>
                              <p:par>
                                <p:cTn id="76" presetID="2" presetClass="entr" presetSubtype="4" accel="50000" decel="50000" fill="hold" nodeType="withEffect">
                                  <p:stCondLst>
                                    <p:cond delay="0"/>
                                  </p:stCondLst>
                                  <p:childTnLst>
                                    <p:set>
                                      <p:cBhvr>
                                        <p:cTn id="77" dur="1" fill="hold">
                                          <p:stCondLst>
                                            <p:cond delay="0"/>
                                          </p:stCondLst>
                                        </p:cTn>
                                        <p:tgtEl>
                                          <p:spTgt spid="33"/>
                                        </p:tgtEl>
                                        <p:attrNameLst>
                                          <p:attrName>style.visibility</p:attrName>
                                        </p:attrNameLst>
                                      </p:cBhvr>
                                      <p:to>
                                        <p:strVal val="visible"/>
                                      </p:to>
                                    </p:set>
                                    <p:anim calcmode="lin" valueType="num">
                                      <p:cBhvr additive="base">
                                        <p:cTn id="78" dur="500" fill="hold"/>
                                        <p:tgtEl>
                                          <p:spTgt spid="33"/>
                                        </p:tgtEl>
                                        <p:attrNameLst>
                                          <p:attrName>ppt_x</p:attrName>
                                        </p:attrNameLst>
                                      </p:cBhvr>
                                      <p:tavLst>
                                        <p:tav tm="0">
                                          <p:val>
                                            <p:strVal val="#ppt_x"/>
                                          </p:val>
                                        </p:tav>
                                        <p:tav tm="100000">
                                          <p:val>
                                            <p:strVal val="#ppt_x"/>
                                          </p:val>
                                        </p:tav>
                                      </p:tavLst>
                                    </p:anim>
                                    <p:anim calcmode="lin" valueType="num">
                                      <p:cBhvr additive="base">
                                        <p:cTn id="79" dur="500" fill="hold"/>
                                        <p:tgtEl>
                                          <p:spTgt spid="33"/>
                                        </p:tgtEl>
                                        <p:attrNameLst>
                                          <p:attrName>ppt_y</p:attrName>
                                        </p:attrNameLst>
                                      </p:cBhvr>
                                      <p:tavLst>
                                        <p:tav tm="0">
                                          <p:val>
                                            <p:strVal val="1+#ppt_h/2"/>
                                          </p:val>
                                        </p:tav>
                                        <p:tav tm="100000">
                                          <p:val>
                                            <p:strVal val="#ppt_y"/>
                                          </p:val>
                                        </p:tav>
                                      </p:tavLst>
                                    </p:anim>
                                  </p:childTnLst>
                                </p:cTn>
                              </p:par>
                            </p:childTnLst>
                          </p:cTn>
                        </p:par>
                        <p:par>
                          <p:cTn id="80" fill="hold">
                            <p:stCondLst>
                              <p:cond delay="5000"/>
                            </p:stCondLst>
                            <p:childTnLst>
                              <p:par>
                                <p:cTn id="81" presetID="53" presetClass="entr" presetSubtype="16" fill="hold" nodeType="afterEffect">
                                  <p:stCondLst>
                                    <p:cond delay="0"/>
                                  </p:stCondLst>
                                  <p:childTnLst>
                                    <p:set>
                                      <p:cBhvr>
                                        <p:cTn id="82" dur="1" fill="hold">
                                          <p:stCondLst>
                                            <p:cond delay="0"/>
                                          </p:stCondLst>
                                        </p:cTn>
                                        <p:tgtEl>
                                          <p:spTgt spid="57"/>
                                        </p:tgtEl>
                                        <p:attrNameLst>
                                          <p:attrName>style.visibility</p:attrName>
                                        </p:attrNameLst>
                                      </p:cBhvr>
                                      <p:to>
                                        <p:strVal val="visible"/>
                                      </p:to>
                                    </p:set>
                                    <p:anim calcmode="lin" valueType="num">
                                      <p:cBhvr>
                                        <p:cTn id="83" dur="500" fill="hold"/>
                                        <p:tgtEl>
                                          <p:spTgt spid="57"/>
                                        </p:tgtEl>
                                        <p:attrNameLst>
                                          <p:attrName>ppt_w</p:attrName>
                                        </p:attrNameLst>
                                      </p:cBhvr>
                                      <p:tavLst>
                                        <p:tav tm="0">
                                          <p:val>
                                            <p:fltVal val="0"/>
                                          </p:val>
                                        </p:tav>
                                        <p:tav tm="100000">
                                          <p:val>
                                            <p:strVal val="#ppt_w"/>
                                          </p:val>
                                        </p:tav>
                                      </p:tavLst>
                                    </p:anim>
                                    <p:anim calcmode="lin" valueType="num">
                                      <p:cBhvr>
                                        <p:cTn id="84" dur="500" fill="hold"/>
                                        <p:tgtEl>
                                          <p:spTgt spid="57"/>
                                        </p:tgtEl>
                                        <p:attrNameLst>
                                          <p:attrName>ppt_h</p:attrName>
                                        </p:attrNameLst>
                                      </p:cBhvr>
                                      <p:tavLst>
                                        <p:tav tm="0">
                                          <p:val>
                                            <p:fltVal val="0"/>
                                          </p:val>
                                        </p:tav>
                                        <p:tav tm="100000">
                                          <p:val>
                                            <p:strVal val="#ppt_h"/>
                                          </p:val>
                                        </p:tav>
                                      </p:tavLst>
                                    </p:anim>
                                    <p:animEffect transition="in" filter="fade">
                                      <p:cBhvr>
                                        <p:cTn id="85" dur="500"/>
                                        <p:tgtEl>
                                          <p:spTgt spid="57"/>
                                        </p:tgtEl>
                                      </p:cBhvr>
                                    </p:animEffect>
                                  </p:childTnLst>
                                </p:cTn>
                              </p:par>
                              <p:par>
                                <p:cTn id="86" presetID="2" presetClass="entr" presetSubtype="4" accel="50000" decel="50000" fill="hold" nodeType="withEffect">
                                  <p:stCondLst>
                                    <p:cond delay="0"/>
                                  </p:stCondLst>
                                  <p:childTnLst>
                                    <p:set>
                                      <p:cBhvr>
                                        <p:cTn id="87" dur="1" fill="hold">
                                          <p:stCondLst>
                                            <p:cond delay="0"/>
                                          </p:stCondLst>
                                        </p:cTn>
                                        <p:tgtEl>
                                          <p:spTgt spid="36"/>
                                        </p:tgtEl>
                                        <p:attrNameLst>
                                          <p:attrName>style.visibility</p:attrName>
                                        </p:attrNameLst>
                                      </p:cBhvr>
                                      <p:to>
                                        <p:strVal val="visible"/>
                                      </p:to>
                                    </p:set>
                                    <p:anim calcmode="lin" valueType="num">
                                      <p:cBhvr additive="base">
                                        <p:cTn id="88" dur="500" fill="hold"/>
                                        <p:tgtEl>
                                          <p:spTgt spid="36"/>
                                        </p:tgtEl>
                                        <p:attrNameLst>
                                          <p:attrName>ppt_x</p:attrName>
                                        </p:attrNameLst>
                                      </p:cBhvr>
                                      <p:tavLst>
                                        <p:tav tm="0">
                                          <p:val>
                                            <p:strVal val="#ppt_x"/>
                                          </p:val>
                                        </p:tav>
                                        <p:tav tm="100000">
                                          <p:val>
                                            <p:strVal val="#ppt_x"/>
                                          </p:val>
                                        </p:tav>
                                      </p:tavLst>
                                    </p:anim>
                                    <p:anim calcmode="lin" valueType="num">
                                      <p:cBhvr additive="base">
                                        <p:cTn id="89" dur="500" fill="hold"/>
                                        <p:tgtEl>
                                          <p:spTgt spid="36"/>
                                        </p:tgtEl>
                                        <p:attrNameLst>
                                          <p:attrName>ppt_y</p:attrName>
                                        </p:attrNameLst>
                                      </p:cBhvr>
                                      <p:tavLst>
                                        <p:tav tm="0">
                                          <p:val>
                                            <p:strVal val="1+#ppt_h/2"/>
                                          </p:val>
                                        </p:tav>
                                        <p:tav tm="100000">
                                          <p:val>
                                            <p:strVal val="#ppt_y"/>
                                          </p:val>
                                        </p:tav>
                                      </p:tavLst>
                                    </p:anim>
                                  </p:childTnLst>
                                </p:cTn>
                              </p:par>
                            </p:childTnLst>
                          </p:cTn>
                        </p:par>
                        <p:par>
                          <p:cTn id="90" fill="hold">
                            <p:stCondLst>
                              <p:cond delay="5500"/>
                            </p:stCondLst>
                            <p:childTnLst>
                              <p:par>
                                <p:cTn id="91" presetID="53" presetClass="entr" presetSubtype="16" fill="hold" nodeType="afterEffect">
                                  <p:stCondLst>
                                    <p:cond delay="0"/>
                                  </p:stCondLst>
                                  <p:childTnLst>
                                    <p:set>
                                      <p:cBhvr>
                                        <p:cTn id="92" dur="1" fill="hold">
                                          <p:stCondLst>
                                            <p:cond delay="0"/>
                                          </p:stCondLst>
                                        </p:cTn>
                                        <p:tgtEl>
                                          <p:spTgt spid="51"/>
                                        </p:tgtEl>
                                        <p:attrNameLst>
                                          <p:attrName>style.visibility</p:attrName>
                                        </p:attrNameLst>
                                      </p:cBhvr>
                                      <p:to>
                                        <p:strVal val="visible"/>
                                      </p:to>
                                    </p:set>
                                    <p:anim calcmode="lin" valueType="num">
                                      <p:cBhvr>
                                        <p:cTn id="93" dur="500" fill="hold"/>
                                        <p:tgtEl>
                                          <p:spTgt spid="51"/>
                                        </p:tgtEl>
                                        <p:attrNameLst>
                                          <p:attrName>ppt_w</p:attrName>
                                        </p:attrNameLst>
                                      </p:cBhvr>
                                      <p:tavLst>
                                        <p:tav tm="0">
                                          <p:val>
                                            <p:fltVal val="0"/>
                                          </p:val>
                                        </p:tav>
                                        <p:tav tm="100000">
                                          <p:val>
                                            <p:strVal val="#ppt_w"/>
                                          </p:val>
                                        </p:tav>
                                      </p:tavLst>
                                    </p:anim>
                                    <p:anim calcmode="lin" valueType="num">
                                      <p:cBhvr>
                                        <p:cTn id="94" dur="500" fill="hold"/>
                                        <p:tgtEl>
                                          <p:spTgt spid="51"/>
                                        </p:tgtEl>
                                        <p:attrNameLst>
                                          <p:attrName>ppt_h</p:attrName>
                                        </p:attrNameLst>
                                      </p:cBhvr>
                                      <p:tavLst>
                                        <p:tav tm="0">
                                          <p:val>
                                            <p:fltVal val="0"/>
                                          </p:val>
                                        </p:tav>
                                        <p:tav tm="100000">
                                          <p:val>
                                            <p:strVal val="#ppt_h"/>
                                          </p:val>
                                        </p:tav>
                                      </p:tavLst>
                                    </p:anim>
                                    <p:animEffect transition="in" filter="fade">
                                      <p:cBhvr>
                                        <p:cTn id="95" dur="500"/>
                                        <p:tgtEl>
                                          <p:spTgt spid="51"/>
                                        </p:tgtEl>
                                      </p:cBhvr>
                                    </p:animEffect>
                                  </p:childTnLst>
                                </p:cTn>
                              </p:par>
                              <p:par>
                                <p:cTn id="96" presetID="2" presetClass="entr" presetSubtype="4" accel="50000" decel="50000" fill="hold" nodeType="withEffect">
                                  <p:stCondLst>
                                    <p:cond delay="0"/>
                                  </p:stCondLst>
                                  <p:childTnLst>
                                    <p:set>
                                      <p:cBhvr>
                                        <p:cTn id="97" dur="1" fill="hold">
                                          <p:stCondLst>
                                            <p:cond delay="0"/>
                                          </p:stCondLst>
                                        </p:cTn>
                                        <p:tgtEl>
                                          <p:spTgt spid="39"/>
                                        </p:tgtEl>
                                        <p:attrNameLst>
                                          <p:attrName>style.visibility</p:attrName>
                                        </p:attrNameLst>
                                      </p:cBhvr>
                                      <p:to>
                                        <p:strVal val="visible"/>
                                      </p:to>
                                    </p:set>
                                    <p:anim calcmode="lin" valueType="num">
                                      <p:cBhvr additive="base">
                                        <p:cTn id="98" dur="500" fill="hold"/>
                                        <p:tgtEl>
                                          <p:spTgt spid="39"/>
                                        </p:tgtEl>
                                        <p:attrNameLst>
                                          <p:attrName>ppt_x</p:attrName>
                                        </p:attrNameLst>
                                      </p:cBhvr>
                                      <p:tavLst>
                                        <p:tav tm="0">
                                          <p:val>
                                            <p:strVal val="#ppt_x"/>
                                          </p:val>
                                        </p:tav>
                                        <p:tav tm="100000">
                                          <p:val>
                                            <p:strVal val="#ppt_x"/>
                                          </p:val>
                                        </p:tav>
                                      </p:tavLst>
                                    </p:anim>
                                    <p:anim calcmode="lin" valueType="num">
                                      <p:cBhvr additive="base">
                                        <p:cTn id="99" dur="500" fill="hold"/>
                                        <p:tgtEl>
                                          <p:spTgt spid="39"/>
                                        </p:tgtEl>
                                        <p:attrNameLst>
                                          <p:attrName>ppt_y</p:attrName>
                                        </p:attrNameLst>
                                      </p:cBhvr>
                                      <p:tavLst>
                                        <p:tav tm="0">
                                          <p:val>
                                            <p:strVal val="1+#ppt_h/2"/>
                                          </p:val>
                                        </p:tav>
                                        <p:tav tm="100000">
                                          <p:val>
                                            <p:strVal val="#ppt_y"/>
                                          </p:val>
                                        </p:tav>
                                      </p:tavLst>
                                    </p:anim>
                                  </p:childTnLst>
                                </p:cTn>
                              </p:par>
                            </p:childTnLst>
                          </p:cTn>
                        </p:par>
                        <p:par>
                          <p:cTn id="100" fill="hold">
                            <p:stCondLst>
                              <p:cond delay="6000"/>
                            </p:stCondLst>
                            <p:childTnLst>
                              <p:par>
                                <p:cTn id="101" presetID="53" presetClass="entr" presetSubtype="16" fill="hold" nodeType="afterEffect">
                                  <p:stCondLst>
                                    <p:cond delay="0"/>
                                  </p:stCondLst>
                                  <p:childTnLst>
                                    <p:set>
                                      <p:cBhvr>
                                        <p:cTn id="102" dur="1" fill="hold">
                                          <p:stCondLst>
                                            <p:cond delay="0"/>
                                          </p:stCondLst>
                                        </p:cTn>
                                        <p:tgtEl>
                                          <p:spTgt spid="45"/>
                                        </p:tgtEl>
                                        <p:attrNameLst>
                                          <p:attrName>style.visibility</p:attrName>
                                        </p:attrNameLst>
                                      </p:cBhvr>
                                      <p:to>
                                        <p:strVal val="visible"/>
                                      </p:to>
                                    </p:set>
                                    <p:anim calcmode="lin" valueType="num">
                                      <p:cBhvr>
                                        <p:cTn id="103" dur="500" fill="hold"/>
                                        <p:tgtEl>
                                          <p:spTgt spid="45"/>
                                        </p:tgtEl>
                                        <p:attrNameLst>
                                          <p:attrName>ppt_w</p:attrName>
                                        </p:attrNameLst>
                                      </p:cBhvr>
                                      <p:tavLst>
                                        <p:tav tm="0">
                                          <p:val>
                                            <p:fltVal val="0"/>
                                          </p:val>
                                        </p:tav>
                                        <p:tav tm="100000">
                                          <p:val>
                                            <p:strVal val="#ppt_w"/>
                                          </p:val>
                                        </p:tav>
                                      </p:tavLst>
                                    </p:anim>
                                    <p:anim calcmode="lin" valueType="num">
                                      <p:cBhvr>
                                        <p:cTn id="104" dur="500" fill="hold"/>
                                        <p:tgtEl>
                                          <p:spTgt spid="45"/>
                                        </p:tgtEl>
                                        <p:attrNameLst>
                                          <p:attrName>ppt_h</p:attrName>
                                        </p:attrNameLst>
                                      </p:cBhvr>
                                      <p:tavLst>
                                        <p:tav tm="0">
                                          <p:val>
                                            <p:fltVal val="0"/>
                                          </p:val>
                                        </p:tav>
                                        <p:tav tm="100000">
                                          <p:val>
                                            <p:strVal val="#ppt_h"/>
                                          </p:val>
                                        </p:tav>
                                      </p:tavLst>
                                    </p:anim>
                                    <p:animEffect transition="in" filter="fade">
                                      <p:cBhvr>
                                        <p:cTn id="105" dur="500"/>
                                        <p:tgtEl>
                                          <p:spTgt spid="45"/>
                                        </p:tgtEl>
                                      </p:cBhvr>
                                    </p:animEffect>
                                  </p:childTnLst>
                                </p:cTn>
                              </p:par>
                              <p:par>
                                <p:cTn id="106" presetID="2" presetClass="entr" presetSubtype="4" accel="50000" decel="50000" fill="hold" nodeType="withEffect">
                                  <p:stCondLst>
                                    <p:cond delay="0"/>
                                  </p:stCondLst>
                                  <p:childTnLst>
                                    <p:set>
                                      <p:cBhvr>
                                        <p:cTn id="107" dur="1" fill="hold">
                                          <p:stCondLst>
                                            <p:cond delay="0"/>
                                          </p:stCondLst>
                                        </p:cTn>
                                        <p:tgtEl>
                                          <p:spTgt spid="42"/>
                                        </p:tgtEl>
                                        <p:attrNameLst>
                                          <p:attrName>style.visibility</p:attrName>
                                        </p:attrNameLst>
                                      </p:cBhvr>
                                      <p:to>
                                        <p:strVal val="visible"/>
                                      </p:to>
                                    </p:set>
                                    <p:anim calcmode="lin" valueType="num">
                                      <p:cBhvr additive="base">
                                        <p:cTn id="108" dur="500" fill="hold"/>
                                        <p:tgtEl>
                                          <p:spTgt spid="42"/>
                                        </p:tgtEl>
                                        <p:attrNameLst>
                                          <p:attrName>ppt_x</p:attrName>
                                        </p:attrNameLst>
                                      </p:cBhvr>
                                      <p:tavLst>
                                        <p:tav tm="0">
                                          <p:val>
                                            <p:strVal val="#ppt_x"/>
                                          </p:val>
                                        </p:tav>
                                        <p:tav tm="100000">
                                          <p:val>
                                            <p:strVal val="#ppt_x"/>
                                          </p:val>
                                        </p:tav>
                                      </p:tavLst>
                                    </p:anim>
                                    <p:anim calcmode="lin" valueType="num">
                                      <p:cBhvr additive="base">
                                        <p:cTn id="109" dur="500" fill="hold"/>
                                        <p:tgtEl>
                                          <p:spTgt spid="42"/>
                                        </p:tgtEl>
                                        <p:attrNameLst>
                                          <p:attrName>ppt_y</p:attrName>
                                        </p:attrNameLst>
                                      </p:cBhvr>
                                      <p:tavLst>
                                        <p:tav tm="0">
                                          <p:val>
                                            <p:strVal val="1+#ppt_h/2"/>
                                          </p:val>
                                        </p:tav>
                                        <p:tav tm="100000">
                                          <p:val>
                                            <p:strVal val="#ppt_y"/>
                                          </p:val>
                                        </p:tav>
                                      </p:tavLst>
                                    </p:anim>
                                  </p:childTnLst>
                                </p:cTn>
                              </p:par>
                            </p:childTnLst>
                          </p:cTn>
                        </p:par>
                        <p:par>
                          <p:cTn id="110" fill="hold">
                            <p:stCondLst>
                              <p:cond delay="6500"/>
                            </p:stCondLst>
                            <p:childTnLst>
                              <p:par>
                                <p:cTn id="111" presetID="13" presetClass="entr" presetSubtype="16" fill="hold" nodeType="afterEffect">
                                  <p:stCondLst>
                                    <p:cond delay="0"/>
                                  </p:stCondLst>
                                  <p:childTnLst>
                                    <p:set>
                                      <p:cBhvr>
                                        <p:cTn id="112" dur="1" fill="hold">
                                          <p:stCondLst>
                                            <p:cond delay="0"/>
                                          </p:stCondLst>
                                        </p:cTn>
                                        <p:tgtEl>
                                          <p:spTgt spid="64"/>
                                        </p:tgtEl>
                                        <p:attrNameLst>
                                          <p:attrName>style.visibility</p:attrName>
                                        </p:attrNameLst>
                                      </p:cBhvr>
                                      <p:to>
                                        <p:strVal val="visible"/>
                                      </p:to>
                                    </p:set>
                                    <p:animEffect transition="in" filter="plus(in)">
                                      <p:cBhvr>
                                        <p:cTn id="113" dur="500"/>
                                        <p:tgtEl>
                                          <p:spTgt spid="64"/>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63"/>
                                        </p:tgtEl>
                                        <p:attrNameLst>
                                          <p:attrName>style.visibility</p:attrName>
                                        </p:attrNameLst>
                                      </p:cBhvr>
                                      <p:to>
                                        <p:strVal val="visible"/>
                                      </p:to>
                                    </p:set>
                                    <p:animEffect transition="in" filter="fade">
                                      <p:cBhvr>
                                        <p:cTn id="116"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1" grpId="0"/>
      <p:bldP spid="22" grpId="0"/>
      <p:bldP spid="23" grpId="0"/>
      <p:bldP spid="24" grpId="0"/>
      <p:bldP spid="25" grpId="0"/>
      <p:bldP spid="26" grpId="0"/>
      <p:bldP spid="6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bwMode="auto">
          <a:xfrm>
            <a:off x="1437558" y="2044425"/>
            <a:ext cx="1868986" cy="1869339"/>
          </a:xfrm>
          <a:prstGeom prst="ellipse">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en-US" altLang="zh-CN" sz="4000" dirty="0">
                <a:noFill/>
                <a:latin typeface="+mj-lt"/>
                <a:ea typeface="方正超粗黑简体" panose="03000509000000000000" pitchFamily="65" charset="-122"/>
              </a:rPr>
              <a:t>100</a:t>
            </a:r>
            <a:r>
              <a:rPr lang="en-US" altLang="zh-CN" dirty="0">
                <a:noFill/>
                <a:latin typeface="+mj-lt"/>
                <a:ea typeface="方正超粗黑简体" panose="03000509000000000000" pitchFamily="65" charset="-122"/>
              </a:rPr>
              <a:t>%</a:t>
            </a:r>
            <a:endParaRPr lang="zh-CN" altLang="en-US" sz="4000" dirty="0">
              <a:noFill/>
              <a:latin typeface="+mj-lt"/>
              <a:ea typeface="方正超粗黑简体" panose="03000509000000000000" pitchFamily="65" charset="-122"/>
            </a:endParaRPr>
          </a:p>
        </p:txBody>
      </p:sp>
      <p:sp>
        <p:nvSpPr>
          <p:cNvPr id="3" name="饼形 262"/>
          <p:cNvSpPr/>
          <p:nvPr/>
        </p:nvSpPr>
        <p:spPr>
          <a:xfrm>
            <a:off x="1440432" y="2044423"/>
            <a:ext cx="1870584" cy="1870940"/>
          </a:xfrm>
          <a:prstGeom prst="pie">
            <a:avLst>
              <a:gd name="adj1" fmla="val 8605866"/>
              <a:gd name="adj2" fmla="val 16200000"/>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86683" tIns="43341" rIns="86683" bIns="43341"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4" name="椭圆 3"/>
          <p:cNvSpPr/>
          <p:nvPr/>
        </p:nvSpPr>
        <p:spPr bwMode="auto">
          <a:xfrm>
            <a:off x="1704082" y="2310997"/>
            <a:ext cx="1335941" cy="1336194"/>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683" tIns="43341" rIns="86683" bIns="43341" anchor="ctr"/>
          <a:lstStyle/>
          <a:p>
            <a:pPr algn="ctr" fontAlgn="auto">
              <a:spcBef>
                <a:spcPts val="0"/>
              </a:spcBef>
              <a:spcAft>
                <a:spcPts val="0"/>
              </a:spcAft>
              <a:defRPr/>
            </a:pPr>
            <a:endParaRPr lang="zh-CN" altLang="en-US" dirty="0"/>
          </a:p>
        </p:txBody>
      </p:sp>
      <p:sp>
        <p:nvSpPr>
          <p:cNvPr id="5" name="椭圆 4"/>
          <p:cNvSpPr/>
          <p:nvPr/>
        </p:nvSpPr>
        <p:spPr bwMode="auto">
          <a:xfrm>
            <a:off x="1686176" y="2293089"/>
            <a:ext cx="1371749" cy="1372010"/>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endParaRPr lang="zh-CN" altLang="en-US" sz="4000" dirty="0">
              <a:solidFill>
                <a:srgbClr val="0087CF"/>
              </a:solidFill>
              <a:latin typeface="+mj-lt"/>
              <a:ea typeface="方正超粗黑简体" panose="03000509000000000000" pitchFamily="65" charset="-122"/>
            </a:endParaRPr>
          </a:p>
        </p:txBody>
      </p:sp>
      <p:sp>
        <p:nvSpPr>
          <p:cNvPr id="6" name="矩形 5"/>
          <p:cNvSpPr/>
          <p:nvPr/>
        </p:nvSpPr>
        <p:spPr bwMode="auto">
          <a:xfrm>
            <a:off x="1971357" y="2629114"/>
            <a:ext cx="867556" cy="641398"/>
          </a:xfrm>
          <a:prstGeom prst="rect">
            <a:avLst/>
          </a:prstGeom>
        </p:spPr>
        <p:txBody>
          <a:bodyPr wrap="none" lIns="86683" tIns="43341" rIns="86683" bIns="43341">
            <a:spAutoFit/>
          </a:bodyPr>
          <a:lstStyle/>
          <a:p>
            <a:pPr algn="ctr" fontAlgn="auto">
              <a:spcBef>
                <a:spcPts val="0"/>
              </a:spcBef>
              <a:spcAft>
                <a:spcPts val="0"/>
              </a:spcAft>
              <a:defRPr/>
            </a:pPr>
            <a:r>
              <a:rPr lang="en-US" altLang="zh-CN" sz="3600" dirty="0">
                <a:solidFill>
                  <a:schemeClr val="tx1">
                    <a:lumMod val="65000"/>
                    <a:lumOff val="35000"/>
                  </a:schemeClr>
                </a:solidFill>
                <a:latin typeface="+mj-ea"/>
                <a:ea typeface="+mn-ea"/>
              </a:rPr>
              <a:t>38%</a:t>
            </a:r>
            <a:endParaRPr lang="zh-CN" altLang="en-US" sz="3600" dirty="0">
              <a:solidFill>
                <a:schemeClr val="tx1">
                  <a:lumMod val="65000"/>
                  <a:lumOff val="35000"/>
                </a:schemeClr>
              </a:solidFill>
              <a:latin typeface="+mj-ea"/>
              <a:ea typeface="+mn-ea"/>
            </a:endParaRPr>
          </a:p>
        </p:txBody>
      </p:sp>
      <p:sp>
        <p:nvSpPr>
          <p:cNvPr id="7" name="椭圆 6"/>
          <p:cNvSpPr/>
          <p:nvPr/>
        </p:nvSpPr>
        <p:spPr bwMode="auto">
          <a:xfrm>
            <a:off x="3937662" y="2044425"/>
            <a:ext cx="1868986" cy="1869339"/>
          </a:xfrm>
          <a:prstGeom prst="ellipse">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en-US" altLang="zh-CN" sz="4000" dirty="0">
                <a:noFill/>
                <a:latin typeface="+mj-lt"/>
                <a:ea typeface="方正超粗黑简体" panose="03000509000000000000" pitchFamily="65" charset="-122"/>
              </a:rPr>
              <a:t>100</a:t>
            </a:r>
            <a:r>
              <a:rPr lang="en-US" altLang="zh-CN" dirty="0">
                <a:noFill/>
                <a:latin typeface="+mj-lt"/>
                <a:ea typeface="方正超粗黑简体" panose="03000509000000000000" pitchFamily="65" charset="-122"/>
              </a:rPr>
              <a:t>%</a:t>
            </a:r>
            <a:endParaRPr lang="zh-CN" altLang="en-US" sz="4000" dirty="0">
              <a:noFill/>
              <a:latin typeface="+mj-lt"/>
              <a:ea typeface="方正超粗黑简体" panose="03000509000000000000" pitchFamily="65" charset="-122"/>
            </a:endParaRPr>
          </a:p>
        </p:txBody>
      </p:sp>
      <p:sp>
        <p:nvSpPr>
          <p:cNvPr id="8" name="饼形 265"/>
          <p:cNvSpPr/>
          <p:nvPr/>
        </p:nvSpPr>
        <p:spPr>
          <a:xfrm>
            <a:off x="3940538" y="2044423"/>
            <a:ext cx="1870584" cy="1870940"/>
          </a:xfrm>
          <a:prstGeom prst="pie">
            <a:avLst>
              <a:gd name="adj1" fmla="val 5814593"/>
              <a:gd name="adj2" fmla="val 16200000"/>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86683" tIns="43341" rIns="86683" bIns="43341"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9" name="椭圆 8"/>
          <p:cNvSpPr/>
          <p:nvPr/>
        </p:nvSpPr>
        <p:spPr bwMode="auto">
          <a:xfrm>
            <a:off x="4204186" y="2310997"/>
            <a:ext cx="1335941" cy="1336194"/>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683" tIns="43341" rIns="86683" bIns="43341" anchor="ctr"/>
          <a:lstStyle/>
          <a:p>
            <a:pPr algn="ctr" fontAlgn="auto">
              <a:spcBef>
                <a:spcPts val="0"/>
              </a:spcBef>
              <a:spcAft>
                <a:spcPts val="0"/>
              </a:spcAft>
              <a:defRPr/>
            </a:pPr>
            <a:endParaRPr lang="zh-CN" altLang="en-US" dirty="0"/>
          </a:p>
        </p:txBody>
      </p:sp>
      <p:sp>
        <p:nvSpPr>
          <p:cNvPr id="10" name="椭圆 9"/>
          <p:cNvSpPr/>
          <p:nvPr/>
        </p:nvSpPr>
        <p:spPr bwMode="auto">
          <a:xfrm>
            <a:off x="4186282" y="2293089"/>
            <a:ext cx="1371749" cy="1372010"/>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endParaRPr lang="zh-CN" altLang="en-US" sz="4000" dirty="0">
              <a:solidFill>
                <a:srgbClr val="0087CF"/>
              </a:solidFill>
              <a:latin typeface="+mj-lt"/>
              <a:ea typeface="方正超粗黑简体" panose="03000509000000000000" pitchFamily="65" charset="-122"/>
            </a:endParaRPr>
          </a:p>
        </p:txBody>
      </p:sp>
      <p:sp>
        <p:nvSpPr>
          <p:cNvPr id="11" name="矩形 10"/>
          <p:cNvSpPr/>
          <p:nvPr/>
        </p:nvSpPr>
        <p:spPr bwMode="auto">
          <a:xfrm>
            <a:off x="4471463" y="2620449"/>
            <a:ext cx="867556" cy="641398"/>
          </a:xfrm>
          <a:prstGeom prst="rect">
            <a:avLst/>
          </a:prstGeom>
        </p:spPr>
        <p:txBody>
          <a:bodyPr wrap="none" lIns="86683" tIns="43341" rIns="86683" bIns="43341">
            <a:spAutoFit/>
          </a:bodyPr>
          <a:lstStyle/>
          <a:p>
            <a:pPr algn="ctr" fontAlgn="auto">
              <a:spcBef>
                <a:spcPts val="0"/>
              </a:spcBef>
              <a:spcAft>
                <a:spcPts val="0"/>
              </a:spcAft>
              <a:defRPr/>
            </a:pPr>
            <a:r>
              <a:rPr lang="en-US" altLang="zh-CN" sz="3600" dirty="0">
                <a:solidFill>
                  <a:schemeClr val="tx1">
                    <a:lumMod val="65000"/>
                    <a:lumOff val="35000"/>
                  </a:schemeClr>
                </a:solidFill>
                <a:latin typeface="+mj-ea"/>
                <a:ea typeface="+mn-ea"/>
              </a:rPr>
              <a:t>47%</a:t>
            </a:r>
            <a:endParaRPr lang="zh-CN" altLang="en-US" sz="3600" dirty="0">
              <a:solidFill>
                <a:schemeClr val="tx1">
                  <a:lumMod val="65000"/>
                  <a:lumOff val="35000"/>
                </a:schemeClr>
              </a:solidFill>
              <a:latin typeface="+mj-ea"/>
              <a:ea typeface="+mn-ea"/>
            </a:endParaRPr>
          </a:p>
        </p:txBody>
      </p:sp>
      <p:sp>
        <p:nvSpPr>
          <p:cNvPr id="12" name="椭圆 11"/>
          <p:cNvSpPr/>
          <p:nvPr/>
        </p:nvSpPr>
        <p:spPr bwMode="auto">
          <a:xfrm>
            <a:off x="6367473" y="2044425"/>
            <a:ext cx="1868986" cy="1869339"/>
          </a:xfrm>
          <a:prstGeom prst="ellipse">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en-US" altLang="zh-CN" sz="4000" dirty="0">
                <a:noFill/>
                <a:latin typeface="+mj-lt"/>
                <a:ea typeface="方正超粗黑简体" panose="03000509000000000000" pitchFamily="65" charset="-122"/>
              </a:rPr>
              <a:t>100</a:t>
            </a:r>
            <a:r>
              <a:rPr lang="en-US" altLang="zh-CN" dirty="0">
                <a:noFill/>
                <a:latin typeface="+mj-lt"/>
                <a:ea typeface="方正超粗黑简体" panose="03000509000000000000" pitchFamily="65" charset="-122"/>
              </a:rPr>
              <a:t>%</a:t>
            </a:r>
            <a:endParaRPr lang="zh-CN" altLang="en-US" sz="4000" dirty="0">
              <a:noFill/>
              <a:latin typeface="+mj-lt"/>
              <a:ea typeface="方正超粗黑简体" panose="03000509000000000000" pitchFamily="65" charset="-122"/>
            </a:endParaRPr>
          </a:p>
        </p:txBody>
      </p:sp>
      <p:sp>
        <p:nvSpPr>
          <p:cNvPr id="13" name="饼形 271"/>
          <p:cNvSpPr/>
          <p:nvPr/>
        </p:nvSpPr>
        <p:spPr>
          <a:xfrm>
            <a:off x="6370349" y="2044423"/>
            <a:ext cx="1870584" cy="1870940"/>
          </a:xfrm>
          <a:prstGeom prst="pie">
            <a:avLst>
              <a:gd name="adj1" fmla="val 1738076"/>
              <a:gd name="adj2" fmla="val 16200000"/>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86683" tIns="43341" rIns="86683" bIns="43341"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14" name="椭圆 13"/>
          <p:cNvSpPr/>
          <p:nvPr/>
        </p:nvSpPr>
        <p:spPr bwMode="auto">
          <a:xfrm>
            <a:off x="6633997" y="2310997"/>
            <a:ext cx="1335941" cy="1336194"/>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683" tIns="43341" rIns="86683" bIns="43341" anchor="ctr"/>
          <a:lstStyle/>
          <a:p>
            <a:pPr algn="ctr" fontAlgn="auto">
              <a:spcBef>
                <a:spcPts val="0"/>
              </a:spcBef>
              <a:spcAft>
                <a:spcPts val="0"/>
              </a:spcAft>
              <a:defRPr/>
            </a:pPr>
            <a:endParaRPr lang="zh-CN" altLang="en-US" dirty="0"/>
          </a:p>
        </p:txBody>
      </p:sp>
      <p:sp>
        <p:nvSpPr>
          <p:cNvPr id="15" name="椭圆 14"/>
          <p:cNvSpPr/>
          <p:nvPr/>
        </p:nvSpPr>
        <p:spPr bwMode="auto">
          <a:xfrm>
            <a:off x="6616092" y="2293089"/>
            <a:ext cx="1371749" cy="1372010"/>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endParaRPr lang="zh-CN" altLang="en-US" sz="4000" dirty="0">
              <a:solidFill>
                <a:srgbClr val="0087CF"/>
              </a:solidFill>
              <a:latin typeface="+mj-lt"/>
              <a:ea typeface="方正超粗黑简体" panose="03000509000000000000" pitchFamily="65" charset="-122"/>
            </a:endParaRPr>
          </a:p>
        </p:txBody>
      </p:sp>
      <p:sp>
        <p:nvSpPr>
          <p:cNvPr id="16" name="矩形 15"/>
          <p:cNvSpPr/>
          <p:nvPr/>
        </p:nvSpPr>
        <p:spPr bwMode="auto">
          <a:xfrm>
            <a:off x="6901274" y="2620449"/>
            <a:ext cx="867556" cy="641398"/>
          </a:xfrm>
          <a:prstGeom prst="rect">
            <a:avLst/>
          </a:prstGeom>
        </p:spPr>
        <p:txBody>
          <a:bodyPr wrap="none" lIns="86683" tIns="43341" rIns="86683" bIns="43341">
            <a:spAutoFit/>
          </a:bodyPr>
          <a:lstStyle/>
          <a:p>
            <a:pPr algn="ctr" fontAlgn="auto">
              <a:spcBef>
                <a:spcPts val="0"/>
              </a:spcBef>
              <a:spcAft>
                <a:spcPts val="0"/>
              </a:spcAft>
              <a:defRPr/>
            </a:pPr>
            <a:r>
              <a:rPr lang="en-US" altLang="zh-CN" sz="3600" dirty="0">
                <a:solidFill>
                  <a:schemeClr val="tx1">
                    <a:lumMod val="65000"/>
                    <a:lumOff val="35000"/>
                  </a:schemeClr>
                </a:solidFill>
                <a:latin typeface="+mj-ea"/>
                <a:ea typeface="+mn-ea"/>
              </a:rPr>
              <a:t>65%</a:t>
            </a:r>
            <a:endParaRPr lang="zh-CN" altLang="en-US" sz="3600" dirty="0">
              <a:solidFill>
                <a:schemeClr val="tx1">
                  <a:lumMod val="65000"/>
                  <a:lumOff val="35000"/>
                </a:schemeClr>
              </a:solidFill>
              <a:latin typeface="+mj-ea"/>
              <a:ea typeface="+mn-ea"/>
            </a:endParaRPr>
          </a:p>
        </p:txBody>
      </p:sp>
      <p:sp>
        <p:nvSpPr>
          <p:cNvPr id="17" name="椭圆 16"/>
          <p:cNvSpPr/>
          <p:nvPr/>
        </p:nvSpPr>
        <p:spPr bwMode="auto">
          <a:xfrm>
            <a:off x="8901851" y="2044425"/>
            <a:ext cx="1868986" cy="1869339"/>
          </a:xfrm>
          <a:prstGeom prst="ellipse">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en-US" altLang="zh-CN" sz="4000" dirty="0">
                <a:noFill/>
                <a:latin typeface="+mj-lt"/>
                <a:ea typeface="方正超粗黑简体" panose="03000509000000000000" pitchFamily="65" charset="-122"/>
              </a:rPr>
              <a:t>100</a:t>
            </a:r>
            <a:r>
              <a:rPr lang="en-US" altLang="zh-CN" dirty="0">
                <a:noFill/>
                <a:latin typeface="+mj-lt"/>
                <a:ea typeface="方正超粗黑简体" panose="03000509000000000000" pitchFamily="65" charset="-122"/>
              </a:rPr>
              <a:t>%</a:t>
            </a:r>
            <a:endParaRPr lang="zh-CN" altLang="en-US" sz="4000" dirty="0">
              <a:noFill/>
              <a:latin typeface="+mj-lt"/>
              <a:ea typeface="方正超粗黑简体" panose="03000509000000000000" pitchFamily="65" charset="-122"/>
            </a:endParaRPr>
          </a:p>
        </p:txBody>
      </p:sp>
      <p:sp>
        <p:nvSpPr>
          <p:cNvPr id="18" name="饼形 277"/>
          <p:cNvSpPr/>
          <p:nvPr/>
        </p:nvSpPr>
        <p:spPr>
          <a:xfrm>
            <a:off x="8904727" y="2044423"/>
            <a:ext cx="1870584" cy="1870940"/>
          </a:xfrm>
          <a:prstGeom prst="pie">
            <a:avLst>
              <a:gd name="adj1" fmla="val 18168774"/>
              <a:gd name="adj2" fmla="val 16200000"/>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86683" tIns="43341" rIns="86683" bIns="43341"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19" name="椭圆 18"/>
          <p:cNvSpPr/>
          <p:nvPr/>
        </p:nvSpPr>
        <p:spPr bwMode="auto">
          <a:xfrm>
            <a:off x="9168375" y="2310997"/>
            <a:ext cx="1335941" cy="1336194"/>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683" tIns="43341" rIns="86683" bIns="43341" anchor="ctr"/>
          <a:lstStyle/>
          <a:p>
            <a:pPr algn="ctr" fontAlgn="auto">
              <a:spcBef>
                <a:spcPts val="0"/>
              </a:spcBef>
              <a:spcAft>
                <a:spcPts val="0"/>
              </a:spcAft>
              <a:defRPr/>
            </a:pPr>
            <a:endParaRPr lang="zh-CN" altLang="en-US" dirty="0"/>
          </a:p>
        </p:txBody>
      </p:sp>
      <p:sp>
        <p:nvSpPr>
          <p:cNvPr id="20" name="椭圆 19"/>
          <p:cNvSpPr/>
          <p:nvPr/>
        </p:nvSpPr>
        <p:spPr bwMode="auto">
          <a:xfrm>
            <a:off x="9150471" y="2293089"/>
            <a:ext cx="1371749" cy="1372010"/>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endParaRPr lang="zh-CN" altLang="en-US" sz="4000" dirty="0">
              <a:solidFill>
                <a:srgbClr val="0087CF"/>
              </a:solidFill>
              <a:latin typeface="+mj-lt"/>
              <a:ea typeface="方正超粗黑简体" panose="03000509000000000000" pitchFamily="65" charset="-122"/>
            </a:endParaRPr>
          </a:p>
        </p:txBody>
      </p:sp>
      <p:sp>
        <p:nvSpPr>
          <p:cNvPr id="21" name="矩形 20"/>
          <p:cNvSpPr/>
          <p:nvPr/>
        </p:nvSpPr>
        <p:spPr bwMode="auto">
          <a:xfrm>
            <a:off x="9435651" y="2620449"/>
            <a:ext cx="867556" cy="641398"/>
          </a:xfrm>
          <a:prstGeom prst="rect">
            <a:avLst/>
          </a:prstGeom>
        </p:spPr>
        <p:txBody>
          <a:bodyPr wrap="none" lIns="86683" tIns="43341" rIns="86683" bIns="43341">
            <a:spAutoFit/>
          </a:bodyPr>
          <a:lstStyle/>
          <a:p>
            <a:pPr algn="ctr" fontAlgn="auto">
              <a:spcBef>
                <a:spcPts val="0"/>
              </a:spcBef>
              <a:spcAft>
                <a:spcPts val="0"/>
              </a:spcAft>
              <a:defRPr/>
            </a:pPr>
            <a:r>
              <a:rPr lang="en-US" altLang="zh-CN" sz="3600" dirty="0">
                <a:solidFill>
                  <a:schemeClr val="tx1">
                    <a:lumMod val="65000"/>
                    <a:lumOff val="35000"/>
                  </a:schemeClr>
                </a:solidFill>
                <a:latin typeface="+mj-ea"/>
                <a:ea typeface="+mn-ea"/>
              </a:rPr>
              <a:t>90%</a:t>
            </a:r>
            <a:endParaRPr lang="zh-CN" altLang="en-US" sz="3600" dirty="0">
              <a:solidFill>
                <a:schemeClr val="tx1">
                  <a:lumMod val="65000"/>
                  <a:lumOff val="35000"/>
                </a:schemeClr>
              </a:solidFill>
              <a:latin typeface="+mj-ea"/>
              <a:ea typeface="+mn-ea"/>
            </a:endParaRPr>
          </a:p>
        </p:txBody>
      </p:sp>
      <p:sp>
        <p:nvSpPr>
          <p:cNvPr id="22" name="文本框 49"/>
          <p:cNvSpPr txBox="1"/>
          <p:nvPr/>
        </p:nvSpPr>
        <p:spPr>
          <a:xfrm>
            <a:off x="1325380" y="4358919"/>
            <a:ext cx="1895254" cy="436214"/>
          </a:xfrm>
          <a:prstGeom prst="rect">
            <a:avLst/>
          </a:prstGeom>
          <a:noFill/>
        </p:spPr>
        <p:txBody>
          <a:bodyPr wrap="square" lIns="86683" tIns="43341" rIns="86683" bIns="43341" rtlCol="0">
            <a:spAutoFit/>
          </a:bodyPr>
          <a:lstStyle/>
          <a:p>
            <a:pPr algn="ctr" fontAlgn="auto">
              <a:spcBef>
                <a:spcPts val="0"/>
              </a:spcBef>
              <a:spcAft>
                <a:spcPts val="0"/>
              </a:spcAft>
              <a:defRPr/>
            </a:pPr>
            <a:r>
              <a:rPr lang="en-US" altLang="zh-CN" sz="2265"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2265" dirty="0">
              <a:solidFill>
                <a:schemeClr val="tx1">
                  <a:lumMod val="65000"/>
                  <a:lumOff val="35000"/>
                </a:schemeClr>
              </a:solidFill>
              <a:latin typeface="Franklin Gothic Book" panose="020B0503020102020204" pitchFamily="34" charset="0"/>
            </a:endParaRPr>
          </a:p>
        </p:txBody>
      </p:sp>
      <p:sp>
        <p:nvSpPr>
          <p:cNvPr id="23" name="矩形 22"/>
          <p:cNvSpPr/>
          <p:nvPr/>
        </p:nvSpPr>
        <p:spPr>
          <a:xfrm>
            <a:off x="1344701" y="4923408"/>
            <a:ext cx="1999208" cy="647490"/>
          </a:xfrm>
          <a:prstGeom prst="rect">
            <a:avLst/>
          </a:prstGeom>
        </p:spPr>
        <p:txBody>
          <a:bodyPr wrap="square" lIns="86683" tIns="43341" rIns="86683" bIns="4334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935"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935"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cxnSp>
        <p:nvCxnSpPr>
          <p:cNvPr id="24" name="直接连接符 23"/>
          <p:cNvCxnSpPr/>
          <p:nvPr/>
        </p:nvCxnSpPr>
        <p:spPr>
          <a:xfrm>
            <a:off x="1560669" y="4779401"/>
            <a:ext cx="1523920" cy="0"/>
          </a:xfrm>
          <a:prstGeom prst="line">
            <a:avLst/>
          </a:prstGeom>
          <a:ln w="6350">
            <a:solidFill>
              <a:schemeClr val="accent5"/>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5" name="文本框 49"/>
          <p:cNvSpPr txBox="1"/>
          <p:nvPr/>
        </p:nvSpPr>
        <p:spPr>
          <a:xfrm>
            <a:off x="3777238" y="4358919"/>
            <a:ext cx="1895254" cy="436214"/>
          </a:xfrm>
          <a:prstGeom prst="rect">
            <a:avLst/>
          </a:prstGeom>
          <a:noFill/>
        </p:spPr>
        <p:txBody>
          <a:bodyPr wrap="square" lIns="86683" tIns="43341" rIns="86683" bIns="43341" rtlCol="0">
            <a:spAutoFit/>
          </a:bodyPr>
          <a:lstStyle/>
          <a:p>
            <a:pPr algn="ctr" fontAlgn="auto">
              <a:spcBef>
                <a:spcPts val="0"/>
              </a:spcBef>
              <a:spcAft>
                <a:spcPts val="0"/>
              </a:spcAft>
              <a:defRPr/>
            </a:pPr>
            <a:r>
              <a:rPr lang="en-US" altLang="zh-CN" sz="2265"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2265" dirty="0">
              <a:solidFill>
                <a:schemeClr val="tx1">
                  <a:lumMod val="65000"/>
                  <a:lumOff val="35000"/>
                </a:schemeClr>
              </a:solidFill>
              <a:latin typeface="Franklin Gothic Book" panose="020B0503020102020204" pitchFamily="34" charset="0"/>
            </a:endParaRPr>
          </a:p>
        </p:txBody>
      </p:sp>
      <p:sp>
        <p:nvSpPr>
          <p:cNvPr id="26" name="矩形 25"/>
          <p:cNvSpPr/>
          <p:nvPr/>
        </p:nvSpPr>
        <p:spPr>
          <a:xfrm>
            <a:off x="3792339" y="4923408"/>
            <a:ext cx="2014564" cy="647490"/>
          </a:xfrm>
          <a:prstGeom prst="rect">
            <a:avLst/>
          </a:prstGeom>
        </p:spPr>
        <p:txBody>
          <a:bodyPr wrap="square" lIns="86683" tIns="43341" rIns="86683" bIns="4334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935"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935"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cxnSp>
        <p:nvCxnSpPr>
          <p:cNvPr id="27" name="直接连接符 26"/>
          <p:cNvCxnSpPr/>
          <p:nvPr/>
        </p:nvCxnSpPr>
        <p:spPr>
          <a:xfrm>
            <a:off x="4012527" y="4779401"/>
            <a:ext cx="1523920" cy="0"/>
          </a:xfrm>
          <a:prstGeom prst="line">
            <a:avLst/>
          </a:prstGeom>
          <a:ln w="6350">
            <a:solidFill>
              <a:schemeClr val="accent5"/>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8" name="文本框 49"/>
          <p:cNvSpPr txBox="1"/>
          <p:nvPr/>
        </p:nvSpPr>
        <p:spPr>
          <a:xfrm>
            <a:off x="6256652" y="4358919"/>
            <a:ext cx="1895254" cy="436214"/>
          </a:xfrm>
          <a:prstGeom prst="rect">
            <a:avLst/>
          </a:prstGeom>
          <a:noFill/>
        </p:spPr>
        <p:txBody>
          <a:bodyPr wrap="square" lIns="86683" tIns="43341" rIns="86683" bIns="43341" rtlCol="0">
            <a:spAutoFit/>
          </a:bodyPr>
          <a:lstStyle/>
          <a:p>
            <a:pPr algn="ctr" fontAlgn="auto">
              <a:spcBef>
                <a:spcPts val="0"/>
              </a:spcBef>
              <a:spcAft>
                <a:spcPts val="0"/>
              </a:spcAft>
              <a:defRPr/>
            </a:pPr>
            <a:r>
              <a:rPr lang="en-US" altLang="zh-CN" sz="2265"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2265" dirty="0">
              <a:solidFill>
                <a:schemeClr val="tx1">
                  <a:lumMod val="65000"/>
                  <a:lumOff val="35000"/>
                </a:schemeClr>
              </a:solidFill>
              <a:latin typeface="Franklin Gothic Book" panose="020B0503020102020204" pitchFamily="34" charset="0"/>
            </a:endParaRPr>
          </a:p>
        </p:txBody>
      </p:sp>
      <p:sp>
        <p:nvSpPr>
          <p:cNvPr id="29" name="矩形 28"/>
          <p:cNvSpPr/>
          <p:nvPr/>
        </p:nvSpPr>
        <p:spPr>
          <a:xfrm>
            <a:off x="6271756" y="4923408"/>
            <a:ext cx="2014564" cy="647490"/>
          </a:xfrm>
          <a:prstGeom prst="rect">
            <a:avLst/>
          </a:prstGeom>
        </p:spPr>
        <p:txBody>
          <a:bodyPr wrap="square" lIns="86683" tIns="43341" rIns="86683" bIns="4334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935"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935"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cxnSp>
        <p:nvCxnSpPr>
          <p:cNvPr id="30" name="直接连接符 29"/>
          <p:cNvCxnSpPr/>
          <p:nvPr/>
        </p:nvCxnSpPr>
        <p:spPr>
          <a:xfrm>
            <a:off x="6491943" y="4779401"/>
            <a:ext cx="1523920" cy="0"/>
          </a:xfrm>
          <a:prstGeom prst="line">
            <a:avLst/>
          </a:prstGeom>
          <a:ln w="6350">
            <a:solidFill>
              <a:schemeClr val="accent5"/>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1" name="文本框 49"/>
          <p:cNvSpPr txBox="1"/>
          <p:nvPr/>
        </p:nvSpPr>
        <p:spPr>
          <a:xfrm>
            <a:off x="8842770" y="4358919"/>
            <a:ext cx="1895254" cy="436214"/>
          </a:xfrm>
          <a:prstGeom prst="rect">
            <a:avLst/>
          </a:prstGeom>
          <a:noFill/>
        </p:spPr>
        <p:txBody>
          <a:bodyPr wrap="square" lIns="86683" tIns="43341" rIns="86683" bIns="43341" rtlCol="0">
            <a:spAutoFit/>
          </a:bodyPr>
          <a:lstStyle/>
          <a:p>
            <a:pPr algn="ctr" fontAlgn="auto">
              <a:spcBef>
                <a:spcPts val="0"/>
              </a:spcBef>
              <a:spcAft>
                <a:spcPts val="0"/>
              </a:spcAft>
              <a:defRPr/>
            </a:pPr>
            <a:r>
              <a:rPr lang="en-US" altLang="zh-CN" sz="2265"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2265" dirty="0">
              <a:solidFill>
                <a:schemeClr val="tx1">
                  <a:lumMod val="65000"/>
                  <a:lumOff val="35000"/>
                </a:schemeClr>
              </a:solidFill>
              <a:latin typeface="Franklin Gothic Book" panose="020B0503020102020204" pitchFamily="34" charset="0"/>
            </a:endParaRPr>
          </a:p>
        </p:txBody>
      </p:sp>
      <p:sp>
        <p:nvSpPr>
          <p:cNvPr id="32" name="矩形 31"/>
          <p:cNvSpPr/>
          <p:nvPr/>
        </p:nvSpPr>
        <p:spPr>
          <a:xfrm>
            <a:off x="8857872" y="4923408"/>
            <a:ext cx="2014564" cy="647490"/>
          </a:xfrm>
          <a:prstGeom prst="rect">
            <a:avLst/>
          </a:prstGeom>
        </p:spPr>
        <p:txBody>
          <a:bodyPr wrap="square" lIns="86683" tIns="43341" rIns="86683" bIns="4334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935"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935"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cxnSp>
        <p:nvCxnSpPr>
          <p:cNvPr id="33" name="直接连接符 32"/>
          <p:cNvCxnSpPr/>
          <p:nvPr/>
        </p:nvCxnSpPr>
        <p:spPr>
          <a:xfrm>
            <a:off x="9078059" y="4779401"/>
            <a:ext cx="1523920" cy="0"/>
          </a:xfrm>
          <a:prstGeom prst="line">
            <a:avLst/>
          </a:prstGeom>
          <a:ln w="6350">
            <a:solidFill>
              <a:schemeClr val="accent5"/>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advTm="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p:cTn id="25" dur="500" fill="hold"/>
                                        <p:tgtEl>
                                          <p:spTgt spid="17"/>
                                        </p:tgtEl>
                                        <p:attrNameLst>
                                          <p:attrName>ppt_w</p:attrName>
                                        </p:attrNameLst>
                                      </p:cBhvr>
                                      <p:tavLst>
                                        <p:tav tm="0">
                                          <p:val>
                                            <p:fltVal val="0"/>
                                          </p:val>
                                        </p:tav>
                                        <p:tav tm="100000">
                                          <p:val>
                                            <p:strVal val="#ppt_w"/>
                                          </p:val>
                                        </p:tav>
                                      </p:tavLst>
                                    </p:anim>
                                    <p:anim calcmode="lin" valueType="num">
                                      <p:cBhvr>
                                        <p:cTn id="26" dur="500" fill="hold"/>
                                        <p:tgtEl>
                                          <p:spTgt spid="17"/>
                                        </p:tgtEl>
                                        <p:attrNameLst>
                                          <p:attrName>ppt_h</p:attrName>
                                        </p:attrNameLst>
                                      </p:cBhvr>
                                      <p:tavLst>
                                        <p:tav tm="0">
                                          <p:val>
                                            <p:fltVal val="0"/>
                                          </p:val>
                                        </p:tav>
                                        <p:tav tm="100000">
                                          <p:val>
                                            <p:strVal val="#ppt_h"/>
                                          </p:val>
                                        </p:tav>
                                      </p:tavLst>
                                    </p:anim>
                                    <p:animEffect transition="in" filter="fade">
                                      <p:cBhvr>
                                        <p:cTn id="27" dur="500"/>
                                        <p:tgtEl>
                                          <p:spTgt spid="17"/>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500" fill="hold"/>
                                        <p:tgtEl>
                                          <p:spTgt spid="4"/>
                                        </p:tgtEl>
                                        <p:attrNameLst>
                                          <p:attrName>ppt_w</p:attrName>
                                        </p:attrNameLst>
                                      </p:cBhvr>
                                      <p:tavLst>
                                        <p:tav tm="0">
                                          <p:val>
                                            <p:fltVal val="0"/>
                                          </p:val>
                                        </p:tav>
                                        <p:tav tm="100000">
                                          <p:val>
                                            <p:strVal val="#ppt_w"/>
                                          </p:val>
                                        </p:tav>
                                      </p:tavLst>
                                    </p:anim>
                                    <p:anim calcmode="lin" valueType="num">
                                      <p:cBhvr>
                                        <p:cTn id="32" dur="500" fill="hold"/>
                                        <p:tgtEl>
                                          <p:spTgt spid="4"/>
                                        </p:tgtEl>
                                        <p:attrNameLst>
                                          <p:attrName>ppt_h</p:attrName>
                                        </p:attrNameLst>
                                      </p:cBhvr>
                                      <p:tavLst>
                                        <p:tav tm="0">
                                          <p:val>
                                            <p:fltVal val="0"/>
                                          </p:val>
                                        </p:tav>
                                        <p:tav tm="100000">
                                          <p:val>
                                            <p:strVal val="#ppt_h"/>
                                          </p:val>
                                        </p:tav>
                                      </p:tavLst>
                                    </p:anim>
                                    <p:animEffect transition="in" filter="fade">
                                      <p:cBhvr>
                                        <p:cTn id="33" dur="500"/>
                                        <p:tgtEl>
                                          <p:spTgt spid="4"/>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500" fill="hold"/>
                                        <p:tgtEl>
                                          <p:spTgt spid="9"/>
                                        </p:tgtEl>
                                        <p:attrNameLst>
                                          <p:attrName>ppt_w</p:attrName>
                                        </p:attrNameLst>
                                      </p:cBhvr>
                                      <p:tavLst>
                                        <p:tav tm="0">
                                          <p:val>
                                            <p:fltVal val="0"/>
                                          </p:val>
                                        </p:tav>
                                        <p:tav tm="100000">
                                          <p:val>
                                            <p:strVal val="#ppt_w"/>
                                          </p:val>
                                        </p:tav>
                                      </p:tavLst>
                                    </p:anim>
                                    <p:anim calcmode="lin" valueType="num">
                                      <p:cBhvr>
                                        <p:cTn id="38" dur="500" fill="hold"/>
                                        <p:tgtEl>
                                          <p:spTgt spid="9"/>
                                        </p:tgtEl>
                                        <p:attrNameLst>
                                          <p:attrName>ppt_h</p:attrName>
                                        </p:attrNameLst>
                                      </p:cBhvr>
                                      <p:tavLst>
                                        <p:tav tm="0">
                                          <p:val>
                                            <p:fltVal val="0"/>
                                          </p:val>
                                        </p:tav>
                                        <p:tav tm="100000">
                                          <p:val>
                                            <p:strVal val="#ppt_h"/>
                                          </p:val>
                                        </p:tav>
                                      </p:tavLst>
                                    </p:anim>
                                    <p:animEffect transition="in" filter="fade">
                                      <p:cBhvr>
                                        <p:cTn id="39" dur="500"/>
                                        <p:tgtEl>
                                          <p:spTgt spid="9"/>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p:cTn id="43" dur="500" fill="hold"/>
                                        <p:tgtEl>
                                          <p:spTgt spid="14"/>
                                        </p:tgtEl>
                                        <p:attrNameLst>
                                          <p:attrName>ppt_w</p:attrName>
                                        </p:attrNameLst>
                                      </p:cBhvr>
                                      <p:tavLst>
                                        <p:tav tm="0">
                                          <p:val>
                                            <p:fltVal val="0"/>
                                          </p:val>
                                        </p:tav>
                                        <p:tav tm="100000">
                                          <p:val>
                                            <p:strVal val="#ppt_w"/>
                                          </p:val>
                                        </p:tav>
                                      </p:tavLst>
                                    </p:anim>
                                    <p:anim calcmode="lin" valueType="num">
                                      <p:cBhvr>
                                        <p:cTn id="44" dur="500" fill="hold"/>
                                        <p:tgtEl>
                                          <p:spTgt spid="14"/>
                                        </p:tgtEl>
                                        <p:attrNameLst>
                                          <p:attrName>ppt_h</p:attrName>
                                        </p:attrNameLst>
                                      </p:cBhvr>
                                      <p:tavLst>
                                        <p:tav tm="0">
                                          <p:val>
                                            <p:fltVal val="0"/>
                                          </p:val>
                                        </p:tav>
                                        <p:tav tm="100000">
                                          <p:val>
                                            <p:strVal val="#ppt_h"/>
                                          </p:val>
                                        </p:tav>
                                      </p:tavLst>
                                    </p:anim>
                                    <p:animEffect transition="in" filter="fade">
                                      <p:cBhvr>
                                        <p:cTn id="45" dur="500"/>
                                        <p:tgtEl>
                                          <p:spTgt spid="14"/>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p:cTn id="49" dur="500" fill="hold"/>
                                        <p:tgtEl>
                                          <p:spTgt spid="19"/>
                                        </p:tgtEl>
                                        <p:attrNameLst>
                                          <p:attrName>ppt_w</p:attrName>
                                        </p:attrNameLst>
                                      </p:cBhvr>
                                      <p:tavLst>
                                        <p:tav tm="0">
                                          <p:val>
                                            <p:fltVal val="0"/>
                                          </p:val>
                                        </p:tav>
                                        <p:tav tm="100000">
                                          <p:val>
                                            <p:strVal val="#ppt_w"/>
                                          </p:val>
                                        </p:tav>
                                      </p:tavLst>
                                    </p:anim>
                                    <p:anim calcmode="lin" valueType="num">
                                      <p:cBhvr>
                                        <p:cTn id="50" dur="500" fill="hold"/>
                                        <p:tgtEl>
                                          <p:spTgt spid="19"/>
                                        </p:tgtEl>
                                        <p:attrNameLst>
                                          <p:attrName>ppt_h</p:attrName>
                                        </p:attrNameLst>
                                      </p:cBhvr>
                                      <p:tavLst>
                                        <p:tav tm="0">
                                          <p:val>
                                            <p:fltVal val="0"/>
                                          </p:val>
                                        </p:tav>
                                        <p:tav tm="100000">
                                          <p:val>
                                            <p:strVal val="#ppt_h"/>
                                          </p:val>
                                        </p:tav>
                                      </p:tavLst>
                                    </p:anim>
                                    <p:animEffect transition="in" filter="fade">
                                      <p:cBhvr>
                                        <p:cTn id="51" dur="500"/>
                                        <p:tgtEl>
                                          <p:spTgt spid="19"/>
                                        </p:tgtEl>
                                      </p:cBhvr>
                                    </p:animEffect>
                                  </p:childTnLst>
                                </p:cTn>
                              </p:par>
                            </p:childTnLst>
                          </p:cTn>
                        </p:par>
                        <p:par>
                          <p:cTn id="52" fill="hold">
                            <p:stCondLst>
                              <p:cond delay="4000"/>
                            </p:stCondLst>
                            <p:childTnLst>
                              <p:par>
                                <p:cTn id="53" presetID="22" presetClass="entr" presetSubtype="4" fill="hold" grpId="0" nodeType="afterEffect">
                                  <p:stCondLst>
                                    <p:cond delay="0"/>
                                  </p:stCondLst>
                                  <p:childTnLst>
                                    <p:set>
                                      <p:cBhvr>
                                        <p:cTn id="54" dur="1" fill="hold">
                                          <p:stCondLst>
                                            <p:cond delay="0"/>
                                          </p:stCondLst>
                                        </p:cTn>
                                        <p:tgtEl>
                                          <p:spTgt spid="3"/>
                                        </p:tgtEl>
                                        <p:attrNameLst>
                                          <p:attrName>style.visibility</p:attrName>
                                        </p:attrNameLst>
                                      </p:cBhvr>
                                      <p:to>
                                        <p:strVal val="visible"/>
                                      </p:to>
                                    </p:set>
                                    <p:animEffect transition="in" filter="wipe(down)">
                                      <p:cBhvr>
                                        <p:cTn id="55" dur="500"/>
                                        <p:tgtEl>
                                          <p:spTgt spid="3"/>
                                        </p:tgtEl>
                                      </p:cBhvr>
                                    </p:animEffect>
                                  </p:childTnLst>
                                </p:cTn>
                              </p:par>
                            </p:childTnLst>
                          </p:cTn>
                        </p:par>
                        <p:par>
                          <p:cTn id="56" fill="hold">
                            <p:stCondLst>
                              <p:cond delay="4500"/>
                            </p:stCondLst>
                            <p:childTnLst>
                              <p:par>
                                <p:cTn id="57" presetID="22" presetClass="entr" presetSubtype="4" fill="hold" grpId="0" nodeType="after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wipe(down)">
                                      <p:cBhvr>
                                        <p:cTn id="59" dur="500"/>
                                        <p:tgtEl>
                                          <p:spTgt spid="8"/>
                                        </p:tgtEl>
                                      </p:cBhvr>
                                    </p:animEffect>
                                  </p:childTnLst>
                                </p:cTn>
                              </p:par>
                            </p:childTnLst>
                          </p:cTn>
                        </p:par>
                        <p:par>
                          <p:cTn id="60" fill="hold">
                            <p:stCondLst>
                              <p:cond delay="5000"/>
                            </p:stCondLst>
                            <p:childTnLst>
                              <p:par>
                                <p:cTn id="61" presetID="22" presetClass="entr" presetSubtype="4" fill="hold" grpId="0" nodeType="afterEffect">
                                  <p:stCondLst>
                                    <p:cond delay="0"/>
                                  </p:stCondLst>
                                  <p:childTnLst>
                                    <p:set>
                                      <p:cBhvr>
                                        <p:cTn id="62" dur="1" fill="hold">
                                          <p:stCondLst>
                                            <p:cond delay="0"/>
                                          </p:stCondLst>
                                        </p:cTn>
                                        <p:tgtEl>
                                          <p:spTgt spid="13"/>
                                        </p:tgtEl>
                                        <p:attrNameLst>
                                          <p:attrName>style.visibility</p:attrName>
                                        </p:attrNameLst>
                                      </p:cBhvr>
                                      <p:to>
                                        <p:strVal val="visible"/>
                                      </p:to>
                                    </p:set>
                                    <p:animEffect transition="in" filter="wipe(down)">
                                      <p:cBhvr>
                                        <p:cTn id="63" dur="500"/>
                                        <p:tgtEl>
                                          <p:spTgt spid="13"/>
                                        </p:tgtEl>
                                      </p:cBhvr>
                                    </p:animEffect>
                                  </p:childTnLst>
                                </p:cTn>
                              </p:par>
                            </p:childTnLst>
                          </p:cTn>
                        </p:par>
                        <p:par>
                          <p:cTn id="64" fill="hold">
                            <p:stCondLst>
                              <p:cond delay="5500"/>
                            </p:stCondLst>
                            <p:childTnLst>
                              <p:par>
                                <p:cTn id="65" presetID="22" presetClass="entr" presetSubtype="4" fill="hold" grpId="0" nodeType="after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wipe(down)">
                                      <p:cBhvr>
                                        <p:cTn id="67" dur="500"/>
                                        <p:tgtEl>
                                          <p:spTgt spid="18"/>
                                        </p:tgtEl>
                                      </p:cBhvr>
                                    </p:animEffect>
                                  </p:childTnLst>
                                </p:cTn>
                              </p:par>
                            </p:childTnLst>
                          </p:cTn>
                        </p:par>
                        <p:par>
                          <p:cTn id="68" fill="hold">
                            <p:stCondLst>
                              <p:cond delay="6000"/>
                            </p:stCondLst>
                            <p:childTnLst>
                              <p:par>
                                <p:cTn id="69" presetID="31" presetClass="entr" presetSubtype="0" fill="hold" grpId="0" nodeType="afterEffect">
                                  <p:stCondLst>
                                    <p:cond delay="0"/>
                                  </p:stCondLst>
                                  <p:childTnLst>
                                    <p:set>
                                      <p:cBhvr>
                                        <p:cTn id="70" dur="1" fill="hold">
                                          <p:stCondLst>
                                            <p:cond delay="0"/>
                                          </p:stCondLst>
                                        </p:cTn>
                                        <p:tgtEl>
                                          <p:spTgt spid="6"/>
                                        </p:tgtEl>
                                        <p:attrNameLst>
                                          <p:attrName>style.visibility</p:attrName>
                                        </p:attrNameLst>
                                      </p:cBhvr>
                                      <p:to>
                                        <p:strVal val="visible"/>
                                      </p:to>
                                    </p:set>
                                    <p:anim calcmode="lin" valueType="num">
                                      <p:cBhvr>
                                        <p:cTn id="71" dur="1000" fill="hold"/>
                                        <p:tgtEl>
                                          <p:spTgt spid="6"/>
                                        </p:tgtEl>
                                        <p:attrNameLst>
                                          <p:attrName>ppt_w</p:attrName>
                                        </p:attrNameLst>
                                      </p:cBhvr>
                                      <p:tavLst>
                                        <p:tav tm="0">
                                          <p:val>
                                            <p:fltVal val="0"/>
                                          </p:val>
                                        </p:tav>
                                        <p:tav tm="100000">
                                          <p:val>
                                            <p:strVal val="#ppt_w"/>
                                          </p:val>
                                        </p:tav>
                                      </p:tavLst>
                                    </p:anim>
                                    <p:anim calcmode="lin" valueType="num">
                                      <p:cBhvr>
                                        <p:cTn id="72" dur="1000" fill="hold"/>
                                        <p:tgtEl>
                                          <p:spTgt spid="6"/>
                                        </p:tgtEl>
                                        <p:attrNameLst>
                                          <p:attrName>ppt_h</p:attrName>
                                        </p:attrNameLst>
                                      </p:cBhvr>
                                      <p:tavLst>
                                        <p:tav tm="0">
                                          <p:val>
                                            <p:fltVal val="0"/>
                                          </p:val>
                                        </p:tav>
                                        <p:tav tm="100000">
                                          <p:val>
                                            <p:strVal val="#ppt_h"/>
                                          </p:val>
                                        </p:tav>
                                      </p:tavLst>
                                    </p:anim>
                                    <p:anim calcmode="lin" valueType="num">
                                      <p:cBhvr>
                                        <p:cTn id="73" dur="1000" fill="hold"/>
                                        <p:tgtEl>
                                          <p:spTgt spid="6"/>
                                        </p:tgtEl>
                                        <p:attrNameLst>
                                          <p:attrName>style.rotation</p:attrName>
                                        </p:attrNameLst>
                                      </p:cBhvr>
                                      <p:tavLst>
                                        <p:tav tm="0">
                                          <p:val>
                                            <p:fltVal val="90"/>
                                          </p:val>
                                        </p:tav>
                                        <p:tav tm="100000">
                                          <p:val>
                                            <p:fltVal val="0"/>
                                          </p:val>
                                        </p:tav>
                                      </p:tavLst>
                                    </p:anim>
                                    <p:animEffect transition="in" filter="fade">
                                      <p:cBhvr>
                                        <p:cTn id="74" dur="1000"/>
                                        <p:tgtEl>
                                          <p:spTgt spid="6"/>
                                        </p:tgtEl>
                                      </p:cBhvr>
                                    </p:animEffect>
                                  </p:childTnLst>
                                </p:cTn>
                              </p:par>
                            </p:childTnLst>
                          </p:cTn>
                        </p:par>
                        <p:par>
                          <p:cTn id="75" fill="hold">
                            <p:stCondLst>
                              <p:cond delay="7000"/>
                            </p:stCondLst>
                            <p:childTnLst>
                              <p:par>
                                <p:cTn id="76" presetID="31" presetClass="entr" presetSubtype="0" fill="hold" grpId="0" nodeType="afterEffect">
                                  <p:stCondLst>
                                    <p:cond delay="0"/>
                                  </p:stCondLst>
                                  <p:childTnLst>
                                    <p:set>
                                      <p:cBhvr>
                                        <p:cTn id="77" dur="1" fill="hold">
                                          <p:stCondLst>
                                            <p:cond delay="0"/>
                                          </p:stCondLst>
                                        </p:cTn>
                                        <p:tgtEl>
                                          <p:spTgt spid="11"/>
                                        </p:tgtEl>
                                        <p:attrNameLst>
                                          <p:attrName>style.visibility</p:attrName>
                                        </p:attrNameLst>
                                      </p:cBhvr>
                                      <p:to>
                                        <p:strVal val="visible"/>
                                      </p:to>
                                    </p:set>
                                    <p:anim calcmode="lin" valueType="num">
                                      <p:cBhvr>
                                        <p:cTn id="78" dur="1000" fill="hold"/>
                                        <p:tgtEl>
                                          <p:spTgt spid="11"/>
                                        </p:tgtEl>
                                        <p:attrNameLst>
                                          <p:attrName>ppt_w</p:attrName>
                                        </p:attrNameLst>
                                      </p:cBhvr>
                                      <p:tavLst>
                                        <p:tav tm="0">
                                          <p:val>
                                            <p:fltVal val="0"/>
                                          </p:val>
                                        </p:tav>
                                        <p:tav tm="100000">
                                          <p:val>
                                            <p:strVal val="#ppt_w"/>
                                          </p:val>
                                        </p:tav>
                                      </p:tavLst>
                                    </p:anim>
                                    <p:anim calcmode="lin" valueType="num">
                                      <p:cBhvr>
                                        <p:cTn id="79" dur="1000" fill="hold"/>
                                        <p:tgtEl>
                                          <p:spTgt spid="11"/>
                                        </p:tgtEl>
                                        <p:attrNameLst>
                                          <p:attrName>ppt_h</p:attrName>
                                        </p:attrNameLst>
                                      </p:cBhvr>
                                      <p:tavLst>
                                        <p:tav tm="0">
                                          <p:val>
                                            <p:fltVal val="0"/>
                                          </p:val>
                                        </p:tav>
                                        <p:tav tm="100000">
                                          <p:val>
                                            <p:strVal val="#ppt_h"/>
                                          </p:val>
                                        </p:tav>
                                      </p:tavLst>
                                    </p:anim>
                                    <p:anim calcmode="lin" valueType="num">
                                      <p:cBhvr>
                                        <p:cTn id="80" dur="1000" fill="hold"/>
                                        <p:tgtEl>
                                          <p:spTgt spid="11"/>
                                        </p:tgtEl>
                                        <p:attrNameLst>
                                          <p:attrName>style.rotation</p:attrName>
                                        </p:attrNameLst>
                                      </p:cBhvr>
                                      <p:tavLst>
                                        <p:tav tm="0">
                                          <p:val>
                                            <p:fltVal val="90"/>
                                          </p:val>
                                        </p:tav>
                                        <p:tav tm="100000">
                                          <p:val>
                                            <p:fltVal val="0"/>
                                          </p:val>
                                        </p:tav>
                                      </p:tavLst>
                                    </p:anim>
                                    <p:animEffect transition="in" filter="fade">
                                      <p:cBhvr>
                                        <p:cTn id="81" dur="1000"/>
                                        <p:tgtEl>
                                          <p:spTgt spid="11"/>
                                        </p:tgtEl>
                                      </p:cBhvr>
                                    </p:animEffect>
                                  </p:childTnLst>
                                </p:cTn>
                              </p:par>
                            </p:childTnLst>
                          </p:cTn>
                        </p:par>
                        <p:par>
                          <p:cTn id="82" fill="hold">
                            <p:stCondLst>
                              <p:cond delay="8000"/>
                            </p:stCondLst>
                            <p:childTnLst>
                              <p:par>
                                <p:cTn id="83" presetID="31" presetClass="entr" presetSubtype="0" fill="hold" grpId="0" nodeType="afterEffect">
                                  <p:stCondLst>
                                    <p:cond delay="0"/>
                                  </p:stCondLst>
                                  <p:childTnLst>
                                    <p:set>
                                      <p:cBhvr>
                                        <p:cTn id="84" dur="1" fill="hold">
                                          <p:stCondLst>
                                            <p:cond delay="0"/>
                                          </p:stCondLst>
                                        </p:cTn>
                                        <p:tgtEl>
                                          <p:spTgt spid="16"/>
                                        </p:tgtEl>
                                        <p:attrNameLst>
                                          <p:attrName>style.visibility</p:attrName>
                                        </p:attrNameLst>
                                      </p:cBhvr>
                                      <p:to>
                                        <p:strVal val="visible"/>
                                      </p:to>
                                    </p:set>
                                    <p:anim calcmode="lin" valueType="num">
                                      <p:cBhvr>
                                        <p:cTn id="85" dur="1000" fill="hold"/>
                                        <p:tgtEl>
                                          <p:spTgt spid="16"/>
                                        </p:tgtEl>
                                        <p:attrNameLst>
                                          <p:attrName>ppt_w</p:attrName>
                                        </p:attrNameLst>
                                      </p:cBhvr>
                                      <p:tavLst>
                                        <p:tav tm="0">
                                          <p:val>
                                            <p:fltVal val="0"/>
                                          </p:val>
                                        </p:tav>
                                        <p:tav tm="100000">
                                          <p:val>
                                            <p:strVal val="#ppt_w"/>
                                          </p:val>
                                        </p:tav>
                                      </p:tavLst>
                                    </p:anim>
                                    <p:anim calcmode="lin" valueType="num">
                                      <p:cBhvr>
                                        <p:cTn id="86" dur="1000" fill="hold"/>
                                        <p:tgtEl>
                                          <p:spTgt spid="16"/>
                                        </p:tgtEl>
                                        <p:attrNameLst>
                                          <p:attrName>ppt_h</p:attrName>
                                        </p:attrNameLst>
                                      </p:cBhvr>
                                      <p:tavLst>
                                        <p:tav tm="0">
                                          <p:val>
                                            <p:fltVal val="0"/>
                                          </p:val>
                                        </p:tav>
                                        <p:tav tm="100000">
                                          <p:val>
                                            <p:strVal val="#ppt_h"/>
                                          </p:val>
                                        </p:tav>
                                      </p:tavLst>
                                    </p:anim>
                                    <p:anim calcmode="lin" valueType="num">
                                      <p:cBhvr>
                                        <p:cTn id="87" dur="1000" fill="hold"/>
                                        <p:tgtEl>
                                          <p:spTgt spid="16"/>
                                        </p:tgtEl>
                                        <p:attrNameLst>
                                          <p:attrName>style.rotation</p:attrName>
                                        </p:attrNameLst>
                                      </p:cBhvr>
                                      <p:tavLst>
                                        <p:tav tm="0">
                                          <p:val>
                                            <p:fltVal val="90"/>
                                          </p:val>
                                        </p:tav>
                                        <p:tav tm="100000">
                                          <p:val>
                                            <p:fltVal val="0"/>
                                          </p:val>
                                        </p:tav>
                                      </p:tavLst>
                                    </p:anim>
                                    <p:animEffect transition="in" filter="fade">
                                      <p:cBhvr>
                                        <p:cTn id="88" dur="1000"/>
                                        <p:tgtEl>
                                          <p:spTgt spid="16"/>
                                        </p:tgtEl>
                                      </p:cBhvr>
                                    </p:animEffect>
                                  </p:childTnLst>
                                </p:cTn>
                              </p:par>
                            </p:childTnLst>
                          </p:cTn>
                        </p:par>
                        <p:par>
                          <p:cTn id="89" fill="hold">
                            <p:stCondLst>
                              <p:cond delay="9000"/>
                            </p:stCondLst>
                            <p:childTnLst>
                              <p:par>
                                <p:cTn id="90" presetID="31" presetClass="entr" presetSubtype="0" fill="hold" grpId="0" nodeType="afterEffect">
                                  <p:stCondLst>
                                    <p:cond delay="0"/>
                                  </p:stCondLst>
                                  <p:childTnLst>
                                    <p:set>
                                      <p:cBhvr>
                                        <p:cTn id="91" dur="1" fill="hold">
                                          <p:stCondLst>
                                            <p:cond delay="0"/>
                                          </p:stCondLst>
                                        </p:cTn>
                                        <p:tgtEl>
                                          <p:spTgt spid="21"/>
                                        </p:tgtEl>
                                        <p:attrNameLst>
                                          <p:attrName>style.visibility</p:attrName>
                                        </p:attrNameLst>
                                      </p:cBhvr>
                                      <p:to>
                                        <p:strVal val="visible"/>
                                      </p:to>
                                    </p:set>
                                    <p:anim calcmode="lin" valueType="num">
                                      <p:cBhvr>
                                        <p:cTn id="92" dur="1000" fill="hold"/>
                                        <p:tgtEl>
                                          <p:spTgt spid="21"/>
                                        </p:tgtEl>
                                        <p:attrNameLst>
                                          <p:attrName>ppt_w</p:attrName>
                                        </p:attrNameLst>
                                      </p:cBhvr>
                                      <p:tavLst>
                                        <p:tav tm="0">
                                          <p:val>
                                            <p:fltVal val="0"/>
                                          </p:val>
                                        </p:tav>
                                        <p:tav tm="100000">
                                          <p:val>
                                            <p:strVal val="#ppt_w"/>
                                          </p:val>
                                        </p:tav>
                                      </p:tavLst>
                                    </p:anim>
                                    <p:anim calcmode="lin" valueType="num">
                                      <p:cBhvr>
                                        <p:cTn id="93" dur="1000" fill="hold"/>
                                        <p:tgtEl>
                                          <p:spTgt spid="21"/>
                                        </p:tgtEl>
                                        <p:attrNameLst>
                                          <p:attrName>ppt_h</p:attrName>
                                        </p:attrNameLst>
                                      </p:cBhvr>
                                      <p:tavLst>
                                        <p:tav tm="0">
                                          <p:val>
                                            <p:fltVal val="0"/>
                                          </p:val>
                                        </p:tav>
                                        <p:tav tm="100000">
                                          <p:val>
                                            <p:strVal val="#ppt_h"/>
                                          </p:val>
                                        </p:tav>
                                      </p:tavLst>
                                    </p:anim>
                                    <p:anim calcmode="lin" valueType="num">
                                      <p:cBhvr>
                                        <p:cTn id="94" dur="1000" fill="hold"/>
                                        <p:tgtEl>
                                          <p:spTgt spid="21"/>
                                        </p:tgtEl>
                                        <p:attrNameLst>
                                          <p:attrName>style.rotation</p:attrName>
                                        </p:attrNameLst>
                                      </p:cBhvr>
                                      <p:tavLst>
                                        <p:tav tm="0">
                                          <p:val>
                                            <p:fltVal val="90"/>
                                          </p:val>
                                        </p:tav>
                                        <p:tav tm="100000">
                                          <p:val>
                                            <p:fltVal val="0"/>
                                          </p:val>
                                        </p:tav>
                                      </p:tavLst>
                                    </p:anim>
                                    <p:animEffect transition="in" filter="fade">
                                      <p:cBhvr>
                                        <p:cTn id="95" dur="1000"/>
                                        <p:tgtEl>
                                          <p:spTgt spid="21"/>
                                        </p:tgtEl>
                                      </p:cBhvr>
                                    </p:animEffect>
                                  </p:childTnLst>
                                </p:cTn>
                              </p:par>
                            </p:childTnLst>
                          </p:cTn>
                        </p:par>
                        <p:par>
                          <p:cTn id="96" fill="hold">
                            <p:stCondLst>
                              <p:cond delay="10000"/>
                            </p:stCondLst>
                            <p:childTnLst>
                              <p:par>
                                <p:cTn id="97" presetID="16" presetClass="entr" presetSubtype="21" fill="hold" grpId="0" nodeType="afterEffect">
                                  <p:stCondLst>
                                    <p:cond delay="0"/>
                                  </p:stCondLst>
                                  <p:childTnLst>
                                    <p:set>
                                      <p:cBhvr>
                                        <p:cTn id="98" dur="1" fill="hold">
                                          <p:stCondLst>
                                            <p:cond delay="0"/>
                                          </p:stCondLst>
                                        </p:cTn>
                                        <p:tgtEl>
                                          <p:spTgt spid="22"/>
                                        </p:tgtEl>
                                        <p:attrNameLst>
                                          <p:attrName>style.visibility</p:attrName>
                                        </p:attrNameLst>
                                      </p:cBhvr>
                                      <p:to>
                                        <p:strVal val="visible"/>
                                      </p:to>
                                    </p:set>
                                    <p:animEffect transition="in" filter="barn(inVertical)">
                                      <p:cBhvr>
                                        <p:cTn id="99" dur="500"/>
                                        <p:tgtEl>
                                          <p:spTgt spid="22"/>
                                        </p:tgtEl>
                                      </p:cBhvr>
                                    </p:animEffect>
                                  </p:childTnLst>
                                </p:cTn>
                              </p:par>
                            </p:childTnLst>
                          </p:cTn>
                        </p:par>
                        <p:par>
                          <p:cTn id="100" fill="hold">
                            <p:stCondLst>
                              <p:cond delay="10500"/>
                            </p:stCondLst>
                            <p:childTnLst>
                              <p:par>
                                <p:cTn id="101" presetID="16" presetClass="entr" presetSubtype="21" fill="hold" nodeType="afterEffect">
                                  <p:stCondLst>
                                    <p:cond delay="0"/>
                                  </p:stCondLst>
                                  <p:childTnLst>
                                    <p:set>
                                      <p:cBhvr>
                                        <p:cTn id="102" dur="1" fill="hold">
                                          <p:stCondLst>
                                            <p:cond delay="0"/>
                                          </p:stCondLst>
                                        </p:cTn>
                                        <p:tgtEl>
                                          <p:spTgt spid="24"/>
                                        </p:tgtEl>
                                        <p:attrNameLst>
                                          <p:attrName>style.visibility</p:attrName>
                                        </p:attrNameLst>
                                      </p:cBhvr>
                                      <p:to>
                                        <p:strVal val="visible"/>
                                      </p:to>
                                    </p:set>
                                    <p:animEffect transition="in" filter="barn(inVertical)">
                                      <p:cBhvr>
                                        <p:cTn id="103" dur="500"/>
                                        <p:tgtEl>
                                          <p:spTgt spid="24"/>
                                        </p:tgtEl>
                                      </p:cBhvr>
                                    </p:animEffect>
                                  </p:childTnLst>
                                </p:cTn>
                              </p:par>
                            </p:childTnLst>
                          </p:cTn>
                        </p:par>
                        <p:par>
                          <p:cTn id="104" fill="hold">
                            <p:stCondLst>
                              <p:cond delay="11000"/>
                            </p:stCondLst>
                            <p:childTnLst>
                              <p:par>
                                <p:cTn id="105" presetID="16" presetClass="entr" presetSubtype="21" fill="hold" grpId="0" nodeType="afterEffect">
                                  <p:stCondLst>
                                    <p:cond delay="0"/>
                                  </p:stCondLst>
                                  <p:childTnLst>
                                    <p:set>
                                      <p:cBhvr>
                                        <p:cTn id="106" dur="1" fill="hold">
                                          <p:stCondLst>
                                            <p:cond delay="0"/>
                                          </p:stCondLst>
                                        </p:cTn>
                                        <p:tgtEl>
                                          <p:spTgt spid="23"/>
                                        </p:tgtEl>
                                        <p:attrNameLst>
                                          <p:attrName>style.visibility</p:attrName>
                                        </p:attrNameLst>
                                      </p:cBhvr>
                                      <p:to>
                                        <p:strVal val="visible"/>
                                      </p:to>
                                    </p:set>
                                    <p:animEffect transition="in" filter="barn(inVertical)">
                                      <p:cBhvr>
                                        <p:cTn id="107" dur="500"/>
                                        <p:tgtEl>
                                          <p:spTgt spid="23"/>
                                        </p:tgtEl>
                                      </p:cBhvr>
                                    </p:animEffect>
                                  </p:childTnLst>
                                </p:cTn>
                              </p:par>
                            </p:childTnLst>
                          </p:cTn>
                        </p:par>
                        <p:par>
                          <p:cTn id="108" fill="hold">
                            <p:stCondLst>
                              <p:cond delay="11500"/>
                            </p:stCondLst>
                            <p:childTnLst>
                              <p:par>
                                <p:cTn id="109" presetID="16" presetClass="entr" presetSubtype="21" fill="hold" grpId="0" nodeType="afterEffect">
                                  <p:stCondLst>
                                    <p:cond delay="0"/>
                                  </p:stCondLst>
                                  <p:childTnLst>
                                    <p:set>
                                      <p:cBhvr>
                                        <p:cTn id="110" dur="1" fill="hold">
                                          <p:stCondLst>
                                            <p:cond delay="0"/>
                                          </p:stCondLst>
                                        </p:cTn>
                                        <p:tgtEl>
                                          <p:spTgt spid="25"/>
                                        </p:tgtEl>
                                        <p:attrNameLst>
                                          <p:attrName>style.visibility</p:attrName>
                                        </p:attrNameLst>
                                      </p:cBhvr>
                                      <p:to>
                                        <p:strVal val="visible"/>
                                      </p:to>
                                    </p:set>
                                    <p:animEffect transition="in" filter="barn(inVertical)">
                                      <p:cBhvr>
                                        <p:cTn id="111" dur="500"/>
                                        <p:tgtEl>
                                          <p:spTgt spid="25"/>
                                        </p:tgtEl>
                                      </p:cBhvr>
                                    </p:animEffect>
                                  </p:childTnLst>
                                </p:cTn>
                              </p:par>
                            </p:childTnLst>
                          </p:cTn>
                        </p:par>
                        <p:par>
                          <p:cTn id="112" fill="hold">
                            <p:stCondLst>
                              <p:cond delay="12000"/>
                            </p:stCondLst>
                            <p:childTnLst>
                              <p:par>
                                <p:cTn id="113" presetID="16" presetClass="entr" presetSubtype="21" fill="hold" nodeType="afterEffect">
                                  <p:stCondLst>
                                    <p:cond delay="0"/>
                                  </p:stCondLst>
                                  <p:childTnLst>
                                    <p:set>
                                      <p:cBhvr>
                                        <p:cTn id="114" dur="1" fill="hold">
                                          <p:stCondLst>
                                            <p:cond delay="0"/>
                                          </p:stCondLst>
                                        </p:cTn>
                                        <p:tgtEl>
                                          <p:spTgt spid="27"/>
                                        </p:tgtEl>
                                        <p:attrNameLst>
                                          <p:attrName>style.visibility</p:attrName>
                                        </p:attrNameLst>
                                      </p:cBhvr>
                                      <p:to>
                                        <p:strVal val="visible"/>
                                      </p:to>
                                    </p:set>
                                    <p:animEffect transition="in" filter="barn(inVertical)">
                                      <p:cBhvr>
                                        <p:cTn id="115" dur="500"/>
                                        <p:tgtEl>
                                          <p:spTgt spid="27"/>
                                        </p:tgtEl>
                                      </p:cBhvr>
                                    </p:animEffect>
                                  </p:childTnLst>
                                </p:cTn>
                              </p:par>
                            </p:childTnLst>
                          </p:cTn>
                        </p:par>
                        <p:par>
                          <p:cTn id="116" fill="hold">
                            <p:stCondLst>
                              <p:cond delay="12500"/>
                            </p:stCondLst>
                            <p:childTnLst>
                              <p:par>
                                <p:cTn id="117" presetID="16" presetClass="entr" presetSubtype="21" fill="hold" grpId="0" nodeType="afterEffect">
                                  <p:stCondLst>
                                    <p:cond delay="0"/>
                                  </p:stCondLst>
                                  <p:childTnLst>
                                    <p:set>
                                      <p:cBhvr>
                                        <p:cTn id="118" dur="1" fill="hold">
                                          <p:stCondLst>
                                            <p:cond delay="0"/>
                                          </p:stCondLst>
                                        </p:cTn>
                                        <p:tgtEl>
                                          <p:spTgt spid="26"/>
                                        </p:tgtEl>
                                        <p:attrNameLst>
                                          <p:attrName>style.visibility</p:attrName>
                                        </p:attrNameLst>
                                      </p:cBhvr>
                                      <p:to>
                                        <p:strVal val="visible"/>
                                      </p:to>
                                    </p:set>
                                    <p:animEffect transition="in" filter="barn(inVertical)">
                                      <p:cBhvr>
                                        <p:cTn id="119" dur="500"/>
                                        <p:tgtEl>
                                          <p:spTgt spid="26"/>
                                        </p:tgtEl>
                                      </p:cBhvr>
                                    </p:animEffect>
                                  </p:childTnLst>
                                </p:cTn>
                              </p:par>
                            </p:childTnLst>
                          </p:cTn>
                        </p:par>
                        <p:par>
                          <p:cTn id="120" fill="hold">
                            <p:stCondLst>
                              <p:cond delay="13000"/>
                            </p:stCondLst>
                            <p:childTnLst>
                              <p:par>
                                <p:cTn id="121" presetID="16" presetClass="entr" presetSubtype="21" fill="hold" grpId="0" nodeType="afterEffect">
                                  <p:stCondLst>
                                    <p:cond delay="0"/>
                                  </p:stCondLst>
                                  <p:childTnLst>
                                    <p:set>
                                      <p:cBhvr>
                                        <p:cTn id="122" dur="1" fill="hold">
                                          <p:stCondLst>
                                            <p:cond delay="0"/>
                                          </p:stCondLst>
                                        </p:cTn>
                                        <p:tgtEl>
                                          <p:spTgt spid="28"/>
                                        </p:tgtEl>
                                        <p:attrNameLst>
                                          <p:attrName>style.visibility</p:attrName>
                                        </p:attrNameLst>
                                      </p:cBhvr>
                                      <p:to>
                                        <p:strVal val="visible"/>
                                      </p:to>
                                    </p:set>
                                    <p:animEffect transition="in" filter="barn(inVertical)">
                                      <p:cBhvr>
                                        <p:cTn id="123" dur="500"/>
                                        <p:tgtEl>
                                          <p:spTgt spid="28"/>
                                        </p:tgtEl>
                                      </p:cBhvr>
                                    </p:animEffect>
                                  </p:childTnLst>
                                </p:cTn>
                              </p:par>
                            </p:childTnLst>
                          </p:cTn>
                        </p:par>
                        <p:par>
                          <p:cTn id="124" fill="hold">
                            <p:stCondLst>
                              <p:cond delay="13500"/>
                            </p:stCondLst>
                            <p:childTnLst>
                              <p:par>
                                <p:cTn id="125" presetID="16" presetClass="entr" presetSubtype="21" fill="hold" nodeType="afterEffect">
                                  <p:stCondLst>
                                    <p:cond delay="0"/>
                                  </p:stCondLst>
                                  <p:childTnLst>
                                    <p:set>
                                      <p:cBhvr>
                                        <p:cTn id="126" dur="1" fill="hold">
                                          <p:stCondLst>
                                            <p:cond delay="0"/>
                                          </p:stCondLst>
                                        </p:cTn>
                                        <p:tgtEl>
                                          <p:spTgt spid="30"/>
                                        </p:tgtEl>
                                        <p:attrNameLst>
                                          <p:attrName>style.visibility</p:attrName>
                                        </p:attrNameLst>
                                      </p:cBhvr>
                                      <p:to>
                                        <p:strVal val="visible"/>
                                      </p:to>
                                    </p:set>
                                    <p:animEffect transition="in" filter="barn(inVertical)">
                                      <p:cBhvr>
                                        <p:cTn id="127" dur="500"/>
                                        <p:tgtEl>
                                          <p:spTgt spid="30"/>
                                        </p:tgtEl>
                                      </p:cBhvr>
                                    </p:animEffect>
                                  </p:childTnLst>
                                </p:cTn>
                              </p:par>
                            </p:childTnLst>
                          </p:cTn>
                        </p:par>
                        <p:par>
                          <p:cTn id="128" fill="hold">
                            <p:stCondLst>
                              <p:cond delay="14000"/>
                            </p:stCondLst>
                            <p:childTnLst>
                              <p:par>
                                <p:cTn id="129" presetID="16" presetClass="entr" presetSubtype="21" fill="hold" grpId="0" nodeType="afterEffect">
                                  <p:stCondLst>
                                    <p:cond delay="0"/>
                                  </p:stCondLst>
                                  <p:childTnLst>
                                    <p:set>
                                      <p:cBhvr>
                                        <p:cTn id="130" dur="1" fill="hold">
                                          <p:stCondLst>
                                            <p:cond delay="0"/>
                                          </p:stCondLst>
                                        </p:cTn>
                                        <p:tgtEl>
                                          <p:spTgt spid="29"/>
                                        </p:tgtEl>
                                        <p:attrNameLst>
                                          <p:attrName>style.visibility</p:attrName>
                                        </p:attrNameLst>
                                      </p:cBhvr>
                                      <p:to>
                                        <p:strVal val="visible"/>
                                      </p:to>
                                    </p:set>
                                    <p:animEffect transition="in" filter="barn(inVertical)">
                                      <p:cBhvr>
                                        <p:cTn id="131" dur="500"/>
                                        <p:tgtEl>
                                          <p:spTgt spid="29"/>
                                        </p:tgtEl>
                                      </p:cBhvr>
                                    </p:animEffect>
                                  </p:childTnLst>
                                </p:cTn>
                              </p:par>
                            </p:childTnLst>
                          </p:cTn>
                        </p:par>
                        <p:par>
                          <p:cTn id="132" fill="hold">
                            <p:stCondLst>
                              <p:cond delay="14500"/>
                            </p:stCondLst>
                            <p:childTnLst>
                              <p:par>
                                <p:cTn id="133" presetID="16" presetClass="entr" presetSubtype="21" fill="hold" grpId="0" nodeType="afterEffect">
                                  <p:stCondLst>
                                    <p:cond delay="0"/>
                                  </p:stCondLst>
                                  <p:childTnLst>
                                    <p:set>
                                      <p:cBhvr>
                                        <p:cTn id="134" dur="1" fill="hold">
                                          <p:stCondLst>
                                            <p:cond delay="0"/>
                                          </p:stCondLst>
                                        </p:cTn>
                                        <p:tgtEl>
                                          <p:spTgt spid="31"/>
                                        </p:tgtEl>
                                        <p:attrNameLst>
                                          <p:attrName>style.visibility</p:attrName>
                                        </p:attrNameLst>
                                      </p:cBhvr>
                                      <p:to>
                                        <p:strVal val="visible"/>
                                      </p:to>
                                    </p:set>
                                    <p:animEffect transition="in" filter="barn(inVertical)">
                                      <p:cBhvr>
                                        <p:cTn id="135" dur="500"/>
                                        <p:tgtEl>
                                          <p:spTgt spid="31"/>
                                        </p:tgtEl>
                                      </p:cBhvr>
                                    </p:animEffect>
                                  </p:childTnLst>
                                </p:cTn>
                              </p:par>
                            </p:childTnLst>
                          </p:cTn>
                        </p:par>
                        <p:par>
                          <p:cTn id="136" fill="hold">
                            <p:stCondLst>
                              <p:cond delay="15000"/>
                            </p:stCondLst>
                            <p:childTnLst>
                              <p:par>
                                <p:cTn id="137" presetID="16" presetClass="entr" presetSubtype="21" fill="hold" nodeType="afterEffect">
                                  <p:stCondLst>
                                    <p:cond delay="0"/>
                                  </p:stCondLst>
                                  <p:childTnLst>
                                    <p:set>
                                      <p:cBhvr>
                                        <p:cTn id="138" dur="1" fill="hold">
                                          <p:stCondLst>
                                            <p:cond delay="0"/>
                                          </p:stCondLst>
                                        </p:cTn>
                                        <p:tgtEl>
                                          <p:spTgt spid="33"/>
                                        </p:tgtEl>
                                        <p:attrNameLst>
                                          <p:attrName>style.visibility</p:attrName>
                                        </p:attrNameLst>
                                      </p:cBhvr>
                                      <p:to>
                                        <p:strVal val="visible"/>
                                      </p:to>
                                    </p:set>
                                    <p:animEffect transition="in" filter="barn(inVertical)">
                                      <p:cBhvr>
                                        <p:cTn id="139" dur="500"/>
                                        <p:tgtEl>
                                          <p:spTgt spid="33"/>
                                        </p:tgtEl>
                                      </p:cBhvr>
                                    </p:animEffect>
                                  </p:childTnLst>
                                </p:cTn>
                              </p:par>
                            </p:childTnLst>
                          </p:cTn>
                        </p:par>
                        <p:par>
                          <p:cTn id="140" fill="hold">
                            <p:stCondLst>
                              <p:cond delay="15500"/>
                            </p:stCondLst>
                            <p:childTnLst>
                              <p:par>
                                <p:cTn id="141" presetID="16" presetClass="entr" presetSubtype="21" fill="hold" grpId="0" nodeType="afterEffect">
                                  <p:stCondLst>
                                    <p:cond delay="0"/>
                                  </p:stCondLst>
                                  <p:childTnLst>
                                    <p:set>
                                      <p:cBhvr>
                                        <p:cTn id="142" dur="1" fill="hold">
                                          <p:stCondLst>
                                            <p:cond delay="0"/>
                                          </p:stCondLst>
                                        </p:cTn>
                                        <p:tgtEl>
                                          <p:spTgt spid="32"/>
                                        </p:tgtEl>
                                        <p:attrNameLst>
                                          <p:attrName>style.visibility</p:attrName>
                                        </p:attrNameLst>
                                      </p:cBhvr>
                                      <p:to>
                                        <p:strVal val="visible"/>
                                      </p:to>
                                    </p:set>
                                    <p:animEffect transition="in" filter="barn(inVertical)">
                                      <p:cBhvr>
                                        <p:cTn id="14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 grpId="0"/>
      <p:bldP spid="7" grpId="0" animBg="1"/>
      <p:bldP spid="8" grpId="0" animBg="1"/>
      <p:bldP spid="9" grpId="0" animBg="1"/>
      <p:bldP spid="11" grpId="0"/>
      <p:bldP spid="12" grpId="0" animBg="1"/>
      <p:bldP spid="13" grpId="0" animBg="1"/>
      <p:bldP spid="14" grpId="0" animBg="1"/>
      <p:bldP spid="16" grpId="0"/>
      <p:bldP spid="17" grpId="0" animBg="1"/>
      <p:bldP spid="18" grpId="0" animBg="1"/>
      <p:bldP spid="19" grpId="0" animBg="1"/>
      <p:bldP spid="21" grpId="0"/>
      <p:bldP spid="22" grpId="0"/>
      <p:bldP spid="23" grpId="0"/>
      <p:bldP spid="25" grpId="0"/>
      <p:bldP spid="26" grpId="0"/>
      <p:bldP spid="28" grpId="0"/>
      <p:bldP spid="29" grpId="0"/>
      <p:bldP spid="31" grpId="0"/>
      <p:bldP spid="3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0"/>
          <p:cNvGrpSpPr/>
          <p:nvPr/>
        </p:nvGrpSpPr>
        <p:grpSpPr>
          <a:xfrm>
            <a:off x="5398471" y="1157441"/>
            <a:ext cx="5197423" cy="1038080"/>
            <a:chOff x="4048782" y="868081"/>
            <a:chExt cx="3898593" cy="778560"/>
          </a:xfrm>
        </p:grpSpPr>
        <p:sp>
          <p:nvSpPr>
            <p:cNvPr id="3" name="Freeform: Shape 36"/>
            <p:cNvSpPr/>
            <p:nvPr/>
          </p:nvSpPr>
          <p:spPr>
            <a:xfrm>
              <a:off x="4048782" y="868081"/>
              <a:ext cx="1439394" cy="778560"/>
            </a:xfrm>
            <a:custGeom>
              <a:avLst/>
              <a:gdLst>
                <a:gd name="connsiteX0" fmla="*/ 1832429 w 6775553"/>
                <a:gd name="connsiteY0" fmla="*/ 0 h 3664858"/>
                <a:gd name="connsiteX1" fmla="*/ 3520857 w 6775553"/>
                <a:gd name="connsiteY1" fmla="*/ 1119165 h 3664858"/>
                <a:gd name="connsiteX2" fmla="*/ 3541502 w 6775553"/>
                <a:gd name="connsiteY2" fmla="*/ 1175571 h 3664858"/>
                <a:gd name="connsiteX3" fmla="*/ 3543956 w 6775553"/>
                <a:gd name="connsiteY3" fmla="*/ 1174000 h 3664858"/>
                <a:gd name="connsiteX4" fmla="*/ 3615719 w 6775553"/>
                <a:gd name="connsiteY4" fmla="*/ 1306233 h 3664858"/>
                <a:gd name="connsiteX5" fmla="*/ 4345916 w 6775553"/>
                <a:gd name="connsiteY5" fmla="*/ 1694531 h 3664858"/>
                <a:gd name="connsiteX6" fmla="*/ 5011770 w 6775553"/>
                <a:gd name="connsiteY6" fmla="*/ 1390179 h 3664858"/>
                <a:gd name="connsiteX7" fmla="*/ 5048596 w 6775553"/>
                <a:gd name="connsiteY7" fmla="*/ 1342134 h 3664858"/>
                <a:gd name="connsiteX8" fmla="*/ 5066082 w 6775553"/>
                <a:gd name="connsiteY8" fmla="*/ 1309919 h 3664858"/>
                <a:gd name="connsiteX9" fmla="*/ 5089552 w 6775553"/>
                <a:gd name="connsiteY9" fmla="*/ 1281473 h 3664858"/>
                <a:gd name="connsiteX10" fmla="*/ 5094681 w 6775553"/>
                <a:gd name="connsiteY10" fmla="*/ 1272022 h 3664858"/>
                <a:gd name="connsiteX11" fmla="*/ 5096253 w 6775553"/>
                <a:gd name="connsiteY11" fmla="*/ 1273351 h 3664858"/>
                <a:gd name="connsiteX12" fmla="*/ 5180197 w 6775553"/>
                <a:gd name="connsiteY12" fmla="*/ 1171610 h 3664858"/>
                <a:gd name="connsiteX13" fmla="*/ 5841015 w 6775553"/>
                <a:gd name="connsiteY13" fmla="*/ 897890 h 3664858"/>
                <a:gd name="connsiteX14" fmla="*/ 6775553 w 6775553"/>
                <a:gd name="connsiteY14" fmla="*/ 1832428 h 3664858"/>
                <a:gd name="connsiteX15" fmla="*/ 5841015 w 6775553"/>
                <a:gd name="connsiteY15" fmla="*/ 2766966 h 3664858"/>
                <a:gd name="connsiteX16" fmla="*/ 5134367 w 6775553"/>
                <a:gd name="connsiteY16" fmla="*/ 2444014 h 3664858"/>
                <a:gd name="connsiteX17" fmla="*/ 5092691 w 6775553"/>
                <a:gd name="connsiteY17" fmla="*/ 2386854 h 3664858"/>
                <a:gd name="connsiteX18" fmla="*/ 5090513 w 6775553"/>
                <a:gd name="connsiteY18" fmla="*/ 2388695 h 3664858"/>
                <a:gd name="connsiteX19" fmla="*/ 5080267 w 6775553"/>
                <a:gd name="connsiteY19" fmla="*/ 2369814 h 3664858"/>
                <a:gd name="connsiteX20" fmla="*/ 5046845 w 6775553"/>
                <a:gd name="connsiteY20" fmla="*/ 2323975 h 3664858"/>
                <a:gd name="connsiteX21" fmla="*/ 5011770 w 6775553"/>
                <a:gd name="connsiteY21" fmla="*/ 2278215 h 3664858"/>
                <a:gd name="connsiteX22" fmla="*/ 4345916 w 6775553"/>
                <a:gd name="connsiteY22" fmla="*/ 1973862 h 3664858"/>
                <a:gd name="connsiteX23" fmla="*/ 3615719 w 6775553"/>
                <a:gd name="connsiteY23" fmla="*/ 2362160 h 3664858"/>
                <a:gd name="connsiteX24" fmla="*/ 3548466 w 6775553"/>
                <a:gd name="connsiteY24" fmla="*/ 2486081 h 3664858"/>
                <a:gd name="connsiteX25" fmla="*/ 3544494 w 6775553"/>
                <a:gd name="connsiteY25" fmla="*/ 2483539 h 3664858"/>
                <a:gd name="connsiteX26" fmla="*/ 3533622 w 6775553"/>
                <a:gd name="connsiteY26" fmla="*/ 2514722 h 3664858"/>
                <a:gd name="connsiteX27" fmla="*/ 1832429 w 6775553"/>
                <a:gd name="connsiteY27" fmla="*/ 3664858 h 3664858"/>
                <a:gd name="connsiteX28" fmla="*/ 0 w 6775553"/>
                <a:gd name="connsiteY28" fmla="*/ 1832429 h 3664858"/>
                <a:gd name="connsiteX29" fmla="*/ 1832429 w 6775553"/>
                <a:gd name="connsiteY29" fmla="*/ 0 h 3664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775553" h="3664858">
                  <a:moveTo>
                    <a:pt x="1832429" y="0"/>
                  </a:moveTo>
                  <a:cubicBezTo>
                    <a:pt x="2591446" y="0"/>
                    <a:pt x="3242679" y="461478"/>
                    <a:pt x="3520857" y="1119165"/>
                  </a:cubicBezTo>
                  <a:lnTo>
                    <a:pt x="3541502" y="1175571"/>
                  </a:lnTo>
                  <a:lnTo>
                    <a:pt x="3543956" y="1174000"/>
                  </a:lnTo>
                  <a:lnTo>
                    <a:pt x="3615719" y="1306233"/>
                  </a:lnTo>
                  <a:cubicBezTo>
                    <a:pt x="3773967" y="1540504"/>
                    <a:pt x="4041957" y="1694531"/>
                    <a:pt x="4345916" y="1694531"/>
                  </a:cubicBezTo>
                  <a:cubicBezTo>
                    <a:pt x="4611881" y="1694531"/>
                    <a:pt x="4850306" y="1576604"/>
                    <a:pt x="5011770" y="1390179"/>
                  </a:cubicBezTo>
                  <a:lnTo>
                    <a:pt x="5048596" y="1342134"/>
                  </a:lnTo>
                  <a:lnTo>
                    <a:pt x="5066082" y="1309919"/>
                  </a:lnTo>
                  <a:lnTo>
                    <a:pt x="5089552" y="1281473"/>
                  </a:lnTo>
                  <a:lnTo>
                    <a:pt x="5094681" y="1272022"/>
                  </a:lnTo>
                  <a:lnTo>
                    <a:pt x="5096253" y="1273351"/>
                  </a:lnTo>
                  <a:lnTo>
                    <a:pt x="5180197" y="1171610"/>
                  </a:lnTo>
                  <a:cubicBezTo>
                    <a:pt x="5349315" y="1002492"/>
                    <a:pt x="5582950" y="897890"/>
                    <a:pt x="5841015" y="897890"/>
                  </a:cubicBezTo>
                  <a:cubicBezTo>
                    <a:pt x="6357146" y="897890"/>
                    <a:pt x="6775553" y="1316297"/>
                    <a:pt x="6775553" y="1832428"/>
                  </a:cubicBezTo>
                  <a:cubicBezTo>
                    <a:pt x="6775553" y="2348559"/>
                    <a:pt x="6357146" y="2766966"/>
                    <a:pt x="5841015" y="2766966"/>
                  </a:cubicBezTo>
                  <a:cubicBezTo>
                    <a:pt x="5558756" y="2766966"/>
                    <a:pt x="5305723" y="2641832"/>
                    <a:pt x="5134367" y="2444014"/>
                  </a:cubicBezTo>
                  <a:lnTo>
                    <a:pt x="5092691" y="2386854"/>
                  </a:lnTo>
                  <a:lnTo>
                    <a:pt x="5090513" y="2388695"/>
                  </a:lnTo>
                  <a:lnTo>
                    <a:pt x="5080267" y="2369814"/>
                  </a:lnTo>
                  <a:lnTo>
                    <a:pt x="5046845" y="2323975"/>
                  </a:lnTo>
                  <a:lnTo>
                    <a:pt x="5011770" y="2278215"/>
                  </a:lnTo>
                  <a:cubicBezTo>
                    <a:pt x="4850306" y="2091790"/>
                    <a:pt x="4611881" y="1973862"/>
                    <a:pt x="4345916" y="1973862"/>
                  </a:cubicBezTo>
                  <a:cubicBezTo>
                    <a:pt x="4041957" y="1973863"/>
                    <a:pt x="3773967" y="2127890"/>
                    <a:pt x="3615719" y="2362160"/>
                  </a:cubicBezTo>
                  <a:lnTo>
                    <a:pt x="3548466" y="2486081"/>
                  </a:lnTo>
                  <a:lnTo>
                    <a:pt x="3544494" y="2483539"/>
                  </a:lnTo>
                  <a:lnTo>
                    <a:pt x="3533622" y="2514722"/>
                  </a:lnTo>
                  <a:cubicBezTo>
                    <a:pt x="3263004" y="3188846"/>
                    <a:pt x="2603306" y="3664858"/>
                    <a:pt x="1832429" y="3664858"/>
                  </a:cubicBezTo>
                  <a:cubicBezTo>
                    <a:pt x="820406" y="3664858"/>
                    <a:pt x="0" y="2844452"/>
                    <a:pt x="0" y="1832429"/>
                  </a:cubicBezTo>
                  <a:cubicBezTo>
                    <a:pt x="0" y="820406"/>
                    <a:pt x="820406" y="0"/>
                    <a:pt x="1832429" y="0"/>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nvGrpSpPr>
            <p:cNvPr id="4" name="Group 8"/>
            <p:cNvGrpSpPr/>
            <p:nvPr/>
          </p:nvGrpSpPr>
          <p:grpSpPr>
            <a:xfrm>
              <a:off x="5674603" y="970582"/>
              <a:ext cx="2272772" cy="573557"/>
              <a:chOff x="8268606" y="3017352"/>
              <a:chExt cx="3555718" cy="897321"/>
            </a:xfrm>
          </p:grpSpPr>
          <p:sp>
            <p:nvSpPr>
              <p:cNvPr id="7" name="TextBox 9"/>
              <p:cNvSpPr txBox="1"/>
              <p:nvPr/>
            </p:nvSpPr>
            <p:spPr>
              <a:xfrm>
                <a:off x="8268606" y="3325117"/>
                <a:ext cx="3555718" cy="589556"/>
              </a:xfrm>
              <a:prstGeom prst="rect">
                <a:avLst/>
              </a:prstGeom>
              <a:noFill/>
            </p:spPr>
            <p:txBody>
              <a:bodyPr wrap="square" lIns="95970" tIns="0" rIns="95970" bIns="0" anchor="ctr" anchorCtr="0">
                <a:normAutofit lnSpcReduction="10000"/>
              </a:bodyPr>
              <a:lstStyle/>
              <a:p>
                <a:pPr defTabSz="1219200">
                  <a:lnSpc>
                    <a:spcPct val="120000"/>
                  </a:lnSpc>
                  <a:defRPr/>
                </a:pPr>
                <a:r>
                  <a:rPr lang="zh-CN" altLang="en-US" sz="1465" dirty="0">
                    <a:solidFill>
                      <a:schemeClr val="bg1">
                        <a:lumMod val="50000"/>
                      </a:schemeClr>
                    </a:solidFill>
                  </a:rPr>
                  <a:t>此部分内容作为文字排版占位显示</a:t>
                </a:r>
                <a:br>
                  <a:rPr lang="zh-CN" altLang="en-US" sz="1465" dirty="0">
                    <a:solidFill>
                      <a:schemeClr val="bg1">
                        <a:lumMod val="50000"/>
                      </a:schemeClr>
                    </a:solidFill>
                  </a:rPr>
                </a:br>
                <a:r>
                  <a:rPr lang="zh-CN" altLang="en-US" sz="1465" dirty="0">
                    <a:solidFill>
                      <a:schemeClr val="bg1">
                        <a:lumMod val="50000"/>
                      </a:schemeClr>
                    </a:solidFill>
                  </a:rPr>
                  <a:t>（建议使用主题字体）</a:t>
                </a:r>
                <a:endParaRPr lang="zh-CN" altLang="en-US" sz="1465" dirty="0">
                  <a:solidFill>
                    <a:schemeClr val="bg1">
                      <a:lumMod val="50000"/>
                    </a:schemeClr>
                  </a:solidFill>
                </a:endParaRPr>
              </a:p>
            </p:txBody>
          </p:sp>
          <p:sp>
            <p:nvSpPr>
              <p:cNvPr id="8" name="Rectangle 10"/>
              <p:cNvSpPr/>
              <p:nvPr/>
            </p:nvSpPr>
            <p:spPr>
              <a:xfrm>
                <a:off x="8268607" y="3017352"/>
                <a:ext cx="2457329" cy="246221"/>
              </a:xfrm>
              <a:prstGeom prst="rect">
                <a:avLst/>
              </a:prstGeom>
            </p:spPr>
            <p:txBody>
              <a:bodyPr wrap="none" lIns="95970" tIns="0" rIns="95970" bIns="0">
                <a:normAutofit fontScale="85000" lnSpcReduction="10000"/>
              </a:bodyPr>
              <a:lstStyle/>
              <a:p>
                <a:pPr defTabSz="1219200">
                  <a:defRPr/>
                </a:pPr>
                <a:r>
                  <a:rPr lang="zh-CN" altLang="en-US" b="1" dirty="0">
                    <a:solidFill>
                      <a:schemeClr val="bg1">
                        <a:lumMod val="50000"/>
                      </a:schemeClr>
                    </a:solidFill>
                  </a:rPr>
                  <a:t>标题文本预设</a:t>
                </a:r>
                <a:endParaRPr lang="zh-CN" altLang="en-US" b="1" dirty="0">
                  <a:solidFill>
                    <a:schemeClr val="bg1">
                      <a:lumMod val="50000"/>
                    </a:schemeClr>
                  </a:solidFill>
                </a:endParaRPr>
              </a:p>
            </p:txBody>
          </p:sp>
        </p:grpSp>
        <p:sp>
          <p:nvSpPr>
            <p:cNvPr id="5" name="Freeform: Shape 19"/>
            <p:cNvSpPr/>
            <p:nvPr/>
          </p:nvSpPr>
          <p:spPr bwMode="auto">
            <a:xfrm>
              <a:off x="4320655" y="1126797"/>
              <a:ext cx="278524" cy="228923"/>
            </a:xfrm>
            <a:custGeom>
              <a:avLst/>
              <a:gdLst>
                <a:gd name="T0" fmla="*/ 285 w 293"/>
                <a:gd name="T1" fmla="*/ 32 h 238"/>
                <a:gd name="T2" fmla="*/ 259 w 293"/>
                <a:gd name="T3" fmla="*/ 38 h 238"/>
                <a:gd name="T4" fmla="*/ 275 w 293"/>
                <a:gd name="T5" fmla="*/ 24 h 238"/>
                <a:gd name="T6" fmla="*/ 285 w 293"/>
                <a:gd name="T7" fmla="*/ 4 h 238"/>
                <a:gd name="T8" fmla="*/ 257 w 293"/>
                <a:gd name="T9" fmla="*/ 16 h 238"/>
                <a:gd name="T10" fmla="*/ 237 w 293"/>
                <a:gd name="T11" fmla="*/ 11 h 238"/>
                <a:gd name="T12" fmla="*/ 216 w 293"/>
                <a:gd name="T13" fmla="*/ 1 h 238"/>
                <a:gd name="T14" fmla="*/ 203 w 293"/>
                <a:gd name="T15" fmla="*/ 0 h 238"/>
                <a:gd name="T16" fmla="*/ 179 w 293"/>
                <a:gd name="T17" fmla="*/ 5 h 238"/>
                <a:gd name="T18" fmla="*/ 154 w 293"/>
                <a:gd name="T19" fmla="*/ 27 h 238"/>
                <a:gd name="T20" fmla="*/ 143 w 293"/>
                <a:gd name="T21" fmla="*/ 54 h 238"/>
                <a:gd name="T22" fmla="*/ 143 w 293"/>
                <a:gd name="T23" fmla="*/ 67 h 238"/>
                <a:gd name="T24" fmla="*/ 126 w 293"/>
                <a:gd name="T25" fmla="*/ 72 h 238"/>
                <a:gd name="T26" fmla="*/ 75 w 293"/>
                <a:gd name="T27" fmla="*/ 55 h 238"/>
                <a:gd name="T28" fmla="*/ 33 w 293"/>
                <a:gd name="T29" fmla="*/ 24 h 238"/>
                <a:gd name="T30" fmla="*/ 17 w 293"/>
                <a:gd name="T31" fmla="*/ 17 h 238"/>
                <a:gd name="T32" fmla="*/ 12 w 293"/>
                <a:gd name="T33" fmla="*/ 41 h 238"/>
                <a:gd name="T34" fmla="*/ 14 w 293"/>
                <a:gd name="T35" fmla="*/ 57 h 238"/>
                <a:gd name="T36" fmla="*/ 23 w 293"/>
                <a:gd name="T37" fmla="*/ 76 h 238"/>
                <a:gd name="T38" fmla="*/ 39 w 293"/>
                <a:gd name="T39" fmla="*/ 91 h 238"/>
                <a:gd name="T40" fmla="*/ 25 w 293"/>
                <a:gd name="T41" fmla="*/ 89 h 238"/>
                <a:gd name="T42" fmla="*/ 12 w 293"/>
                <a:gd name="T43" fmla="*/ 84 h 238"/>
                <a:gd name="T44" fmla="*/ 13 w 293"/>
                <a:gd name="T45" fmla="*/ 95 h 238"/>
                <a:gd name="T46" fmla="*/ 25 w 293"/>
                <a:gd name="T47" fmla="*/ 123 h 238"/>
                <a:gd name="T48" fmla="*/ 50 w 293"/>
                <a:gd name="T49" fmla="*/ 140 h 238"/>
                <a:gd name="T50" fmla="*/ 52 w 293"/>
                <a:gd name="T51" fmla="*/ 145 h 238"/>
                <a:gd name="T52" fmla="*/ 33 w 293"/>
                <a:gd name="T53" fmla="*/ 145 h 238"/>
                <a:gd name="T54" fmla="*/ 41 w 293"/>
                <a:gd name="T55" fmla="*/ 161 h 238"/>
                <a:gd name="T56" fmla="*/ 62 w 293"/>
                <a:gd name="T57" fmla="*/ 179 h 238"/>
                <a:gd name="T58" fmla="*/ 89 w 293"/>
                <a:gd name="T59" fmla="*/ 186 h 238"/>
                <a:gd name="T60" fmla="*/ 73 w 293"/>
                <a:gd name="T61" fmla="*/ 197 h 238"/>
                <a:gd name="T62" fmla="*/ 45 w 293"/>
                <a:gd name="T63" fmla="*/ 208 h 238"/>
                <a:gd name="T64" fmla="*/ 14 w 293"/>
                <a:gd name="T65" fmla="*/ 212 h 238"/>
                <a:gd name="T66" fmla="*/ 0 w 293"/>
                <a:gd name="T67" fmla="*/ 211 h 238"/>
                <a:gd name="T68" fmla="*/ 32 w 293"/>
                <a:gd name="T69" fmla="*/ 227 h 238"/>
                <a:gd name="T70" fmla="*/ 68 w 293"/>
                <a:gd name="T71" fmla="*/ 237 h 238"/>
                <a:gd name="T72" fmla="*/ 93 w 293"/>
                <a:gd name="T73" fmla="*/ 238 h 238"/>
                <a:gd name="T74" fmla="*/ 149 w 293"/>
                <a:gd name="T75" fmla="*/ 229 h 238"/>
                <a:gd name="T76" fmla="*/ 195 w 293"/>
                <a:gd name="T77" fmla="*/ 205 h 238"/>
                <a:gd name="T78" fmla="*/ 229 w 293"/>
                <a:gd name="T79" fmla="*/ 169 h 238"/>
                <a:gd name="T80" fmla="*/ 252 w 293"/>
                <a:gd name="T81" fmla="*/ 127 h 238"/>
                <a:gd name="T82" fmla="*/ 262 w 293"/>
                <a:gd name="T83" fmla="*/ 82 h 238"/>
                <a:gd name="T84" fmla="*/ 263 w 293"/>
                <a:gd name="T85" fmla="*/ 59 h 238"/>
                <a:gd name="T86" fmla="*/ 280 w 293"/>
                <a:gd name="T87" fmla="*/ 45 h 238"/>
                <a:gd name="T88" fmla="*/ 293 w 293"/>
                <a:gd name="T89" fmla="*/ 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3" h="238">
                  <a:moveTo>
                    <a:pt x="293" y="28"/>
                  </a:moveTo>
                  <a:lnTo>
                    <a:pt x="293" y="28"/>
                  </a:lnTo>
                  <a:lnTo>
                    <a:pt x="285" y="32"/>
                  </a:lnTo>
                  <a:lnTo>
                    <a:pt x="277" y="34"/>
                  </a:lnTo>
                  <a:lnTo>
                    <a:pt x="267" y="36"/>
                  </a:lnTo>
                  <a:lnTo>
                    <a:pt x="259" y="38"/>
                  </a:lnTo>
                  <a:lnTo>
                    <a:pt x="259" y="38"/>
                  </a:lnTo>
                  <a:lnTo>
                    <a:pt x="267" y="31"/>
                  </a:lnTo>
                  <a:lnTo>
                    <a:pt x="275" y="24"/>
                  </a:lnTo>
                  <a:lnTo>
                    <a:pt x="281" y="14"/>
                  </a:lnTo>
                  <a:lnTo>
                    <a:pt x="285" y="4"/>
                  </a:lnTo>
                  <a:lnTo>
                    <a:pt x="285" y="4"/>
                  </a:lnTo>
                  <a:lnTo>
                    <a:pt x="277" y="9"/>
                  </a:lnTo>
                  <a:lnTo>
                    <a:pt x="266" y="13"/>
                  </a:lnTo>
                  <a:lnTo>
                    <a:pt x="257" y="16"/>
                  </a:lnTo>
                  <a:lnTo>
                    <a:pt x="247" y="18"/>
                  </a:lnTo>
                  <a:lnTo>
                    <a:pt x="247" y="18"/>
                  </a:lnTo>
                  <a:lnTo>
                    <a:pt x="237" y="11"/>
                  </a:lnTo>
                  <a:lnTo>
                    <a:pt x="227" y="5"/>
                  </a:lnTo>
                  <a:lnTo>
                    <a:pt x="222" y="3"/>
                  </a:lnTo>
                  <a:lnTo>
                    <a:pt x="216" y="1"/>
                  </a:lnTo>
                  <a:lnTo>
                    <a:pt x="209" y="0"/>
                  </a:lnTo>
                  <a:lnTo>
                    <a:pt x="203" y="0"/>
                  </a:lnTo>
                  <a:lnTo>
                    <a:pt x="203" y="0"/>
                  </a:lnTo>
                  <a:lnTo>
                    <a:pt x="197" y="0"/>
                  </a:lnTo>
                  <a:lnTo>
                    <a:pt x="191" y="1"/>
                  </a:lnTo>
                  <a:lnTo>
                    <a:pt x="179" y="5"/>
                  </a:lnTo>
                  <a:lnTo>
                    <a:pt x="169" y="10"/>
                  </a:lnTo>
                  <a:lnTo>
                    <a:pt x="161" y="17"/>
                  </a:lnTo>
                  <a:lnTo>
                    <a:pt x="154" y="27"/>
                  </a:lnTo>
                  <a:lnTo>
                    <a:pt x="147" y="37"/>
                  </a:lnTo>
                  <a:lnTo>
                    <a:pt x="144" y="48"/>
                  </a:lnTo>
                  <a:lnTo>
                    <a:pt x="143" y="54"/>
                  </a:lnTo>
                  <a:lnTo>
                    <a:pt x="143" y="60"/>
                  </a:lnTo>
                  <a:lnTo>
                    <a:pt x="143" y="60"/>
                  </a:lnTo>
                  <a:lnTo>
                    <a:pt x="143" y="67"/>
                  </a:lnTo>
                  <a:lnTo>
                    <a:pt x="144" y="74"/>
                  </a:lnTo>
                  <a:lnTo>
                    <a:pt x="144" y="74"/>
                  </a:lnTo>
                  <a:lnTo>
                    <a:pt x="126" y="72"/>
                  </a:lnTo>
                  <a:lnTo>
                    <a:pt x="108" y="68"/>
                  </a:lnTo>
                  <a:lnTo>
                    <a:pt x="92" y="63"/>
                  </a:lnTo>
                  <a:lnTo>
                    <a:pt x="75" y="55"/>
                  </a:lnTo>
                  <a:lnTo>
                    <a:pt x="59" y="46"/>
                  </a:lnTo>
                  <a:lnTo>
                    <a:pt x="45" y="36"/>
                  </a:lnTo>
                  <a:lnTo>
                    <a:pt x="33" y="24"/>
                  </a:lnTo>
                  <a:lnTo>
                    <a:pt x="20" y="11"/>
                  </a:lnTo>
                  <a:lnTo>
                    <a:pt x="20" y="11"/>
                  </a:lnTo>
                  <a:lnTo>
                    <a:pt x="17" y="17"/>
                  </a:lnTo>
                  <a:lnTo>
                    <a:pt x="15" y="26"/>
                  </a:lnTo>
                  <a:lnTo>
                    <a:pt x="13" y="33"/>
                  </a:lnTo>
                  <a:lnTo>
                    <a:pt x="12" y="41"/>
                  </a:lnTo>
                  <a:lnTo>
                    <a:pt x="12" y="41"/>
                  </a:lnTo>
                  <a:lnTo>
                    <a:pt x="13" y="48"/>
                  </a:lnTo>
                  <a:lnTo>
                    <a:pt x="14" y="57"/>
                  </a:lnTo>
                  <a:lnTo>
                    <a:pt x="17" y="63"/>
                  </a:lnTo>
                  <a:lnTo>
                    <a:pt x="20" y="70"/>
                  </a:lnTo>
                  <a:lnTo>
                    <a:pt x="23" y="76"/>
                  </a:lnTo>
                  <a:lnTo>
                    <a:pt x="28" y="81"/>
                  </a:lnTo>
                  <a:lnTo>
                    <a:pt x="34" y="87"/>
                  </a:lnTo>
                  <a:lnTo>
                    <a:pt x="39" y="91"/>
                  </a:lnTo>
                  <a:lnTo>
                    <a:pt x="39" y="91"/>
                  </a:lnTo>
                  <a:lnTo>
                    <a:pt x="32" y="91"/>
                  </a:lnTo>
                  <a:lnTo>
                    <a:pt x="25" y="89"/>
                  </a:lnTo>
                  <a:lnTo>
                    <a:pt x="18" y="87"/>
                  </a:lnTo>
                  <a:lnTo>
                    <a:pt x="12" y="84"/>
                  </a:lnTo>
                  <a:lnTo>
                    <a:pt x="12" y="84"/>
                  </a:lnTo>
                  <a:lnTo>
                    <a:pt x="12" y="85"/>
                  </a:lnTo>
                  <a:lnTo>
                    <a:pt x="12" y="85"/>
                  </a:lnTo>
                  <a:lnTo>
                    <a:pt x="13" y="95"/>
                  </a:lnTo>
                  <a:lnTo>
                    <a:pt x="16" y="105"/>
                  </a:lnTo>
                  <a:lnTo>
                    <a:pt x="20" y="115"/>
                  </a:lnTo>
                  <a:lnTo>
                    <a:pt x="25" y="123"/>
                  </a:lnTo>
                  <a:lnTo>
                    <a:pt x="33" y="130"/>
                  </a:lnTo>
                  <a:lnTo>
                    <a:pt x="41" y="136"/>
                  </a:lnTo>
                  <a:lnTo>
                    <a:pt x="50" y="140"/>
                  </a:lnTo>
                  <a:lnTo>
                    <a:pt x="60" y="143"/>
                  </a:lnTo>
                  <a:lnTo>
                    <a:pt x="60" y="143"/>
                  </a:lnTo>
                  <a:lnTo>
                    <a:pt x="52" y="145"/>
                  </a:lnTo>
                  <a:lnTo>
                    <a:pt x="44" y="146"/>
                  </a:lnTo>
                  <a:lnTo>
                    <a:pt x="44" y="146"/>
                  </a:lnTo>
                  <a:lnTo>
                    <a:pt x="33" y="145"/>
                  </a:lnTo>
                  <a:lnTo>
                    <a:pt x="33" y="145"/>
                  </a:lnTo>
                  <a:lnTo>
                    <a:pt x="37" y="153"/>
                  </a:lnTo>
                  <a:lnTo>
                    <a:pt x="41" y="161"/>
                  </a:lnTo>
                  <a:lnTo>
                    <a:pt x="47" y="168"/>
                  </a:lnTo>
                  <a:lnTo>
                    <a:pt x="54" y="175"/>
                  </a:lnTo>
                  <a:lnTo>
                    <a:pt x="62" y="179"/>
                  </a:lnTo>
                  <a:lnTo>
                    <a:pt x="71" y="183"/>
                  </a:lnTo>
                  <a:lnTo>
                    <a:pt x="79" y="185"/>
                  </a:lnTo>
                  <a:lnTo>
                    <a:pt x="89" y="186"/>
                  </a:lnTo>
                  <a:lnTo>
                    <a:pt x="89" y="186"/>
                  </a:lnTo>
                  <a:lnTo>
                    <a:pt x="81" y="192"/>
                  </a:lnTo>
                  <a:lnTo>
                    <a:pt x="73" y="197"/>
                  </a:lnTo>
                  <a:lnTo>
                    <a:pt x="64" y="201"/>
                  </a:lnTo>
                  <a:lnTo>
                    <a:pt x="54" y="206"/>
                  </a:lnTo>
                  <a:lnTo>
                    <a:pt x="45" y="208"/>
                  </a:lnTo>
                  <a:lnTo>
                    <a:pt x="35" y="210"/>
                  </a:lnTo>
                  <a:lnTo>
                    <a:pt x="25" y="212"/>
                  </a:lnTo>
                  <a:lnTo>
                    <a:pt x="14" y="212"/>
                  </a:lnTo>
                  <a:lnTo>
                    <a:pt x="14" y="212"/>
                  </a:lnTo>
                  <a:lnTo>
                    <a:pt x="0" y="211"/>
                  </a:lnTo>
                  <a:lnTo>
                    <a:pt x="0" y="211"/>
                  </a:lnTo>
                  <a:lnTo>
                    <a:pt x="10" y="217"/>
                  </a:lnTo>
                  <a:lnTo>
                    <a:pt x="21" y="222"/>
                  </a:lnTo>
                  <a:lnTo>
                    <a:pt x="32" y="227"/>
                  </a:lnTo>
                  <a:lnTo>
                    <a:pt x="44" y="231"/>
                  </a:lnTo>
                  <a:lnTo>
                    <a:pt x="55" y="235"/>
                  </a:lnTo>
                  <a:lnTo>
                    <a:pt x="68" y="237"/>
                  </a:lnTo>
                  <a:lnTo>
                    <a:pt x="80" y="238"/>
                  </a:lnTo>
                  <a:lnTo>
                    <a:pt x="93" y="238"/>
                  </a:lnTo>
                  <a:lnTo>
                    <a:pt x="93" y="238"/>
                  </a:lnTo>
                  <a:lnTo>
                    <a:pt x="112" y="237"/>
                  </a:lnTo>
                  <a:lnTo>
                    <a:pt x="132" y="233"/>
                  </a:lnTo>
                  <a:lnTo>
                    <a:pt x="149" y="229"/>
                  </a:lnTo>
                  <a:lnTo>
                    <a:pt x="166" y="222"/>
                  </a:lnTo>
                  <a:lnTo>
                    <a:pt x="180" y="215"/>
                  </a:lnTo>
                  <a:lnTo>
                    <a:pt x="195" y="205"/>
                  </a:lnTo>
                  <a:lnTo>
                    <a:pt x="207" y="194"/>
                  </a:lnTo>
                  <a:lnTo>
                    <a:pt x="220" y="183"/>
                  </a:lnTo>
                  <a:lnTo>
                    <a:pt x="229" y="169"/>
                  </a:lnTo>
                  <a:lnTo>
                    <a:pt x="238" y="156"/>
                  </a:lnTo>
                  <a:lnTo>
                    <a:pt x="246" y="141"/>
                  </a:lnTo>
                  <a:lnTo>
                    <a:pt x="252" y="127"/>
                  </a:lnTo>
                  <a:lnTo>
                    <a:pt x="257" y="112"/>
                  </a:lnTo>
                  <a:lnTo>
                    <a:pt x="260" y="97"/>
                  </a:lnTo>
                  <a:lnTo>
                    <a:pt x="262" y="82"/>
                  </a:lnTo>
                  <a:lnTo>
                    <a:pt x="263" y="67"/>
                  </a:lnTo>
                  <a:lnTo>
                    <a:pt x="263" y="67"/>
                  </a:lnTo>
                  <a:lnTo>
                    <a:pt x="263" y="59"/>
                  </a:lnTo>
                  <a:lnTo>
                    <a:pt x="263" y="59"/>
                  </a:lnTo>
                  <a:lnTo>
                    <a:pt x="271" y="52"/>
                  </a:lnTo>
                  <a:lnTo>
                    <a:pt x="280" y="45"/>
                  </a:lnTo>
                  <a:lnTo>
                    <a:pt x="287" y="37"/>
                  </a:lnTo>
                  <a:lnTo>
                    <a:pt x="293" y="28"/>
                  </a:lnTo>
                  <a:lnTo>
                    <a:pt x="293" y="28"/>
                  </a:lnTo>
                  <a:close/>
                </a:path>
              </a:pathLst>
            </a:custGeom>
            <a:solidFill>
              <a:schemeClr val="bg1"/>
            </a:solidFill>
            <a:ln>
              <a:noFill/>
            </a:ln>
          </p:spPr>
          <p:txBody>
            <a:bodyPr anchor="ctr"/>
            <a:lstStyle/>
            <a:p>
              <a:pPr algn="ctr"/>
            </a:p>
          </p:txBody>
        </p:sp>
        <p:sp>
          <p:nvSpPr>
            <p:cNvPr id="6" name="Rectangle 2"/>
            <p:cNvSpPr/>
            <p:nvPr/>
          </p:nvSpPr>
          <p:spPr>
            <a:xfrm>
              <a:off x="5147584" y="1109815"/>
              <a:ext cx="267141" cy="346249"/>
            </a:xfrm>
            <a:prstGeom prst="rect">
              <a:avLst/>
            </a:prstGeom>
          </p:spPr>
          <p:txBody>
            <a:bodyPr wrap="none">
              <a:normAutofit fontScale="85000" lnSpcReduction="20000"/>
            </a:bodyPr>
            <a:lstStyle/>
            <a:p>
              <a:pPr algn="ctr"/>
              <a:r>
                <a:rPr lang="en-US" altLang="zh-CN" sz="3200" b="1" dirty="0">
                  <a:solidFill>
                    <a:schemeClr val="bg1"/>
                  </a:solidFill>
                </a:rPr>
                <a:t>1</a:t>
              </a:r>
              <a:endParaRPr lang="en-US" altLang="zh-CN" sz="3200" b="1" dirty="0">
                <a:solidFill>
                  <a:schemeClr val="bg1"/>
                </a:solidFill>
              </a:endParaRPr>
            </a:p>
          </p:txBody>
        </p:sp>
      </p:grpSp>
      <p:grpSp>
        <p:nvGrpSpPr>
          <p:cNvPr id="9" name="组合 28"/>
          <p:cNvGrpSpPr/>
          <p:nvPr/>
        </p:nvGrpSpPr>
        <p:grpSpPr>
          <a:xfrm>
            <a:off x="5398471" y="3672987"/>
            <a:ext cx="5197423" cy="1038080"/>
            <a:chOff x="4048782" y="2754740"/>
            <a:chExt cx="3898593" cy="778560"/>
          </a:xfrm>
        </p:grpSpPr>
        <p:sp>
          <p:nvSpPr>
            <p:cNvPr id="10" name="Freeform: Shape 38"/>
            <p:cNvSpPr/>
            <p:nvPr/>
          </p:nvSpPr>
          <p:spPr>
            <a:xfrm>
              <a:off x="4048782" y="2754740"/>
              <a:ext cx="1439394" cy="778560"/>
            </a:xfrm>
            <a:custGeom>
              <a:avLst/>
              <a:gdLst>
                <a:gd name="connsiteX0" fmla="*/ 1832429 w 6775553"/>
                <a:gd name="connsiteY0" fmla="*/ 0 h 3664858"/>
                <a:gd name="connsiteX1" fmla="*/ 3520857 w 6775553"/>
                <a:gd name="connsiteY1" fmla="*/ 1119165 h 3664858"/>
                <a:gd name="connsiteX2" fmla="*/ 3541502 w 6775553"/>
                <a:gd name="connsiteY2" fmla="*/ 1175571 h 3664858"/>
                <a:gd name="connsiteX3" fmla="*/ 3543956 w 6775553"/>
                <a:gd name="connsiteY3" fmla="*/ 1174000 h 3664858"/>
                <a:gd name="connsiteX4" fmla="*/ 3615719 w 6775553"/>
                <a:gd name="connsiteY4" fmla="*/ 1306233 h 3664858"/>
                <a:gd name="connsiteX5" fmla="*/ 4345916 w 6775553"/>
                <a:gd name="connsiteY5" fmla="*/ 1694531 h 3664858"/>
                <a:gd name="connsiteX6" fmla="*/ 5011770 w 6775553"/>
                <a:gd name="connsiteY6" fmla="*/ 1390179 h 3664858"/>
                <a:gd name="connsiteX7" fmla="*/ 5048596 w 6775553"/>
                <a:gd name="connsiteY7" fmla="*/ 1342134 h 3664858"/>
                <a:gd name="connsiteX8" fmla="*/ 5066082 w 6775553"/>
                <a:gd name="connsiteY8" fmla="*/ 1309919 h 3664858"/>
                <a:gd name="connsiteX9" fmla="*/ 5089552 w 6775553"/>
                <a:gd name="connsiteY9" fmla="*/ 1281473 h 3664858"/>
                <a:gd name="connsiteX10" fmla="*/ 5094681 w 6775553"/>
                <a:gd name="connsiteY10" fmla="*/ 1272022 h 3664858"/>
                <a:gd name="connsiteX11" fmla="*/ 5096253 w 6775553"/>
                <a:gd name="connsiteY11" fmla="*/ 1273351 h 3664858"/>
                <a:gd name="connsiteX12" fmla="*/ 5180197 w 6775553"/>
                <a:gd name="connsiteY12" fmla="*/ 1171610 h 3664858"/>
                <a:gd name="connsiteX13" fmla="*/ 5841015 w 6775553"/>
                <a:gd name="connsiteY13" fmla="*/ 897890 h 3664858"/>
                <a:gd name="connsiteX14" fmla="*/ 6775553 w 6775553"/>
                <a:gd name="connsiteY14" fmla="*/ 1832428 h 3664858"/>
                <a:gd name="connsiteX15" fmla="*/ 5841015 w 6775553"/>
                <a:gd name="connsiteY15" fmla="*/ 2766966 h 3664858"/>
                <a:gd name="connsiteX16" fmla="*/ 5134367 w 6775553"/>
                <a:gd name="connsiteY16" fmla="*/ 2444014 h 3664858"/>
                <a:gd name="connsiteX17" fmla="*/ 5092691 w 6775553"/>
                <a:gd name="connsiteY17" fmla="*/ 2386854 h 3664858"/>
                <a:gd name="connsiteX18" fmla="*/ 5090513 w 6775553"/>
                <a:gd name="connsiteY18" fmla="*/ 2388695 h 3664858"/>
                <a:gd name="connsiteX19" fmla="*/ 5080267 w 6775553"/>
                <a:gd name="connsiteY19" fmla="*/ 2369814 h 3664858"/>
                <a:gd name="connsiteX20" fmla="*/ 5046845 w 6775553"/>
                <a:gd name="connsiteY20" fmla="*/ 2323975 h 3664858"/>
                <a:gd name="connsiteX21" fmla="*/ 5011770 w 6775553"/>
                <a:gd name="connsiteY21" fmla="*/ 2278215 h 3664858"/>
                <a:gd name="connsiteX22" fmla="*/ 4345916 w 6775553"/>
                <a:gd name="connsiteY22" fmla="*/ 1973862 h 3664858"/>
                <a:gd name="connsiteX23" fmla="*/ 3615719 w 6775553"/>
                <a:gd name="connsiteY23" fmla="*/ 2362160 h 3664858"/>
                <a:gd name="connsiteX24" fmla="*/ 3548466 w 6775553"/>
                <a:gd name="connsiteY24" fmla="*/ 2486081 h 3664858"/>
                <a:gd name="connsiteX25" fmla="*/ 3544494 w 6775553"/>
                <a:gd name="connsiteY25" fmla="*/ 2483539 h 3664858"/>
                <a:gd name="connsiteX26" fmla="*/ 3533622 w 6775553"/>
                <a:gd name="connsiteY26" fmla="*/ 2514722 h 3664858"/>
                <a:gd name="connsiteX27" fmla="*/ 1832429 w 6775553"/>
                <a:gd name="connsiteY27" fmla="*/ 3664858 h 3664858"/>
                <a:gd name="connsiteX28" fmla="*/ 0 w 6775553"/>
                <a:gd name="connsiteY28" fmla="*/ 1832429 h 3664858"/>
                <a:gd name="connsiteX29" fmla="*/ 1832429 w 6775553"/>
                <a:gd name="connsiteY29" fmla="*/ 0 h 3664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775553" h="3664858">
                  <a:moveTo>
                    <a:pt x="1832429" y="0"/>
                  </a:moveTo>
                  <a:cubicBezTo>
                    <a:pt x="2591446" y="0"/>
                    <a:pt x="3242679" y="461478"/>
                    <a:pt x="3520857" y="1119165"/>
                  </a:cubicBezTo>
                  <a:lnTo>
                    <a:pt x="3541502" y="1175571"/>
                  </a:lnTo>
                  <a:lnTo>
                    <a:pt x="3543956" y="1174000"/>
                  </a:lnTo>
                  <a:lnTo>
                    <a:pt x="3615719" y="1306233"/>
                  </a:lnTo>
                  <a:cubicBezTo>
                    <a:pt x="3773967" y="1540504"/>
                    <a:pt x="4041957" y="1694531"/>
                    <a:pt x="4345916" y="1694531"/>
                  </a:cubicBezTo>
                  <a:cubicBezTo>
                    <a:pt x="4611881" y="1694531"/>
                    <a:pt x="4850306" y="1576604"/>
                    <a:pt x="5011770" y="1390179"/>
                  </a:cubicBezTo>
                  <a:lnTo>
                    <a:pt x="5048596" y="1342134"/>
                  </a:lnTo>
                  <a:lnTo>
                    <a:pt x="5066082" y="1309919"/>
                  </a:lnTo>
                  <a:lnTo>
                    <a:pt x="5089552" y="1281473"/>
                  </a:lnTo>
                  <a:lnTo>
                    <a:pt x="5094681" y="1272022"/>
                  </a:lnTo>
                  <a:lnTo>
                    <a:pt x="5096253" y="1273351"/>
                  </a:lnTo>
                  <a:lnTo>
                    <a:pt x="5180197" y="1171610"/>
                  </a:lnTo>
                  <a:cubicBezTo>
                    <a:pt x="5349315" y="1002492"/>
                    <a:pt x="5582950" y="897890"/>
                    <a:pt x="5841015" y="897890"/>
                  </a:cubicBezTo>
                  <a:cubicBezTo>
                    <a:pt x="6357146" y="897890"/>
                    <a:pt x="6775553" y="1316297"/>
                    <a:pt x="6775553" y="1832428"/>
                  </a:cubicBezTo>
                  <a:cubicBezTo>
                    <a:pt x="6775553" y="2348559"/>
                    <a:pt x="6357146" y="2766966"/>
                    <a:pt x="5841015" y="2766966"/>
                  </a:cubicBezTo>
                  <a:cubicBezTo>
                    <a:pt x="5558756" y="2766966"/>
                    <a:pt x="5305723" y="2641832"/>
                    <a:pt x="5134367" y="2444014"/>
                  </a:cubicBezTo>
                  <a:lnTo>
                    <a:pt x="5092691" y="2386854"/>
                  </a:lnTo>
                  <a:lnTo>
                    <a:pt x="5090513" y="2388695"/>
                  </a:lnTo>
                  <a:lnTo>
                    <a:pt x="5080267" y="2369814"/>
                  </a:lnTo>
                  <a:lnTo>
                    <a:pt x="5046845" y="2323975"/>
                  </a:lnTo>
                  <a:lnTo>
                    <a:pt x="5011770" y="2278215"/>
                  </a:lnTo>
                  <a:cubicBezTo>
                    <a:pt x="4850306" y="2091790"/>
                    <a:pt x="4611881" y="1973862"/>
                    <a:pt x="4345916" y="1973862"/>
                  </a:cubicBezTo>
                  <a:cubicBezTo>
                    <a:pt x="4041957" y="1973863"/>
                    <a:pt x="3773967" y="2127890"/>
                    <a:pt x="3615719" y="2362160"/>
                  </a:cubicBezTo>
                  <a:lnTo>
                    <a:pt x="3548466" y="2486081"/>
                  </a:lnTo>
                  <a:lnTo>
                    <a:pt x="3544494" y="2483539"/>
                  </a:lnTo>
                  <a:lnTo>
                    <a:pt x="3533622" y="2514722"/>
                  </a:lnTo>
                  <a:cubicBezTo>
                    <a:pt x="3263004" y="3188846"/>
                    <a:pt x="2603306" y="3664858"/>
                    <a:pt x="1832429" y="3664858"/>
                  </a:cubicBezTo>
                  <a:cubicBezTo>
                    <a:pt x="820406" y="3664858"/>
                    <a:pt x="0" y="2844452"/>
                    <a:pt x="0" y="1832429"/>
                  </a:cubicBezTo>
                  <a:cubicBezTo>
                    <a:pt x="0" y="820406"/>
                    <a:pt x="820406" y="0"/>
                    <a:pt x="1832429" y="0"/>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nvGrpSpPr>
            <p:cNvPr id="11" name="Group 15"/>
            <p:cNvGrpSpPr/>
            <p:nvPr/>
          </p:nvGrpSpPr>
          <p:grpSpPr>
            <a:xfrm>
              <a:off x="5674603" y="2857241"/>
              <a:ext cx="2272772" cy="573557"/>
              <a:chOff x="8268606" y="3017352"/>
              <a:chExt cx="3555718" cy="897321"/>
            </a:xfrm>
          </p:grpSpPr>
          <p:sp>
            <p:nvSpPr>
              <p:cNvPr id="14" name="TextBox 16"/>
              <p:cNvSpPr txBox="1"/>
              <p:nvPr/>
            </p:nvSpPr>
            <p:spPr>
              <a:xfrm>
                <a:off x="8268606" y="3325117"/>
                <a:ext cx="3555718" cy="589556"/>
              </a:xfrm>
              <a:prstGeom prst="rect">
                <a:avLst/>
              </a:prstGeom>
              <a:noFill/>
            </p:spPr>
            <p:txBody>
              <a:bodyPr wrap="square" lIns="95970" tIns="0" rIns="95970" bIns="0" anchor="ctr" anchorCtr="0">
                <a:normAutofit lnSpcReduction="10000"/>
              </a:bodyPr>
              <a:lstStyle/>
              <a:p>
                <a:pPr defTabSz="1219200">
                  <a:lnSpc>
                    <a:spcPct val="120000"/>
                  </a:lnSpc>
                  <a:defRPr/>
                </a:pPr>
                <a:r>
                  <a:rPr lang="zh-CN" altLang="en-US" sz="1465" dirty="0">
                    <a:solidFill>
                      <a:schemeClr val="bg1">
                        <a:lumMod val="50000"/>
                      </a:schemeClr>
                    </a:solidFill>
                  </a:rPr>
                  <a:t>此部分内容作为文字排版占位显示</a:t>
                </a:r>
                <a:br>
                  <a:rPr lang="zh-CN" altLang="en-US" sz="1465" dirty="0">
                    <a:solidFill>
                      <a:schemeClr val="bg1">
                        <a:lumMod val="50000"/>
                      </a:schemeClr>
                    </a:solidFill>
                  </a:rPr>
                </a:br>
                <a:r>
                  <a:rPr lang="zh-CN" altLang="en-US" sz="1465" dirty="0">
                    <a:solidFill>
                      <a:schemeClr val="bg1">
                        <a:lumMod val="50000"/>
                      </a:schemeClr>
                    </a:solidFill>
                  </a:rPr>
                  <a:t>（建议使用主题字体）</a:t>
                </a:r>
                <a:endParaRPr lang="zh-CN" altLang="en-US" sz="1465" dirty="0">
                  <a:solidFill>
                    <a:schemeClr val="bg1">
                      <a:lumMod val="50000"/>
                    </a:schemeClr>
                  </a:solidFill>
                </a:endParaRPr>
              </a:p>
            </p:txBody>
          </p:sp>
          <p:sp>
            <p:nvSpPr>
              <p:cNvPr id="15" name="Rectangle 17"/>
              <p:cNvSpPr/>
              <p:nvPr/>
            </p:nvSpPr>
            <p:spPr>
              <a:xfrm>
                <a:off x="8268607" y="3017352"/>
                <a:ext cx="2457329" cy="246221"/>
              </a:xfrm>
              <a:prstGeom prst="rect">
                <a:avLst/>
              </a:prstGeom>
            </p:spPr>
            <p:txBody>
              <a:bodyPr wrap="none" lIns="95970" tIns="0" rIns="95970" bIns="0">
                <a:normAutofit fontScale="85000" lnSpcReduction="10000"/>
              </a:bodyPr>
              <a:lstStyle/>
              <a:p>
                <a:pPr defTabSz="1219200">
                  <a:defRPr/>
                </a:pPr>
                <a:r>
                  <a:rPr lang="zh-CN" altLang="en-US" b="1" dirty="0">
                    <a:solidFill>
                      <a:schemeClr val="bg1">
                        <a:lumMod val="50000"/>
                      </a:schemeClr>
                    </a:solidFill>
                  </a:rPr>
                  <a:t>标题文本预设</a:t>
                </a:r>
                <a:endParaRPr lang="zh-CN" altLang="en-US" b="1" dirty="0">
                  <a:solidFill>
                    <a:schemeClr val="bg1">
                      <a:lumMod val="50000"/>
                    </a:schemeClr>
                  </a:solidFill>
                </a:endParaRPr>
              </a:p>
            </p:txBody>
          </p:sp>
        </p:grpSp>
        <p:sp>
          <p:nvSpPr>
            <p:cNvPr id="12" name="Freeform: Shape 18"/>
            <p:cNvSpPr/>
            <p:nvPr/>
          </p:nvSpPr>
          <p:spPr bwMode="auto">
            <a:xfrm>
              <a:off x="4321977" y="3006335"/>
              <a:ext cx="275880" cy="275368"/>
            </a:xfrm>
            <a:custGeom>
              <a:avLst/>
              <a:gdLst>
                <a:gd name="T0" fmla="*/ 164 w 204"/>
                <a:gd name="T1" fmla="*/ 0 h 204"/>
                <a:gd name="T2" fmla="*/ 39 w 204"/>
                <a:gd name="T3" fmla="*/ 0 h 204"/>
                <a:gd name="T4" fmla="*/ 0 w 204"/>
                <a:gd name="T5" fmla="*/ 39 h 204"/>
                <a:gd name="T6" fmla="*/ 0 w 204"/>
                <a:gd name="T7" fmla="*/ 81 h 204"/>
                <a:gd name="T8" fmla="*/ 0 w 204"/>
                <a:gd name="T9" fmla="*/ 164 h 204"/>
                <a:gd name="T10" fmla="*/ 39 w 204"/>
                <a:gd name="T11" fmla="*/ 204 h 204"/>
                <a:gd name="T12" fmla="*/ 164 w 204"/>
                <a:gd name="T13" fmla="*/ 204 h 204"/>
                <a:gd name="T14" fmla="*/ 204 w 204"/>
                <a:gd name="T15" fmla="*/ 164 h 204"/>
                <a:gd name="T16" fmla="*/ 204 w 204"/>
                <a:gd name="T17" fmla="*/ 81 h 204"/>
                <a:gd name="T18" fmla="*/ 204 w 204"/>
                <a:gd name="T19" fmla="*/ 39 h 204"/>
                <a:gd name="T20" fmla="*/ 164 w 204"/>
                <a:gd name="T21" fmla="*/ 0 h 204"/>
                <a:gd name="T22" fmla="*/ 176 w 204"/>
                <a:gd name="T23" fmla="*/ 23 h 204"/>
                <a:gd name="T24" fmla="*/ 180 w 204"/>
                <a:gd name="T25" fmla="*/ 23 h 204"/>
                <a:gd name="T26" fmla="*/ 180 w 204"/>
                <a:gd name="T27" fmla="*/ 28 h 204"/>
                <a:gd name="T28" fmla="*/ 180 w 204"/>
                <a:gd name="T29" fmla="*/ 58 h 204"/>
                <a:gd name="T30" fmla="*/ 146 w 204"/>
                <a:gd name="T31" fmla="*/ 58 h 204"/>
                <a:gd name="T32" fmla="*/ 146 w 204"/>
                <a:gd name="T33" fmla="*/ 24 h 204"/>
                <a:gd name="T34" fmla="*/ 176 w 204"/>
                <a:gd name="T35" fmla="*/ 23 h 204"/>
                <a:gd name="T36" fmla="*/ 73 w 204"/>
                <a:gd name="T37" fmla="*/ 81 h 204"/>
                <a:gd name="T38" fmla="*/ 102 w 204"/>
                <a:gd name="T39" fmla="*/ 66 h 204"/>
                <a:gd name="T40" fmla="*/ 131 w 204"/>
                <a:gd name="T41" fmla="*/ 81 h 204"/>
                <a:gd name="T42" fmla="*/ 138 w 204"/>
                <a:gd name="T43" fmla="*/ 102 h 204"/>
                <a:gd name="T44" fmla="*/ 102 w 204"/>
                <a:gd name="T45" fmla="*/ 138 h 204"/>
                <a:gd name="T46" fmla="*/ 66 w 204"/>
                <a:gd name="T47" fmla="*/ 102 h 204"/>
                <a:gd name="T48" fmla="*/ 73 w 204"/>
                <a:gd name="T49" fmla="*/ 81 h 204"/>
                <a:gd name="T50" fmla="*/ 184 w 204"/>
                <a:gd name="T51" fmla="*/ 164 h 204"/>
                <a:gd name="T52" fmla="*/ 164 w 204"/>
                <a:gd name="T53" fmla="*/ 184 h 204"/>
                <a:gd name="T54" fmla="*/ 39 w 204"/>
                <a:gd name="T55" fmla="*/ 184 h 204"/>
                <a:gd name="T56" fmla="*/ 20 w 204"/>
                <a:gd name="T57" fmla="*/ 164 h 204"/>
                <a:gd name="T58" fmla="*/ 20 w 204"/>
                <a:gd name="T59" fmla="*/ 81 h 204"/>
                <a:gd name="T60" fmla="*/ 50 w 204"/>
                <a:gd name="T61" fmla="*/ 81 h 204"/>
                <a:gd name="T62" fmla="*/ 46 w 204"/>
                <a:gd name="T63" fmla="*/ 102 h 204"/>
                <a:gd name="T64" fmla="*/ 102 w 204"/>
                <a:gd name="T65" fmla="*/ 158 h 204"/>
                <a:gd name="T66" fmla="*/ 157 w 204"/>
                <a:gd name="T67" fmla="*/ 102 h 204"/>
                <a:gd name="T68" fmla="*/ 153 w 204"/>
                <a:gd name="T69" fmla="*/ 81 h 204"/>
                <a:gd name="T70" fmla="*/ 184 w 204"/>
                <a:gd name="T71" fmla="*/ 81 h 204"/>
                <a:gd name="T72" fmla="*/ 184 w 204"/>
                <a:gd name="T73" fmla="*/ 16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4" h="204">
                  <a:moveTo>
                    <a:pt x="164" y="0"/>
                  </a:moveTo>
                  <a:cubicBezTo>
                    <a:pt x="39" y="0"/>
                    <a:pt x="39" y="0"/>
                    <a:pt x="39" y="0"/>
                  </a:cubicBezTo>
                  <a:cubicBezTo>
                    <a:pt x="17" y="0"/>
                    <a:pt x="0" y="18"/>
                    <a:pt x="0" y="39"/>
                  </a:cubicBezTo>
                  <a:cubicBezTo>
                    <a:pt x="0" y="81"/>
                    <a:pt x="0" y="81"/>
                    <a:pt x="0" y="81"/>
                  </a:cubicBezTo>
                  <a:cubicBezTo>
                    <a:pt x="0" y="164"/>
                    <a:pt x="0" y="164"/>
                    <a:pt x="0" y="164"/>
                  </a:cubicBezTo>
                  <a:cubicBezTo>
                    <a:pt x="0" y="186"/>
                    <a:pt x="17" y="204"/>
                    <a:pt x="39" y="204"/>
                  </a:cubicBezTo>
                  <a:cubicBezTo>
                    <a:pt x="164" y="204"/>
                    <a:pt x="164" y="204"/>
                    <a:pt x="164" y="204"/>
                  </a:cubicBezTo>
                  <a:cubicBezTo>
                    <a:pt x="186" y="204"/>
                    <a:pt x="204" y="186"/>
                    <a:pt x="204" y="164"/>
                  </a:cubicBezTo>
                  <a:cubicBezTo>
                    <a:pt x="204" y="81"/>
                    <a:pt x="204" y="81"/>
                    <a:pt x="204" y="81"/>
                  </a:cubicBezTo>
                  <a:cubicBezTo>
                    <a:pt x="204" y="39"/>
                    <a:pt x="204" y="39"/>
                    <a:pt x="204" y="39"/>
                  </a:cubicBezTo>
                  <a:cubicBezTo>
                    <a:pt x="204" y="18"/>
                    <a:pt x="186" y="0"/>
                    <a:pt x="164" y="0"/>
                  </a:cubicBezTo>
                  <a:close/>
                  <a:moveTo>
                    <a:pt x="176" y="23"/>
                  </a:moveTo>
                  <a:cubicBezTo>
                    <a:pt x="180" y="23"/>
                    <a:pt x="180" y="23"/>
                    <a:pt x="180" y="23"/>
                  </a:cubicBezTo>
                  <a:cubicBezTo>
                    <a:pt x="180" y="28"/>
                    <a:pt x="180" y="28"/>
                    <a:pt x="180" y="28"/>
                  </a:cubicBezTo>
                  <a:cubicBezTo>
                    <a:pt x="180" y="58"/>
                    <a:pt x="180" y="58"/>
                    <a:pt x="180" y="58"/>
                  </a:cubicBezTo>
                  <a:cubicBezTo>
                    <a:pt x="146" y="58"/>
                    <a:pt x="146" y="58"/>
                    <a:pt x="146" y="58"/>
                  </a:cubicBezTo>
                  <a:cubicBezTo>
                    <a:pt x="146" y="24"/>
                    <a:pt x="146" y="24"/>
                    <a:pt x="146" y="24"/>
                  </a:cubicBezTo>
                  <a:lnTo>
                    <a:pt x="176" y="23"/>
                  </a:lnTo>
                  <a:close/>
                  <a:moveTo>
                    <a:pt x="73" y="81"/>
                  </a:moveTo>
                  <a:cubicBezTo>
                    <a:pt x="79" y="72"/>
                    <a:pt x="90" y="66"/>
                    <a:pt x="102" y="66"/>
                  </a:cubicBezTo>
                  <a:cubicBezTo>
                    <a:pt x="114" y="66"/>
                    <a:pt x="124" y="72"/>
                    <a:pt x="131" y="81"/>
                  </a:cubicBezTo>
                  <a:cubicBezTo>
                    <a:pt x="135" y="87"/>
                    <a:pt x="138" y="94"/>
                    <a:pt x="138" y="102"/>
                  </a:cubicBezTo>
                  <a:cubicBezTo>
                    <a:pt x="138" y="122"/>
                    <a:pt x="121" y="138"/>
                    <a:pt x="102" y="138"/>
                  </a:cubicBezTo>
                  <a:cubicBezTo>
                    <a:pt x="82" y="138"/>
                    <a:pt x="66" y="122"/>
                    <a:pt x="66" y="102"/>
                  </a:cubicBezTo>
                  <a:cubicBezTo>
                    <a:pt x="66" y="94"/>
                    <a:pt x="68" y="87"/>
                    <a:pt x="73" y="81"/>
                  </a:cubicBezTo>
                  <a:close/>
                  <a:moveTo>
                    <a:pt x="184" y="164"/>
                  </a:moveTo>
                  <a:cubicBezTo>
                    <a:pt x="184" y="175"/>
                    <a:pt x="175" y="184"/>
                    <a:pt x="164" y="184"/>
                  </a:cubicBezTo>
                  <a:cubicBezTo>
                    <a:pt x="39" y="184"/>
                    <a:pt x="39" y="184"/>
                    <a:pt x="39" y="184"/>
                  </a:cubicBezTo>
                  <a:cubicBezTo>
                    <a:pt x="28" y="184"/>
                    <a:pt x="20" y="175"/>
                    <a:pt x="20" y="164"/>
                  </a:cubicBezTo>
                  <a:cubicBezTo>
                    <a:pt x="20" y="81"/>
                    <a:pt x="20" y="81"/>
                    <a:pt x="20" y="81"/>
                  </a:cubicBezTo>
                  <a:cubicBezTo>
                    <a:pt x="50" y="81"/>
                    <a:pt x="50" y="81"/>
                    <a:pt x="50" y="81"/>
                  </a:cubicBezTo>
                  <a:cubicBezTo>
                    <a:pt x="47" y="87"/>
                    <a:pt x="46" y="95"/>
                    <a:pt x="46" y="102"/>
                  </a:cubicBezTo>
                  <a:cubicBezTo>
                    <a:pt x="46" y="133"/>
                    <a:pt x="71" y="158"/>
                    <a:pt x="102" y="158"/>
                  </a:cubicBezTo>
                  <a:cubicBezTo>
                    <a:pt x="132" y="158"/>
                    <a:pt x="157" y="133"/>
                    <a:pt x="157" y="102"/>
                  </a:cubicBezTo>
                  <a:cubicBezTo>
                    <a:pt x="157" y="95"/>
                    <a:pt x="156" y="87"/>
                    <a:pt x="153" y="81"/>
                  </a:cubicBezTo>
                  <a:cubicBezTo>
                    <a:pt x="184" y="81"/>
                    <a:pt x="184" y="81"/>
                    <a:pt x="184" y="81"/>
                  </a:cubicBezTo>
                  <a:lnTo>
                    <a:pt x="184" y="164"/>
                  </a:lnTo>
                  <a:close/>
                </a:path>
              </a:pathLst>
            </a:custGeom>
            <a:solidFill>
              <a:schemeClr val="bg1"/>
            </a:solidFill>
            <a:ln>
              <a:noFill/>
            </a:ln>
          </p:spPr>
          <p:txBody>
            <a:bodyPr anchor="ctr"/>
            <a:lstStyle/>
            <a:p>
              <a:pPr algn="ctr"/>
            </a:p>
          </p:txBody>
        </p:sp>
        <p:sp>
          <p:nvSpPr>
            <p:cNvPr id="13" name="Rectangle 23"/>
            <p:cNvSpPr/>
            <p:nvPr/>
          </p:nvSpPr>
          <p:spPr>
            <a:xfrm>
              <a:off x="5147584" y="2986612"/>
              <a:ext cx="267141" cy="346249"/>
            </a:xfrm>
            <a:prstGeom prst="rect">
              <a:avLst/>
            </a:prstGeom>
          </p:spPr>
          <p:txBody>
            <a:bodyPr wrap="none">
              <a:normAutofit fontScale="85000" lnSpcReduction="20000"/>
            </a:bodyPr>
            <a:lstStyle/>
            <a:p>
              <a:pPr algn="ctr"/>
              <a:r>
                <a:rPr lang="en-US" altLang="zh-CN" sz="3200" b="1" dirty="0">
                  <a:solidFill>
                    <a:schemeClr val="bg1"/>
                  </a:solidFill>
                </a:rPr>
                <a:t>3</a:t>
              </a:r>
              <a:endParaRPr lang="en-US" altLang="zh-CN" sz="3200" b="1" dirty="0">
                <a:solidFill>
                  <a:schemeClr val="bg1"/>
                </a:solidFill>
              </a:endParaRPr>
            </a:p>
          </p:txBody>
        </p:sp>
      </p:grpSp>
      <p:grpSp>
        <p:nvGrpSpPr>
          <p:cNvPr id="16" name="组合 29"/>
          <p:cNvGrpSpPr/>
          <p:nvPr/>
        </p:nvGrpSpPr>
        <p:grpSpPr>
          <a:xfrm>
            <a:off x="1596110" y="2415213"/>
            <a:ext cx="4852818" cy="1038080"/>
            <a:chOff x="1196626" y="1811410"/>
            <a:chExt cx="3640105" cy="778560"/>
          </a:xfrm>
        </p:grpSpPr>
        <p:sp>
          <p:nvSpPr>
            <p:cNvPr id="17" name="Freeform: Shape 37"/>
            <p:cNvSpPr/>
            <p:nvPr/>
          </p:nvSpPr>
          <p:spPr>
            <a:xfrm flipH="1">
              <a:off x="3397337" y="1811410"/>
              <a:ext cx="1439394" cy="778560"/>
            </a:xfrm>
            <a:custGeom>
              <a:avLst/>
              <a:gdLst>
                <a:gd name="connsiteX0" fmla="*/ 1832429 w 6775553"/>
                <a:gd name="connsiteY0" fmla="*/ 0 h 3664858"/>
                <a:gd name="connsiteX1" fmla="*/ 3520857 w 6775553"/>
                <a:gd name="connsiteY1" fmla="*/ 1119165 h 3664858"/>
                <a:gd name="connsiteX2" fmla="*/ 3541502 w 6775553"/>
                <a:gd name="connsiteY2" fmla="*/ 1175571 h 3664858"/>
                <a:gd name="connsiteX3" fmla="*/ 3543956 w 6775553"/>
                <a:gd name="connsiteY3" fmla="*/ 1174000 h 3664858"/>
                <a:gd name="connsiteX4" fmla="*/ 3615719 w 6775553"/>
                <a:gd name="connsiteY4" fmla="*/ 1306233 h 3664858"/>
                <a:gd name="connsiteX5" fmla="*/ 4345916 w 6775553"/>
                <a:gd name="connsiteY5" fmla="*/ 1694531 h 3664858"/>
                <a:gd name="connsiteX6" fmla="*/ 5011770 w 6775553"/>
                <a:gd name="connsiteY6" fmla="*/ 1390179 h 3664858"/>
                <a:gd name="connsiteX7" fmla="*/ 5048596 w 6775553"/>
                <a:gd name="connsiteY7" fmla="*/ 1342134 h 3664858"/>
                <a:gd name="connsiteX8" fmla="*/ 5066082 w 6775553"/>
                <a:gd name="connsiteY8" fmla="*/ 1309919 h 3664858"/>
                <a:gd name="connsiteX9" fmla="*/ 5089552 w 6775553"/>
                <a:gd name="connsiteY9" fmla="*/ 1281473 h 3664858"/>
                <a:gd name="connsiteX10" fmla="*/ 5094681 w 6775553"/>
                <a:gd name="connsiteY10" fmla="*/ 1272022 h 3664858"/>
                <a:gd name="connsiteX11" fmla="*/ 5096253 w 6775553"/>
                <a:gd name="connsiteY11" fmla="*/ 1273351 h 3664858"/>
                <a:gd name="connsiteX12" fmla="*/ 5180197 w 6775553"/>
                <a:gd name="connsiteY12" fmla="*/ 1171610 h 3664858"/>
                <a:gd name="connsiteX13" fmla="*/ 5841015 w 6775553"/>
                <a:gd name="connsiteY13" fmla="*/ 897890 h 3664858"/>
                <a:gd name="connsiteX14" fmla="*/ 6775553 w 6775553"/>
                <a:gd name="connsiteY14" fmla="*/ 1832428 h 3664858"/>
                <a:gd name="connsiteX15" fmla="*/ 5841015 w 6775553"/>
                <a:gd name="connsiteY15" fmla="*/ 2766966 h 3664858"/>
                <a:gd name="connsiteX16" fmla="*/ 5134367 w 6775553"/>
                <a:gd name="connsiteY16" fmla="*/ 2444014 h 3664858"/>
                <a:gd name="connsiteX17" fmla="*/ 5092691 w 6775553"/>
                <a:gd name="connsiteY17" fmla="*/ 2386854 h 3664858"/>
                <a:gd name="connsiteX18" fmla="*/ 5090513 w 6775553"/>
                <a:gd name="connsiteY18" fmla="*/ 2388695 h 3664858"/>
                <a:gd name="connsiteX19" fmla="*/ 5080267 w 6775553"/>
                <a:gd name="connsiteY19" fmla="*/ 2369814 h 3664858"/>
                <a:gd name="connsiteX20" fmla="*/ 5046845 w 6775553"/>
                <a:gd name="connsiteY20" fmla="*/ 2323975 h 3664858"/>
                <a:gd name="connsiteX21" fmla="*/ 5011770 w 6775553"/>
                <a:gd name="connsiteY21" fmla="*/ 2278215 h 3664858"/>
                <a:gd name="connsiteX22" fmla="*/ 4345916 w 6775553"/>
                <a:gd name="connsiteY22" fmla="*/ 1973862 h 3664858"/>
                <a:gd name="connsiteX23" fmla="*/ 3615719 w 6775553"/>
                <a:gd name="connsiteY23" fmla="*/ 2362160 h 3664858"/>
                <a:gd name="connsiteX24" fmla="*/ 3548466 w 6775553"/>
                <a:gd name="connsiteY24" fmla="*/ 2486081 h 3664858"/>
                <a:gd name="connsiteX25" fmla="*/ 3544494 w 6775553"/>
                <a:gd name="connsiteY25" fmla="*/ 2483539 h 3664858"/>
                <a:gd name="connsiteX26" fmla="*/ 3533622 w 6775553"/>
                <a:gd name="connsiteY26" fmla="*/ 2514722 h 3664858"/>
                <a:gd name="connsiteX27" fmla="*/ 1832429 w 6775553"/>
                <a:gd name="connsiteY27" fmla="*/ 3664858 h 3664858"/>
                <a:gd name="connsiteX28" fmla="*/ 0 w 6775553"/>
                <a:gd name="connsiteY28" fmla="*/ 1832429 h 3664858"/>
                <a:gd name="connsiteX29" fmla="*/ 1832429 w 6775553"/>
                <a:gd name="connsiteY29" fmla="*/ 0 h 3664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775553" h="3664858">
                  <a:moveTo>
                    <a:pt x="1832429" y="0"/>
                  </a:moveTo>
                  <a:cubicBezTo>
                    <a:pt x="2591446" y="0"/>
                    <a:pt x="3242679" y="461478"/>
                    <a:pt x="3520857" y="1119165"/>
                  </a:cubicBezTo>
                  <a:lnTo>
                    <a:pt x="3541502" y="1175571"/>
                  </a:lnTo>
                  <a:lnTo>
                    <a:pt x="3543956" y="1174000"/>
                  </a:lnTo>
                  <a:lnTo>
                    <a:pt x="3615719" y="1306233"/>
                  </a:lnTo>
                  <a:cubicBezTo>
                    <a:pt x="3773967" y="1540504"/>
                    <a:pt x="4041957" y="1694531"/>
                    <a:pt x="4345916" y="1694531"/>
                  </a:cubicBezTo>
                  <a:cubicBezTo>
                    <a:pt x="4611881" y="1694531"/>
                    <a:pt x="4850306" y="1576604"/>
                    <a:pt x="5011770" y="1390179"/>
                  </a:cubicBezTo>
                  <a:lnTo>
                    <a:pt x="5048596" y="1342134"/>
                  </a:lnTo>
                  <a:lnTo>
                    <a:pt x="5066082" y="1309919"/>
                  </a:lnTo>
                  <a:lnTo>
                    <a:pt x="5089552" y="1281473"/>
                  </a:lnTo>
                  <a:lnTo>
                    <a:pt x="5094681" y="1272022"/>
                  </a:lnTo>
                  <a:lnTo>
                    <a:pt x="5096253" y="1273351"/>
                  </a:lnTo>
                  <a:lnTo>
                    <a:pt x="5180197" y="1171610"/>
                  </a:lnTo>
                  <a:cubicBezTo>
                    <a:pt x="5349315" y="1002492"/>
                    <a:pt x="5582950" y="897890"/>
                    <a:pt x="5841015" y="897890"/>
                  </a:cubicBezTo>
                  <a:cubicBezTo>
                    <a:pt x="6357146" y="897890"/>
                    <a:pt x="6775553" y="1316297"/>
                    <a:pt x="6775553" y="1832428"/>
                  </a:cubicBezTo>
                  <a:cubicBezTo>
                    <a:pt x="6775553" y="2348559"/>
                    <a:pt x="6357146" y="2766966"/>
                    <a:pt x="5841015" y="2766966"/>
                  </a:cubicBezTo>
                  <a:cubicBezTo>
                    <a:pt x="5558756" y="2766966"/>
                    <a:pt x="5305723" y="2641832"/>
                    <a:pt x="5134367" y="2444014"/>
                  </a:cubicBezTo>
                  <a:lnTo>
                    <a:pt x="5092691" y="2386854"/>
                  </a:lnTo>
                  <a:lnTo>
                    <a:pt x="5090513" y="2388695"/>
                  </a:lnTo>
                  <a:lnTo>
                    <a:pt x="5080267" y="2369814"/>
                  </a:lnTo>
                  <a:lnTo>
                    <a:pt x="5046845" y="2323975"/>
                  </a:lnTo>
                  <a:lnTo>
                    <a:pt x="5011770" y="2278215"/>
                  </a:lnTo>
                  <a:cubicBezTo>
                    <a:pt x="4850306" y="2091790"/>
                    <a:pt x="4611881" y="1973862"/>
                    <a:pt x="4345916" y="1973862"/>
                  </a:cubicBezTo>
                  <a:cubicBezTo>
                    <a:pt x="4041957" y="1973863"/>
                    <a:pt x="3773967" y="2127890"/>
                    <a:pt x="3615719" y="2362160"/>
                  </a:cubicBezTo>
                  <a:lnTo>
                    <a:pt x="3548466" y="2486081"/>
                  </a:lnTo>
                  <a:lnTo>
                    <a:pt x="3544494" y="2483539"/>
                  </a:lnTo>
                  <a:lnTo>
                    <a:pt x="3533622" y="2514722"/>
                  </a:lnTo>
                  <a:cubicBezTo>
                    <a:pt x="3263004" y="3188846"/>
                    <a:pt x="2603306" y="3664858"/>
                    <a:pt x="1832429" y="3664858"/>
                  </a:cubicBezTo>
                  <a:cubicBezTo>
                    <a:pt x="820406" y="3664858"/>
                    <a:pt x="0" y="2844452"/>
                    <a:pt x="0" y="1832429"/>
                  </a:cubicBezTo>
                  <a:cubicBezTo>
                    <a:pt x="0" y="820406"/>
                    <a:pt x="820406" y="0"/>
                    <a:pt x="1832429" y="0"/>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nvGrpSpPr>
            <p:cNvPr id="18" name="Group 5"/>
            <p:cNvGrpSpPr/>
            <p:nvPr/>
          </p:nvGrpSpPr>
          <p:grpSpPr>
            <a:xfrm>
              <a:off x="1196626" y="1913911"/>
              <a:ext cx="2025305" cy="573557"/>
              <a:chOff x="807572" y="3430058"/>
              <a:chExt cx="3168560" cy="897321"/>
            </a:xfrm>
          </p:grpSpPr>
          <p:sp>
            <p:nvSpPr>
              <p:cNvPr id="21" name="TextBox 6"/>
              <p:cNvSpPr txBox="1"/>
              <p:nvPr/>
            </p:nvSpPr>
            <p:spPr>
              <a:xfrm>
                <a:off x="807572" y="3737823"/>
                <a:ext cx="3168560" cy="589556"/>
              </a:xfrm>
              <a:prstGeom prst="rect">
                <a:avLst/>
              </a:prstGeom>
              <a:noFill/>
            </p:spPr>
            <p:txBody>
              <a:bodyPr wrap="square" lIns="95970" tIns="0" rIns="95970" bIns="0" anchor="ctr" anchorCtr="0">
                <a:normAutofit fontScale="85000" lnSpcReduction="10000"/>
              </a:bodyPr>
              <a:lstStyle/>
              <a:p>
                <a:pPr algn="r" defTabSz="1219200">
                  <a:lnSpc>
                    <a:spcPct val="120000"/>
                  </a:lnSpc>
                  <a:defRPr/>
                </a:pPr>
                <a:r>
                  <a:rPr lang="zh-CN" altLang="en-US" sz="1465" dirty="0">
                    <a:solidFill>
                      <a:schemeClr val="bg1">
                        <a:lumMod val="50000"/>
                      </a:schemeClr>
                    </a:solidFill>
                  </a:rPr>
                  <a:t>此部分内容作为文字排版占位显示</a:t>
                </a:r>
                <a:br>
                  <a:rPr lang="zh-CN" altLang="en-US" sz="1465" dirty="0">
                    <a:solidFill>
                      <a:schemeClr val="bg1">
                        <a:lumMod val="50000"/>
                      </a:schemeClr>
                    </a:solidFill>
                  </a:rPr>
                </a:br>
                <a:r>
                  <a:rPr lang="zh-CN" altLang="en-US" sz="1465" dirty="0">
                    <a:solidFill>
                      <a:schemeClr val="bg1">
                        <a:lumMod val="50000"/>
                      </a:schemeClr>
                    </a:solidFill>
                  </a:rPr>
                  <a:t>（建议使用主题字体）</a:t>
                </a:r>
                <a:endParaRPr lang="zh-CN" altLang="en-US" sz="1465" dirty="0">
                  <a:solidFill>
                    <a:schemeClr val="bg1">
                      <a:lumMod val="50000"/>
                    </a:schemeClr>
                  </a:solidFill>
                </a:endParaRPr>
              </a:p>
            </p:txBody>
          </p:sp>
          <p:sp>
            <p:nvSpPr>
              <p:cNvPr id="22" name="Rectangle 7"/>
              <p:cNvSpPr/>
              <p:nvPr/>
            </p:nvSpPr>
            <p:spPr>
              <a:xfrm>
                <a:off x="1518803" y="3430058"/>
                <a:ext cx="2457329" cy="246221"/>
              </a:xfrm>
              <a:prstGeom prst="rect">
                <a:avLst/>
              </a:prstGeom>
            </p:spPr>
            <p:txBody>
              <a:bodyPr wrap="none" lIns="95970" tIns="0" rIns="95970" bIns="0">
                <a:normAutofit fontScale="85000" lnSpcReduction="10000"/>
              </a:bodyPr>
              <a:lstStyle/>
              <a:p>
                <a:pPr algn="r" defTabSz="1219200">
                  <a:defRPr/>
                </a:pPr>
                <a:r>
                  <a:rPr lang="zh-CN" altLang="en-US" b="1" dirty="0">
                    <a:solidFill>
                      <a:schemeClr val="bg1">
                        <a:lumMod val="50000"/>
                      </a:schemeClr>
                    </a:solidFill>
                  </a:rPr>
                  <a:t>标题文本预设</a:t>
                </a:r>
                <a:endParaRPr lang="zh-CN" altLang="en-US" b="1" dirty="0">
                  <a:solidFill>
                    <a:schemeClr val="bg1">
                      <a:lumMod val="50000"/>
                    </a:schemeClr>
                  </a:solidFill>
                </a:endParaRPr>
              </a:p>
            </p:txBody>
          </p:sp>
        </p:grpSp>
        <p:sp>
          <p:nvSpPr>
            <p:cNvPr id="19" name="Freeform: Shape 20"/>
            <p:cNvSpPr/>
            <p:nvPr/>
          </p:nvSpPr>
          <p:spPr bwMode="auto">
            <a:xfrm>
              <a:off x="4311449" y="2052136"/>
              <a:ext cx="296937" cy="286138"/>
            </a:xfrm>
            <a:custGeom>
              <a:avLst/>
              <a:gdLst>
                <a:gd name="T0" fmla="*/ 0 w 208"/>
                <a:gd name="T1" fmla="*/ 68 h 201"/>
                <a:gd name="T2" fmla="*/ 8 w 208"/>
                <a:gd name="T3" fmla="*/ 78 h 201"/>
                <a:gd name="T4" fmla="*/ 31 w 208"/>
                <a:gd name="T5" fmla="*/ 72 h 201"/>
                <a:gd name="T6" fmla="*/ 64 w 208"/>
                <a:gd name="T7" fmla="*/ 172 h 201"/>
                <a:gd name="T8" fmla="*/ 106 w 208"/>
                <a:gd name="T9" fmla="*/ 189 h 201"/>
                <a:gd name="T10" fmla="*/ 197 w 208"/>
                <a:gd name="T11" fmla="*/ 62 h 201"/>
                <a:gd name="T12" fmla="*/ 114 w 208"/>
                <a:gd name="T13" fmla="*/ 67 h 201"/>
                <a:gd name="T14" fmla="*/ 137 w 208"/>
                <a:gd name="T15" fmla="*/ 94 h 201"/>
                <a:gd name="T16" fmla="*/ 109 w 208"/>
                <a:gd name="T17" fmla="*/ 130 h 201"/>
                <a:gd name="T18" fmla="*/ 93 w 208"/>
                <a:gd name="T19" fmla="*/ 90 h 201"/>
                <a:gd name="T20" fmla="*/ 60 w 208"/>
                <a:gd name="T21" fmla="*/ 22 h 201"/>
                <a:gd name="T22" fmla="*/ 0 w 208"/>
                <a:gd name="T23" fmla="*/ 68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8" h="201">
                  <a:moveTo>
                    <a:pt x="0" y="68"/>
                  </a:moveTo>
                  <a:cubicBezTo>
                    <a:pt x="8" y="78"/>
                    <a:pt x="8" y="78"/>
                    <a:pt x="8" y="78"/>
                  </a:cubicBezTo>
                  <a:cubicBezTo>
                    <a:pt x="8" y="78"/>
                    <a:pt x="25" y="65"/>
                    <a:pt x="31" y="72"/>
                  </a:cubicBezTo>
                  <a:cubicBezTo>
                    <a:pt x="36" y="78"/>
                    <a:pt x="57" y="157"/>
                    <a:pt x="64" y="172"/>
                  </a:cubicBezTo>
                  <a:cubicBezTo>
                    <a:pt x="70" y="184"/>
                    <a:pt x="87" y="201"/>
                    <a:pt x="106" y="189"/>
                  </a:cubicBezTo>
                  <a:cubicBezTo>
                    <a:pt x="125" y="177"/>
                    <a:pt x="186" y="124"/>
                    <a:pt x="197" y="62"/>
                  </a:cubicBezTo>
                  <a:cubicBezTo>
                    <a:pt x="208" y="0"/>
                    <a:pt x="123" y="13"/>
                    <a:pt x="114" y="67"/>
                  </a:cubicBezTo>
                  <a:cubicBezTo>
                    <a:pt x="137" y="54"/>
                    <a:pt x="149" y="73"/>
                    <a:pt x="137" y="94"/>
                  </a:cubicBezTo>
                  <a:cubicBezTo>
                    <a:pt x="126" y="116"/>
                    <a:pt x="115" y="130"/>
                    <a:pt x="109" y="130"/>
                  </a:cubicBezTo>
                  <a:cubicBezTo>
                    <a:pt x="104" y="130"/>
                    <a:pt x="100" y="116"/>
                    <a:pt x="93" y="90"/>
                  </a:cubicBezTo>
                  <a:cubicBezTo>
                    <a:pt x="87" y="64"/>
                    <a:pt x="87" y="17"/>
                    <a:pt x="60" y="22"/>
                  </a:cubicBezTo>
                  <a:cubicBezTo>
                    <a:pt x="34" y="27"/>
                    <a:pt x="0" y="68"/>
                    <a:pt x="0" y="68"/>
                  </a:cubicBezTo>
                  <a:close/>
                </a:path>
              </a:pathLst>
            </a:custGeom>
            <a:solidFill>
              <a:schemeClr val="bg1"/>
            </a:solidFill>
            <a:ln>
              <a:noFill/>
            </a:ln>
          </p:spPr>
          <p:txBody>
            <a:bodyPr anchor="ctr"/>
            <a:lstStyle/>
            <a:p>
              <a:pPr algn="ctr"/>
            </a:p>
          </p:txBody>
        </p:sp>
        <p:sp>
          <p:nvSpPr>
            <p:cNvPr id="20" name="Rectangle 24"/>
            <p:cNvSpPr/>
            <p:nvPr/>
          </p:nvSpPr>
          <p:spPr>
            <a:xfrm>
              <a:off x="3457779" y="2043183"/>
              <a:ext cx="267141" cy="346249"/>
            </a:xfrm>
            <a:prstGeom prst="rect">
              <a:avLst/>
            </a:prstGeom>
          </p:spPr>
          <p:txBody>
            <a:bodyPr wrap="none">
              <a:normAutofit fontScale="85000" lnSpcReduction="20000"/>
            </a:bodyPr>
            <a:lstStyle/>
            <a:p>
              <a:pPr algn="ctr"/>
              <a:r>
                <a:rPr lang="en-US" altLang="zh-CN" sz="3200" b="1" dirty="0">
                  <a:solidFill>
                    <a:schemeClr val="bg1"/>
                  </a:solidFill>
                </a:rPr>
                <a:t>2</a:t>
              </a:r>
              <a:endParaRPr lang="en-US" altLang="zh-CN" sz="3200" b="1" dirty="0">
                <a:solidFill>
                  <a:schemeClr val="bg1"/>
                </a:solidFill>
              </a:endParaRPr>
            </a:p>
          </p:txBody>
        </p:sp>
      </p:grpSp>
      <p:grpSp>
        <p:nvGrpSpPr>
          <p:cNvPr id="23" name="组合 1"/>
          <p:cNvGrpSpPr/>
          <p:nvPr/>
        </p:nvGrpSpPr>
        <p:grpSpPr>
          <a:xfrm>
            <a:off x="1596110" y="4930759"/>
            <a:ext cx="4852818" cy="1038080"/>
            <a:chOff x="1196626" y="3698069"/>
            <a:chExt cx="3640105" cy="778560"/>
          </a:xfrm>
        </p:grpSpPr>
        <p:sp>
          <p:nvSpPr>
            <p:cNvPr id="24" name="Freeform: Shape 39"/>
            <p:cNvSpPr/>
            <p:nvPr/>
          </p:nvSpPr>
          <p:spPr>
            <a:xfrm flipH="1">
              <a:off x="3397337" y="3698069"/>
              <a:ext cx="1439394" cy="778560"/>
            </a:xfrm>
            <a:custGeom>
              <a:avLst/>
              <a:gdLst>
                <a:gd name="connsiteX0" fmla="*/ 1832429 w 6775553"/>
                <a:gd name="connsiteY0" fmla="*/ 0 h 3664858"/>
                <a:gd name="connsiteX1" fmla="*/ 3520857 w 6775553"/>
                <a:gd name="connsiteY1" fmla="*/ 1119165 h 3664858"/>
                <a:gd name="connsiteX2" fmla="*/ 3541502 w 6775553"/>
                <a:gd name="connsiteY2" fmla="*/ 1175571 h 3664858"/>
                <a:gd name="connsiteX3" fmla="*/ 3543956 w 6775553"/>
                <a:gd name="connsiteY3" fmla="*/ 1174000 h 3664858"/>
                <a:gd name="connsiteX4" fmla="*/ 3615719 w 6775553"/>
                <a:gd name="connsiteY4" fmla="*/ 1306233 h 3664858"/>
                <a:gd name="connsiteX5" fmla="*/ 4345916 w 6775553"/>
                <a:gd name="connsiteY5" fmla="*/ 1694531 h 3664858"/>
                <a:gd name="connsiteX6" fmla="*/ 5011770 w 6775553"/>
                <a:gd name="connsiteY6" fmla="*/ 1390179 h 3664858"/>
                <a:gd name="connsiteX7" fmla="*/ 5048596 w 6775553"/>
                <a:gd name="connsiteY7" fmla="*/ 1342134 h 3664858"/>
                <a:gd name="connsiteX8" fmla="*/ 5066082 w 6775553"/>
                <a:gd name="connsiteY8" fmla="*/ 1309919 h 3664858"/>
                <a:gd name="connsiteX9" fmla="*/ 5089552 w 6775553"/>
                <a:gd name="connsiteY9" fmla="*/ 1281473 h 3664858"/>
                <a:gd name="connsiteX10" fmla="*/ 5094681 w 6775553"/>
                <a:gd name="connsiteY10" fmla="*/ 1272022 h 3664858"/>
                <a:gd name="connsiteX11" fmla="*/ 5096253 w 6775553"/>
                <a:gd name="connsiteY11" fmla="*/ 1273351 h 3664858"/>
                <a:gd name="connsiteX12" fmla="*/ 5180197 w 6775553"/>
                <a:gd name="connsiteY12" fmla="*/ 1171610 h 3664858"/>
                <a:gd name="connsiteX13" fmla="*/ 5841015 w 6775553"/>
                <a:gd name="connsiteY13" fmla="*/ 897890 h 3664858"/>
                <a:gd name="connsiteX14" fmla="*/ 6775553 w 6775553"/>
                <a:gd name="connsiteY14" fmla="*/ 1832428 h 3664858"/>
                <a:gd name="connsiteX15" fmla="*/ 5841015 w 6775553"/>
                <a:gd name="connsiteY15" fmla="*/ 2766966 h 3664858"/>
                <a:gd name="connsiteX16" fmla="*/ 5134367 w 6775553"/>
                <a:gd name="connsiteY16" fmla="*/ 2444014 h 3664858"/>
                <a:gd name="connsiteX17" fmla="*/ 5092691 w 6775553"/>
                <a:gd name="connsiteY17" fmla="*/ 2386854 h 3664858"/>
                <a:gd name="connsiteX18" fmla="*/ 5090513 w 6775553"/>
                <a:gd name="connsiteY18" fmla="*/ 2388695 h 3664858"/>
                <a:gd name="connsiteX19" fmla="*/ 5080267 w 6775553"/>
                <a:gd name="connsiteY19" fmla="*/ 2369814 h 3664858"/>
                <a:gd name="connsiteX20" fmla="*/ 5046845 w 6775553"/>
                <a:gd name="connsiteY20" fmla="*/ 2323975 h 3664858"/>
                <a:gd name="connsiteX21" fmla="*/ 5011770 w 6775553"/>
                <a:gd name="connsiteY21" fmla="*/ 2278215 h 3664858"/>
                <a:gd name="connsiteX22" fmla="*/ 4345916 w 6775553"/>
                <a:gd name="connsiteY22" fmla="*/ 1973862 h 3664858"/>
                <a:gd name="connsiteX23" fmla="*/ 3615719 w 6775553"/>
                <a:gd name="connsiteY23" fmla="*/ 2362160 h 3664858"/>
                <a:gd name="connsiteX24" fmla="*/ 3548466 w 6775553"/>
                <a:gd name="connsiteY24" fmla="*/ 2486081 h 3664858"/>
                <a:gd name="connsiteX25" fmla="*/ 3544494 w 6775553"/>
                <a:gd name="connsiteY25" fmla="*/ 2483539 h 3664858"/>
                <a:gd name="connsiteX26" fmla="*/ 3533622 w 6775553"/>
                <a:gd name="connsiteY26" fmla="*/ 2514722 h 3664858"/>
                <a:gd name="connsiteX27" fmla="*/ 1832429 w 6775553"/>
                <a:gd name="connsiteY27" fmla="*/ 3664858 h 3664858"/>
                <a:gd name="connsiteX28" fmla="*/ 0 w 6775553"/>
                <a:gd name="connsiteY28" fmla="*/ 1832429 h 3664858"/>
                <a:gd name="connsiteX29" fmla="*/ 1832429 w 6775553"/>
                <a:gd name="connsiteY29" fmla="*/ 0 h 3664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775553" h="3664858">
                  <a:moveTo>
                    <a:pt x="1832429" y="0"/>
                  </a:moveTo>
                  <a:cubicBezTo>
                    <a:pt x="2591446" y="0"/>
                    <a:pt x="3242679" y="461478"/>
                    <a:pt x="3520857" y="1119165"/>
                  </a:cubicBezTo>
                  <a:lnTo>
                    <a:pt x="3541502" y="1175571"/>
                  </a:lnTo>
                  <a:lnTo>
                    <a:pt x="3543956" y="1174000"/>
                  </a:lnTo>
                  <a:lnTo>
                    <a:pt x="3615719" y="1306233"/>
                  </a:lnTo>
                  <a:cubicBezTo>
                    <a:pt x="3773967" y="1540504"/>
                    <a:pt x="4041957" y="1694531"/>
                    <a:pt x="4345916" y="1694531"/>
                  </a:cubicBezTo>
                  <a:cubicBezTo>
                    <a:pt x="4611881" y="1694531"/>
                    <a:pt x="4850306" y="1576604"/>
                    <a:pt x="5011770" y="1390179"/>
                  </a:cubicBezTo>
                  <a:lnTo>
                    <a:pt x="5048596" y="1342134"/>
                  </a:lnTo>
                  <a:lnTo>
                    <a:pt x="5066082" y="1309919"/>
                  </a:lnTo>
                  <a:lnTo>
                    <a:pt x="5089552" y="1281473"/>
                  </a:lnTo>
                  <a:lnTo>
                    <a:pt x="5094681" y="1272022"/>
                  </a:lnTo>
                  <a:lnTo>
                    <a:pt x="5096253" y="1273351"/>
                  </a:lnTo>
                  <a:lnTo>
                    <a:pt x="5180197" y="1171610"/>
                  </a:lnTo>
                  <a:cubicBezTo>
                    <a:pt x="5349315" y="1002492"/>
                    <a:pt x="5582950" y="897890"/>
                    <a:pt x="5841015" y="897890"/>
                  </a:cubicBezTo>
                  <a:cubicBezTo>
                    <a:pt x="6357146" y="897890"/>
                    <a:pt x="6775553" y="1316297"/>
                    <a:pt x="6775553" y="1832428"/>
                  </a:cubicBezTo>
                  <a:cubicBezTo>
                    <a:pt x="6775553" y="2348559"/>
                    <a:pt x="6357146" y="2766966"/>
                    <a:pt x="5841015" y="2766966"/>
                  </a:cubicBezTo>
                  <a:cubicBezTo>
                    <a:pt x="5558756" y="2766966"/>
                    <a:pt x="5305723" y="2641832"/>
                    <a:pt x="5134367" y="2444014"/>
                  </a:cubicBezTo>
                  <a:lnTo>
                    <a:pt x="5092691" y="2386854"/>
                  </a:lnTo>
                  <a:lnTo>
                    <a:pt x="5090513" y="2388695"/>
                  </a:lnTo>
                  <a:lnTo>
                    <a:pt x="5080267" y="2369814"/>
                  </a:lnTo>
                  <a:lnTo>
                    <a:pt x="5046845" y="2323975"/>
                  </a:lnTo>
                  <a:lnTo>
                    <a:pt x="5011770" y="2278215"/>
                  </a:lnTo>
                  <a:cubicBezTo>
                    <a:pt x="4850306" y="2091790"/>
                    <a:pt x="4611881" y="1973862"/>
                    <a:pt x="4345916" y="1973862"/>
                  </a:cubicBezTo>
                  <a:cubicBezTo>
                    <a:pt x="4041957" y="1973863"/>
                    <a:pt x="3773967" y="2127890"/>
                    <a:pt x="3615719" y="2362160"/>
                  </a:cubicBezTo>
                  <a:lnTo>
                    <a:pt x="3548466" y="2486081"/>
                  </a:lnTo>
                  <a:lnTo>
                    <a:pt x="3544494" y="2483539"/>
                  </a:lnTo>
                  <a:lnTo>
                    <a:pt x="3533622" y="2514722"/>
                  </a:lnTo>
                  <a:cubicBezTo>
                    <a:pt x="3263004" y="3188846"/>
                    <a:pt x="2603306" y="3664858"/>
                    <a:pt x="1832429" y="3664858"/>
                  </a:cubicBezTo>
                  <a:cubicBezTo>
                    <a:pt x="820406" y="3664858"/>
                    <a:pt x="0" y="2844452"/>
                    <a:pt x="0" y="1832429"/>
                  </a:cubicBezTo>
                  <a:cubicBezTo>
                    <a:pt x="0" y="820406"/>
                    <a:pt x="820406" y="0"/>
                    <a:pt x="1832429" y="0"/>
                  </a:cubicBezTo>
                  <a:close/>
                </a:path>
              </a:pathLst>
            </a:custGeom>
            <a:solidFill>
              <a:schemeClr val="accent6"/>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nvGrpSpPr>
            <p:cNvPr id="25" name="Group 12"/>
            <p:cNvGrpSpPr/>
            <p:nvPr/>
          </p:nvGrpSpPr>
          <p:grpSpPr>
            <a:xfrm>
              <a:off x="1196626" y="3800571"/>
              <a:ext cx="2025305" cy="573557"/>
              <a:chOff x="807572" y="3430058"/>
              <a:chExt cx="3168560" cy="897321"/>
            </a:xfrm>
          </p:grpSpPr>
          <p:sp>
            <p:nvSpPr>
              <p:cNvPr id="28" name="TextBox 13"/>
              <p:cNvSpPr txBox="1"/>
              <p:nvPr/>
            </p:nvSpPr>
            <p:spPr>
              <a:xfrm>
                <a:off x="807572" y="3737823"/>
                <a:ext cx="3168560" cy="589556"/>
              </a:xfrm>
              <a:prstGeom prst="rect">
                <a:avLst/>
              </a:prstGeom>
              <a:noFill/>
            </p:spPr>
            <p:txBody>
              <a:bodyPr wrap="square" lIns="95970" tIns="0" rIns="95970" bIns="0" anchor="ctr" anchorCtr="0">
                <a:normAutofit fontScale="85000" lnSpcReduction="10000"/>
              </a:bodyPr>
              <a:lstStyle/>
              <a:p>
                <a:pPr algn="r" defTabSz="1219200">
                  <a:lnSpc>
                    <a:spcPct val="120000"/>
                  </a:lnSpc>
                  <a:defRPr/>
                </a:pPr>
                <a:r>
                  <a:rPr lang="zh-CN" altLang="en-US" sz="1465" dirty="0">
                    <a:solidFill>
                      <a:schemeClr val="bg1">
                        <a:lumMod val="50000"/>
                      </a:schemeClr>
                    </a:solidFill>
                  </a:rPr>
                  <a:t>此部分内容作为文字排版占位显示</a:t>
                </a:r>
                <a:br>
                  <a:rPr lang="zh-CN" altLang="en-US" sz="1465" dirty="0">
                    <a:solidFill>
                      <a:schemeClr val="bg1">
                        <a:lumMod val="50000"/>
                      </a:schemeClr>
                    </a:solidFill>
                  </a:rPr>
                </a:br>
                <a:r>
                  <a:rPr lang="zh-CN" altLang="en-US" sz="1465" dirty="0">
                    <a:solidFill>
                      <a:schemeClr val="bg1">
                        <a:lumMod val="50000"/>
                      </a:schemeClr>
                    </a:solidFill>
                  </a:rPr>
                  <a:t>（建议使用主题字体）</a:t>
                </a:r>
                <a:endParaRPr lang="zh-CN" altLang="en-US" sz="1465" dirty="0">
                  <a:solidFill>
                    <a:schemeClr val="bg1">
                      <a:lumMod val="50000"/>
                    </a:schemeClr>
                  </a:solidFill>
                </a:endParaRPr>
              </a:p>
            </p:txBody>
          </p:sp>
          <p:sp>
            <p:nvSpPr>
              <p:cNvPr id="29" name="Rectangle 14"/>
              <p:cNvSpPr/>
              <p:nvPr/>
            </p:nvSpPr>
            <p:spPr>
              <a:xfrm>
                <a:off x="1518803" y="3430058"/>
                <a:ext cx="2457329" cy="246221"/>
              </a:xfrm>
              <a:prstGeom prst="rect">
                <a:avLst/>
              </a:prstGeom>
            </p:spPr>
            <p:txBody>
              <a:bodyPr wrap="none" lIns="95970" tIns="0" rIns="95970" bIns="0">
                <a:normAutofit fontScale="85000" lnSpcReduction="10000"/>
              </a:bodyPr>
              <a:lstStyle/>
              <a:p>
                <a:pPr algn="r" defTabSz="1219200">
                  <a:defRPr/>
                </a:pPr>
                <a:r>
                  <a:rPr lang="zh-CN" altLang="en-US" b="1" dirty="0">
                    <a:solidFill>
                      <a:schemeClr val="bg1">
                        <a:lumMod val="50000"/>
                      </a:schemeClr>
                    </a:solidFill>
                  </a:rPr>
                  <a:t>标题文本预设</a:t>
                </a:r>
                <a:endParaRPr lang="zh-CN" altLang="en-US" b="1" dirty="0">
                  <a:solidFill>
                    <a:schemeClr val="bg1">
                      <a:lumMod val="50000"/>
                    </a:schemeClr>
                  </a:solidFill>
                </a:endParaRPr>
              </a:p>
            </p:txBody>
          </p:sp>
        </p:grpSp>
        <p:sp>
          <p:nvSpPr>
            <p:cNvPr id="26" name="Freeform: Shape 21"/>
            <p:cNvSpPr>
              <a:spLocks noChangeAspect="1"/>
            </p:cNvSpPr>
            <p:nvPr/>
          </p:nvSpPr>
          <p:spPr bwMode="auto">
            <a:xfrm>
              <a:off x="4312203" y="3939790"/>
              <a:ext cx="295429" cy="295117"/>
            </a:xfrm>
            <a:custGeom>
              <a:avLst/>
              <a:gdLst>
                <a:gd name="T0" fmla="*/ 374 w 400"/>
                <a:gd name="T1" fmla="*/ 100 h 400"/>
                <a:gd name="T2" fmla="*/ 301 w 400"/>
                <a:gd name="T3" fmla="*/ 27 h 400"/>
                <a:gd name="T4" fmla="*/ 200 w 400"/>
                <a:gd name="T5" fmla="*/ 0 h 400"/>
                <a:gd name="T6" fmla="*/ 100 w 400"/>
                <a:gd name="T7" fmla="*/ 27 h 400"/>
                <a:gd name="T8" fmla="*/ 27 w 400"/>
                <a:gd name="T9" fmla="*/ 100 h 400"/>
                <a:gd name="T10" fmla="*/ 0 w 400"/>
                <a:gd name="T11" fmla="*/ 200 h 400"/>
                <a:gd name="T12" fmla="*/ 27 w 400"/>
                <a:gd name="T13" fmla="*/ 301 h 400"/>
                <a:gd name="T14" fmla="*/ 100 w 400"/>
                <a:gd name="T15" fmla="*/ 374 h 400"/>
                <a:gd name="T16" fmla="*/ 200 w 400"/>
                <a:gd name="T17" fmla="*/ 400 h 400"/>
                <a:gd name="T18" fmla="*/ 301 w 400"/>
                <a:gd name="T19" fmla="*/ 374 h 400"/>
                <a:gd name="T20" fmla="*/ 374 w 400"/>
                <a:gd name="T21" fmla="*/ 301 h 400"/>
                <a:gd name="T22" fmla="*/ 400 w 400"/>
                <a:gd name="T23" fmla="*/ 200 h 400"/>
                <a:gd name="T24" fmla="*/ 374 w 400"/>
                <a:gd name="T25" fmla="*/ 100 h 400"/>
                <a:gd name="T26" fmla="*/ 330 w 400"/>
                <a:gd name="T27" fmla="*/ 170 h 400"/>
                <a:gd name="T28" fmla="*/ 188 w 400"/>
                <a:gd name="T29" fmla="*/ 311 h 400"/>
                <a:gd name="T30" fmla="*/ 176 w 400"/>
                <a:gd name="T31" fmla="*/ 316 h 400"/>
                <a:gd name="T32" fmla="*/ 165 w 400"/>
                <a:gd name="T33" fmla="*/ 311 h 400"/>
                <a:gd name="T34" fmla="*/ 70 w 400"/>
                <a:gd name="T35" fmla="*/ 217 h 400"/>
                <a:gd name="T36" fmla="*/ 66 w 400"/>
                <a:gd name="T37" fmla="*/ 205 h 400"/>
                <a:gd name="T38" fmla="*/ 70 w 400"/>
                <a:gd name="T39" fmla="*/ 193 h 400"/>
                <a:gd name="T40" fmla="*/ 94 w 400"/>
                <a:gd name="T41" fmla="*/ 170 h 400"/>
                <a:gd name="T42" fmla="*/ 106 w 400"/>
                <a:gd name="T43" fmla="*/ 165 h 400"/>
                <a:gd name="T44" fmla="*/ 118 w 400"/>
                <a:gd name="T45" fmla="*/ 170 h 400"/>
                <a:gd name="T46" fmla="*/ 176 w 400"/>
                <a:gd name="T47" fmla="*/ 229 h 400"/>
                <a:gd name="T48" fmla="*/ 283 w 400"/>
                <a:gd name="T49" fmla="*/ 123 h 400"/>
                <a:gd name="T50" fmla="*/ 295 w 400"/>
                <a:gd name="T51" fmla="*/ 118 h 400"/>
                <a:gd name="T52" fmla="*/ 306 w 400"/>
                <a:gd name="T53" fmla="*/ 123 h 400"/>
                <a:gd name="T54" fmla="*/ 330 w 400"/>
                <a:gd name="T55" fmla="*/ 146 h 400"/>
                <a:gd name="T56" fmla="*/ 335 w 400"/>
                <a:gd name="T57" fmla="*/ 158 h 400"/>
                <a:gd name="T58" fmla="*/ 330 w 400"/>
                <a:gd name="T59" fmla="*/ 170 h 400"/>
                <a:gd name="T60" fmla="*/ 330 w 400"/>
                <a:gd name="T61" fmla="*/ 170 h 400"/>
                <a:gd name="T62" fmla="*/ 330 w 400"/>
                <a:gd name="T63" fmla="*/ 17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0" h="400">
                  <a:moveTo>
                    <a:pt x="374" y="100"/>
                  </a:moveTo>
                  <a:cubicBezTo>
                    <a:pt x="356" y="69"/>
                    <a:pt x="331" y="45"/>
                    <a:pt x="301" y="27"/>
                  </a:cubicBezTo>
                  <a:cubicBezTo>
                    <a:pt x="270" y="9"/>
                    <a:pt x="237" y="0"/>
                    <a:pt x="200" y="0"/>
                  </a:cubicBezTo>
                  <a:cubicBezTo>
                    <a:pt x="164" y="0"/>
                    <a:pt x="130" y="9"/>
                    <a:pt x="100" y="27"/>
                  </a:cubicBezTo>
                  <a:cubicBezTo>
                    <a:pt x="69" y="45"/>
                    <a:pt x="45" y="69"/>
                    <a:pt x="27" y="100"/>
                  </a:cubicBezTo>
                  <a:cubicBezTo>
                    <a:pt x="9" y="130"/>
                    <a:pt x="0" y="164"/>
                    <a:pt x="0" y="200"/>
                  </a:cubicBezTo>
                  <a:cubicBezTo>
                    <a:pt x="0" y="237"/>
                    <a:pt x="9" y="270"/>
                    <a:pt x="27" y="301"/>
                  </a:cubicBezTo>
                  <a:cubicBezTo>
                    <a:pt x="45" y="331"/>
                    <a:pt x="69" y="356"/>
                    <a:pt x="100" y="374"/>
                  </a:cubicBezTo>
                  <a:cubicBezTo>
                    <a:pt x="130" y="391"/>
                    <a:pt x="164" y="400"/>
                    <a:pt x="200" y="400"/>
                  </a:cubicBezTo>
                  <a:cubicBezTo>
                    <a:pt x="237" y="400"/>
                    <a:pt x="270" y="391"/>
                    <a:pt x="301" y="374"/>
                  </a:cubicBezTo>
                  <a:cubicBezTo>
                    <a:pt x="331" y="356"/>
                    <a:pt x="356" y="331"/>
                    <a:pt x="374" y="301"/>
                  </a:cubicBezTo>
                  <a:cubicBezTo>
                    <a:pt x="392" y="270"/>
                    <a:pt x="400" y="237"/>
                    <a:pt x="400" y="200"/>
                  </a:cubicBezTo>
                  <a:cubicBezTo>
                    <a:pt x="400" y="164"/>
                    <a:pt x="392" y="130"/>
                    <a:pt x="374" y="100"/>
                  </a:cubicBezTo>
                  <a:close/>
                  <a:moveTo>
                    <a:pt x="330" y="170"/>
                  </a:moveTo>
                  <a:cubicBezTo>
                    <a:pt x="188" y="311"/>
                    <a:pt x="188" y="311"/>
                    <a:pt x="188" y="311"/>
                  </a:cubicBezTo>
                  <a:cubicBezTo>
                    <a:pt x="185" y="315"/>
                    <a:pt x="181" y="316"/>
                    <a:pt x="176" y="316"/>
                  </a:cubicBezTo>
                  <a:cubicBezTo>
                    <a:pt x="172" y="316"/>
                    <a:pt x="168" y="315"/>
                    <a:pt x="165" y="311"/>
                  </a:cubicBezTo>
                  <a:cubicBezTo>
                    <a:pt x="70" y="217"/>
                    <a:pt x="70" y="217"/>
                    <a:pt x="70" y="217"/>
                  </a:cubicBezTo>
                  <a:cubicBezTo>
                    <a:pt x="67" y="214"/>
                    <a:pt x="66" y="210"/>
                    <a:pt x="66" y="205"/>
                  </a:cubicBezTo>
                  <a:cubicBezTo>
                    <a:pt x="66" y="200"/>
                    <a:pt x="67" y="196"/>
                    <a:pt x="70" y="193"/>
                  </a:cubicBezTo>
                  <a:cubicBezTo>
                    <a:pt x="94" y="170"/>
                    <a:pt x="94" y="170"/>
                    <a:pt x="94" y="170"/>
                  </a:cubicBezTo>
                  <a:cubicBezTo>
                    <a:pt x="97" y="166"/>
                    <a:pt x="101" y="165"/>
                    <a:pt x="106" y="165"/>
                  </a:cubicBezTo>
                  <a:cubicBezTo>
                    <a:pt x="110" y="165"/>
                    <a:pt x="114" y="166"/>
                    <a:pt x="118" y="170"/>
                  </a:cubicBezTo>
                  <a:cubicBezTo>
                    <a:pt x="176" y="229"/>
                    <a:pt x="176" y="229"/>
                    <a:pt x="176" y="229"/>
                  </a:cubicBezTo>
                  <a:cubicBezTo>
                    <a:pt x="283" y="123"/>
                    <a:pt x="283" y="123"/>
                    <a:pt x="283" y="123"/>
                  </a:cubicBezTo>
                  <a:cubicBezTo>
                    <a:pt x="286" y="119"/>
                    <a:pt x="290" y="118"/>
                    <a:pt x="295" y="118"/>
                  </a:cubicBezTo>
                  <a:cubicBezTo>
                    <a:pt x="299" y="118"/>
                    <a:pt x="303" y="119"/>
                    <a:pt x="306" y="123"/>
                  </a:cubicBezTo>
                  <a:cubicBezTo>
                    <a:pt x="330" y="146"/>
                    <a:pt x="330" y="146"/>
                    <a:pt x="330" y="146"/>
                  </a:cubicBezTo>
                  <a:cubicBezTo>
                    <a:pt x="333" y="149"/>
                    <a:pt x="335" y="153"/>
                    <a:pt x="335" y="158"/>
                  </a:cubicBezTo>
                  <a:cubicBezTo>
                    <a:pt x="335" y="163"/>
                    <a:pt x="333" y="167"/>
                    <a:pt x="330" y="170"/>
                  </a:cubicBezTo>
                  <a:close/>
                  <a:moveTo>
                    <a:pt x="330" y="170"/>
                  </a:moveTo>
                  <a:cubicBezTo>
                    <a:pt x="330" y="170"/>
                    <a:pt x="330" y="170"/>
                    <a:pt x="330" y="170"/>
                  </a:cubicBezTo>
                </a:path>
              </a:pathLst>
            </a:custGeom>
            <a:solidFill>
              <a:schemeClr val="bg1"/>
            </a:solidFill>
            <a:ln>
              <a:noFill/>
            </a:ln>
          </p:spPr>
          <p:txBody>
            <a:bodyPr anchor="ctr"/>
            <a:lstStyle/>
            <a:p>
              <a:pPr algn="ctr"/>
            </a:p>
          </p:txBody>
        </p:sp>
        <p:sp>
          <p:nvSpPr>
            <p:cNvPr id="27" name="Rectangle 25"/>
            <p:cNvSpPr/>
            <p:nvPr/>
          </p:nvSpPr>
          <p:spPr>
            <a:xfrm>
              <a:off x="3457779" y="3919981"/>
              <a:ext cx="267141" cy="346249"/>
            </a:xfrm>
            <a:prstGeom prst="rect">
              <a:avLst/>
            </a:prstGeom>
          </p:spPr>
          <p:txBody>
            <a:bodyPr wrap="none">
              <a:normAutofit fontScale="85000" lnSpcReduction="20000"/>
            </a:bodyPr>
            <a:lstStyle/>
            <a:p>
              <a:pPr algn="ctr"/>
              <a:r>
                <a:rPr lang="en-US" altLang="zh-CN" sz="3200" b="1" dirty="0">
                  <a:solidFill>
                    <a:schemeClr val="bg1"/>
                  </a:solidFill>
                </a:rPr>
                <a:t>4</a:t>
              </a:r>
              <a:endParaRPr lang="en-US" altLang="zh-CN" sz="3200" b="1" dirty="0">
                <a:solidFill>
                  <a:schemeClr val="bg1"/>
                </a:solidFill>
              </a:endParaRPr>
            </a:p>
          </p:txBody>
        </p:sp>
      </p:grpSp>
    </p:spTree>
  </p:cSld>
  <p:clrMapOvr>
    <a:masterClrMapping/>
  </p:clrMapOvr>
  <p:transition spd="med" advTm="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1+#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0-#ppt_w/2"/>
                                          </p:val>
                                        </p:tav>
                                        <p:tav tm="100000">
                                          <p:val>
                                            <p:strVal val="#ppt_x"/>
                                          </p:val>
                                        </p:tav>
                                      </p:tavLst>
                                    </p:anim>
                                    <p:anim calcmode="lin" valueType="num">
                                      <p:cBhvr additive="base">
                                        <p:cTn id="18" dur="500" fill="hold"/>
                                        <p:tgtEl>
                                          <p:spTgt spid="16"/>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additive="base">
                                        <p:cTn id="21" dur="500" fill="hold"/>
                                        <p:tgtEl>
                                          <p:spTgt spid="23"/>
                                        </p:tgtEl>
                                        <p:attrNameLst>
                                          <p:attrName>ppt_x</p:attrName>
                                        </p:attrNameLst>
                                      </p:cBhvr>
                                      <p:tavLst>
                                        <p:tav tm="0">
                                          <p:val>
                                            <p:strVal val="0-#ppt_w/2"/>
                                          </p:val>
                                        </p:tav>
                                        <p:tav tm="100000">
                                          <p:val>
                                            <p:strVal val="#ppt_x"/>
                                          </p:val>
                                        </p:tav>
                                      </p:tavLst>
                                    </p:anim>
                                    <p:anim calcmode="lin" valueType="num">
                                      <p:cBhvr additive="base">
                                        <p:cTn id="22"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0"/>
          <p:cNvSpPr>
            <a:spLocks noChangeArrowheads="1"/>
          </p:cNvSpPr>
          <p:nvPr/>
        </p:nvSpPr>
        <p:spPr bwMode="auto">
          <a:xfrm>
            <a:off x="2216154" y="2425824"/>
            <a:ext cx="9975849" cy="2006355"/>
          </a:xfrm>
          <a:prstGeom prst="rect">
            <a:avLst/>
          </a:prstGeom>
          <a:solidFill>
            <a:schemeClr val="bg2">
              <a:lumMod val="90000"/>
              <a:alpha val="20000"/>
            </a:schemeClr>
          </a:solidFill>
          <a:ln>
            <a:noFill/>
          </a:ln>
          <a:effectLst/>
        </p:spPr>
        <p:txBody>
          <a:bodyPr wrap="none" anchor="ctr"/>
          <a:lstStyle/>
          <a:p>
            <a:pPr>
              <a:defRPr/>
            </a:pPr>
            <a:endParaRPr lang="zh-CN" altLang="en-US" sz="1800" dirty="0">
              <a:solidFill>
                <a:srgbClr val="333333"/>
              </a:solidFill>
              <a:latin typeface="Calibri" panose="020F0502020204030204"/>
              <a:ea typeface="微软雅黑" panose="020B0503020204020204" pitchFamily="34" charset="-122"/>
            </a:endParaRPr>
          </a:p>
        </p:txBody>
      </p:sp>
      <p:sp>
        <p:nvSpPr>
          <p:cNvPr id="3" name="Freeform 34"/>
          <p:cNvSpPr/>
          <p:nvPr/>
        </p:nvSpPr>
        <p:spPr bwMode="auto">
          <a:xfrm>
            <a:off x="2" y="2425824"/>
            <a:ext cx="5471663" cy="2006355"/>
          </a:xfrm>
          <a:custGeom>
            <a:avLst/>
            <a:gdLst/>
            <a:ahLst/>
            <a:cxnLst/>
            <a:rect l="l" t="t" r="r" b="b"/>
            <a:pathLst>
              <a:path w="4103747" h="1504766">
                <a:moveTo>
                  <a:pt x="0" y="0"/>
                </a:moveTo>
                <a:cubicBezTo>
                  <a:pt x="442960" y="0"/>
                  <a:pt x="1380722" y="0"/>
                  <a:pt x="3365993" y="0"/>
                </a:cubicBezTo>
                <a:cubicBezTo>
                  <a:pt x="3759462" y="0"/>
                  <a:pt x="4103747" y="345356"/>
                  <a:pt x="4103747" y="764717"/>
                </a:cubicBezTo>
                <a:cubicBezTo>
                  <a:pt x="4103747" y="1159410"/>
                  <a:pt x="3759462" y="1504766"/>
                  <a:pt x="3365993" y="1504766"/>
                </a:cubicBezTo>
                <a:cubicBezTo>
                  <a:pt x="3365993" y="1504766"/>
                  <a:pt x="3365993" y="1504766"/>
                  <a:pt x="0" y="1504766"/>
                </a:cubicBezTo>
                <a:close/>
              </a:path>
            </a:pathLst>
          </a:custGeom>
          <a:solidFill>
            <a:schemeClr val="accent1"/>
          </a:solidFill>
          <a:ln>
            <a:noFill/>
          </a:ln>
        </p:spPr>
        <p:txBody>
          <a:bodyPr/>
          <a:lstStyle/>
          <a:p>
            <a:pPr>
              <a:defRPr/>
            </a:pPr>
            <a:endParaRPr lang="zh-CN" altLang="en-US" sz="1800" dirty="0">
              <a:solidFill>
                <a:srgbClr val="333333"/>
              </a:solidFill>
              <a:latin typeface="Calibri" panose="020F0502020204030204"/>
              <a:ea typeface="微软雅黑" panose="020B0503020204020204" pitchFamily="34" charset="-122"/>
            </a:endParaRPr>
          </a:p>
        </p:txBody>
      </p:sp>
      <p:sp>
        <p:nvSpPr>
          <p:cNvPr id="4" name="Oval 35"/>
          <p:cNvSpPr>
            <a:spLocks noChangeArrowheads="1"/>
          </p:cNvSpPr>
          <p:nvPr/>
        </p:nvSpPr>
        <p:spPr bwMode="auto">
          <a:xfrm>
            <a:off x="3634271" y="2591269"/>
            <a:ext cx="1706149" cy="1709603"/>
          </a:xfrm>
          <a:prstGeom prst="ellipse">
            <a:avLst/>
          </a:prstGeom>
          <a:solidFill>
            <a:schemeClr val="bg2"/>
          </a:solidFill>
          <a:ln>
            <a:noFill/>
          </a:ln>
        </p:spPr>
        <p:txBody>
          <a:bodyPr/>
          <a:lstStyle/>
          <a:p>
            <a:pPr>
              <a:defRPr/>
            </a:pPr>
            <a:endParaRPr lang="zh-CN" altLang="en-US" sz="1800" dirty="0">
              <a:solidFill>
                <a:srgbClr val="333333"/>
              </a:solidFill>
              <a:latin typeface="Calibri" panose="020F0502020204030204"/>
              <a:ea typeface="微软雅黑" panose="020B0503020204020204" pitchFamily="34" charset="-122"/>
            </a:endParaRPr>
          </a:p>
        </p:txBody>
      </p:sp>
      <p:sp>
        <p:nvSpPr>
          <p:cNvPr id="7" name="Freeform 10"/>
          <p:cNvSpPr>
            <a:spLocks noEditPoints="1"/>
          </p:cNvSpPr>
          <p:nvPr/>
        </p:nvSpPr>
        <p:spPr bwMode="auto">
          <a:xfrm>
            <a:off x="4058644" y="3016252"/>
            <a:ext cx="857403" cy="859637"/>
          </a:xfrm>
          <a:custGeom>
            <a:avLst/>
            <a:gdLst>
              <a:gd name="T0" fmla="*/ 47 w 162"/>
              <a:gd name="T1" fmla="*/ 34 h 163"/>
              <a:gd name="T2" fmla="*/ 34 w 162"/>
              <a:gd name="T3" fmla="*/ 47 h 163"/>
              <a:gd name="T4" fmla="*/ 32 w 162"/>
              <a:gd name="T5" fmla="*/ 61 h 163"/>
              <a:gd name="T6" fmla="*/ 41 w 162"/>
              <a:gd name="T7" fmla="*/ 52 h 163"/>
              <a:gd name="T8" fmla="*/ 52 w 162"/>
              <a:gd name="T9" fmla="*/ 41 h 163"/>
              <a:gd name="T10" fmla="*/ 60 w 162"/>
              <a:gd name="T11" fmla="*/ 32 h 163"/>
              <a:gd name="T12" fmla="*/ 160 w 162"/>
              <a:gd name="T13" fmla="*/ 150 h 163"/>
              <a:gd name="T14" fmla="*/ 130 w 162"/>
              <a:gd name="T15" fmla="*/ 121 h 163"/>
              <a:gd name="T16" fmla="*/ 147 w 162"/>
              <a:gd name="T17" fmla="*/ 74 h 163"/>
              <a:gd name="T18" fmla="*/ 142 w 162"/>
              <a:gd name="T19" fmla="*/ 46 h 163"/>
              <a:gd name="T20" fmla="*/ 126 w 162"/>
              <a:gd name="T21" fmla="*/ 22 h 163"/>
              <a:gd name="T22" fmla="*/ 74 w 162"/>
              <a:gd name="T23" fmla="*/ 0 h 163"/>
              <a:gd name="T24" fmla="*/ 6 w 162"/>
              <a:gd name="T25" fmla="*/ 46 h 163"/>
              <a:gd name="T26" fmla="*/ 5 w 162"/>
              <a:gd name="T27" fmla="*/ 102 h 163"/>
              <a:gd name="T28" fmla="*/ 21 w 162"/>
              <a:gd name="T29" fmla="*/ 126 h 163"/>
              <a:gd name="T30" fmla="*/ 45 w 162"/>
              <a:gd name="T31" fmla="*/ 142 h 163"/>
              <a:gd name="T32" fmla="*/ 45 w 162"/>
              <a:gd name="T33" fmla="*/ 142 h 163"/>
              <a:gd name="T34" fmla="*/ 102 w 162"/>
              <a:gd name="T35" fmla="*/ 142 h 163"/>
              <a:gd name="T36" fmla="*/ 150 w 162"/>
              <a:gd name="T37" fmla="*/ 160 h 163"/>
              <a:gd name="T38" fmla="*/ 160 w 162"/>
              <a:gd name="T39" fmla="*/ 150 h 163"/>
              <a:gd name="T40" fmla="*/ 116 w 162"/>
              <a:gd name="T41" fmla="*/ 117 h 163"/>
              <a:gd name="T42" fmla="*/ 97 w 162"/>
              <a:gd name="T43" fmla="*/ 130 h 163"/>
              <a:gd name="T44" fmla="*/ 51 w 162"/>
              <a:gd name="T45" fmla="*/ 130 h 163"/>
              <a:gd name="T46" fmla="*/ 31 w 162"/>
              <a:gd name="T47" fmla="*/ 117 h 163"/>
              <a:gd name="T48" fmla="*/ 31 w 162"/>
              <a:gd name="T49" fmla="*/ 117 h 163"/>
              <a:gd name="T50" fmla="*/ 18 w 162"/>
              <a:gd name="T51" fmla="*/ 97 h 163"/>
              <a:gd name="T52" fmla="*/ 18 w 162"/>
              <a:gd name="T53" fmla="*/ 51 h 163"/>
              <a:gd name="T54" fmla="*/ 74 w 162"/>
              <a:gd name="T55" fmla="*/ 14 h 163"/>
              <a:gd name="T56" fmla="*/ 116 w 162"/>
              <a:gd name="T57" fmla="*/ 31 h 163"/>
              <a:gd name="T58" fmla="*/ 129 w 162"/>
              <a:gd name="T59" fmla="*/ 51 h 163"/>
              <a:gd name="T60" fmla="*/ 134 w 162"/>
              <a:gd name="T61" fmla="*/ 74 h 163"/>
              <a:gd name="T62" fmla="*/ 116 w 162"/>
              <a:gd name="T63" fmla="*/ 117 h 163"/>
              <a:gd name="T64" fmla="*/ 117 w 162"/>
              <a:gd name="T65" fmla="*/ 70 h 163"/>
              <a:gd name="T66" fmla="*/ 110 w 162"/>
              <a:gd name="T67" fmla="*/ 89 h 163"/>
              <a:gd name="T68" fmla="*/ 102 w 162"/>
              <a:gd name="T69" fmla="*/ 102 h 163"/>
              <a:gd name="T70" fmla="*/ 74 w 162"/>
              <a:gd name="T71" fmla="*/ 114 h 163"/>
              <a:gd name="T72" fmla="*/ 74 w 162"/>
              <a:gd name="T73" fmla="*/ 122 h 163"/>
              <a:gd name="T74" fmla="*/ 107 w 162"/>
              <a:gd name="T75" fmla="*/ 108 h 163"/>
              <a:gd name="T76" fmla="*/ 118 w 162"/>
              <a:gd name="T77" fmla="*/ 92 h 163"/>
              <a:gd name="T78" fmla="*/ 117 w 162"/>
              <a:gd name="T79" fmla="*/ 7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2" h="163">
                <a:moveTo>
                  <a:pt x="55" y="30"/>
                </a:moveTo>
                <a:cubicBezTo>
                  <a:pt x="52" y="31"/>
                  <a:pt x="50" y="33"/>
                  <a:pt x="47" y="34"/>
                </a:cubicBezTo>
                <a:cubicBezTo>
                  <a:pt x="44" y="36"/>
                  <a:pt x="42" y="38"/>
                  <a:pt x="40" y="40"/>
                </a:cubicBezTo>
                <a:cubicBezTo>
                  <a:pt x="38" y="42"/>
                  <a:pt x="36" y="45"/>
                  <a:pt x="34" y="47"/>
                </a:cubicBezTo>
                <a:cubicBezTo>
                  <a:pt x="32" y="50"/>
                  <a:pt x="31" y="53"/>
                  <a:pt x="30" y="55"/>
                </a:cubicBezTo>
                <a:cubicBezTo>
                  <a:pt x="29" y="57"/>
                  <a:pt x="30" y="60"/>
                  <a:pt x="32" y="61"/>
                </a:cubicBezTo>
                <a:cubicBezTo>
                  <a:pt x="34" y="62"/>
                  <a:pt x="36" y="61"/>
                  <a:pt x="37" y="59"/>
                </a:cubicBezTo>
                <a:cubicBezTo>
                  <a:pt x="38" y="56"/>
                  <a:pt x="39" y="54"/>
                  <a:pt x="41" y="52"/>
                </a:cubicBezTo>
                <a:cubicBezTo>
                  <a:pt x="42" y="50"/>
                  <a:pt x="44" y="48"/>
                  <a:pt x="46" y="46"/>
                </a:cubicBezTo>
                <a:cubicBezTo>
                  <a:pt x="48" y="44"/>
                  <a:pt x="49" y="43"/>
                  <a:pt x="52" y="41"/>
                </a:cubicBezTo>
                <a:cubicBezTo>
                  <a:pt x="54" y="40"/>
                  <a:pt x="56" y="38"/>
                  <a:pt x="58" y="37"/>
                </a:cubicBezTo>
                <a:cubicBezTo>
                  <a:pt x="60" y="37"/>
                  <a:pt x="61" y="34"/>
                  <a:pt x="60" y="32"/>
                </a:cubicBezTo>
                <a:cubicBezTo>
                  <a:pt x="59" y="30"/>
                  <a:pt x="57" y="29"/>
                  <a:pt x="55" y="30"/>
                </a:cubicBezTo>
                <a:close/>
                <a:moveTo>
                  <a:pt x="160" y="150"/>
                </a:moveTo>
                <a:cubicBezTo>
                  <a:pt x="160" y="150"/>
                  <a:pt x="160" y="150"/>
                  <a:pt x="160" y="150"/>
                </a:cubicBezTo>
                <a:cubicBezTo>
                  <a:pt x="130" y="121"/>
                  <a:pt x="130" y="121"/>
                  <a:pt x="130" y="121"/>
                </a:cubicBezTo>
                <a:cubicBezTo>
                  <a:pt x="135" y="115"/>
                  <a:pt x="139" y="109"/>
                  <a:pt x="142" y="102"/>
                </a:cubicBezTo>
                <a:cubicBezTo>
                  <a:pt x="145" y="93"/>
                  <a:pt x="147" y="84"/>
                  <a:pt x="147" y="74"/>
                </a:cubicBezTo>
                <a:cubicBezTo>
                  <a:pt x="147" y="64"/>
                  <a:pt x="145" y="55"/>
                  <a:pt x="142" y="46"/>
                </a:cubicBezTo>
                <a:cubicBezTo>
                  <a:pt x="142" y="46"/>
                  <a:pt x="142" y="46"/>
                  <a:pt x="142" y="46"/>
                </a:cubicBezTo>
                <a:cubicBezTo>
                  <a:pt x="138" y="37"/>
                  <a:pt x="133" y="29"/>
                  <a:pt x="126" y="22"/>
                </a:cubicBezTo>
                <a:cubicBezTo>
                  <a:pt x="126" y="22"/>
                  <a:pt x="126" y="22"/>
                  <a:pt x="126" y="22"/>
                </a:cubicBezTo>
                <a:cubicBezTo>
                  <a:pt x="119" y="15"/>
                  <a:pt x="111" y="10"/>
                  <a:pt x="102" y="6"/>
                </a:cubicBezTo>
                <a:cubicBezTo>
                  <a:pt x="93" y="2"/>
                  <a:pt x="84" y="0"/>
                  <a:pt x="74" y="0"/>
                </a:cubicBezTo>
                <a:cubicBezTo>
                  <a:pt x="53" y="0"/>
                  <a:pt x="35" y="8"/>
                  <a:pt x="21" y="22"/>
                </a:cubicBezTo>
                <a:cubicBezTo>
                  <a:pt x="15" y="29"/>
                  <a:pt x="9" y="37"/>
                  <a:pt x="6" y="46"/>
                </a:cubicBezTo>
                <a:cubicBezTo>
                  <a:pt x="2" y="55"/>
                  <a:pt x="0" y="64"/>
                  <a:pt x="0" y="74"/>
                </a:cubicBezTo>
                <a:cubicBezTo>
                  <a:pt x="0" y="84"/>
                  <a:pt x="2" y="93"/>
                  <a:pt x="5" y="102"/>
                </a:cubicBezTo>
                <a:cubicBezTo>
                  <a:pt x="6" y="102"/>
                  <a:pt x="6" y="102"/>
                  <a:pt x="6" y="102"/>
                </a:cubicBezTo>
                <a:cubicBezTo>
                  <a:pt x="9" y="111"/>
                  <a:pt x="15" y="119"/>
                  <a:pt x="21" y="126"/>
                </a:cubicBezTo>
                <a:cubicBezTo>
                  <a:pt x="22" y="126"/>
                  <a:pt x="22" y="126"/>
                  <a:pt x="22" y="126"/>
                </a:cubicBezTo>
                <a:cubicBezTo>
                  <a:pt x="28" y="133"/>
                  <a:pt x="36" y="138"/>
                  <a:pt x="45" y="142"/>
                </a:cubicBezTo>
                <a:cubicBezTo>
                  <a:pt x="45" y="142"/>
                  <a:pt x="45" y="142"/>
                  <a:pt x="45" y="142"/>
                </a:cubicBezTo>
                <a:cubicBezTo>
                  <a:pt x="45" y="142"/>
                  <a:pt x="45" y="142"/>
                  <a:pt x="45" y="142"/>
                </a:cubicBezTo>
                <a:cubicBezTo>
                  <a:pt x="54" y="146"/>
                  <a:pt x="64" y="148"/>
                  <a:pt x="74" y="148"/>
                </a:cubicBezTo>
                <a:cubicBezTo>
                  <a:pt x="84" y="148"/>
                  <a:pt x="93" y="146"/>
                  <a:pt x="102" y="142"/>
                </a:cubicBezTo>
                <a:cubicBezTo>
                  <a:pt x="109" y="139"/>
                  <a:pt x="115" y="135"/>
                  <a:pt x="121" y="131"/>
                </a:cubicBezTo>
                <a:cubicBezTo>
                  <a:pt x="150" y="160"/>
                  <a:pt x="150" y="160"/>
                  <a:pt x="150" y="160"/>
                </a:cubicBezTo>
                <a:cubicBezTo>
                  <a:pt x="153" y="163"/>
                  <a:pt x="157" y="163"/>
                  <a:pt x="160" y="160"/>
                </a:cubicBezTo>
                <a:cubicBezTo>
                  <a:pt x="162" y="157"/>
                  <a:pt x="162" y="153"/>
                  <a:pt x="160" y="150"/>
                </a:cubicBezTo>
                <a:close/>
                <a:moveTo>
                  <a:pt x="116" y="117"/>
                </a:moveTo>
                <a:cubicBezTo>
                  <a:pt x="116" y="117"/>
                  <a:pt x="116" y="117"/>
                  <a:pt x="116" y="117"/>
                </a:cubicBezTo>
                <a:cubicBezTo>
                  <a:pt x="116" y="117"/>
                  <a:pt x="116" y="117"/>
                  <a:pt x="116" y="117"/>
                </a:cubicBezTo>
                <a:cubicBezTo>
                  <a:pt x="111" y="122"/>
                  <a:pt x="104" y="127"/>
                  <a:pt x="97" y="130"/>
                </a:cubicBezTo>
                <a:cubicBezTo>
                  <a:pt x="90" y="133"/>
                  <a:pt x="82" y="134"/>
                  <a:pt x="74" y="134"/>
                </a:cubicBezTo>
                <a:cubicBezTo>
                  <a:pt x="65" y="134"/>
                  <a:pt x="58" y="133"/>
                  <a:pt x="51" y="130"/>
                </a:cubicBezTo>
                <a:cubicBezTo>
                  <a:pt x="51" y="130"/>
                  <a:pt x="51" y="130"/>
                  <a:pt x="51" y="130"/>
                </a:cubicBezTo>
                <a:cubicBezTo>
                  <a:pt x="43" y="127"/>
                  <a:pt x="37" y="122"/>
                  <a:pt x="31" y="117"/>
                </a:cubicBezTo>
                <a:cubicBezTo>
                  <a:pt x="31" y="117"/>
                  <a:pt x="31" y="117"/>
                  <a:pt x="31" y="117"/>
                </a:cubicBezTo>
                <a:cubicBezTo>
                  <a:pt x="31" y="117"/>
                  <a:pt x="31" y="117"/>
                  <a:pt x="31" y="117"/>
                </a:cubicBezTo>
                <a:cubicBezTo>
                  <a:pt x="26" y="111"/>
                  <a:pt x="21" y="104"/>
                  <a:pt x="18" y="97"/>
                </a:cubicBezTo>
                <a:cubicBezTo>
                  <a:pt x="18" y="97"/>
                  <a:pt x="18" y="97"/>
                  <a:pt x="18" y="97"/>
                </a:cubicBezTo>
                <a:cubicBezTo>
                  <a:pt x="15" y="90"/>
                  <a:pt x="13" y="82"/>
                  <a:pt x="13" y="74"/>
                </a:cubicBezTo>
                <a:cubicBezTo>
                  <a:pt x="13" y="66"/>
                  <a:pt x="15" y="58"/>
                  <a:pt x="18" y="51"/>
                </a:cubicBezTo>
                <a:cubicBezTo>
                  <a:pt x="21" y="44"/>
                  <a:pt x="26" y="37"/>
                  <a:pt x="31" y="31"/>
                </a:cubicBezTo>
                <a:cubicBezTo>
                  <a:pt x="42" y="21"/>
                  <a:pt x="57" y="14"/>
                  <a:pt x="74" y="14"/>
                </a:cubicBezTo>
                <a:cubicBezTo>
                  <a:pt x="82" y="14"/>
                  <a:pt x="90" y="15"/>
                  <a:pt x="97" y="18"/>
                </a:cubicBezTo>
                <a:cubicBezTo>
                  <a:pt x="104" y="21"/>
                  <a:pt x="111" y="26"/>
                  <a:pt x="116" y="31"/>
                </a:cubicBezTo>
                <a:cubicBezTo>
                  <a:pt x="117" y="32"/>
                  <a:pt x="117" y="32"/>
                  <a:pt x="117" y="32"/>
                </a:cubicBezTo>
                <a:cubicBezTo>
                  <a:pt x="122" y="37"/>
                  <a:pt x="126" y="44"/>
                  <a:pt x="129" y="51"/>
                </a:cubicBezTo>
                <a:cubicBezTo>
                  <a:pt x="129" y="51"/>
                  <a:pt x="129" y="51"/>
                  <a:pt x="129" y="51"/>
                </a:cubicBezTo>
                <a:cubicBezTo>
                  <a:pt x="132" y="58"/>
                  <a:pt x="134" y="66"/>
                  <a:pt x="134" y="74"/>
                </a:cubicBezTo>
                <a:cubicBezTo>
                  <a:pt x="134" y="82"/>
                  <a:pt x="132" y="90"/>
                  <a:pt x="129" y="97"/>
                </a:cubicBezTo>
                <a:cubicBezTo>
                  <a:pt x="126" y="104"/>
                  <a:pt x="122" y="111"/>
                  <a:pt x="116" y="117"/>
                </a:cubicBezTo>
                <a:close/>
                <a:moveTo>
                  <a:pt x="117" y="70"/>
                </a:moveTo>
                <a:cubicBezTo>
                  <a:pt x="117" y="70"/>
                  <a:pt x="117" y="70"/>
                  <a:pt x="117" y="70"/>
                </a:cubicBezTo>
                <a:cubicBezTo>
                  <a:pt x="115" y="70"/>
                  <a:pt x="113" y="72"/>
                  <a:pt x="113" y="74"/>
                </a:cubicBezTo>
                <a:cubicBezTo>
                  <a:pt x="113" y="79"/>
                  <a:pt x="112" y="84"/>
                  <a:pt x="110" y="89"/>
                </a:cubicBezTo>
                <a:cubicBezTo>
                  <a:pt x="110" y="89"/>
                  <a:pt x="110" y="89"/>
                  <a:pt x="110" y="89"/>
                </a:cubicBezTo>
                <a:cubicBezTo>
                  <a:pt x="108" y="94"/>
                  <a:pt x="105" y="98"/>
                  <a:pt x="102" y="102"/>
                </a:cubicBezTo>
                <a:cubicBezTo>
                  <a:pt x="98" y="106"/>
                  <a:pt x="94" y="109"/>
                  <a:pt x="89" y="111"/>
                </a:cubicBezTo>
                <a:cubicBezTo>
                  <a:pt x="84" y="113"/>
                  <a:pt x="79" y="114"/>
                  <a:pt x="74" y="114"/>
                </a:cubicBezTo>
                <a:cubicBezTo>
                  <a:pt x="71" y="114"/>
                  <a:pt x="70" y="115"/>
                  <a:pt x="70" y="118"/>
                </a:cubicBezTo>
                <a:cubicBezTo>
                  <a:pt x="70" y="120"/>
                  <a:pt x="71" y="122"/>
                  <a:pt x="74" y="122"/>
                </a:cubicBezTo>
                <a:cubicBezTo>
                  <a:pt x="80" y="122"/>
                  <a:pt x="86" y="120"/>
                  <a:pt x="92" y="118"/>
                </a:cubicBezTo>
                <a:cubicBezTo>
                  <a:pt x="98" y="116"/>
                  <a:pt x="103" y="112"/>
                  <a:pt x="107" y="108"/>
                </a:cubicBezTo>
                <a:cubicBezTo>
                  <a:pt x="112" y="103"/>
                  <a:pt x="115" y="98"/>
                  <a:pt x="118" y="92"/>
                </a:cubicBezTo>
                <a:cubicBezTo>
                  <a:pt x="118" y="92"/>
                  <a:pt x="118" y="92"/>
                  <a:pt x="118" y="92"/>
                </a:cubicBezTo>
                <a:cubicBezTo>
                  <a:pt x="120" y="86"/>
                  <a:pt x="121" y="80"/>
                  <a:pt x="121" y="74"/>
                </a:cubicBezTo>
                <a:cubicBezTo>
                  <a:pt x="121" y="72"/>
                  <a:pt x="120" y="70"/>
                  <a:pt x="117" y="70"/>
                </a:cubicBezTo>
                <a:close/>
              </a:path>
            </a:pathLst>
          </a:custGeom>
          <a:solidFill>
            <a:schemeClr val="accent1"/>
          </a:solidFill>
          <a:ln>
            <a:noFill/>
          </a:ln>
        </p:spPr>
        <p:txBody>
          <a:bodyPr vert="horz" wrap="square" lIns="121920" tIns="60960" rIns="121920" bIns="60960" numCol="1" anchor="t" anchorCtr="0" compatLnSpc="1"/>
          <a:lstStyle/>
          <a:p>
            <a:pPr>
              <a:defRPr/>
            </a:pPr>
            <a:endParaRPr lang="zh-CN" altLang="en-US" sz="1800" dirty="0">
              <a:solidFill>
                <a:srgbClr val="333333"/>
              </a:solidFill>
              <a:latin typeface="Calibri" panose="020F0502020204030204"/>
              <a:ea typeface="微软雅黑" panose="020B0503020204020204" pitchFamily="34" charset="-122"/>
            </a:endParaRPr>
          </a:p>
        </p:txBody>
      </p:sp>
      <p:sp>
        <p:nvSpPr>
          <p:cNvPr id="8" name="矩形 7"/>
          <p:cNvSpPr/>
          <p:nvPr/>
        </p:nvSpPr>
        <p:spPr>
          <a:xfrm>
            <a:off x="6096746" y="3034081"/>
            <a:ext cx="1273105" cy="1323183"/>
          </a:xfrm>
          <a:prstGeom prst="rect">
            <a:avLst/>
          </a:prstGeom>
        </p:spPr>
        <p:txBody>
          <a:bodyPr wrap="none">
            <a:spAutoFit/>
          </a:bodyPr>
          <a:lstStyle/>
          <a:p>
            <a:pPr marL="228600" indent="-228600">
              <a:lnSpc>
                <a:spcPct val="150000"/>
              </a:lnSpc>
              <a:buFont typeface="Wingdings" panose="05000000000000000000" pitchFamily="2" charset="2"/>
              <a:buChar char="ü"/>
              <a:defRPr/>
            </a:pPr>
            <a:r>
              <a:rPr lang="zh-CN" altLang="en-US" sz="1335" dirty="0">
                <a:ln w="6350">
                  <a:noFill/>
                </a:ln>
                <a:solidFill>
                  <a:srgbClr val="FFFFFF">
                    <a:lumMod val="50000"/>
                  </a:srgbClr>
                </a:solidFill>
                <a:latin typeface="微软雅黑" panose="020B0503020204020204" pitchFamily="34" charset="-122"/>
                <a:ea typeface="微软雅黑" panose="020B0503020204020204" pitchFamily="34" charset="-122"/>
              </a:rPr>
              <a:t>添加小标题</a:t>
            </a:r>
            <a:endParaRPr lang="en-US" altLang="zh-CN" sz="1335" dirty="0">
              <a:ln w="6350">
                <a:noFill/>
              </a:ln>
              <a:solidFill>
                <a:srgbClr val="FFFFFF">
                  <a:lumMod val="50000"/>
                </a:srgbClr>
              </a:solidFill>
              <a:latin typeface="微软雅黑" panose="020B0503020204020204" pitchFamily="34" charset="-122"/>
              <a:ea typeface="微软雅黑" panose="020B0503020204020204" pitchFamily="34" charset="-122"/>
            </a:endParaRPr>
          </a:p>
          <a:p>
            <a:pPr marL="228600" indent="-228600">
              <a:lnSpc>
                <a:spcPct val="150000"/>
              </a:lnSpc>
              <a:buFont typeface="Wingdings" panose="05000000000000000000" pitchFamily="2" charset="2"/>
              <a:buChar char="ü"/>
              <a:defRPr/>
            </a:pPr>
            <a:r>
              <a:rPr lang="zh-CN" altLang="en-US" sz="1335" dirty="0">
                <a:ln w="6350">
                  <a:noFill/>
                </a:ln>
                <a:solidFill>
                  <a:srgbClr val="FFFFFF">
                    <a:lumMod val="50000"/>
                  </a:srgbClr>
                </a:solidFill>
                <a:latin typeface="微软雅黑" panose="020B0503020204020204" pitchFamily="34" charset="-122"/>
                <a:ea typeface="微软雅黑" panose="020B0503020204020204" pitchFamily="34" charset="-122"/>
              </a:rPr>
              <a:t>添加小标题</a:t>
            </a:r>
            <a:endParaRPr lang="en-US" altLang="zh-CN" sz="1335" dirty="0">
              <a:ln w="6350">
                <a:noFill/>
              </a:ln>
              <a:solidFill>
                <a:srgbClr val="FFFFFF">
                  <a:lumMod val="50000"/>
                </a:srgbClr>
              </a:solidFill>
              <a:latin typeface="微软雅黑" panose="020B0503020204020204" pitchFamily="34" charset="-122"/>
              <a:ea typeface="微软雅黑" panose="020B0503020204020204" pitchFamily="34" charset="-122"/>
            </a:endParaRPr>
          </a:p>
          <a:p>
            <a:pPr marL="228600" indent="-228600">
              <a:lnSpc>
                <a:spcPct val="150000"/>
              </a:lnSpc>
              <a:buFont typeface="Wingdings" panose="05000000000000000000" pitchFamily="2" charset="2"/>
              <a:buChar char="ü"/>
              <a:defRPr/>
            </a:pPr>
            <a:r>
              <a:rPr lang="zh-CN" altLang="en-US" sz="1335" dirty="0">
                <a:ln w="6350">
                  <a:noFill/>
                </a:ln>
                <a:solidFill>
                  <a:srgbClr val="FFFFFF">
                    <a:lumMod val="50000"/>
                  </a:srgbClr>
                </a:solidFill>
                <a:latin typeface="微软雅黑" panose="020B0503020204020204" pitchFamily="34" charset="-122"/>
                <a:ea typeface="微软雅黑" panose="020B0503020204020204" pitchFamily="34" charset="-122"/>
              </a:rPr>
              <a:t>添加小标题</a:t>
            </a:r>
            <a:endParaRPr lang="en-US" altLang="zh-CN" sz="1335" dirty="0">
              <a:ln w="6350">
                <a:noFill/>
              </a:ln>
              <a:solidFill>
                <a:srgbClr val="FFFFFF">
                  <a:lumMod val="50000"/>
                </a:srgbClr>
              </a:solidFill>
              <a:latin typeface="微软雅黑" panose="020B0503020204020204" pitchFamily="34" charset="-122"/>
              <a:ea typeface="微软雅黑" panose="020B0503020204020204" pitchFamily="34" charset="-122"/>
            </a:endParaRPr>
          </a:p>
          <a:p>
            <a:pPr marL="228600" indent="-228600">
              <a:lnSpc>
                <a:spcPct val="150000"/>
              </a:lnSpc>
              <a:buFont typeface="Wingdings" panose="05000000000000000000" pitchFamily="2" charset="2"/>
              <a:buChar char="ü"/>
              <a:defRPr/>
            </a:pPr>
            <a:r>
              <a:rPr lang="zh-CN" altLang="en-US" sz="1335" dirty="0">
                <a:ln w="6350">
                  <a:noFill/>
                </a:ln>
                <a:solidFill>
                  <a:srgbClr val="FFFFFF">
                    <a:lumMod val="50000"/>
                  </a:srgbClr>
                </a:solidFill>
                <a:latin typeface="微软雅黑" panose="020B0503020204020204" pitchFamily="34" charset="-122"/>
                <a:ea typeface="微软雅黑" panose="020B0503020204020204" pitchFamily="34" charset="-122"/>
              </a:rPr>
              <a:t>添加小标题</a:t>
            </a:r>
            <a:endParaRPr lang="en-US" altLang="zh-CN" sz="1335" dirty="0">
              <a:ln w="6350">
                <a:noFill/>
              </a:ln>
              <a:solidFill>
                <a:srgbClr val="FFFFFF">
                  <a:lumMod val="50000"/>
                </a:srgbClr>
              </a:solidFill>
              <a:latin typeface="微软雅黑" panose="020B0503020204020204" pitchFamily="34" charset="-122"/>
              <a:ea typeface="微软雅黑" panose="020B0503020204020204" pitchFamily="34" charset="-122"/>
            </a:endParaRPr>
          </a:p>
        </p:txBody>
      </p:sp>
      <p:sp>
        <p:nvSpPr>
          <p:cNvPr id="9" name="矩形 8"/>
          <p:cNvSpPr/>
          <p:nvPr/>
        </p:nvSpPr>
        <p:spPr>
          <a:xfrm>
            <a:off x="6096745" y="2500599"/>
            <a:ext cx="1666130" cy="502766"/>
          </a:xfrm>
          <a:prstGeom prst="rect">
            <a:avLst/>
          </a:prstGeom>
        </p:spPr>
        <p:txBody>
          <a:bodyPr wrap="square">
            <a:spAutoFit/>
          </a:bodyPr>
          <a:lstStyle/>
          <a:p>
            <a:pPr>
              <a:defRPr/>
            </a:pPr>
            <a:r>
              <a:rPr lang="zh-CN" altLang="en-US" sz="2665" b="1" dirty="0">
                <a:ln w="6350">
                  <a:noFill/>
                </a:ln>
                <a:solidFill>
                  <a:srgbClr val="333333"/>
                </a:solidFill>
                <a:latin typeface="微软雅黑" panose="020B0503020204020204" pitchFamily="34" charset="-122"/>
                <a:ea typeface="微软雅黑" panose="020B0503020204020204" pitchFamily="34" charset="-122"/>
              </a:rPr>
              <a:t>添加标题</a:t>
            </a:r>
            <a:endParaRPr lang="zh-CN" altLang="en-US" sz="2665" b="1" dirty="0">
              <a:ln w="6350">
                <a:noFill/>
              </a:ln>
              <a:solidFill>
                <a:srgbClr val="333333"/>
              </a:solidFill>
              <a:latin typeface="微软雅黑" panose="020B0503020204020204" pitchFamily="34" charset="-122"/>
              <a:ea typeface="微软雅黑" panose="020B0503020204020204" pitchFamily="34" charset="-122"/>
            </a:endParaRPr>
          </a:p>
        </p:txBody>
      </p:sp>
    </p:spTree>
  </p:cSld>
  <p:clrMapOvr>
    <a:masterClrMapping/>
  </p:clrMapOvr>
  <p:transition spd="med" advTm="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0-#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0-#ppt_w/2"/>
                                          </p:val>
                                        </p:tav>
                                        <p:tav tm="100000">
                                          <p:val>
                                            <p:strVal val="#ppt_x"/>
                                          </p:val>
                                        </p:tav>
                                      </p:tavLst>
                                    </p:anim>
                                    <p:anim calcmode="lin" valueType="num">
                                      <p:cBhvr additive="base">
                                        <p:cTn id="24" dur="500" fill="hold"/>
                                        <p:tgtEl>
                                          <p:spTgt spid="8"/>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0-#ppt_w/2"/>
                                          </p:val>
                                        </p:tav>
                                        <p:tav tm="100000">
                                          <p:val>
                                            <p:strVal val="#ppt_x"/>
                                          </p:val>
                                        </p:tav>
                                      </p:tavLst>
                                    </p:anim>
                                    <p:anim calcmode="lin" valueType="num">
                                      <p:cBhvr additive="base">
                                        <p:cTn id="28"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7" grpId="0" animBg="1"/>
      <p:bldP spid="8"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7"/>
          <p:cNvSpPr/>
          <p:nvPr/>
        </p:nvSpPr>
        <p:spPr>
          <a:xfrm>
            <a:off x="3381887" y="3826350"/>
            <a:ext cx="5140745" cy="1208639"/>
          </a:xfrm>
          <a:custGeom>
            <a:avLst/>
            <a:gdLst>
              <a:gd name="connsiteX0" fmla="*/ 5141438 w 5232878"/>
              <a:gd name="connsiteY0" fmla="*/ 0 h 1208638"/>
              <a:gd name="connsiteX1" fmla="*/ 2570719 w 5232878"/>
              <a:gd name="connsiteY1" fmla="*/ 1208638 h 1208638"/>
              <a:gd name="connsiteX2" fmla="*/ 0 w 5232878"/>
              <a:gd name="connsiteY2" fmla="*/ 0 h 1208638"/>
              <a:gd name="connsiteX3" fmla="*/ 5232878 w 5232878"/>
              <a:gd name="connsiteY3" fmla="*/ 91440 h 1208638"/>
              <a:gd name="connsiteX0-1" fmla="*/ 5141438 w 5141438"/>
              <a:gd name="connsiteY0-2" fmla="*/ 0 h 1208638"/>
              <a:gd name="connsiteX1-3" fmla="*/ 2570719 w 5141438"/>
              <a:gd name="connsiteY1-4" fmla="*/ 1208638 h 1208638"/>
              <a:gd name="connsiteX2-5" fmla="*/ 0 w 5141438"/>
              <a:gd name="connsiteY2-6" fmla="*/ 0 h 1208638"/>
            </a:gdLst>
            <a:ahLst/>
            <a:cxnLst>
              <a:cxn ang="0">
                <a:pos x="connsiteX0-1" y="connsiteY0-2"/>
              </a:cxn>
              <a:cxn ang="0">
                <a:pos x="connsiteX1-3" y="connsiteY1-4"/>
              </a:cxn>
              <a:cxn ang="0">
                <a:pos x="connsiteX2-5" y="connsiteY2-6"/>
              </a:cxn>
            </a:cxnLst>
            <a:rect l="l" t="t" r="r" b="b"/>
            <a:pathLst>
              <a:path w="5141438" h="1208638">
                <a:moveTo>
                  <a:pt x="5141438" y="0"/>
                </a:moveTo>
                <a:cubicBezTo>
                  <a:pt x="4741027" y="708082"/>
                  <a:pt x="3740838" y="1208638"/>
                  <a:pt x="2570719" y="1208638"/>
                </a:cubicBezTo>
                <a:cubicBezTo>
                  <a:pt x="1400600" y="1208638"/>
                  <a:pt x="400411" y="708082"/>
                  <a:pt x="0" y="0"/>
                </a:cubicBez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rgbClr val="080808"/>
              </a:solidFill>
              <a:latin typeface="微软雅黑" panose="020B0503020204020204" pitchFamily="34" charset="-122"/>
              <a:ea typeface="微软雅黑" panose="020B0503020204020204" pitchFamily="34" charset="-122"/>
            </a:endParaRPr>
          </a:p>
        </p:txBody>
      </p:sp>
      <p:cxnSp>
        <p:nvCxnSpPr>
          <p:cNvPr id="3" name="直接连接符 2"/>
          <p:cNvCxnSpPr/>
          <p:nvPr/>
        </p:nvCxnSpPr>
        <p:spPr>
          <a:xfrm>
            <a:off x="5948568" y="3227416"/>
            <a:ext cx="3690" cy="1807574"/>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 name="TextBox 40"/>
          <p:cNvSpPr txBox="1"/>
          <p:nvPr/>
        </p:nvSpPr>
        <p:spPr>
          <a:xfrm>
            <a:off x="2256093" y="4566830"/>
            <a:ext cx="1943953" cy="420361"/>
          </a:xfrm>
          <a:prstGeom prst="rect">
            <a:avLst/>
          </a:prstGeom>
          <a:noFill/>
        </p:spPr>
        <p:txBody>
          <a:bodyPr wrap="square" lIns="91430" tIns="45715" rIns="91430"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65" dirty="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1065"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065" dirty="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zh-CN" altLang="en-US" sz="1065"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4902171" y="1507672"/>
            <a:ext cx="2084234" cy="2084515"/>
            <a:chOff x="2848131" y="1860029"/>
            <a:chExt cx="3807502" cy="3807502"/>
          </a:xfrm>
        </p:grpSpPr>
        <p:sp>
          <p:nvSpPr>
            <p:cNvPr id="6" name="椭圆 5"/>
            <p:cNvSpPr/>
            <p:nvPr/>
          </p:nvSpPr>
          <p:spPr>
            <a:xfrm>
              <a:off x="2848131" y="1860029"/>
              <a:ext cx="3807502" cy="3807502"/>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7" name="文本框 91"/>
            <p:cNvSpPr txBox="1"/>
            <p:nvPr/>
          </p:nvSpPr>
          <p:spPr>
            <a:xfrm>
              <a:off x="4169020" y="2869023"/>
              <a:ext cx="1180725" cy="1180566"/>
            </a:xfrm>
            <a:prstGeom prst="rect">
              <a:avLst/>
            </a:prstGeom>
            <a:noFill/>
          </p:spPr>
          <p:txBody>
            <a:bodyPr wrap="non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标题</a:t>
              </a:r>
              <a:endParaRPr lang="en-US" altLang="zh-CN" dirty="0">
                <a:solidFill>
                  <a:schemeClr val="bg1"/>
                </a:solidFill>
                <a:latin typeface="微软雅黑" panose="020B0503020204020204" pitchFamily="34" charset="-122"/>
                <a:ea typeface="微软雅黑" panose="020B0503020204020204" pitchFamily="34" charset="-122"/>
              </a:endParaRPr>
            </a:p>
            <a:p>
              <a:pPr algn="ctr"/>
              <a:r>
                <a:rPr lang="zh-CN" altLang="en-US" dirty="0">
                  <a:solidFill>
                    <a:schemeClr val="bg1"/>
                  </a:solidFill>
                  <a:latin typeface="微软雅黑" panose="020B0503020204020204" pitchFamily="34" charset="-122"/>
                  <a:ea typeface="微软雅黑" panose="020B0503020204020204" pitchFamily="34" charset="-122"/>
                </a:rPr>
                <a:t>文字</a:t>
              </a:r>
              <a:endParaRPr lang="en-US" altLang="zh-CN" dirty="0">
                <a:solidFill>
                  <a:schemeClr val="bg1"/>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4097307" y="5461494"/>
            <a:ext cx="1943953" cy="420361"/>
          </a:xfrm>
          <a:prstGeom prst="rect">
            <a:avLst/>
          </a:prstGeom>
          <a:noFill/>
        </p:spPr>
        <p:txBody>
          <a:bodyPr wrap="square" lIns="91430" tIns="45715" rIns="91430"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65" dirty="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1065"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065" dirty="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zh-CN" altLang="en-US" sz="1065"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6337292" y="5461494"/>
            <a:ext cx="1943953" cy="420361"/>
          </a:xfrm>
          <a:prstGeom prst="rect">
            <a:avLst/>
          </a:prstGeom>
          <a:noFill/>
        </p:spPr>
        <p:txBody>
          <a:bodyPr wrap="square" lIns="91430" tIns="45715" rIns="91430"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65" dirty="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1065"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065" dirty="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zh-CN" altLang="en-US" sz="1065"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7928810" y="4493227"/>
            <a:ext cx="1943953" cy="420361"/>
          </a:xfrm>
          <a:prstGeom prst="rect">
            <a:avLst/>
          </a:prstGeom>
          <a:noFill/>
        </p:spPr>
        <p:txBody>
          <a:bodyPr wrap="square" lIns="91430" tIns="45715" rIns="91430"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65" dirty="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1065"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065" dirty="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zh-CN" altLang="en-US" sz="1065"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2834321" y="3354227"/>
            <a:ext cx="888145" cy="888265"/>
            <a:chOff x="2170416" y="2515670"/>
            <a:chExt cx="666198" cy="666198"/>
          </a:xfrm>
        </p:grpSpPr>
        <p:sp>
          <p:nvSpPr>
            <p:cNvPr id="12" name="椭圆 11"/>
            <p:cNvSpPr/>
            <p:nvPr/>
          </p:nvSpPr>
          <p:spPr>
            <a:xfrm>
              <a:off x="2170416" y="2515670"/>
              <a:ext cx="666198" cy="666198"/>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rgbClr val="56777F"/>
                </a:solidFill>
                <a:latin typeface="微软雅黑" panose="020B0503020204020204" pitchFamily="34" charset="-122"/>
                <a:ea typeface="微软雅黑" panose="020B0503020204020204" pitchFamily="34" charset="-122"/>
              </a:endParaRPr>
            </a:p>
          </p:txBody>
        </p:sp>
        <p:sp>
          <p:nvSpPr>
            <p:cNvPr id="13" name="文本框 91"/>
            <p:cNvSpPr txBox="1"/>
            <p:nvPr/>
          </p:nvSpPr>
          <p:spPr>
            <a:xfrm>
              <a:off x="2298661" y="2677666"/>
              <a:ext cx="446336" cy="253819"/>
            </a:xfrm>
            <a:prstGeom prst="rect">
              <a:avLst/>
            </a:prstGeom>
            <a:noFill/>
          </p:spPr>
          <p:txBody>
            <a:bodyPr wrap="none" rtlCol="0">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rPr>
                <a:t>标题</a:t>
              </a:r>
              <a:endParaRPr lang="en-US" altLang="zh-CN" sz="1600" dirty="0">
                <a:solidFill>
                  <a:schemeClr val="bg1"/>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4312680" y="4237600"/>
            <a:ext cx="888145" cy="888265"/>
            <a:chOff x="3279334" y="3178200"/>
            <a:chExt cx="666198" cy="666198"/>
          </a:xfrm>
        </p:grpSpPr>
        <p:sp>
          <p:nvSpPr>
            <p:cNvPr id="15" name="椭圆 14"/>
            <p:cNvSpPr/>
            <p:nvPr/>
          </p:nvSpPr>
          <p:spPr>
            <a:xfrm>
              <a:off x="3279334" y="3178200"/>
              <a:ext cx="666198" cy="666198"/>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rgbClr val="080808"/>
                </a:solidFill>
                <a:latin typeface="微软雅黑" panose="020B0503020204020204" pitchFamily="34" charset="-122"/>
                <a:ea typeface="微软雅黑" panose="020B0503020204020204" pitchFamily="34" charset="-122"/>
              </a:endParaRPr>
            </a:p>
          </p:txBody>
        </p:sp>
        <p:sp>
          <p:nvSpPr>
            <p:cNvPr id="16" name="文本框 91"/>
            <p:cNvSpPr txBox="1"/>
            <p:nvPr/>
          </p:nvSpPr>
          <p:spPr>
            <a:xfrm>
              <a:off x="3376978" y="3342022"/>
              <a:ext cx="446336" cy="253819"/>
            </a:xfrm>
            <a:prstGeom prst="rect">
              <a:avLst/>
            </a:prstGeom>
            <a:noFill/>
          </p:spPr>
          <p:txBody>
            <a:bodyPr wrap="none" rtlCol="0">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rPr>
                <a:t>标题</a:t>
              </a:r>
              <a:endParaRPr lang="en-US" altLang="zh-CN" sz="1600" dirty="0">
                <a:solidFill>
                  <a:schemeClr val="bg1"/>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6550994" y="4341663"/>
            <a:ext cx="888145" cy="888265"/>
            <a:chOff x="4958297" y="3256248"/>
            <a:chExt cx="666198" cy="666198"/>
          </a:xfrm>
        </p:grpSpPr>
        <p:sp>
          <p:nvSpPr>
            <p:cNvPr id="18" name="椭圆 17"/>
            <p:cNvSpPr/>
            <p:nvPr/>
          </p:nvSpPr>
          <p:spPr>
            <a:xfrm>
              <a:off x="4958297" y="3256248"/>
              <a:ext cx="666198" cy="666198"/>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rgbClr val="080808"/>
                </a:solidFill>
                <a:latin typeface="微软雅黑" panose="020B0503020204020204" pitchFamily="34" charset="-122"/>
                <a:ea typeface="微软雅黑" panose="020B0503020204020204" pitchFamily="34" charset="-122"/>
              </a:endParaRPr>
            </a:p>
          </p:txBody>
        </p:sp>
        <p:sp>
          <p:nvSpPr>
            <p:cNvPr id="19" name="文本框 91"/>
            <p:cNvSpPr txBox="1"/>
            <p:nvPr/>
          </p:nvSpPr>
          <p:spPr>
            <a:xfrm>
              <a:off x="5072473" y="3435846"/>
              <a:ext cx="446336" cy="253819"/>
            </a:xfrm>
            <a:prstGeom prst="rect">
              <a:avLst/>
            </a:prstGeom>
            <a:noFill/>
          </p:spPr>
          <p:txBody>
            <a:bodyPr wrap="none" rtlCol="0">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rPr>
                <a:t>标题</a:t>
              </a:r>
              <a:endParaRPr lang="en-US" altLang="zh-CN" sz="1600" dirty="0">
                <a:solidFill>
                  <a:schemeClr val="bg1"/>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8078556" y="3354227"/>
            <a:ext cx="888145" cy="888265"/>
            <a:chOff x="6104123" y="2515670"/>
            <a:chExt cx="666198" cy="666198"/>
          </a:xfrm>
        </p:grpSpPr>
        <p:sp>
          <p:nvSpPr>
            <p:cNvPr id="21" name="椭圆 20"/>
            <p:cNvSpPr/>
            <p:nvPr/>
          </p:nvSpPr>
          <p:spPr>
            <a:xfrm>
              <a:off x="6104123" y="2515670"/>
              <a:ext cx="666198" cy="666198"/>
            </a:xfrm>
            <a:prstGeom prst="ellipse">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rgbClr val="56777F"/>
                </a:solidFill>
                <a:latin typeface="微软雅黑" panose="020B0503020204020204" pitchFamily="34" charset="-122"/>
                <a:ea typeface="微软雅黑" panose="020B0503020204020204" pitchFamily="34" charset="-122"/>
              </a:endParaRPr>
            </a:p>
          </p:txBody>
        </p:sp>
        <p:sp>
          <p:nvSpPr>
            <p:cNvPr id="22" name="文本框 91"/>
            <p:cNvSpPr txBox="1"/>
            <p:nvPr/>
          </p:nvSpPr>
          <p:spPr>
            <a:xfrm>
              <a:off x="6211555" y="2665244"/>
              <a:ext cx="446336" cy="253819"/>
            </a:xfrm>
            <a:prstGeom prst="rect">
              <a:avLst/>
            </a:prstGeom>
            <a:noFill/>
          </p:spPr>
          <p:txBody>
            <a:bodyPr wrap="none" rtlCol="0">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rPr>
                <a:t>标题</a:t>
              </a:r>
              <a:endParaRPr lang="en-US" altLang="zh-CN" sz="16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p:transition spd="med" advTm="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up)">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left)">
                                      <p:cBhvr>
                                        <p:cTn id="19" dur="500"/>
                                        <p:tgtEl>
                                          <p:spTgt spid="2"/>
                                        </p:tgtEl>
                                      </p:cBhvr>
                                    </p:animEffect>
                                  </p:childTnLst>
                                </p:cTn>
                              </p:par>
                            </p:childTnLst>
                          </p:cTn>
                        </p:par>
                        <p:par>
                          <p:cTn id="20" fill="hold">
                            <p:stCondLst>
                              <p:cond delay="500"/>
                            </p:stCondLst>
                            <p:childTnLst>
                              <p:par>
                                <p:cTn id="21" presetID="10" presetClass="entr" presetSubtype="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par>
                                <p:cTn id="27" presetID="10" presetClass="entr" presetSubtype="0" fill="hold"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500"/>
                                        <p:tgtEl>
                                          <p:spTgt spid="17"/>
                                        </p:tgtEl>
                                      </p:cBhvr>
                                    </p:animEffect>
                                  </p:childTnLst>
                                </p:cTn>
                              </p:par>
                              <p:par>
                                <p:cTn id="30" presetID="10" presetClass="entr" presetSubtype="0" fill="hold" nodeType="with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1000"/>
                                        <p:tgtEl>
                                          <p:spTgt spid="4"/>
                                        </p:tgtEl>
                                      </p:cBhvr>
                                    </p:animEffect>
                                    <p:anim calcmode="lin" valueType="num">
                                      <p:cBhvr>
                                        <p:cTn id="38" dur="1000" fill="hold"/>
                                        <p:tgtEl>
                                          <p:spTgt spid="4"/>
                                        </p:tgtEl>
                                        <p:attrNameLst>
                                          <p:attrName>ppt_x</p:attrName>
                                        </p:attrNameLst>
                                      </p:cBhvr>
                                      <p:tavLst>
                                        <p:tav tm="0">
                                          <p:val>
                                            <p:strVal val="#ppt_x"/>
                                          </p:val>
                                        </p:tav>
                                        <p:tav tm="100000">
                                          <p:val>
                                            <p:strVal val="#ppt_x"/>
                                          </p:val>
                                        </p:tav>
                                      </p:tavLst>
                                    </p:anim>
                                    <p:anim calcmode="lin" valueType="num">
                                      <p:cBhvr>
                                        <p:cTn id="39" dur="1000" fill="hold"/>
                                        <p:tgtEl>
                                          <p:spTgt spid="4"/>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1000"/>
                                        <p:tgtEl>
                                          <p:spTgt spid="8"/>
                                        </p:tgtEl>
                                      </p:cBhvr>
                                    </p:animEffect>
                                    <p:anim calcmode="lin" valueType="num">
                                      <p:cBhvr>
                                        <p:cTn id="43" dur="1000" fill="hold"/>
                                        <p:tgtEl>
                                          <p:spTgt spid="8"/>
                                        </p:tgtEl>
                                        <p:attrNameLst>
                                          <p:attrName>ppt_x</p:attrName>
                                        </p:attrNameLst>
                                      </p:cBhvr>
                                      <p:tavLst>
                                        <p:tav tm="0">
                                          <p:val>
                                            <p:strVal val="#ppt_x"/>
                                          </p:val>
                                        </p:tav>
                                        <p:tav tm="100000">
                                          <p:val>
                                            <p:strVal val="#ppt_x"/>
                                          </p:val>
                                        </p:tav>
                                      </p:tavLst>
                                    </p:anim>
                                    <p:anim calcmode="lin" valueType="num">
                                      <p:cBhvr>
                                        <p:cTn id="44" dur="1000" fill="hold"/>
                                        <p:tgtEl>
                                          <p:spTgt spid="8"/>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1000"/>
                                        <p:tgtEl>
                                          <p:spTgt spid="9"/>
                                        </p:tgtEl>
                                      </p:cBhvr>
                                    </p:animEffect>
                                    <p:anim calcmode="lin" valueType="num">
                                      <p:cBhvr>
                                        <p:cTn id="48" dur="1000" fill="hold"/>
                                        <p:tgtEl>
                                          <p:spTgt spid="9"/>
                                        </p:tgtEl>
                                        <p:attrNameLst>
                                          <p:attrName>ppt_x</p:attrName>
                                        </p:attrNameLst>
                                      </p:cBhvr>
                                      <p:tavLst>
                                        <p:tav tm="0">
                                          <p:val>
                                            <p:strVal val="#ppt_x"/>
                                          </p:val>
                                        </p:tav>
                                        <p:tav tm="100000">
                                          <p:val>
                                            <p:strVal val="#ppt_x"/>
                                          </p:val>
                                        </p:tav>
                                      </p:tavLst>
                                    </p:anim>
                                    <p:anim calcmode="lin" valueType="num">
                                      <p:cBhvr>
                                        <p:cTn id="49" dur="1000" fill="hold"/>
                                        <p:tgtEl>
                                          <p:spTgt spid="9"/>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1000"/>
                                        <p:tgtEl>
                                          <p:spTgt spid="10"/>
                                        </p:tgtEl>
                                      </p:cBhvr>
                                    </p:animEffect>
                                    <p:anim calcmode="lin" valueType="num">
                                      <p:cBhvr>
                                        <p:cTn id="53" dur="1000" fill="hold"/>
                                        <p:tgtEl>
                                          <p:spTgt spid="10"/>
                                        </p:tgtEl>
                                        <p:attrNameLst>
                                          <p:attrName>ppt_x</p:attrName>
                                        </p:attrNameLst>
                                      </p:cBhvr>
                                      <p:tavLst>
                                        <p:tav tm="0">
                                          <p:val>
                                            <p:strVal val="#ppt_x"/>
                                          </p:val>
                                        </p:tav>
                                        <p:tav tm="100000">
                                          <p:val>
                                            <p:strVal val="#ppt_x"/>
                                          </p:val>
                                        </p:tav>
                                      </p:tavLst>
                                    </p:anim>
                                    <p:anim calcmode="lin" valueType="num">
                                      <p:cBhvr>
                                        <p:cTn id="5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8" grpId="0"/>
      <p:bldP spid="9" grpId="0"/>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
          <p:cNvGrpSpPr/>
          <p:nvPr/>
        </p:nvGrpSpPr>
        <p:grpSpPr>
          <a:xfrm>
            <a:off x="1943419" y="2155345"/>
            <a:ext cx="1459667" cy="1459864"/>
            <a:chOff x="1209015" y="2684670"/>
            <a:chExt cx="1460409" cy="1460409"/>
          </a:xfrm>
        </p:grpSpPr>
        <p:grpSp>
          <p:nvGrpSpPr>
            <p:cNvPr id="3" name="Group 11"/>
            <p:cNvGrpSpPr/>
            <p:nvPr/>
          </p:nvGrpSpPr>
          <p:grpSpPr>
            <a:xfrm>
              <a:off x="1209015" y="2684670"/>
              <a:ext cx="1460409" cy="1460409"/>
              <a:chOff x="1843428" y="2936308"/>
              <a:chExt cx="1460409" cy="1460409"/>
            </a:xfrm>
          </p:grpSpPr>
          <p:sp>
            <p:nvSpPr>
              <p:cNvPr id="8" name="Oval 54"/>
              <p:cNvSpPr/>
              <p:nvPr/>
            </p:nvSpPr>
            <p:spPr>
              <a:xfrm>
                <a:off x="1843428" y="2936308"/>
                <a:ext cx="1460409" cy="1460409"/>
              </a:xfrm>
              <a:prstGeom prst="ellipse">
                <a:avLst/>
              </a:prstGeom>
              <a:solidFill>
                <a:sysClr val="window" lastClr="FFFFFF"/>
              </a:solidFill>
              <a:ln w="19050" cap="flat" cmpd="sng" algn="ctr">
                <a:solidFill>
                  <a:schemeClr val="accent1"/>
                </a:solidFill>
                <a:prstDash val="solid"/>
                <a:miter lim="800000"/>
              </a:ln>
              <a:effectLst/>
            </p:spPr>
            <p:txBody>
              <a:bodyPr rtlCol="0" anchor="ctr"/>
              <a:lstStyle/>
              <a:p>
                <a:pPr algn="ctr" defTabSz="895985">
                  <a:defRPr/>
                </a:pPr>
                <a:endParaRPr lang="en-US" kern="0" dirty="0">
                  <a:solidFill>
                    <a:sysClr val="windowText" lastClr="000000"/>
                  </a:solidFill>
                  <a:latin typeface="Calibri" panose="020F0502020204030204"/>
                </a:endParaRPr>
              </a:p>
            </p:txBody>
          </p:sp>
          <p:sp>
            <p:nvSpPr>
              <p:cNvPr id="9" name="Oval 61"/>
              <p:cNvSpPr/>
              <p:nvPr/>
            </p:nvSpPr>
            <p:spPr>
              <a:xfrm>
                <a:off x="2001935" y="3094815"/>
                <a:ext cx="1143395" cy="1143395"/>
              </a:xfrm>
              <a:prstGeom prst="ellipse">
                <a:avLst/>
              </a:prstGeom>
              <a:solidFill>
                <a:schemeClr val="accent1"/>
              </a:solidFill>
            </p:spPr>
            <p:txBody>
              <a:bodyPr wrap="square" rtlCol="0" anchor="ctr">
                <a:noAutofit/>
              </a:bodyPr>
              <a:lstStyle/>
              <a:p>
                <a:pPr algn="ctr" defTabSz="895985">
                  <a:lnSpc>
                    <a:spcPct val="110000"/>
                  </a:lnSpc>
                  <a:defRPr/>
                </a:pPr>
                <a:endParaRPr lang="en-US" sz="2000" kern="0" dirty="0">
                  <a:solidFill>
                    <a:prstClr val="white"/>
                  </a:solidFill>
                  <a:latin typeface="Arial" panose="020B0604020202020204" pitchFamily="34" charset="0"/>
                  <a:cs typeface="Arial" panose="020B0604020202020204" pitchFamily="34" charset="0"/>
                </a:endParaRPr>
              </a:p>
            </p:txBody>
          </p:sp>
        </p:grpSp>
        <p:grpSp>
          <p:nvGrpSpPr>
            <p:cNvPr id="4" name="Group 38"/>
            <p:cNvGrpSpPr/>
            <p:nvPr/>
          </p:nvGrpSpPr>
          <p:grpSpPr>
            <a:xfrm>
              <a:off x="1613272" y="3089732"/>
              <a:ext cx="651894" cy="650286"/>
              <a:chOff x="-1427163" y="2968625"/>
              <a:chExt cx="1285875" cy="1282700"/>
            </a:xfrm>
            <a:solidFill>
              <a:sysClr val="window" lastClr="FFFFFF"/>
            </a:solidFill>
          </p:grpSpPr>
          <p:sp>
            <p:nvSpPr>
              <p:cNvPr id="5" name="Freeform 6"/>
              <p:cNvSpPr>
                <a:spLocks noEditPoints="1"/>
              </p:cNvSpPr>
              <p:nvPr/>
            </p:nvSpPr>
            <p:spPr bwMode="auto">
              <a:xfrm>
                <a:off x="-1427163" y="2968625"/>
                <a:ext cx="1285875" cy="1282700"/>
              </a:xfrm>
              <a:custGeom>
                <a:avLst/>
                <a:gdLst>
                  <a:gd name="T0" fmla="*/ 278 w 343"/>
                  <a:gd name="T1" fmla="*/ 0 h 342"/>
                  <a:gd name="T2" fmla="*/ 64 w 343"/>
                  <a:gd name="T3" fmla="*/ 0 h 342"/>
                  <a:gd name="T4" fmla="*/ 0 w 343"/>
                  <a:gd name="T5" fmla="*/ 64 h 342"/>
                  <a:gd name="T6" fmla="*/ 0 w 343"/>
                  <a:gd name="T7" fmla="*/ 278 h 342"/>
                  <a:gd name="T8" fmla="*/ 64 w 343"/>
                  <a:gd name="T9" fmla="*/ 342 h 342"/>
                  <a:gd name="T10" fmla="*/ 278 w 343"/>
                  <a:gd name="T11" fmla="*/ 342 h 342"/>
                  <a:gd name="T12" fmla="*/ 343 w 343"/>
                  <a:gd name="T13" fmla="*/ 278 h 342"/>
                  <a:gd name="T14" fmla="*/ 343 w 343"/>
                  <a:gd name="T15" fmla="*/ 64 h 342"/>
                  <a:gd name="T16" fmla="*/ 278 w 343"/>
                  <a:gd name="T17" fmla="*/ 0 h 342"/>
                  <a:gd name="T18" fmla="*/ 328 w 343"/>
                  <a:gd name="T19" fmla="*/ 278 h 342"/>
                  <a:gd name="T20" fmla="*/ 278 w 343"/>
                  <a:gd name="T21" fmla="*/ 328 h 342"/>
                  <a:gd name="T22" fmla="*/ 64 w 343"/>
                  <a:gd name="T23" fmla="*/ 328 h 342"/>
                  <a:gd name="T24" fmla="*/ 14 w 343"/>
                  <a:gd name="T25" fmla="*/ 278 h 342"/>
                  <a:gd name="T26" fmla="*/ 14 w 343"/>
                  <a:gd name="T27" fmla="*/ 64 h 342"/>
                  <a:gd name="T28" fmla="*/ 64 w 343"/>
                  <a:gd name="T29" fmla="*/ 14 h 342"/>
                  <a:gd name="T30" fmla="*/ 278 w 343"/>
                  <a:gd name="T31" fmla="*/ 14 h 342"/>
                  <a:gd name="T32" fmla="*/ 328 w 343"/>
                  <a:gd name="T33" fmla="*/ 64 h 342"/>
                  <a:gd name="T34" fmla="*/ 328 w 343"/>
                  <a:gd name="T35" fmla="*/ 278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3" h="342">
                    <a:moveTo>
                      <a:pt x="278" y="0"/>
                    </a:moveTo>
                    <a:cubicBezTo>
                      <a:pt x="64" y="0"/>
                      <a:pt x="64" y="0"/>
                      <a:pt x="64" y="0"/>
                    </a:cubicBezTo>
                    <a:cubicBezTo>
                      <a:pt x="29" y="0"/>
                      <a:pt x="0" y="29"/>
                      <a:pt x="0" y="64"/>
                    </a:cubicBezTo>
                    <a:cubicBezTo>
                      <a:pt x="0" y="278"/>
                      <a:pt x="0" y="278"/>
                      <a:pt x="0" y="278"/>
                    </a:cubicBezTo>
                    <a:cubicBezTo>
                      <a:pt x="0" y="314"/>
                      <a:pt x="29" y="342"/>
                      <a:pt x="64" y="342"/>
                    </a:cubicBezTo>
                    <a:cubicBezTo>
                      <a:pt x="278" y="342"/>
                      <a:pt x="278" y="342"/>
                      <a:pt x="278" y="342"/>
                    </a:cubicBezTo>
                    <a:cubicBezTo>
                      <a:pt x="314" y="342"/>
                      <a:pt x="343" y="314"/>
                      <a:pt x="343" y="278"/>
                    </a:cubicBezTo>
                    <a:cubicBezTo>
                      <a:pt x="343" y="64"/>
                      <a:pt x="343" y="64"/>
                      <a:pt x="343" y="64"/>
                    </a:cubicBezTo>
                    <a:cubicBezTo>
                      <a:pt x="343" y="29"/>
                      <a:pt x="314" y="0"/>
                      <a:pt x="278" y="0"/>
                    </a:cubicBezTo>
                    <a:close/>
                    <a:moveTo>
                      <a:pt x="328" y="278"/>
                    </a:moveTo>
                    <a:cubicBezTo>
                      <a:pt x="328" y="306"/>
                      <a:pt x="306" y="328"/>
                      <a:pt x="278" y="328"/>
                    </a:cubicBezTo>
                    <a:cubicBezTo>
                      <a:pt x="64" y="328"/>
                      <a:pt x="64" y="328"/>
                      <a:pt x="64" y="328"/>
                    </a:cubicBezTo>
                    <a:cubicBezTo>
                      <a:pt x="37" y="328"/>
                      <a:pt x="14" y="306"/>
                      <a:pt x="14" y="278"/>
                    </a:cubicBezTo>
                    <a:cubicBezTo>
                      <a:pt x="14" y="64"/>
                      <a:pt x="14" y="64"/>
                      <a:pt x="14" y="64"/>
                    </a:cubicBezTo>
                    <a:cubicBezTo>
                      <a:pt x="14" y="37"/>
                      <a:pt x="37" y="14"/>
                      <a:pt x="64" y="14"/>
                    </a:cubicBezTo>
                    <a:cubicBezTo>
                      <a:pt x="278" y="14"/>
                      <a:pt x="278" y="14"/>
                      <a:pt x="278" y="14"/>
                    </a:cubicBezTo>
                    <a:cubicBezTo>
                      <a:pt x="306" y="14"/>
                      <a:pt x="328" y="37"/>
                      <a:pt x="328" y="64"/>
                    </a:cubicBezTo>
                    <a:lnTo>
                      <a:pt x="328" y="278"/>
                    </a:lnTo>
                    <a:close/>
                  </a:path>
                </a:pathLst>
              </a:custGeom>
              <a:grpFill/>
              <a:ln>
                <a:noFill/>
              </a:ln>
            </p:spPr>
            <p:txBody>
              <a:bodyPr vert="horz" wrap="square" lIns="121837" tIns="60919" rIns="121837" bIns="60919" numCol="1" anchor="t" anchorCtr="0" compatLnSpc="1"/>
              <a:lstStyle/>
              <a:p>
                <a:pPr defTabSz="895985">
                  <a:defRPr/>
                </a:pPr>
                <a:endParaRPr lang="en-US" kern="0" dirty="0">
                  <a:solidFill>
                    <a:sysClr val="windowText" lastClr="000000"/>
                  </a:solidFill>
                  <a:latin typeface="Calibri" panose="020F0502020204030204"/>
                </a:endParaRPr>
              </a:p>
            </p:txBody>
          </p:sp>
          <p:sp>
            <p:nvSpPr>
              <p:cNvPr id="6" name="Freeform 7"/>
              <p:cNvSpPr>
                <a:spLocks noEditPoints="1"/>
              </p:cNvSpPr>
              <p:nvPr/>
            </p:nvSpPr>
            <p:spPr bwMode="auto">
              <a:xfrm>
                <a:off x="-950913" y="3470275"/>
                <a:ext cx="334963" cy="334963"/>
              </a:xfrm>
              <a:custGeom>
                <a:avLst/>
                <a:gdLst>
                  <a:gd name="T0" fmla="*/ 44 w 89"/>
                  <a:gd name="T1" fmla="*/ 0 h 89"/>
                  <a:gd name="T2" fmla="*/ 0 w 89"/>
                  <a:gd name="T3" fmla="*/ 44 h 89"/>
                  <a:gd name="T4" fmla="*/ 44 w 89"/>
                  <a:gd name="T5" fmla="*/ 89 h 89"/>
                  <a:gd name="T6" fmla="*/ 89 w 89"/>
                  <a:gd name="T7" fmla="*/ 44 h 89"/>
                  <a:gd name="T8" fmla="*/ 44 w 89"/>
                  <a:gd name="T9" fmla="*/ 0 h 89"/>
                  <a:gd name="T10" fmla="*/ 44 w 89"/>
                  <a:gd name="T11" fmla="*/ 75 h 89"/>
                  <a:gd name="T12" fmla="*/ 14 w 89"/>
                  <a:gd name="T13" fmla="*/ 44 h 89"/>
                  <a:gd name="T14" fmla="*/ 44 w 89"/>
                  <a:gd name="T15" fmla="*/ 14 h 89"/>
                  <a:gd name="T16" fmla="*/ 75 w 89"/>
                  <a:gd name="T17" fmla="*/ 44 h 89"/>
                  <a:gd name="T18" fmla="*/ 44 w 89"/>
                  <a:gd name="T19" fmla="*/ 7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9">
                    <a:moveTo>
                      <a:pt x="44" y="0"/>
                    </a:moveTo>
                    <a:cubicBezTo>
                      <a:pt x="20" y="0"/>
                      <a:pt x="0" y="20"/>
                      <a:pt x="0" y="44"/>
                    </a:cubicBezTo>
                    <a:cubicBezTo>
                      <a:pt x="0" y="69"/>
                      <a:pt x="20" y="89"/>
                      <a:pt x="44" y="89"/>
                    </a:cubicBezTo>
                    <a:cubicBezTo>
                      <a:pt x="69" y="89"/>
                      <a:pt x="89" y="69"/>
                      <a:pt x="89" y="44"/>
                    </a:cubicBezTo>
                    <a:cubicBezTo>
                      <a:pt x="89" y="20"/>
                      <a:pt x="69" y="0"/>
                      <a:pt x="44" y="0"/>
                    </a:cubicBezTo>
                    <a:close/>
                    <a:moveTo>
                      <a:pt x="44" y="75"/>
                    </a:moveTo>
                    <a:cubicBezTo>
                      <a:pt x="27" y="75"/>
                      <a:pt x="14" y="61"/>
                      <a:pt x="14" y="44"/>
                    </a:cubicBezTo>
                    <a:cubicBezTo>
                      <a:pt x="14" y="28"/>
                      <a:pt x="27" y="14"/>
                      <a:pt x="44" y="14"/>
                    </a:cubicBezTo>
                    <a:cubicBezTo>
                      <a:pt x="61" y="14"/>
                      <a:pt x="75" y="28"/>
                      <a:pt x="75" y="44"/>
                    </a:cubicBezTo>
                    <a:cubicBezTo>
                      <a:pt x="75" y="61"/>
                      <a:pt x="61" y="75"/>
                      <a:pt x="44" y="75"/>
                    </a:cubicBezTo>
                    <a:close/>
                  </a:path>
                </a:pathLst>
              </a:custGeom>
              <a:grpFill/>
              <a:ln>
                <a:noFill/>
              </a:ln>
            </p:spPr>
            <p:txBody>
              <a:bodyPr vert="horz" wrap="square" lIns="121837" tIns="60919" rIns="121837" bIns="60919" numCol="1" anchor="t" anchorCtr="0" compatLnSpc="1"/>
              <a:lstStyle/>
              <a:p>
                <a:pPr defTabSz="895985">
                  <a:defRPr/>
                </a:pPr>
                <a:endParaRPr lang="en-US" kern="0" dirty="0">
                  <a:solidFill>
                    <a:sysClr val="windowText" lastClr="000000"/>
                  </a:solidFill>
                  <a:latin typeface="Calibri" panose="020F0502020204030204"/>
                </a:endParaRPr>
              </a:p>
            </p:txBody>
          </p:sp>
          <p:sp>
            <p:nvSpPr>
              <p:cNvPr id="7" name="Freeform 8"/>
              <p:cNvSpPr>
                <a:spLocks noEditPoints="1"/>
              </p:cNvSpPr>
              <p:nvPr/>
            </p:nvSpPr>
            <p:spPr bwMode="auto">
              <a:xfrm>
                <a:off x="-1182688" y="3233738"/>
                <a:ext cx="798513" cy="803275"/>
              </a:xfrm>
              <a:custGeom>
                <a:avLst/>
                <a:gdLst>
                  <a:gd name="T0" fmla="*/ 194 w 213"/>
                  <a:gd name="T1" fmla="*/ 121 h 214"/>
                  <a:gd name="T2" fmla="*/ 193 w 213"/>
                  <a:gd name="T3" fmla="*/ 94 h 214"/>
                  <a:gd name="T4" fmla="*/ 212 w 213"/>
                  <a:gd name="T5" fmla="*/ 81 h 214"/>
                  <a:gd name="T6" fmla="*/ 186 w 213"/>
                  <a:gd name="T7" fmla="*/ 32 h 214"/>
                  <a:gd name="T8" fmla="*/ 177 w 213"/>
                  <a:gd name="T9" fmla="*/ 30 h 214"/>
                  <a:gd name="T10" fmla="*/ 139 w 213"/>
                  <a:gd name="T11" fmla="*/ 25 h 214"/>
                  <a:gd name="T12" fmla="*/ 132 w 213"/>
                  <a:gd name="T13" fmla="*/ 0 h 214"/>
                  <a:gd name="T14" fmla="*/ 75 w 213"/>
                  <a:gd name="T15" fmla="*/ 7 h 214"/>
                  <a:gd name="T16" fmla="*/ 51 w 213"/>
                  <a:gd name="T17" fmla="*/ 38 h 214"/>
                  <a:gd name="T18" fmla="*/ 26 w 213"/>
                  <a:gd name="T19" fmla="*/ 32 h 214"/>
                  <a:gd name="T20" fmla="*/ 0 w 213"/>
                  <a:gd name="T21" fmla="*/ 81 h 214"/>
                  <a:gd name="T22" fmla="*/ 19 w 213"/>
                  <a:gd name="T23" fmla="*/ 94 h 214"/>
                  <a:gd name="T24" fmla="*/ 19 w 213"/>
                  <a:gd name="T25" fmla="*/ 121 h 214"/>
                  <a:gd name="T26" fmla="*/ 0 w 213"/>
                  <a:gd name="T27" fmla="*/ 134 h 214"/>
                  <a:gd name="T28" fmla="*/ 26 w 213"/>
                  <a:gd name="T29" fmla="*/ 183 h 214"/>
                  <a:gd name="T30" fmla="*/ 51 w 213"/>
                  <a:gd name="T31" fmla="*/ 176 h 214"/>
                  <a:gd name="T32" fmla="*/ 75 w 213"/>
                  <a:gd name="T33" fmla="*/ 207 h 214"/>
                  <a:gd name="T34" fmla="*/ 132 w 213"/>
                  <a:gd name="T35" fmla="*/ 214 h 214"/>
                  <a:gd name="T36" fmla="*/ 139 w 213"/>
                  <a:gd name="T37" fmla="*/ 190 h 214"/>
                  <a:gd name="T38" fmla="*/ 177 w 213"/>
                  <a:gd name="T39" fmla="*/ 185 h 214"/>
                  <a:gd name="T40" fmla="*/ 187 w 213"/>
                  <a:gd name="T41" fmla="*/ 183 h 214"/>
                  <a:gd name="T42" fmla="*/ 209 w 213"/>
                  <a:gd name="T43" fmla="*/ 130 h 214"/>
                  <a:gd name="T44" fmla="*/ 165 w 213"/>
                  <a:gd name="T45" fmla="*/ 161 h 214"/>
                  <a:gd name="T46" fmla="*/ 130 w 213"/>
                  <a:gd name="T47" fmla="*/ 178 h 214"/>
                  <a:gd name="T48" fmla="*/ 125 w 213"/>
                  <a:gd name="T49" fmla="*/ 200 h 214"/>
                  <a:gd name="T50" fmla="*/ 89 w 213"/>
                  <a:gd name="T51" fmla="*/ 185 h 214"/>
                  <a:gd name="T52" fmla="*/ 57 w 213"/>
                  <a:gd name="T53" fmla="*/ 162 h 214"/>
                  <a:gd name="T54" fmla="*/ 35 w 213"/>
                  <a:gd name="T55" fmla="*/ 169 h 214"/>
                  <a:gd name="T56" fmla="*/ 30 w 213"/>
                  <a:gd name="T57" fmla="*/ 131 h 214"/>
                  <a:gd name="T58" fmla="*/ 32 w 213"/>
                  <a:gd name="T59" fmla="*/ 107 h 214"/>
                  <a:gd name="T60" fmla="*/ 30 w 213"/>
                  <a:gd name="T61" fmla="*/ 84 h 214"/>
                  <a:gd name="T62" fmla="*/ 35 w 213"/>
                  <a:gd name="T63" fmla="*/ 46 h 214"/>
                  <a:gd name="T64" fmla="*/ 57 w 213"/>
                  <a:gd name="T65" fmla="*/ 52 h 214"/>
                  <a:gd name="T66" fmla="*/ 89 w 213"/>
                  <a:gd name="T67" fmla="*/ 30 h 214"/>
                  <a:gd name="T68" fmla="*/ 125 w 213"/>
                  <a:gd name="T69" fmla="*/ 15 h 214"/>
                  <a:gd name="T70" fmla="*/ 130 w 213"/>
                  <a:gd name="T71" fmla="*/ 37 h 214"/>
                  <a:gd name="T72" fmla="*/ 165 w 213"/>
                  <a:gd name="T73" fmla="*/ 53 h 214"/>
                  <a:gd name="T74" fmla="*/ 195 w 213"/>
                  <a:gd name="T75" fmla="*/ 76 h 214"/>
                  <a:gd name="T76" fmla="*/ 179 w 213"/>
                  <a:gd name="T77" fmla="*/ 92 h 214"/>
                  <a:gd name="T78" fmla="*/ 179 w 213"/>
                  <a:gd name="T79" fmla="*/ 123 h 214"/>
                  <a:gd name="T80" fmla="*/ 196 w 213"/>
                  <a:gd name="T81" fmla="*/ 138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13" h="214">
                    <a:moveTo>
                      <a:pt x="209" y="130"/>
                    </a:moveTo>
                    <a:cubicBezTo>
                      <a:pt x="194" y="121"/>
                      <a:pt x="194" y="121"/>
                      <a:pt x="194" y="121"/>
                    </a:cubicBezTo>
                    <a:cubicBezTo>
                      <a:pt x="194" y="116"/>
                      <a:pt x="195" y="112"/>
                      <a:pt x="195" y="107"/>
                    </a:cubicBezTo>
                    <a:cubicBezTo>
                      <a:pt x="195" y="103"/>
                      <a:pt x="194" y="98"/>
                      <a:pt x="193" y="94"/>
                    </a:cubicBezTo>
                    <a:cubicBezTo>
                      <a:pt x="209" y="85"/>
                      <a:pt x="209" y="85"/>
                      <a:pt x="209" y="85"/>
                    </a:cubicBezTo>
                    <a:cubicBezTo>
                      <a:pt x="210" y="84"/>
                      <a:pt x="212" y="83"/>
                      <a:pt x="212" y="81"/>
                    </a:cubicBezTo>
                    <a:cubicBezTo>
                      <a:pt x="213" y="79"/>
                      <a:pt x="212" y="77"/>
                      <a:pt x="211" y="75"/>
                    </a:cubicBezTo>
                    <a:cubicBezTo>
                      <a:pt x="186" y="32"/>
                      <a:pt x="186" y="32"/>
                      <a:pt x="186" y="32"/>
                    </a:cubicBezTo>
                    <a:cubicBezTo>
                      <a:pt x="185" y="31"/>
                      <a:pt x="184" y="29"/>
                      <a:pt x="182" y="29"/>
                    </a:cubicBezTo>
                    <a:cubicBezTo>
                      <a:pt x="180" y="28"/>
                      <a:pt x="178" y="29"/>
                      <a:pt x="177" y="30"/>
                    </a:cubicBezTo>
                    <a:cubicBezTo>
                      <a:pt x="162" y="38"/>
                      <a:pt x="162" y="38"/>
                      <a:pt x="162" y="38"/>
                    </a:cubicBezTo>
                    <a:cubicBezTo>
                      <a:pt x="155" y="33"/>
                      <a:pt x="148" y="28"/>
                      <a:pt x="139" y="25"/>
                    </a:cubicBezTo>
                    <a:cubicBezTo>
                      <a:pt x="139" y="7"/>
                      <a:pt x="139" y="7"/>
                      <a:pt x="139" y="7"/>
                    </a:cubicBezTo>
                    <a:cubicBezTo>
                      <a:pt x="139" y="4"/>
                      <a:pt x="136" y="0"/>
                      <a:pt x="132" y="0"/>
                    </a:cubicBezTo>
                    <a:cubicBezTo>
                      <a:pt x="82" y="0"/>
                      <a:pt x="82" y="0"/>
                      <a:pt x="82" y="0"/>
                    </a:cubicBezTo>
                    <a:cubicBezTo>
                      <a:pt x="78" y="0"/>
                      <a:pt x="75" y="4"/>
                      <a:pt x="75" y="7"/>
                    </a:cubicBezTo>
                    <a:cubicBezTo>
                      <a:pt x="75" y="25"/>
                      <a:pt x="75" y="25"/>
                      <a:pt x="75" y="25"/>
                    </a:cubicBezTo>
                    <a:cubicBezTo>
                      <a:pt x="67" y="28"/>
                      <a:pt x="59" y="32"/>
                      <a:pt x="51" y="38"/>
                    </a:cubicBezTo>
                    <a:cubicBezTo>
                      <a:pt x="36" y="30"/>
                      <a:pt x="36" y="30"/>
                      <a:pt x="36" y="30"/>
                    </a:cubicBezTo>
                    <a:cubicBezTo>
                      <a:pt x="33" y="28"/>
                      <a:pt x="28" y="29"/>
                      <a:pt x="26" y="32"/>
                    </a:cubicBezTo>
                    <a:cubicBezTo>
                      <a:pt x="1" y="75"/>
                      <a:pt x="1" y="75"/>
                      <a:pt x="1" y="75"/>
                    </a:cubicBezTo>
                    <a:cubicBezTo>
                      <a:pt x="0" y="77"/>
                      <a:pt x="0" y="79"/>
                      <a:pt x="0" y="81"/>
                    </a:cubicBezTo>
                    <a:cubicBezTo>
                      <a:pt x="1" y="83"/>
                      <a:pt x="2" y="84"/>
                      <a:pt x="4" y="85"/>
                    </a:cubicBezTo>
                    <a:cubicBezTo>
                      <a:pt x="19" y="94"/>
                      <a:pt x="19" y="94"/>
                      <a:pt x="19" y="94"/>
                    </a:cubicBezTo>
                    <a:cubicBezTo>
                      <a:pt x="18" y="99"/>
                      <a:pt x="18" y="103"/>
                      <a:pt x="18" y="107"/>
                    </a:cubicBezTo>
                    <a:cubicBezTo>
                      <a:pt x="18" y="112"/>
                      <a:pt x="18" y="116"/>
                      <a:pt x="19" y="121"/>
                    </a:cubicBezTo>
                    <a:cubicBezTo>
                      <a:pt x="4" y="130"/>
                      <a:pt x="4" y="130"/>
                      <a:pt x="4" y="130"/>
                    </a:cubicBezTo>
                    <a:cubicBezTo>
                      <a:pt x="2" y="130"/>
                      <a:pt x="1" y="132"/>
                      <a:pt x="0" y="134"/>
                    </a:cubicBezTo>
                    <a:cubicBezTo>
                      <a:pt x="0" y="136"/>
                      <a:pt x="0" y="138"/>
                      <a:pt x="1" y="139"/>
                    </a:cubicBezTo>
                    <a:cubicBezTo>
                      <a:pt x="26" y="183"/>
                      <a:pt x="26" y="183"/>
                      <a:pt x="26" y="183"/>
                    </a:cubicBezTo>
                    <a:cubicBezTo>
                      <a:pt x="28" y="186"/>
                      <a:pt x="32" y="187"/>
                      <a:pt x="36" y="185"/>
                    </a:cubicBezTo>
                    <a:cubicBezTo>
                      <a:pt x="51" y="176"/>
                      <a:pt x="51" y="176"/>
                      <a:pt x="51" y="176"/>
                    </a:cubicBezTo>
                    <a:cubicBezTo>
                      <a:pt x="59" y="182"/>
                      <a:pt x="67" y="187"/>
                      <a:pt x="75" y="190"/>
                    </a:cubicBezTo>
                    <a:cubicBezTo>
                      <a:pt x="75" y="207"/>
                      <a:pt x="75" y="207"/>
                      <a:pt x="75" y="207"/>
                    </a:cubicBezTo>
                    <a:cubicBezTo>
                      <a:pt x="75" y="211"/>
                      <a:pt x="78" y="214"/>
                      <a:pt x="82" y="214"/>
                    </a:cubicBezTo>
                    <a:cubicBezTo>
                      <a:pt x="132" y="214"/>
                      <a:pt x="132" y="214"/>
                      <a:pt x="132" y="214"/>
                    </a:cubicBezTo>
                    <a:cubicBezTo>
                      <a:pt x="136" y="214"/>
                      <a:pt x="139" y="211"/>
                      <a:pt x="139" y="207"/>
                    </a:cubicBezTo>
                    <a:cubicBezTo>
                      <a:pt x="139" y="190"/>
                      <a:pt x="139" y="190"/>
                      <a:pt x="139" y="190"/>
                    </a:cubicBezTo>
                    <a:cubicBezTo>
                      <a:pt x="148" y="187"/>
                      <a:pt x="155" y="182"/>
                      <a:pt x="162" y="176"/>
                    </a:cubicBezTo>
                    <a:cubicBezTo>
                      <a:pt x="177" y="185"/>
                      <a:pt x="177" y="185"/>
                      <a:pt x="177" y="185"/>
                    </a:cubicBezTo>
                    <a:cubicBezTo>
                      <a:pt x="178" y="186"/>
                      <a:pt x="180" y="186"/>
                      <a:pt x="182" y="186"/>
                    </a:cubicBezTo>
                    <a:cubicBezTo>
                      <a:pt x="184" y="185"/>
                      <a:pt x="186" y="184"/>
                      <a:pt x="187" y="183"/>
                    </a:cubicBezTo>
                    <a:cubicBezTo>
                      <a:pt x="211" y="139"/>
                      <a:pt x="211" y="139"/>
                      <a:pt x="211" y="139"/>
                    </a:cubicBezTo>
                    <a:cubicBezTo>
                      <a:pt x="213" y="136"/>
                      <a:pt x="212" y="131"/>
                      <a:pt x="209" y="130"/>
                    </a:cubicBezTo>
                    <a:close/>
                    <a:moveTo>
                      <a:pt x="178" y="169"/>
                    </a:moveTo>
                    <a:cubicBezTo>
                      <a:pt x="165" y="161"/>
                      <a:pt x="165" y="161"/>
                      <a:pt x="165" y="161"/>
                    </a:cubicBezTo>
                    <a:cubicBezTo>
                      <a:pt x="162" y="160"/>
                      <a:pt x="159" y="160"/>
                      <a:pt x="156" y="162"/>
                    </a:cubicBezTo>
                    <a:cubicBezTo>
                      <a:pt x="148" y="170"/>
                      <a:pt x="141" y="175"/>
                      <a:pt x="130" y="178"/>
                    </a:cubicBezTo>
                    <a:cubicBezTo>
                      <a:pt x="127" y="179"/>
                      <a:pt x="125" y="181"/>
                      <a:pt x="125" y="185"/>
                    </a:cubicBezTo>
                    <a:cubicBezTo>
                      <a:pt x="125" y="200"/>
                      <a:pt x="125" y="200"/>
                      <a:pt x="125" y="200"/>
                    </a:cubicBezTo>
                    <a:cubicBezTo>
                      <a:pt x="89" y="200"/>
                      <a:pt x="89" y="200"/>
                      <a:pt x="89" y="200"/>
                    </a:cubicBezTo>
                    <a:cubicBezTo>
                      <a:pt x="89" y="185"/>
                      <a:pt x="89" y="185"/>
                      <a:pt x="89" y="185"/>
                    </a:cubicBezTo>
                    <a:cubicBezTo>
                      <a:pt x="89" y="181"/>
                      <a:pt x="87" y="179"/>
                      <a:pt x="84" y="178"/>
                    </a:cubicBezTo>
                    <a:cubicBezTo>
                      <a:pt x="74" y="175"/>
                      <a:pt x="66" y="170"/>
                      <a:pt x="57" y="162"/>
                    </a:cubicBezTo>
                    <a:cubicBezTo>
                      <a:pt x="55" y="160"/>
                      <a:pt x="51" y="160"/>
                      <a:pt x="49" y="161"/>
                    </a:cubicBezTo>
                    <a:cubicBezTo>
                      <a:pt x="35" y="169"/>
                      <a:pt x="35" y="169"/>
                      <a:pt x="35" y="169"/>
                    </a:cubicBezTo>
                    <a:cubicBezTo>
                      <a:pt x="17" y="138"/>
                      <a:pt x="17" y="138"/>
                      <a:pt x="17" y="138"/>
                    </a:cubicBezTo>
                    <a:cubicBezTo>
                      <a:pt x="30" y="131"/>
                      <a:pt x="30" y="131"/>
                      <a:pt x="30" y="131"/>
                    </a:cubicBezTo>
                    <a:cubicBezTo>
                      <a:pt x="33" y="129"/>
                      <a:pt x="34" y="126"/>
                      <a:pt x="34" y="123"/>
                    </a:cubicBezTo>
                    <a:cubicBezTo>
                      <a:pt x="33" y="118"/>
                      <a:pt x="32" y="113"/>
                      <a:pt x="32" y="107"/>
                    </a:cubicBezTo>
                    <a:cubicBezTo>
                      <a:pt x="32" y="102"/>
                      <a:pt x="33" y="97"/>
                      <a:pt x="34" y="92"/>
                    </a:cubicBezTo>
                    <a:cubicBezTo>
                      <a:pt x="35" y="89"/>
                      <a:pt x="33" y="86"/>
                      <a:pt x="30" y="84"/>
                    </a:cubicBezTo>
                    <a:cubicBezTo>
                      <a:pt x="17" y="76"/>
                      <a:pt x="17" y="76"/>
                      <a:pt x="17" y="76"/>
                    </a:cubicBezTo>
                    <a:cubicBezTo>
                      <a:pt x="35" y="46"/>
                      <a:pt x="35" y="46"/>
                      <a:pt x="35" y="46"/>
                    </a:cubicBezTo>
                    <a:cubicBezTo>
                      <a:pt x="49" y="53"/>
                      <a:pt x="49" y="53"/>
                      <a:pt x="49" y="53"/>
                    </a:cubicBezTo>
                    <a:cubicBezTo>
                      <a:pt x="51" y="55"/>
                      <a:pt x="55" y="55"/>
                      <a:pt x="57" y="52"/>
                    </a:cubicBezTo>
                    <a:cubicBezTo>
                      <a:pt x="66" y="45"/>
                      <a:pt x="74" y="40"/>
                      <a:pt x="84" y="37"/>
                    </a:cubicBezTo>
                    <a:cubicBezTo>
                      <a:pt x="87" y="36"/>
                      <a:pt x="89" y="33"/>
                      <a:pt x="89" y="30"/>
                    </a:cubicBezTo>
                    <a:cubicBezTo>
                      <a:pt x="89" y="15"/>
                      <a:pt x="89" y="15"/>
                      <a:pt x="89" y="15"/>
                    </a:cubicBezTo>
                    <a:cubicBezTo>
                      <a:pt x="125" y="15"/>
                      <a:pt x="125" y="15"/>
                      <a:pt x="125" y="15"/>
                    </a:cubicBezTo>
                    <a:cubicBezTo>
                      <a:pt x="125" y="30"/>
                      <a:pt x="125" y="30"/>
                      <a:pt x="125" y="30"/>
                    </a:cubicBezTo>
                    <a:cubicBezTo>
                      <a:pt x="125" y="33"/>
                      <a:pt x="127" y="36"/>
                      <a:pt x="130" y="37"/>
                    </a:cubicBezTo>
                    <a:cubicBezTo>
                      <a:pt x="141" y="40"/>
                      <a:pt x="148" y="45"/>
                      <a:pt x="156" y="52"/>
                    </a:cubicBezTo>
                    <a:cubicBezTo>
                      <a:pt x="158" y="55"/>
                      <a:pt x="162" y="55"/>
                      <a:pt x="165" y="53"/>
                    </a:cubicBezTo>
                    <a:cubicBezTo>
                      <a:pt x="178" y="46"/>
                      <a:pt x="178" y="46"/>
                      <a:pt x="178" y="46"/>
                    </a:cubicBezTo>
                    <a:cubicBezTo>
                      <a:pt x="195" y="76"/>
                      <a:pt x="195" y="76"/>
                      <a:pt x="195" y="76"/>
                    </a:cubicBezTo>
                    <a:cubicBezTo>
                      <a:pt x="182" y="84"/>
                      <a:pt x="182" y="84"/>
                      <a:pt x="182" y="84"/>
                    </a:cubicBezTo>
                    <a:cubicBezTo>
                      <a:pt x="179" y="86"/>
                      <a:pt x="178" y="89"/>
                      <a:pt x="179" y="92"/>
                    </a:cubicBezTo>
                    <a:cubicBezTo>
                      <a:pt x="180" y="97"/>
                      <a:pt x="180" y="102"/>
                      <a:pt x="180" y="107"/>
                    </a:cubicBezTo>
                    <a:cubicBezTo>
                      <a:pt x="180" y="113"/>
                      <a:pt x="180" y="118"/>
                      <a:pt x="179" y="123"/>
                    </a:cubicBezTo>
                    <a:cubicBezTo>
                      <a:pt x="178" y="126"/>
                      <a:pt x="179" y="129"/>
                      <a:pt x="182" y="131"/>
                    </a:cubicBezTo>
                    <a:cubicBezTo>
                      <a:pt x="196" y="138"/>
                      <a:pt x="196" y="138"/>
                      <a:pt x="196" y="138"/>
                    </a:cubicBezTo>
                    <a:lnTo>
                      <a:pt x="178" y="169"/>
                    </a:lnTo>
                    <a:close/>
                  </a:path>
                </a:pathLst>
              </a:custGeom>
              <a:grpFill/>
              <a:ln>
                <a:noFill/>
              </a:ln>
            </p:spPr>
            <p:txBody>
              <a:bodyPr vert="horz" wrap="square" lIns="121837" tIns="60919" rIns="121837" bIns="60919" numCol="1" anchor="t" anchorCtr="0" compatLnSpc="1"/>
              <a:lstStyle/>
              <a:p>
                <a:pPr defTabSz="895985">
                  <a:defRPr/>
                </a:pPr>
                <a:endParaRPr lang="en-US" kern="0" dirty="0">
                  <a:solidFill>
                    <a:sysClr val="windowText" lastClr="000000"/>
                  </a:solidFill>
                  <a:latin typeface="Calibri" panose="020F0502020204030204"/>
                </a:endParaRPr>
              </a:p>
            </p:txBody>
          </p:sp>
        </p:grpSp>
      </p:grpSp>
      <p:grpSp>
        <p:nvGrpSpPr>
          <p:cNvPr id="10" name="Group 18"/>
          <p:cNvGrpSpPr/>
          <p:nvPr/>
        </p:nvGrpSpPr>
        <p:grpSpPr>
          <a:xfrm>
            <a:off x="1360194" y="3615208"/>
            <a:ext cx="2626119" cy="314060"/>
            <a:chOff x="1296364" y="4396717"/>
            <a:chExt cx="2627453" cy="314179"/>
          </a:xfrm>
        </p:grpSpPr>
        <p:cxnSp>
          <p:nvCxnSpPr>
            <p:cNvPr id="11" name="Straight Connector 15"/>
            <p:cNvCxnSpPr/>
            <p:nvPr/>
          </p:nvCxnSpPr>
          <p:spPr>
            <a:xfrm flipH="1">
              <a:off x="2610090" y="4396717"/>
              <a:ext cx="1" cy="314179"/>
            </a:xfrm>
            <a:prstGeom prst="line">
              <a:avLst/>
            </a:prstGeom>
            <a:noFill/>
            <a:ln w="19050" cap="flat" cmpd="sng" algn="ctr">
              <a:solidFill>
                <a:schemeClr val="accent1"/>
              </a:solidFill>
              <a:prstDash val="solid"/>
              <a:miter lim="800000"/>
            </a:ln>
            <a:effectLst/>
          </p:spPr>
        </p:cxnSp>
        <p:cxnSp>
          <p:nvCxnSpPr>
            <p:cNvPr id="12" name="Straight Connector 17"/>
            <p:cNvCxnSpPr/>
            <p:nvPr/>
          </p:nvCxnSpPr>
          <p:spPr>
            <a:xfrm>
              <a:off x="1296364" y="4710896"/>
              <a:ext cx="2627453" cy="0"/>
            </a:xfrm>
            <a:prstGeom prst="line">
              <a:avLst/>
            </a:prstGeom>
            <a:noFill/>
            <a:ln w="19050" cap="flat" cmpd="sng" algn="ctr">
              <a:solidFill>
                <a:schemeClr val="accent1"/>
              </a:solidFill>
              <a:prstDash val="solid"/>
              <a:miter lim="800000"/>
            </a:ln>
            <a:effectLst/>
          </p:spPr>
        </p:cxnSp>
      </p:grpSp>
      <p:cxnSp>
        <p:nvCxnSpPr>
          <p:cNvPr id="13" name="Straight Connector 102"/>
          <p:cNvCxnSpPr/>
          <p:nvPr/>
        </p:nvCxnSpPr>
        <p:spPr>
          <a:xfrm>
            <a:off x="1360194" y="5142759"/>
            <a:ext cx="2626119" cy="0"/>
          </a:xfrm>
          <a:prstGeom prst="line">
            <a:avLst/>
          </a:prstGeom>
          <a:noFill/>
          <a:ln w="19050" cap="flat" cmpd="sng" algn="ctr">
            <a:solidFill>
              <a:schemeClr val="accent1"/>
            </a:solidFill>
            <a:prstDash val="solid"/>
            <a:miter lim="800000"/>
          </a:ln>
          <a:effectLst/>
        </p:spPr>
      </p:cxnSp>
      <p:grpSp>
        <p:nvGrpSpPr>
          <p:cNvPr id="14" name="Group 7"/>
          <p:cNvGrpSpPr/>
          <p:nvPr/>
        </p:nvGrpSpPr>
        <p:grpSpPr>
          <a:xfrm>
            <a:off x="5356272" y="2155345"/>
            <a:ext cx="1459667" cy="1459864"/>
            <a:chOff x="5353514" y="2684670"/>
            <a:chExt cx="1460409" cy="1460409"/>
          </a:xfrm>
        </p:grpSpPr>
        <p:grpSp>
          <p:nvGrpSpPr>
            <p:cNvPr id="15" name="Group 67"/>
            <p:cNvGrpSpPr/>
            <p:nvPr/>
          </p:nvGrpSpPr>
          <p:grpSpPr>
            <a:xfrm>
              <a:off x="5353514" y="2684670"/>
              <a:ext cx="1460409" cy="1460409"/>
              <a:chOff x="1843428" y="2936308"/>
              <a:chExt cx="1460409" cy="1460409"/>
            </a:xfrm>
          </p:grpSpPr>
          <p:sp>
            <p:nvSpPr>
              <p:cNvPr id="30" name="Oval 68"/>
              <p:cNvSpPr/>
              <p:nvPr/>
            </p:nvSpPr>
            <p:spPr>
              <a:xfrm>
                <a:off x="1843428" y="2936308"/>
                <a:ext cx="1460409" cy="1460409"/>
              </a:xfrm>
              <a:prstGeom prst="ellipse">
                <a:avLst/>
              </a:prstGeom>
              <a:solidFill>
                <a:sysClr val="window" lastClr="FFFFFF"/>
              </a:solidFill>
              <a:ln w="19050" cap="flat" cmpd="sng" algn="ctr">
                <a:solidFill>
                  <a:schemeClr val="accent2"/>
                </a:solidFill>
                <a:prstDash val="solid"/>
                <a:miter lim="800000"/>
              </a:ln>
              <a:effectLst/>
            </p:spPr>
            <p:txBody>
              <a:bodyPr rtlCol="0" anchor="ctr"/>
              <a:lstStyle/>
              <a:p>
                <a:pPr algn="ctr" defTabSz="895985">
                  <a:defRPr/>
                </a:pPr>
                <a:endParaRPr lang="en-US" kern="0" dirty="0">
                  <a:solidFill>
                    <a:sysClr val="windowText" lastClr="000000"/>
                  </a:solidFill>
                  <a:latin typeface="Calibri" panose="020F0502020204030204"/>
                </a:endParaRPr>
              </a:p>
            </p:txBody>
          </p:sp>
          <p:sp>
            <p:nvSpPr>
              <p:cNvPr id="31" name="Oval 69"/>
              <p:cNvSpPr/>
              <p:nvPr/>
            </p:nvSpPr>
            <p:spPr>
              <a:xfrm>
                <a:off x="2001935" y="3094815"/>
                <a:ext cx="1143395" cy="1143395"/>
              </a:xfrm>
              <a:prstGeom prst="ellipse">
                <a:avLst/>
              </a:prstGeom>
              <a:solidFill>
                <a:schemeClr val="accent2"/>
              </a:solidFill>
            </p:spPr>
            <p:txBody>
              <a:bodyPr wrap="square" rtlCol="0" anchor="ctr">
                <a:noAutofit/>
              </a:bodyPr>
              <a:lstStyle/>
              <a:p>
                <a:pPr algn="ctr" defTabSz="895985">
                  <a:lnSpc>
                    <a:spcPct val="110000"/>
                  </a:lnSpc>
                  <a:defRPr/>
                </a:pPr>
                <a:endParaRPr lang="en-US" sz="2000" kern="0" dirty="0">
                  <a:solidFill>
                    <a:prstClr val="white"/>
                  </a:solidFill>
                  <a:latin typeface="Arial" panose="020B0604020202020204" pitchFamily="34" charset="0"/>
                  <a:cs typeface="Arial" panose="020B0604020202020204" pitchFamily="34" charset="0"/>
                </a:endParaRPr>
              </a:p>
            </p:txBody>
          </p:sp>
        </p:grpSp>
        <p:grpSp>
          <p:nvGrpSpPr>
            <p:cNvPr id="16" name="Group 27"/>
            <p:cNvGrpSpPr>
              <a:grpSpLocks noChangeAspect="1"/>
            </p:cNvGrpSpPr>
            <p:nvPr/>
          </p:nvGrpSpPr>
          <p:grpSpPr bwMode="auto">
            <a:xfrm>
              <a:off x="5747608" y="3089732"/>
              <a:ext cx="672220" cy="673056"/>
              <a:chOff x="3437" y="1756"/>
              <a:chExt cx="805" cy="806"/>
            </a:xfrm>
            <a:solidFill>
              <a:sysClr val="window" lastClr="FFFFFF"/>
            </a:solidFill>
          </p:grpSpPr>
          <p:sp>
            <p:nvSpPr>
              <p:cNvPr id="17" name="Freeform 28"/>
              <p:cNvSpPr>
                <a:spLocks noEditPoints="1"/>
              </p:cNvSpPr>
              <p:nvPr/>
            </p:nvSpPr>
            <p:spPr bwMode="auto">
              <a:xfrm>
                <a:off x="3437" y="1756"/>
                <a:ext cx="805" cy="806"/>
              </a:xfrm>
              <a:custGeom>
                <a:avLst/>
                <a:gdLst>
                  <a:gd name="T0" fmla="*/ 170 w 341"/>
                  <a:gd name="T1" fmla="*/ 0 h 341"/>
                  <a:gd name="T2" fmla="*/ 0 w 341"/>
                  <a:gd name="T3" fmla="*/ 170 h 341"/>
                  <a:gd name="T4" fmla="*/ 170 w 341"/>
                  <a:gd name="T5" fmla="*/ 341 h 341"/>
                  <a:gd name="T6" fmla="*/ 341 w 341"/>
                  <a:gd name="T7" fmla="*/ 170 h 341"/>
                  <a:gd name="T8" fmla="*/ 170 w 341"/>
                  <a:gd name="T9" fmla="*/ 0 h 341"/>
                  <a:gd name="T10" fmla="*/ 170 w 341"/>
                  <a:gd name="T11" fmla="*/ 327 h 341"/>
                  <a:gd name="T12" fmla="*/ 14 w 341"/>
                  <a:gd name="T13" fmla="*/ 170 h 341"/>
                  <a:gd name="T14" fmla="*/ 170 w 341"/>
                  <a:gd name="T15" fmla="*/ 14 h 341"/>
                  <a:gd name="T16" fmla="*/ 327 w 341"/>
                  <a:gd name="T17" fmla="*/ 170 h 341"/>
                  <a:gd name="T18" fmla="*/ 170 w 341"/>
                  <a:gd name="T19" fmla="*/ 327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1" h="341">
                    <a:moveTo>
                      <a:pt x="170" y="0"/>
                    </a:moveTo>
                    <a:cubicBezTo>
                      <a:pt x="76" y="0"/>
                      <a:pt x="0" y="76"/>
                      <a:pt x="0" y="170"/>
                    </a:cubicBezTo>
                    <a:cubicBezTo>
                      <a:pt x="0" y="264"/>
                      <a:pt x="76" y="341"/>
                      <a:pt x="170" y="341"/>
                    </a:cubicBezTo>
                    <a:cubicBezTo>
                      <a:pt x="264" y="341"/>
                      <a:pt x="341" y="264"/>
                      <a:pt x="341" y="170"/>
                    </a:cubicBezTo>
                    <a:cubicBezTo>
                      <a:pt x="341" y="76"/>
                      <a:pt x="264" y="0"/>
                      <a:pt x="170" y="0"/>
                    </a:cubicBezTo>
                    <a:close/>
                    <a:moveTo>
                      <a:pt x="170" y="327"/>
                    </a:moveTo>
                    <a:cubicBezTo>
                      <a:pt x="84" y="327"/>
                      <a:pt x="14" y="257"/>
                      <a:pt x="14" y="170"/>
                    </a:cubicBezTo>
                    <a:cubicBezTo>
                      <a:pt x="14" y="84"/>
                      <a:pt x="84" y="14"/>
                      <a:pt x="170" y="14"/>
                    </a:cubicBezTo>
                    <a:cubicBezTo>
                      <a:pt x="257" y="14"/>
                      <a:pt x="327" y="84"/>
                      <a:pt x="327" y="170"/>
                    </a:cubicBezTo>
                    <a:cubicBezTo>
                      <a:pt x="327" y="257"/>
                      <a:pt x="257" y="327"/>
                      <a:pt x="170" y="327"/>
                    </a:cubicBezTo>
                    <a:close/>
                  </a:path>
                </a:pathLst>
              </a:custGeom>
              <a:grpFill/>
              <a:ln>
                <a:noFill/>
              </a:ln>
            </p:spPr>
            <p:txBody>
              <a:bodyPr vert="horz" wrap="square" lIns="121837" tIns="60919" rIns="121837" bIns="60919" numCol="1" anchor="t" anchorCtr="0" compatLnSpc="1"/>
              <a:lstStyle/>
              <a:p>
                <a:pPr defTabSz="895985">
                  <a:defRPr/>
                </a:pPr>
                <a:endParaRPr lang="en-US" kern="0" dirty="0">
                  <a:solidFill>
                    <a:sysClr val="windowText" lastClr="000000"/>
                  </a:solidFill>
                  <a:latin typeface="Calibri" panose="020F0502020204030204"/>
                </a:endParaRPr>
              </a:p>
            </p:txBody>
          </p:sp>
          <p:sp>
            <p:nvSpPr>
              <p:cNvPr id="18" name="Freeform 29"/>
              <p:cNvSpPr>
                <a:spLocks noEditPoints="1"/>
              </p:cNvSpPr>
              <p:nvPr/>
            </p:nvSpPr>
            <p:spPr bwMode="auto">
              <a:xfrm>
                <a:off x="3772" y="1938"/>
                <a:ext cx="288" cy="288"/>
              </a:xfrm>
              <a:custGeom>
                <a:avLst/>
                <a:gdLst>
                  <a:gd name="T0" fmla="*/ 119 w 122"/>
                  <a:gd name="T1" fmla="*/ 3 h 122"/>
                  <a:gd name="T2" fmla="*/ 109 w 122"/>
                  <a:gd name="T3" fmla="*/ 3 h 122"/>
                  <a:gd name="T4" fmla="*/ 43 w 122"/>
                  <a:gd name="T5" fmla="*/ 69 h 122"/>
                  <a:gd name="T6" fmla="*/ 28 w 122"/>
                  <a:gd name="T7" fmla="*/ 65 h 122"/>
                  <a:gd name="T8" fmla="*/ 0 w 122"/>
                  <a:gd name="T9" fmla="*/ 93 h 122"/>
                  <a:gd name="T10" fmla="*/ 28 w 122"/>
                  <a:gd name="T11" fmla="*/ 122 h 122"/>
                  <a:gd name="T12" fmla="*/ 57 w 122"/>
                  <a:gd name="T13" fmla="*/ 93 h 122"/>
                  <a:gd name="T14" fmla="*/ 53 w 122"/>
                  <a:gd name="T15" fmla="*/ 79 h 122"/>
                  <a:gd name="T16" fmla="*/ 119 w 122"/>
                  <a:gd name="T17" fmla="*/ 13 h 122"/>
                  <a:gd name="T18" fmla="*/ 119 w 122"/>
                  <a:gd name="T19" fmla="*/ 3 h 122"/>
                  <a:gd name="T20" fmla="*/ 28 w 122"/>
                  <a:gd name="T21" fmla="*/ 108 h 122"/>
                  <a:gd name="T22" fmla="*/ 14 w 122"/>
                  <a:gd name="T23" fmla="*/ 93 h 122"/>
                  <a:gd name="T24" fmla="*/ 28 w 122"/>
                  <a:gd name="T25" fmla="*/ 79 h 122"/>
                  <a:gd name="T26" fmla="*/ 43 w 122"/>
                  <a:gd name="T27" fmla="*/ 93 h 122"/>
                  <a:gd name="T28" fmla="*/ 28 w 122"/>
                  <a:gd name="T29" fmla="*/ 108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2" h="122">
                    <a:moveTo>
                      <a:pt x="119" y="3"/>
                    </a:moveTo>
                    <a:cubicBezTo>
                      <a:pt x="116" y="0"/>
                      <a:pt x="112" y="0"/>
                      <a:pt x="109" y="3"/>
                    </a:cubicBezTo>
                    <a:cubicBezTo>
                      <a:pt x="43" y="69"/>
                      <a:pt x="43" y="69"/>
                      <a:pt x="43" y="69"/>
                    </a:cubicBezTo>
                    <a:cubicBezTo>
                      <a:pt x="39" y="66"/>
                      <a:pt x="34" y="65"/>
                      <a:pt x="28" y="65"/>
                    </a:cubicBezTo>
                    <a:cubicBezTo>
                      <a:pt x="13" y="65"/>
                      <a:pt x="0" y="78"/>
                      <a:pt x="0" y="93"/>
                    </a:cubicBezTo>
                    <a:cubicBezTo>
                      <a:pt x="0" y="109"/>
                      <a:pt x="13" y="122"/>
                      <a:pt x="28" y="122"/>
                    </a:cubicBezTo>
                    <a:cubicBezTo>
                      <a:pt x="44" y="122"/>
                      <a:pt x="57" y="109"/>
                      <a:pt x="57" y="93"/>
                    </a:cubicBezTo>
                    <a:cubicBezTo>
                      <a:pt x="57" y="88"/>
                      <a:pt x="55" y="83"/>
                      <a:pt x="53" y="79"/>
                    </a:cubicBezTo>
                    <a:cubicBezTo>
                      <a:pt x="119" y="13"/>
                      <a:pt x="119" y="13"/>
                      <a:pt x="119" y="13"/>
                    </a:cubicBezTo>
                    <a:cubicBezTo>
                      <a:pt x="122" y="10"/>
                      <a:pt x="122" y="6"/>
                      <a:pt x="119" y="3"/>
                    </a:cubicBezTo>
                    <a:close/>
                    <a:moveTo>
                      <a:pt x="28" y="108"/>
                    </a:moveTo>
                    <a:cubicBezTo>
                      <a:pt x="21" y="108"/>
                      <a:pt x="14" y="101"/>
                      <a:pt x="14" y="93"/>
                    </a:cubicBezTo>
                    <a:cubicBezTo>
                      <a:pt x="14" y="86"/>
                      <a:pt x="21" y="79"/>
                      <a:pt x="28" y="79"/>
                    </a:cubicBezTo>
                    <a:cubicBezTo>
                      <a:pt x="36" y="79"/>
                      <a:pt x="43" y="86"/>
                      <a:pt x="43" y="93"/>
                    </a:cubicBezTo>
                    <a:cubicBezTo>
                      <a:pt x="43" y="101"/>
                      <a:pt x="36" y="108"/>
                      <a:pt x="28" y="108"/>
                    </a:cubicBezTo>
                    <a:close/>
                  </a:path>
                </a:pathLst>
              </a:custGeom>
              <a:grpFill/>
              <a:ln>
                <a:noFill/>
              </a:ln>
            </p:spPr>
            <p:txBody>
              <a:bodyPr vert="horz" wrap="square" lIns="121837" tIns="60919" rIns="121837" bIns="60919" numCol="1" anchor="t" anchorCtr="0" compatLnSpc="1"/>
              <a:lstStyle/>
              <a:p>
                <a:pPr defTabSz="895985">
                  <a:defRPr/>
                </a:pPr>
                <a:endParaRPr lang="en-US" kern="0" dirty="0">
                  <a:solidFill>
                    <a:sysClr val="windowText" lastClr="000000"/>
                  </a:solidFill>
                  <a:latin typeface="Calibri" panose="020F0502020204030204"/>
                </a:endParaRPr>
              </a:p>
            </p:txBody>
          </p:sp>
          <p:sp>
            <p:nvSpPr>
              <p:cNvPr id="19" name="Freeform 30"/>
              <p:cNvSpPr/>
              <p:nvPr/>
            </p:nvSpPr>
            <p:spPr bwMode="auto">
              <a:xfrm>
                <a:off x="3500" y="2124"/>
                <a:ext cx="102" cy="34"/>
              </a:xfrm>
              <a:custGeom>
                <a:avLst/>
                <a:gdLst>
                  <a:gd name="T0" fmla="*/ 43 w 43"/>
                  <a:gd name="T1" fmla="*/ 7 h 14"/>
                  <a:gd name="T2" fmla="*/ 36 w 43"/>
                  <a:gd name="T3" fmla="*/ 0 h 14"/>
                  <a:gd name="T4" fmla="*/ 8 w 43"/>
                  <a:gd name="T5" fmla="*/ 0 h 14"/>
                  <a:gd name="T6" fmla="*/ 0 w 43"/>
                  <a:gd name="T7" fmla="*/ 7 h 14"/>
                  <a:gd name="T8" fmla="*/ 8 w 43"/>
                  <a:gd name="T9" fmla="*/ 14 h 14"/>
                  <a:gd name="T10" fmla="*/ 36 w 43"/>
                  <a:gd name="T11" fmla="*/ 14 h 14"/>
                  <a:gd name="T12" fmla="*/ 43 w 43"/>
                  <a:gd name="T13" fmla="*/ 7 h 14"/>
                </a:gdLst>
                <a:ahLst/>
                <a:cxnLst>
                  <a:cxn ang="0">
                    <a:pos x="T0" y="T1"/>
                  </a:cxn>
                  <a:cxn ang="0">
                    <a:pos x="T2" y="T3"/>
                  </a:cxn>
                  <a:cxn ang="0">
                    <a:pos x="T4" y="T5"/>
                  </a:cxn>
                  <a:cxn ang="0">
                    <a:pos x="T6" y="T7"/>
                  </a:cxn>
                  <a:cxn ang="0">
                    <a:pos x="T8" y="T9"/>
                  </a:cxn>
                  <a:cxn ang="0">
                    <a:pos x="T10" y="T11"/>
                  </a:cxn>
                  <a:cxn ang="0">
                    <a:pos x="T12" y="T13"/>
                  </a:cxn>
                </a:cxnLst>
                <a:rect l="0" t="0" r="r" b="b"/>
                <a:pathLst>
                  <a:path w="43" h="14">
                    <a:moveTo>
                      <a:pt x="43" y="7"/>
                    </a:moveTo>
                    <a:cubicBezTo>
                      <a:pt x="43" y="3"/>
                      <a:pt x="40" y="0"/>
                      <a:pt x="36" y="0"/>
                    </a:cubicBezTo>
                    <a:cubicBezTo>
                      <a:pt x="8" y="0"/>
                      <a:pt x="8" y="0"/>
                      <a:pt x="8" y="0"/>
                    </a:cubicBezTo>
                    <a:cubicBezTo>
                      <a:pt x="4" y="0"/>
                      <a:pt x="0" y="3"/>
                      <a:pt x="0" y="7"/>
                    </a:cubicBezTo>
                    <a:cubicBezTo>
                      <a:pt x="0" y="11"/>
                      <a:pt x="4" y="14"/>
                      <a:pt x="8" y="14"/>
                    </a:cubicBezTo>
                    <a:cubicBezTo>
                      <a:pt x="36" y="14"/>
                      <a:pt x="36" y="14"/>
                      <a:pt x="36" y="14"/>
                    </a:cubicBezTo>
                    <a:cubicBezTo>
                      <a:pt x="40" y="14"/>
                      <a:pt x="43" y="11"/>
                      <a:pt x="43" y="7"/>
                    </a:cubicBezTo>
                    <a:close/>
                  </a:path>
                </a:pathLst>
              </a:custGeom>
              <a:grpFill/>
              <a:ln>
                <a:noFill/>
              </a:ln>
            </p:spPr>
            <p:txBody>
              <a:bodyPr vert="horz" wrap="square" lIns="121837" tIns="60919" rIns="121837" bIns="60919" numCol="1" anchor="t" anchorCtr="0" compatLnSpc="1"/>
              <a:lstStyle/>
              <a:p>
                <a:pPr defTabSz="895985">
                  <a:defRPr/>
                </a:pPr>
                <a:endParaRPr lang="en-US" kern="0" dirty="0">
                  <a:solidFill>
                    <a:sysClr val="windowText" lastClr="000000"/>
                  </a:solidFill>
                  <a:latin typeface="Calibri" panose="020F0502020204030204"/>
                </a:endParaRPr>
              </a:p>
            </p:txBody>
          </p:sp>
          <p:sp>
            <p:nvSpPr>
              <p:cNvPr id="20" name="Freeform 31"/>
              <p:cNvSpPr/>
              <p:nvPr/>
            </p:nvSpPr>
            <p:spPr bwMode="auto">
              <a:xfrm>
                <a:off x="3526" y="2236"/>
                <a:ext cx="100" cy="61"/>
              </a:xfrm>
              <a:custGeom>
                <a:avLst/>
                <a:gdLst>
                  <a:gd name="T0" fmla="*/ 31 w 42"/>
                  <a:gd name="T1" fmla="*/ 2 h 26"/>
                  <a:gd name="T2" fmla="*/ 5 w 42"/>
                  <a:gd name="T3" fmla="*/ 13 h 26"/>
                  <a:gd name="T4" fmla="*/ 1 w 42"/>
                  <a:gd name="T5" fmla="*/ 22 h 26"/>
                  <a:gd name="T6" fmla="*/ 8 w 42"/>
                  <a:gd name="T7" fmla="*/ 26 h 26"/>
                  <a:gd name="T8" fmla="*/ 10 w 42"/>
                  <a:gd name="T9" fmla="*/ 26 h 26"/>
                  <a:gd name="T10" fmla="*/ 37 w 42"/>
                  <a:gd name="T11" fmla="*/ 15 h 26"/>
                  <a:gd name="T12" fmla="*/ 40 w 42"/>
                  <a:gd name="T13" fmla="*/ 5 h 26"/>
                  <a:gd name="T14" fmla="*/ 31 w 42"/>
                  <a:gd name="T15" fmla="*/ 2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26">
                    <a:moveTo>
                      <a:pt x="31" y="2"/>
                    </a:moveTo>
                    <a:cubicBezTo>
                      <a:pt x="5" y="13"/>
                      <a:pt x="5" y="13"/>
                      <a:pt x="5" y="13"/>
                    </a:cubicBezTo>
                    <a:cubicBezTo>
                      <a:pt x="1" y="14"/>
                      <a:pt x="0" y="18"/>
                      <a:pt x="1" y="22"/>
                    </a:cubicBezTo>
                    <a:cubicBezTo>
                      <a:pt x="2" y="25"/>
                      <a:pt x="5" y="26"/>
                      <a:pt x="8" y="26"/>
                    </a:cubicBezTo>
                    <a:cubicBezTo>
                      <a:pt x="9" y="26"/>
                      <a:pt x="9" y="26"/>
                      <a:pt x="10" y="26"/>
                    </a:cubicBezTo>
                    <a:cubicBezTo>
                      <a:pt x="37" y="15"/>
                      <a:pt x="37" y="15"/>
                      <a:pt x="37" y="15"/>
                    </a:cubicBezTo>
                    <a:cubicBezTo>
                      <a:pt x="40" y="13"/>
                      <a:pt x="42" y="9"/>
                      <a:pt x="40" y="5"/>
                    </a:cubicBezTo>
                    <a:cubicBezTo>
                      <a:pt x="39" y="2"/>
                      <a:pt x="35" y="0"/>
                      <a:pt x="31" y="2"/>
                    </a:cubicBezTo>
                    <a:close/>
                  </a:path>
                </a:pathLst>
              </a:custGeom>
              <a:grpFill/>
              <a:ln>
                <a:noFill/>
              </a:ln>
            </p:spPr>
            <p:txBody>
              <a:bodyPr vert="horz" wrap="square" lIns="121837" tIns="60919" rIns="121837" bIns="60919" numCol="1" anchor="t" anchorCtr="0" compatLnSpc="1"/>
              <a:lstStyle/>
              <a:p>
                <a:pPr defTabSz="895985">
                  <a:defRPr/>
                </a:pPr>
                <a:endParaRPr lang="en-US" kern="0" dirty="0">
                  <a:solidFill>
                    <a:sysClr val="windowText" lastClr="000000"/>
                  </a:solidFill>
                  <a:latin typeface="Calibri" panose="020F0502020204030204"/>
                </a:endParaRPr>
              </a:p>
            </p:txBody>
          </p:sp>
          <p:sp>
            <p:nvSpPr>
              <p:cNvPr id="21" name="Freeform 32"/>
              <p:cNvSpPr/>
              <p:nvPr/>
            </p:nvSpPr>
            <p:spPr bwMode="auto">
              <a:xfrm>
                <a:off x="4053" y="2236"/>
                <a:ext cx="100" cy="61"/>
              </a:xfrm>
              <a:custGeom>
                <a:avLst/>
                <a:gdLst>
                  <a:gd name="T0" fmla="*/ 37 w 42"/>
                  <a:gd name="T1" fmla="*/ 13 h 26"/>
                  <a:gd name="T2" fmla="*/ 11 w 42"/>
                  <a:gd name="T3" fmla="*/ 2 h 26"/>
                  <a:gd name="T4" fmla="*/ 1 w 42"/>
                  <a:gd name="T5" fmla="*/ 5 h 26"/>
                  <a:gd name="T6" fmla="*/ 5 w 42"/>
                  <a:gd name="T7" fmla="*/ 15 h 26"/>
                  <a:gd name="T8" fmla="*/ 31 w 42"/>
                  <a:gd name="T9" fmla="*/ 26 h 26"/>
                  <a:gd name="T10" fmla="*/ 34 w 42"/>
                  <a:gd name="T11" fmla="*/ 26 h 26"/>
                  <a:gd name="T12" fmla="*/ 41 w 42"/>
                  <a:gd name="T13" fmla="*/ 22 h 26"/>
                  <a:gd name="T14" fmla="*/ 37 w 42"/>
                  <a:gd name="T15" fmla="*/ 13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26">
                    <a:moveTo>
                      <a:pt x="37" y="13"/>
                    </a:moveTo>
                    <a:cubicBezTo>
                      <a:pt x="11" y="2"/>
                      <a:pt x="11" y="2"/>
                      <a:pt x="11" y="2"/>
                    </a:cubicBezTo>
                    <a:cubicBezTo>
                      <a:pt x="7" y="0"/>
                      <a:pt x="3" y="2"/>
                      <a:pt x="1" y="5"/>
                    </a:cubicBezTo>
                    <a:cubicBezTo>
                      <a:pt x="0" y="9"/>
                      <a:pt x="2" y="13"/>
                      <a:pt x="5" y="15"/>
                    </a:cubicBezTo>
                    <a:cubicBezTo>
                      <a:pt x="31" y="26"/>
                      <a:pt x="31" y="26"/>
                      <a:pt x="31" y="26"/>
                    </a:cubicBezTo>
                    <a:cubicBezTo>
                      <a:pt x="32" y="26"/>
                      <a:pt x="33" y="26"/>
                      <a:pt x="34" y="26"/>
                    </a:cubicBezTo>
                    <a:cubicBezTo>
                      <a:pt x="37" y="26"/>
                      <a:pt x="40" y="25"/>
                      <a:pt x="41" y="22"/>
                    </a:cubicBezTo>
                    <a:cubicBezTo>
                      <a:pt x="42" y="18"/>
                      <a:pt x="40" y="14"/>
                      <a:pt x="37" y="13"/>
                    </a:cubicBezTo>
                    <a:close/>
                  </a:path>
                </a:pathLst>
              </a:custGeom>
              <a:grpFill/>
              <a:ln>
                <a:noFill/>
              </a:ln>
            </p:spPr>
            <p:txBody>
              <a:bodyPr vert="horz" wrap="square" lIns="121837" tIns="60919" rIns="121837" bIns="60919" numCol="1" anchor="t" anchorCtr="0" compatLnSpc="1"/>
              <a:lstStyle/>
              <a:p>
                <a:pPr defTabSz="895985">
                  <a:defRPr/>
                </a:pPr>
                <a:endParaRPr lang="en-US" kern="0" dirty="0">
                  <a:solidFill>
                    <a:sysClr val="windowText" lastClr="000000"/>
                  </a:solidFill>
                  <a:latin typeface="Calibri" panose="020F0502020204030204"/>
                </a:endParaRPr>
              </a:p>
            </p:txBody>
          </p:sp>
          <p:sp>
            <p:nvSpPr>
              <p:cNvPr id="22" name="Freeform 33"/>
              <p:cNvSpPr/>
              <p:nvPr/>
            </p:nvSpPr>
            <p:spPr bwMode="auto">
              <a:xfrm>
                <a:off x="4075" y="2124"/>
                <a:ext cx="101" cy="34"/>
              </a:xfrm>
              <a:custGeom>
                <a:avLst/>
                <a:gdLst>
                  <a:gd name="T0" fmla="*/ 35 w 43"/>
                  <a:gd name="T1" fmla="*/ 0 h 14"/>
                  <a:gd name="T2" fmla="*/ 7 w 43"/>
                  <a:gd name="T3" fmla="*/ 0 h 14"/>
                  <a:gd name="T4" fmla="*/ 0 w 43"/>
                  <a:gd name="T5" fmla="*/ 7 h 14"/>
                  <a:gd name="T6" fmla="*/ 7 w 43"/>
                  <a:gd name="T7" fmla="*/ 14 h 14"/>
                  <a:gd name="T8" fmla="*/ 35 w 43"/>
                  <a:gd name="T9" fmla="*/ 14 h 14"/>
                  <a:gd name="T10" fmla="*/ 43 w 43"/>
                  <a:gd name="T11" fmla="*/ 7 h 14"/>
                  <a:gd name="T12" fmla="*/ 35 w 43"/>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3" h="14">
                    <a:moveTo>
                      <a:pt x="35" y="0"/>
                    </a:moveTo>
                    <a:cubicBezTo>
                      <a:pt x="7" y="0"/>
                      <a:pt x="7" y="0"/>
                      <a:pt x="7" y="0"/>
                    </a:cubicBezTo>
                    <a:cubicBezTo>
                      <a:pt x="3" y="0"/>
                      <a:pt x="0" y="3"/>
                      <a:pt x="0" y="7"/>
                    </a:cubicBezTo>
                    <a:cubicBezTo>
                      <a:pt x="0" y="11"/>
                      <a:pt x="3" y="14"/>
                      <a:pt x="7" y="14"/>
                    </a:cubicBezTo>
                    <a:cubicBezTo>
                      <a:pt x="35" y="14"/>
                      <a:pt x="35" y="14"/>
                      <a:pt x="35" y="14"/>
                    </a:cubicBezTo>
                    <a:cubicBezTo>
                      <a:pt x="39" y="14"/>
                      <a:pt x="43" y="11"/>
                      <a:pt x="43" y="7"/>
                    </a:cubicBezTo>
                    <a:cubicBezTo>
                      <a:pt x="43" y="3"/>
                      <a:pt x="39" y="0"/>
                      <a:pt x="35" y="0"/>
                    </a:cubicBezTo>
                    <a:close/>
                  </a:path>
                </a:pathLst>
              </a:custGeom>
              <a:grpFill/>
              <a:ln>
                <a:noFill/>
              </a:ln>
            </p:spPr>
            <p:txBody>
              <a:bodyPr vert="horz" wrap="square" lIns="121837" tIns="60919" rIns="121837" bIns="60919" numCol="1" anchor="t" anchorCtr="0" compatLnSpc="1"/>
              <a:lstStyle/>
              <a:p>
                <a:pPr defTabSz="895985">
                  <a:defRPr/>
                </a:pPr>
                <a:endParaRPr lang="en-US" kern="0" dirty="0">
                  <a:solidFill>
                    <a:sysClr val="windowText" lastClr="000000"/>
                  </a:solidFill>
                  <a:latin typeface="Calibri" panose="020F0502020204030204"/>
                </a:endParaRPr>
              </a:p>
            </p:txBody>
          </p:sp>
          <p:sp>
            <p:nvSpPr>
              <p:cNvPr id="23" name="Freeform 34"/>
              <p:cNvSpPr/>
              <p:nvPr/>
            </p:nvSpPr>
            <p:spPr bwMode="auto">
              <a:xfrm>
                <a:off x="4053" y="2018"/>
                <a:ext cx="100" cy="62"/>
              </a:xfrm>
              <a:custGeom>
                <a:avLst/>
                <a:gdLst>
                  <a:gd name="T0" fmla="*/ 1 w 42"/>
                  <a:gd name="T1" fmla="*/ 21 h 26"/>
                  <a:gd name="T2" fmla="*/ 8 w 42"/>
                  <a:gd name="T3" fmla="*/ 26 h 26"/>
                  <a:gd name="T4" fmla="*/ 11 w 42"/>
                  <a:gd name="T5" fmla="*/ 25 h 26"/>
                  <a:gd name="T6" fmla="*/ 37 w 42"/>
                  <a:gd name="T7" fmla="*/ 14 h 26"/>
                  <a:gd name="T8" fmla="*/ 41 w 42"/>
                  <a:gd name="T9" fmla="*/ 5 h 26"/>
                  <a:gd name="T10" fmla="*/ 31 w 42"/>
                  <a:gd name="T11" fmla="*/ 1 h 26"/>
                  <a:gd name="T12" fmla="*/ 5 w 42"/>
                  <a:gd name="T13" fmla="*/ 12 h 26"/>
                  <a:gd name="T14" fmla="*/ 1 w 42"/>
                  <a:gd name="T15" fmla="*/ 21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26">
                    <a:moveTo>
                      <a:pt x="1" y="21"/>
                    </a:moveTo>
                    <a:cubicBezTo>
                      <a:pt x="2" y="24"/>
                      <a:pt x="5" y="26"/>
                      <a:pt x="8" y="26"/>
                    </a:cubicBezTo>
                    <a:cubicBezTo>
                      <a:pt x="9" y="26"/>
                      <a:pt x="10" y="26"/>
                      <a:pt x="11" y="25"/>
                    </a:cubicBezTo>
                    <a:cubicBezTo>
                      <a:pt x="37" y="14"/>
                      <a:pt x="37" y="14"/>
                      <a:pt x="37" y="14"/>
                    </a:cubicBezTo>
                    <a:cubicBezTo>
                      <a:pt x="40" y="13"/>
                      <a:pt x="42" y="9"/>
                      <a:pt x="41" y="5"/>
                    </a:cubicBezTo>
                    <a:cubicBezTo>
                      <a:pt x="39" y="1"/>
                      <a:pt x="35" y="0"/>
                      <a:pt x="31" y="1"/>
                    </a:cubicBezTo>
                    <a:cubicBezTo>
                      <a:pt x="5" y="12"/>
                      <a:pt x="5" y="12"/>
                      <a:pt x="5" y="12"/>
                    </a:cubicBezTo>
                    <a:cubicBezTo>
                      <a:pt x="2" y="14"/>
                      <a:pt x="0" y="18"/>
                      <a:pt x="1" y="21"/>
                    </a:cubicBezTo>
                    <a:close/>
                  </a:path>
                </a:pathLst>
              </a:custGeom>
              <a:grpFill/>
              <a:ln>
                <a:noFill/>
              </a:ln>
            </p:spPr>
            <p:txBody>
              <a:bodyPr vert="horz" wrap="square" lIns="121837" tIns="60919" rIns="121837" bIns="60919" numCol="1" anchor="t" anchorCtr="0" compatLnSpc="1"/>
              <a:lstStyle/>
              <a:p>
                <a:pPr defTabSz="895985">
                  <a:defRPr/>
                </a:pPr>
                <a:endParaRPr lang="en-US" kern="0" dirty="0">
                  <a:solidFill>
                    <a:sysClr val="windowText" lastClr="000000"/>
                  </a:solidFill>
                  <a:latin typeface="Calibri" panose="020F0502020204030204"/>
                </a:endParaRPr>
              </a:p>
            </p:txBody>
          </p:sp>
          <p:sp>
            <p:nvSpPr>
              <p:cNvPr id="24" name="Freeform 35"/>
              <p:cNvSpPr/>
              <p:nvPr/>
            </p:nvSpPr>
            <p:spPr bwMode="auto">
              <a:xfrm>
                <a:off x="3938" y="1846"/>
                <a:ext cx="63" cy="97"/>
              </a:xfrm>
              <a:custGeom>
                <a:avLst/>
                <a:gdLst>
                  <a:gd name="T0" fmla="*/ 5 w 27"/>
                  <a:gd name="T1" fmla="*/ 40 h 41"/>
                  <a:gd name="T2" fmla="*/ 8 w 27"/>
                  <a:gd name="T3" fmla="*/ 41 h 41"/>
                  <a:gd name="T4" fmla="*/ 15 w 27"/>
                  <a:gd name="T5" fmla="*/ 37 h 41"/>
                  <a:gd name="T6" fmla="*/ 26 w 27"/>
                  <a:gd name="T7" fmla="*/ 10 h 41"/>
                  <a:gd name="T8" fmla="*/ 22 w 27"/>
                  <a:gd name="T9" fmla="*/ 1 h 41"/>
                  <a:gd name="T10" fmla="*/ 12 w 27"/>
                  <a:gd name="T11" fmla="*/ 5 h 41"/>
                  <a:gd name="T12" fmla="*/ 2 w 27"/>
                  <a:gd name="T13" fmla="*/ 31 h 41"/>
                  <a:gd name="T14" fmla="*/ 5 w 27"/>
                  <a:gd name="T15" fmla="*/ 40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41">
                    <a:moveTo>
                      <a:pt x="5" y="40"/>
                    </a:moveTo>
                    <a:cubicBezTo>
                      <a:pt x="6" y="41"/>
                      <a:pt x="7" y="41"/>
                      <a:pt x="8" y="41"/>
                    </a:cubicBezTo>
                    <a:cubicBezTo>
                      <a:pt x="11" y="41"/>
                      <a:pt x="14" y="39"/>
                      <a:pt x="15" y="37"/>
                    </a:cubicBezTo>
                    <a:cubicBezTo>
                      <a:pt x="26" y="10"/>
                      <a:pt x="26" y="10"/>
                      <a:pt x="26" y="10"/>
                    </a:cubicBezTo>
                    <a:cubicBezTo>
                      <a:pt x="27" y="7"/>
                      <a:pt x="25" y="3"/>
                      <a:pt x="22" y="1"/>
                    </a:cubicBezTo>
                    <a:cubicBezTo>
                      <a:pt x="18" y="0"/>
                      <a:pt x="14" y="1"/>
                      <a:pt x="12" y="5"/>
                    </a:cubicBezTo>
                    <a:cubicBezTo>
                      <a:pt x="2" y="31"/>
                      <a:pt x="2" y="31"/>
                      <a:pt x="2" y="31"/>
                    </a:cubicBezTo>
                    <a:cubicBezTo>
                      <a:pt x="0" y="35"/>
                      <a:pt x="2" y="39"/>
                      <a:pt x="5" y="40"/>
                    </a:cubicBezTo>
                    <a:close/>
                  </a:path>
                </a:pathLst>
              </a:custGeom>
              <a:grpFill/>
              <a:ln>
                <a:noFill/>
              </a:ln>
            </p:spPr>
            <p:txBody>
              <a:bodyPr vert="horz" wrap="square" lIns="121837" tIns="60919" rIns="121837" bIns="60919" numCol="1" anchor="t" anchorCtr="0" compatLnSpc="1"/>
              <a:lstStyle/>
              <a:p>
                <a:pPr defTabSz="895985">
                  <a:defRPr/>
                </a:pPr>
                <a:endParaRPr lang="en-US" kern="0" dirty="0">
                  <a:solidFill>
                    <a:sysClr val="windowText" lastClr="000000"/>
                  </a:solidFill>
                  <a:latin typeface="Calibri" panose="020F0502020204030204"/>
                </a:endParaRPr>
              </a:p>
            </p:txBody>
          </p:sp>
          <p:sp>
            <p:nvSpPr>
              <p:cNvPr id="25" name="Freeform 36"/>
              <p:cNvSpPr/>
              <p:nvPr/>
            </p:nvSpPr>
            <p:spPr bwMode="auto">
              <a:xfrm>
                <a:off x="3838" y="1829"/>
                <a:ext cx="36" cy="102"/>
              </a:xfrm>
              <a:custGeom>
                <a:avLst/>
                <a:gdLst>
                  <a:gd name="T0" fmla="*/ 8 w 15"/>
                  <a:gd name="T1" fmla="*/ 43 h 43"/>
                  <a:gd name="T2" fmla="*/ 15 w 15"/>
                  <a:gd name="T3" fmla="*/ 35 h 43"/>
                  <a:gd name="T4" fmla="*/ 15 w 15"/>
                  <a:gd name="T5" fmla="*/ 7 h 43"/>
                  <a:gd name="T6" fmla="*/ 8 w 15"/>
                  <a:gd name="T7" fmla="*/ 0 h 43"/>
                  <a:gd name="T8" fmla="*/ 0 w 15"/>
                  <a:gd name="T9" fmla="*/ 7 h 43"/>
                  <a:gd name="T10" fmla="*/ 0 w 15"/>
                  <a:gd name="T11" fmla="*/ 35 h 43"/>
                  <a:gd name="T12" fmla="*/ 8 w 15"/>
                  <a:gd name="T13" fmla="*/ 43 h 43"/>
                </a:gdLst>
                <a:ahLst/>
                <a:cxnLst>
                  <a:cxn ang="0">
                    <a:pos x="T0" y="T1"/>
                  </a:cxn>
                  <a:cxn ang="0">
                    <a:pos x="T2" y="T3"/>
                  </a:cxn>
                  <a:cxn ang="0">
                    <a:pos x="T4" y="T5"/>
                  </a:cxn>
                  <a:cxn ang="0">
                    <a:pos x="T6" y="T7"/>
                  </a:cxn>
                  <a:cxn ang="0">
                    <a:pos x="T8" y="T9"/>
                  </a:cxn>
                  <a:cxn ang="0">
                    <a:pos x="T10" y="T11"/>
                  </a:cxn>
                  <a:cxn ang="0">
                    <a:pos x="T12" y="T13"/>
                  </a:cxn>
                </a:cxnLst>
                <a:rect l="0" t="0" r="r" b="b"/>
                <a:pathLst>
                  <a:path w="15" h="43">
                    <a:moveTo>
                      <a:pt x="8" y="43"/>
                    </a:moveTo>
                    <a:cubicBezTo>
                      <a:pt x="11" y="43"/>
                      <a:pt x="15" y="39"/>
                      <a:pt x="15" y="35"/>
                    </a:cubicBezTo>
                    <a:cubicBezTo>
                      <a:pt x="15" y="7"/>
                      <a:pt x="15" y="7"/>
                      <a:pt x="15" y="7"/>
                    </a:cubicBezTo>
                    <a:cubicBezTo>
                      <a:pt x="15" y="3"/>
                      <a:pt x="11" y="0"/>
                      <a:pt x="8" y="0"/>
                    </a:cubicBezTo>
                    <a:cubicBezTo>
                      <a:pt x="4" y="0"/>
                      <a:pt x="0" y="3"/>
                      <a:pt x="0" y="7"/>
                    </a:cubicBezTo>
                    <a:cubicBezTo>
                      <a:pt x="0" y="35"/>
                      <a:pt x="0" y="35"/>
                      <a:pt x="0" y="35"/>
                    </a:cubicBezTo>
                    <a:cubicBezTo>
                      <a:pt x="0" y="39"/>
                      <a:pt x="4" y="43"/>
                      <a:pt x="8" y="43"/>
                    </a:cubicBezTo>
                    <a:close/>
                  </a:path>
                </a:pathLst>
              </a:custGeom>
              <a:grpFill/>
              <a:ln>
                <a:noFill/>
              </a:ln>
            </p:spPr>
            <p:txBody>
              <a:bodyPr vert="horz" wrap="square" lIns="121837" tIns="60919" rIns="121837" bIns="60919" numCol="1" anchor="t" anchorCtr="0" compatLnSpc="1"/>
              <a:lstStyle/>
              <a:p>
                <a:pPr defTabSz="895985">
                  <a:defRPr/>
                </a:pPr>
                <a:endParaRPr lang="en-US" kern="0" dirty="0">
                  <a:solidFill>
                    <a:sysClr val="windowText" lastClr="000000"/>
                  </a:solidFill>
                  <a:latin typeface="Calibri" panose="020F0502020204030204"/>
                </a:endParaRPr>
              </a:p>
            </p:txBody>
          </p:sp>
          <p:sp>
            <p:nvSpPr>
              <p:cNvPr id="26" name="Freeform 37"/>
              <p:cNvSpPr/>
              <p:nvPr/>
            </p:nvSpPr>
            <p:spPr bwMode="auto">
              <a:xfrm>
                <a:off x="3699" y="1846"/>
                <a:ext cx="64" cy="97"/>
              </a:xfrm>
              <a:custGeom>
                <a:avLst/>
                <a:gdLst>
                  <a:gd name="T0" fmla="*/ 12 w 27"/>
                  <a:gd name="T1" fmla="*/ 37 h 41"/>
                  <a:gd name="T2" fmla="*/ 19 w 27"/>
                  <a:gd name="T3" fmla="*/ 41 h 41"/>
                  <a:gd name="T4" fmla="*/ 21 w 27"/>
                  <a:gd name="T5" fmla="*/ 40 h 41"/>
                  <a:gd name="T6" fmla="*/ 25 w 27"/>
                  <a:gd name="T7" fmla="*/ 31 h 41"/>
                  <a:gd name="T8" fmla="*/ 14 w 27"/>
                  <a:gd name="T9" fmla="*/ 5 h 41"/>
                  <a:gd name="T10" fmla="*/ 5 w 27"/>
                  <a:gd name="T11" fmla="*/ 1 h 41"/>
                  <a:gd name="T12" fmla="*/ 1 w 27"/>
                  <a:gd name="T13" fmla="*/ 10 h 41"/>
                  <a:gd name="T14" fmla="*/ 12 w 27"/>
                  <a:gd name="T15" fmla="*/ 37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41">
                    <a:moveTo>
                      <a:pt x="12" y="37"/>
                    </a:moveTo>
                    <a:cubicBezTo>
                      <a:pt x="13" y="39"/>
                      <a:pt x="16" y="41"/>
                      <a:pt x="19" y="41"/>
                    </a:cubicBezTo>
                    <a:cubicBezTo>
                      <a:pt x="20" y="41"/>
                      <a:pt x="20" y="41"/>
                      <a:pt x="21" y="40"/>
                    </a:cubicBezTo>
                    <a:cubicBezTo>
                      <a:pt x="25" y="39"/>
                      <a:pt x="27" y="35"/>
                      <a:pt x="25" y="31"/>
                    </a:cubicBezTo>
                    <a:cubicBezTo>
                      <a:pt x="14" y="5"/>
                      <a:pt x="14" y="5"/>
                      <a:pt x="14" y="5"/>
                    </a:cubicBezTo>
                    <a:cubicBezTo>
                      <a:pt x="13" y="1"/>
                      <a:pt x="9" y="0"/>
                      <a:pt x="5" y="1"/>
                    </a:cubicBezTo>
                    <a:cubicBezTo>
                      <a:pt x="1" y="3"/>
                      <a:pt x="0" y="7"/>
                      <a:pt x="1" y="10"/>
                    </a:cubicBezTo>
                    <a:lnTo>
                      <a:pt x="12" y="37"/>
                    </a:lnTo>
                    <a:close/>
                  </a:path>
                </a:pathLst>
              </a:custGeom>
              <a:grpFill/>
              <a:ln>
                <a:noFill/>
              </a:ln>
            </p:spPr>
            <p:txBody>
              <a:bodyPr vert="horz" wrap="square" lIns="121837" tIns="60919" rIns="121837" bIns="60919" numCol="1" anchor="t" anchorCtr="0" compatLnSpc="1"/>
              <a:lstStyle/>
              <a:p>
                <a:pPr defTabSz="895985">
                  <a:defRPr/>
                </a:pPr>
                <a:endParaRPr lang="en-US" kern="0" dirty="0">
                  <a:solidFill>
                    <a:sysClr val="windowText" lastClr="000000"/>
                  </a:solidFill>
                  <a:latin typeface="Calibri" panose="020F0502020204030204"/>
                </a:endParaRPr>
              </a:p>
            </p:txBody>
          </p:sp>
          <p:sp>
            <p:nvSpPr>
              <p:cNvPr id="27" name="Freeform 38"/>
              <p:cNvSpPr/>
              <p:nvPr/>
            </p:nvSpPr>
            <p:spPr bwMode="auto">
              <a:xfrm>
                <a:off x="3595" y="1914"/>
                <a:ext cx="85" cy="83"/>
              </a:xfrm>
              <a:custGeom>
                <a:avLst/>
                <a:gdLst>
                  <a:gd name="T0" fmla="*/ 33 w 36"/>
                  <a:gd name="T1" fmla="*/ 23 h 35"/>
                  <a:gd name="T2" fmla="*/ 13 w 36"/>
                  <a:gd name="T3" fmla="*/ 3 h 35"/>
                  <a:gd name="T4" fmla="*/ 3 w 36"/>
                  <a:gd name="T5" fmla="*/ 3 h 35"/>
                  <a:gd name="T6" fmla="*/ 3 w 36"/>
                  <a:gd name="T7" fmla="*/ 13 h 35"/>
                  <a:gd name="T8" fmla="*/ 23 w 36"/>
                  <a:gd name="T9" fmla="*/ 33 h 35"/>
                  <a:gd name="T10" fmla="*/ 28 w 36"/>
                  <a:gd name="T11" fmla="*/ 35 h 35"/>
                  <a:gd name="T12" fmla="*/ 33 w 36"/>
                  <a:gd name="T13" fmla="*/ 33 h 35"/>
                  <a:gd name="T14" fmla="*/ 33 w 36"/>
                  <a:gd name="T15" fmla="*/ 23 h 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35">
                    <a:moveTo>
                      <a:pt x="33" y="23"/>
                    </a:moveTo>
                    <a:cubicBezTo>
                      <a:pt x="13" y="3"/>
                      <a:pt x="13" y="3"/>
                      <a:pt x="13" y="3"/>
                    </a:cubicBezTo>
                    <a:cubicBezTo>
                      <a:pt x="10" y="0"/>
                      <a:pt x="6" y="0"/>
                      <a:pt x="3" y="3"/>
                    </a:cubicBezTo>
                    <a:cubicBezTo>
                      <a:pt x="0" y="6"/>
                      <a:pt x="0" y="10"/>
                      <a:pt x="3" y="13"/>
                    </a:cubicBezTo>
                    <a:cubicBezTo>
                      <a:pt x="23" y="33"/>
                      <a:pt x="23" y="33"/>
                      <a:pt x="23" y="33"/>
                    </a:cubicBezTo>
                    <a:cubicBezTo>
                      <a:pt x="24" y="34"/>
                      <a:pt x="26" y="35"/>
                      <a:pt x="28" y="35"/>
                    </a:cubicBezTo>
                    <a:cubicBezTo>
                      <a:pt x="30" y="35"/>
                      <a:pt x="32" y="34"/>
                      <a:pt x="33" y="33"/>
                    </a:cubicBezTo>
                    <a:cubicBezTo>
                      <a:pt x="36" y="30"/>
                      <a:pt x="36" y="26"/>
                      <a:pt x="33" y="23"/>
                    </a:cubicBezTo>
                    <a:close/>
                  </a:path>
                </a:pathLst>
              </a:custGeom>
              <a:grpFill/>
              <a:ln>
                <a:noFill/>
              </a:ln>
            </p:spPr>
            <p:txBody>
              <a:bodyPr vert="horz" wrap="square" lIns="121837" tIns="60919" rIns="121837" bIns="60919" numCol="1" anchor="t" anchorCtr="0" compatLnSpc="1"/>
              <a:lstStyle/>
              <a:p>
                <a:pPr defTabSz="895985">
                  <a:defRPr/>
                </a:pPr>
                <a:endParaRPr lang="en-US" kern="0" dirty="0">
                  <a:solidFill>
                    <a:sysClr val="windowText" lastClr="000000"/>
                  </a:solidFill>
                  <a:latin typeface="Calibri" panose="020F0502020204030204"/>
                </a:endParaRPr>
              </a:p>
            </p:txBody>
          </p:sp>
          <p:sp>
            <p:nvSpPr>
              <p:cNvPr id="28" name="Freeform 39"/>
              <p:cNvSpPr/>
              <p:nvPr/>
            </p:nvSpPr>
            <p:spPr bwMode="auto">
              <a:xfrm>
                <a:off x="3526" y="2018"/>
                <a:ext cx="100" cy="62"/>
              </a:xfrm>
              <a:custGeom>
                <a:avLst/>
                <a:gdLst>
                  <a:gd name="T0" fmla="*/ 37 w 42"/>
                  <a:gd name="T1" fmla="*/ 12 h 26"/>
                  <a:gd name="T2" fmla="*/ 10 w 42"/>
                  <a:gd name="T3" fmla="*/ 1 h 26"/>
                  <a:gd name="T4" fmla="*/ 1 w 42"/>
                  <a:gd name="T5" fmla="*/ 5 h 26"/>
                  <a:gd name="T6" fmla="*/ 5 w 42"/>
                  <a:gd name="T7" fmla="*/ 14 h 26"/>
                  <a:gd name="T8" fmla="*/ 31 w 42"/>
                  <a:gd name="T9" fmla="*/ 25 h 26"/>
                  <a:gd name="T10" fmla="*/ 34 w 42"/>
                  <a:gd name="T11" fmla="*/ 26 h 26"/>
                  <a:gd name="T12" fmla="*/ 40 w 42"/>
                  <a:gd name="T13" fmla="*/ 21 h 26"/>
                  <a:gd name="T14" fmla="*/ 37 w 42"/>
                  <a:gd name="T15" fmla="*/ 12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26">
                    <a:moveTo>
                      <a:pt x="37" y="12"/>
                    </a:moveTo>
                    <a:cubicBezTo>
                      <a:pt x="10" y="1"/>
                      <a:pt x="10" y="1"/>
                      <a:pt x="10" y="1"/>
                    </a:cubicBezTo>
                    <a:cubicBezTo>
                      <a:pt x="7" y="0"/>
                      <a:pt x="3" y="1"/>
                      <a:pt x="1" y="5"/>
                    </a:cubicBezTo>
                    <a:cubicBezTo>
                      <a:pt x="0" y="9"/>
                      <a:pt x="1" y="13"/>
                      <a:pt x="5" y="14"/>
                    </a:cubicBezTo>
                    <a:cubicBezTo>
                      <a:pt x="31" y="25"/>
                      <a:pt x="31" y="25"/>
                      <a:pt x="31" y="25"/>
                    </a:cubicBezTo>
                    <a:cubicBezTo>
                      <a:pt x="32" y="26"/>
                      <a:pt x="33" y="26"/>
                      <a:pt x="34" y="26"/>
                    </a:cubicBezTo>
                    <a:cubicBezTo>
                      <a:pt x="37" y="26"/>
                      <a:pt x="39" y="24"/>
                      <a:pt x="40" y="21"/>
                    </a:cubicBezTo>
                    <a:cubicBezTo>
                      <a:pt x="42" y="18"/>
                      <a:pt x="40" y="14"/>
                      <a:pt x="37" y="12"/>
                    </a:cubicBezTo>
                    <a:close/>
                  </a:path>
                </a:pathLst>
              </a:custGeom>
              <a:grpFill/>
              <a:ln>
                <a:noFill/>
              </a:ln>
            </p:spPr>
            <p:txBody>
              <a:bodyPr vert="horz" wrap="square" lIns="121837" tIns="60919" rIns="121837" bIns="60919" numCol="1" anchor="t" anchorCtr="0" compatLnSpc="1"/>
              <a:lstStyle/>
              <a:p>
                <a:pPr defTabSz="895985">
                  <a:defRPr/>
                </a:pPr>
                <a:endParaRPr lang="en-US" kern="0" dirty="0">
                  <a:solidFill>
                    <a:sysClr val="windowText" lastClr="000000"/>
                  </a:solidFill>
                  <a:latin typeface="Calibri" panose="020F0502020204030204"/>
                </a:endParaRPr>
              </a:p>
            </p:txBody>
          </p:sp>
          <p:sp>
            <p:nvSpPr>
              <p:cNvPr id="29" name="Freeform 40"/>
              <p:cNvSpPr>
                <a:spLocks noEditPoints="1"/>
              </p:cNvSpPr>
              <p:nvPr/>
            </p:nvSpPr>
            <p:spPr bwMode="auto">
              <a:xfrm>
                <a:off x="3671" y="2292"/>
                <a:ext cx="335" cy="135"/>
              </a:xfrm>
              <a:custGeom>
                <a:avLst/>
                <a:gdLst>
                  <a:gd name="T0" fmla="*/ 135 w 142"/>
                  <a:gd name="T1" fmla="*/ 0 h 57"/>
                  <a:gd name="T2" fmla="*/ 7 w 142"/>
                  <a:gd name="T3" fmla="*/ 0 h 57"/>
                  <a:gd name="T4" fmla="*/ 0 w 142"/>
                  <a:gd name="T5" fmla="*/ 7 h 57"/>
                  <a:gd name="T6" fmla="*/ 0 w 142"/>
                  <a:gd name="T7" fmla="*/ 50 h 57"/>
                  <a:gd name="T8" fmla="*/ 7 w 142"/>
                  <a:gd name="T9" fmla="*/ 57 h 57"/>
                  <a:gd name="T10" fmla="*/ 135 w 142"/>
                  <a:gd name="T11" fmla="*/ 57 h 57"/>
                  <a:gd name="T12" fmla="*/ 142 w 142"/>
                  <a:gd name="T13" fmla="*/ 50 h 57"/>
                  <a:gd name="T14" fmla="*/ 142 w 142"/>
                  <a:gd name="T15" fmla="*/ 7 h 57"/>
                  <a:gd name="T16" fmla="*/ 135 w 142"/>
                  <a:gd name="T17" fmla="*/ 0 h 57"/>
                  <a:gd name="T18" fmla="*/ 128 w 142"/>
                  <a:gd name="T19" fmla="*/ 43 h 57"/>
                  <a:gd name="T20" fmla="*/ 15 w 142"/>
                  <a:gd name="T21" fmla="*/ 43 h 57"/>
                  <a:gd name="T22" fmla="*/ 15 w 142"/>
                  <a:gd name="T23" fmla="*/ 14 h 57"/>
                  <a:gd name="T24" fmla="*/ 128 w 142"/>
                  <a:gd name="T25" fmla="*/ 14 h 57"/>
                  <a:gd name="T26" fmla="*/ 128 w 142"/>
                  <a:gd name="T27" fmla="*/ 43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2" h="57">
                    <a:moveTo>
                      <a:pt x="135" y="0"/>
                    </a:moveTo>
                    <a:cubicBezTo>
                      <a:pt x="7" y="0"/>
                      <a:pt x="7" y="0"/>
                      <a:pt x="7" y="0"/>
                    </a:cubicBezTo>
                    <a:cubicBezTo>
                      <a:pt x="4" y="0"/>
                      <a:pt x="0" y="3"/>
                      <a:pt x="0" y="7"/>
                    </a:cubicBezTo>
                    <a:cubicBezTo>
                      <a:pt x="0" y="50"/>
                      <a:pt x="0" y="50"/>
                      <a:pt x="0" y="50"/>
                    </a:cubicBezTo>
                    <a:cubicBezTo>
                      <a:pt x="0" y="54"/>
                      <a:pt x="4" y="57"/>
                      <a:pt x="7" y="57"/>
                    </a:cubicBezTo>
                    <a:cubicBezTo>
                      <a:pt x="135" y="57"/>
                      <a:pt x="135" y="57"/>
                      <a:pt x="135" y="57"/>
                    </a:cubicBezTo>
                    <a:cubicBezTo>
                      <a:pt x="139" y="57"/>
                      <a:pt x="142" y="54"/>
                      <a:pt x="142" y="50"/>
                    </a:cubicBezTo>
                    <a:cubicBezTo>
                      <a:pt x="142" y="7"/>
                      <a:pt x="142" y="7"/>
                      <a:pt x="142" y="7"/>
                    </a:cubicBezTo>
                    <a:cubicBezTo>
                      <a:pt x="142" y="3"/>
                      <a:pt x="139" y="0"/>
                      <a:pt x="135" y="0"/>
                    </a:cubicBezTo>
                    <a:close/>
                    <a:moveTo>
                      <a:pt x="128" y="43"/>
                    </a:moveTo>
                    <a:cubicBezTo>
                      <a:pt x="15" y="43"/>
                      <a:pt x="15" y="43"/>
                      <a:pt x="15" y="43"/>
                    </a:cubicBezTo>
                    <a:cubicBezTo>
                      <a:pt x="15" y="14"/>
                      <a:pt x="15" y="14"/>
                      <a:pt x="15" y="14"/>
                    </a:cubicBezTo>
                    <a:cubicBezTo>
                      <a:pt x="128" y="14"/>
                      <a:pt x="128" y="14"/>
                      <a:pt x="128" y="14"/>
                    </a:cubicBezTo>
                    <a:lnTo>
                      <a:pt x="128" y="43"/>
                    </a:lnTo>
                    <a:close/>
                  </a:path>
                </a:pathLst>
              </a:custGeom>
              <a:grpFill/>
              <a:ln>
                <a:noFill/>
              </a:ln>
            </p:spPr>
            <p:txBody>
              <a:bodyPr vert="horz" wrap="square" lIns="121837" tIns="60919" rIns="121837" bIns="60919" numCol="1" anchor="t" anchorCtr="0" compatLnSpc="1"/>
              <a:lstStyle/>
              <a:p>
                <a:pPr defTabSz="895985">
                  <a:defRPr/>
                </a:pPr>
                <a:endParaRPr lang="en-US" kern="0" dirty="0">
                  <a:solidFill>
                    <a:sysClr val="windowText" lastClr="000000"/>
                  </a:solidFill>
                  <a:latin typeface="Calibri" panose="020F0502020204030204"/>
                </a:endParaRPr>
              </a:p>
            </p:txBody>
          </p:sp>
        </p:grpSp>
      </p:grpSp>
      <p:grpSp>
        <p:nvGrpSpPr>
          <p:cNvPr id="32" name="Group 80"/>
          <p:cNvGrpSpPr/>
          <p:nvPr/>
        </p:nvGrpSpPr>
        <p:grpSpPr>
          <a:xfrm>
            <a:off x="4773048" y="3615208"/>
            <a:ext cx="2626119" cy="314060"/>
            <a:chOff x="1296364" y="4396717"/>
            <a:chExt cx="2627453" cy="314179"/>
          </a:xfrm>
        </p:grpSpPr>
        <p:cxnSp>
          <p:nvCxnSpPr>
            <p:cNvPr id="33" name="Straight Connector 81"/>
            <p:cNvCxnSpPr/>
            <p:nvPr/>
          </p:nvCxnSpPr>
          <p:spPr>
            <a:xfrm flipH="1">
              <a:off x="2610090" y="4396717"/>
              <a:ext cx="1" cy="314179"/>
            </a:xfrm>
            <a:prstGeom prst="line">
              <a:avLst/>
            </a:prstGeom>
            <a:noFill/>
            <a:ln w="19050" cap="flat" cmpd="sng" algn="ctr">
              <a:solidFill>
                <a:schemeClr val="accent2"/>
              </a:solidFill>
              <a:prstDash val="solid"/>
              <a:miter lim="800000"/>
            </a:ln>
            <a:effectLst/>
          </p:spPr>
        </p:cxnSp>
        <p:cxnSp>
          <p:nvCxnSpPr>
            <p:cNvPr id="34" name="Straight Connector 82"/>
            <p:cNvCxnSpPr/>
            <p:nvPr/>
          </p:nvCxnSpPr>
          <p:spPr>
            <a:xfrm>
              <a:off x="1296364" y="4710896"/>
              <a:ext cx="2627453" cy="0"/>
            </a:xfrm>
            <a:prstGeom prst="line">
              <a:avLst/>
            </a:prstGeom>
            <a:noFill/>
            <a:ln w="19050" cap="flat" cmpd="sng" algn="ctr">
              <a:solidFill>
                <a:schemeClr val="accent2"/>
              </a:solidFill>
              <a:prstDash val="solid"/>
              <a:miter lim="800000"/>
            </a:ln>
            <a:effectLst/>
          </p:spPr>
        </p:cxnSp>
      </p:grpSp>
      <p:cxnSp>
        <p:nvCxnSpPr>
          <p:cNvPr id="35" name="Straight Connector 103"/>
          <p:cNvCxnSpPr/>
          <p:nvPr/>
        </p:nvCxnSpPr>
        <p:spPr>
          <a:xfrm>
            <a:off x="4773048" y="5142759"/>
            <a:ext cx="2626119" cy="0"/>
          </a:xfrm>
          <a:prstGeom prst="line">
            <a:avLst/>
          </a:prstGeom>
          <a:noFill/>
          <a:ln w="19050" cap="flat" cmpd="sng" algn="ctr">
            <a:solidFill>
              <a:schemeClr val="accent2"/>
            </a:solidFill>
            <a:prstDash val="solid"/>
            <a:miter lim="800000"/>
          </a:ln>
          <a:effectLst/>
        </p:spPr>
      </p:cxnSp>
      <p:sp>
        <p:nvSpPr>
          <p:cNvPr id="36" name="Oval 71"/>
          <p:cNvSpPr/>
          <p:nvPr/>
        </p:nvSpPr>
        <p:spPr>
          <a:xfrm>
            <a:off x="8792913" y="2155345"/>
            <a:ext cx="1459667" cy="1459864"/>
          </a:xfrm>
          <a:prstGeom prst="ellipse">
            <a:avLst/>
          </a:prstGeom>
          <a:solidFill>
            <a:sysClr val="window" lastClr="FFFFFF"/>
          </a:solidFill>
          <a:ln w="19050" cap="flat" cmpd="sng" algn="ctr">
            <a:solidFill>
              <a:schemeClr val="accent3"/>
            </a:solidFill>
            <a:prstDash val="solid"/>
            <a:miter lim="800000"/>
          </a:ln>
          <a:effectLst/>
        </p:spPr>
        <p:txBody>
          <a:bodyPr lIns="91417" tIns="45710" rIns="91417" bIns="45710" rtlCol="0" anchor="ctr"/>
          <a:lstStyle/>
          <a:p>
            <a:pPr algn="ctr" defTabSz="895985">
              <a:defRPr/>
            </a:pPr>
            <a:endParaRPr lang="en-US" kern="0" dirty="0">
              <a:solidFill>
                <a:sysClr val="windowText" lastClr="000000"/>
              </a:solidFill>
              <a:latin typeface="Calibri" panose="020F0502020204030204"/>
            </a:endParaRPr>
          </a:p>
        </p:txBody>
      </p:sp>
      <p:sp>
        <p:nvSpPr>
          <p:cNvPr id="37" name="Oval 72"/>
          <p:cNvSpPr/>
          <p:nvPr/>
        </p:nvSpPr>
        <p:spPr>
          <a:xfrm>
            <a:off x="8951341" y="2313794"/>
            <a:ext cx="1142814" cy="1142969"/>
          </a:xfrm>
          <a:prstGeom prst="ellipse">
            <a:avLst/>
          </a:prstGeom>
          <a:solidFill>
            <a:schemeClr val="accent3"/>
          </a:solidFill>
          <a:ln>
            <a:noFill/>
          </a:ln>
        </p:spPr>
        <p:txBody>
          <a:bodyPr wrap="square" lIns="91417" tIns="45710" rIns="91417" bIns="45710" rtlCol="0" anchor="ctr">
            <a:noAutofit/>
          </a:bodyPr>
          <a:lstStyle/>
          <a:p>
            <a:pPr algn="ctr" defTabSz="895985">
              <a:lnSpc>
                <a:spcPct val="110000"/>
              </a:lnSpc>
              <a:defRPr/>
            </a:pPr>
            <a:endParaRPr lang="en-US" sz="2000" kern="0" dirty="0">
              <a:solidFill>
                <a:prstClr val="white"/>
              </a:solidFill>
              <a:latin typeface="Arial" panose="020B0604020202020204" pitchFamily="34" charset="0"/>
              <a:cs typeface="Arial" panose="020B0604020202020204" pitchFamily="34" charset="0"/>
            </a:endParaRPr>
          </a:p>
        </p:txBody>
      </p:sp>
      <p:sp>
        <p:nvSpPr>
          <p:cNvPr id="38" name="Freeform 16"/>
          <p:cNvSpPr>
            <a:spLocks noEditPoints="1"/>
          </p:cNvSpPr>
          <p:nvPr/>
        </p:nvSpPr>
        <p:spPr bwMode="auto">
          <a:xfrm>
            <a:off x="9245265" y="2606166"/>
            <a:ext cx="554971" cy="550933"/>
          </a:xfrm>
          <a:custGeom>
            <a:avLst/>
            <a:gdLst>
              <a:gd name="T0" fmla="*/ 343 w 343"/>
              <a:gd name="T1" fmla="*/ 176 h 340"/>
              <a:gd name="T2" fmla="*/ 286 w 343"/>
              <a:gd name="T3" fmla="*/ 176 h 340"/>
              <a:gd name="T4" fmla="*/ 236 w 343"/>
              <a:gd name="T5" fmla="*/ 213 h 340"/>
              <a:gd name="T6" fmla="*/ 188 w 343"/>
              <a:gd name="T7" fmla="*/ 226 h 340"/>
              <a:gd name="T8" fmla="*/ 110 w 343"/>
              <a:gd name="T9" fmla="*/ 205 h 340"/>
              <a:gd name="T10" fmla="*/ 83 w 343"/>
              <a:gd name="T11" fmla="*/ 241 h 340"/>
              <a:gd name="T12" fmla="*/ 15 w 343"/>
              <a:gd name="T13" fmla="*/ 172 h 340"/>
              <a:gd name="T14" fmla="*/ 122 w 343"/>
              <a:gd name="T15" fmla="*/ 128 h 340"/>
              <a:gd name="T16" fmla="*/ 202 w 343"/>
              <a:gd name="T17" fmla="*/ 133 h 340"/>
              <a:gd name="T18" fmla="*/ 230 w 343"/>
              <a:gd name="T19" fmla="*/ 162 h 340"/>
              <a:gd name="T20" fmla="*/ 253 w 343"/>
              <a:gd name="T21" fmla="*/ 116 h 340"/>
              <a:gd name="T22" fmla="*/ 314 w 343"/>
              <a:gd name="T23" fmla="*/ 57 h 340"/>
              <a:gd name="T24" fmla="*/ 314 w 343"/>
              <a:gd name="T25" fmla="*/ 0 h 340"/>
              <a:gd name="T26" fmla="*/ 290 w 343"/>
              <a:gd name="T27" fmla="*/ 45 h 340"/>
              <a:gd name="T28" fmla="*/ 230 w 343"/>
              <a:gd name="T29" fmla="*/ 105 h 340"/>
              <a:gd name="T30" fmla="*/ 150 w 343"/>
              <a:gd name="T31" fmla="*/ 101 h 340"/>
              <a:gd name="T32" fmla="*/ 122 w 343"/>
              <a:gd name="T33" fmla="*/ 71 h 340"/>
              <a:gd name="T34" fmla="*/ 94 w 343"/>
              <a:gd name="T35" fmla="*/ 107 h 340"/>
              <a:gd name="T36" fmla="*/ 15 w 343"/>
              <a:gd name="T37" fmla="*/ 12 h 340"/>
              <a:gd name="T38" fmla="*/ 0 w 343"/>
              <a:gd name="T39" fmla="*/ 12 h 340"/>
              <a:gd name="T40" fmla="*/ 2 w 343"/>
              <a:gd name="T41" fmla="*/ 338 h 340"/>
              <a:gd name="T42" fmla="*/ 328 w 343"/>
              <a:gd name="T43" fmla="*/ 340 h 340"/>
              <a:gd name="T44" fmla="*/ 328 w 343"/>
              <a:gd name="T45" fmla="*/ 326 h 340"/>
              <a:gd name="T46" fmla="*/ 15 w 343"/>
              <a:gd name="T47" fmla="*/ 326 h 340"/>
              <a:gd name="T48" fmla="*/ 91 w 343"/>
              <a:gd name="T49" fmla="*/ 254 h 340"/>
              <a:gd name="T50" fmla="*/ 138 w 343"/>
              <a:gd name="T51" fmla="*/ 240 h 340"/>
              <a:gd name="T52" fmla="*/ 216 w 343"/>
              <a:gd name="T53" fmla="*/ 262 h 340"/>
              <a:gd name="T54" fmla="*/ 243 w 343"/>
              <a:gd name="T55" fmla="*/ 225 h 340"/>
              <a:gd name="T56" fmla="*/ 314 w 343"/>
              <a:gd name="T57" fmla="*/ 205 h 340"/>
              <a:gd name="T58" fmla="*/ 328 w 343"/>
              <a:gd name="T59" fmla="*/ 29 h 340"/>
              <a:gd name="T60" fmla="*/ 300 w 343"/>
              <a:gd name="T61" fmla="*/ 29 h 340"/>
              <a:gd name="T62" fmla="*/ 230 w 343"/>
              <a:gd name="T63" fmla="*/ 119 h 340"/>
              <a:gd name="T64" fmla="*/ 230 w 343"/>
              <a:gd name="T65" fmla="*/ 148 h 340"/>
              <a:gd name="T66" fmla="*/ 230 w 343"/>
              <a:gd name="T67" fmla="*/ 119 h 340"/>
              <a:gd name="T68" fmla="*/ 136 w 343"/>
              <a:gd name="T69" fmla="*/ 99 h 340"/>
              <a:gd name="T70" fmla="*/ 107 w 343"/>
              <a:gd name="T71" fmla="*/ 99 h 340"/>
              <a:gd name="T72" fmla="*/ 110 w 343"/>
              <a:gd name="T73" fmla="*/ 247 h 340"/>
              <a:gd name="T74" fmla="*/ 110 w 343"/>
              <a:gd name="T75" fmla="*/ 219 h 340"/>
              <a:gd name="T76" fmla="*/ 110 w 343"/>
              <a:gd name="T77" fmla="*/ 247 h 340"/>
              <a:gd name="T78" fmla="*/ 202 w 343"/>
              <a:gd name="T79" fmla="*/ 233 h 340"/>
              <a:gd name="T80" fmla="*/ 202 w 343"/>
              <a:gd name="T81" fmla="*/ 233 h 340"/>
              <a:gd name="T82" fmla="*/ 230 w 343"/>
              <a:gd name="T83" fmla="*/ 233 h 340"/>
              <a:gd name="T84" fmla="*/ 314 w 343"/>
              <a:gd name="T85" fmla="*/ 162 h 340"/>
              <a:gd name="T86" fmla="*/ 314 w 343"/>
              <a:gd name="T87" fmla="*/ 190 h 340"/>
              <a:gd name="T88" fmla="*/ 314 w 343"/>
              <a:gd name="T89" fmla="*/ 162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43" h="340">
                <a:moveTo>
                  <a:pt x="314" y="205"/>
                </a:moveTo>
                <a:cubicBezTo>
                  <a:pt x="330" y="205"/>
                  <a:pt x="343" y="192"/>
                  <a:pt x="343" y="176"/>
                </a:cubicBezTo>
                <a:cubicBezTo>
                  <a:pt x="343" y="160"/>
                  <a:pt x="330" y="148"/>
                  <a:pt x="314" y="148"/>
                </a:cubicBezTo>
                <a:cubicBezTo>
                  <a:pt x="298" y="148"/>
                  <a:pt x="286" y="160"/>
                  <a:pt x="286" y="176"/>
                </a:cubicBezTo>
                <a:cubicBezTo>
                  <a:pt x="286" y="179"/>
                  <a:pt x="286" y="181"/>
                  <a:pt x="287" y="184"/>
                </a:cubicBezTo>
                <a:cubicBezTo>
                  <a:pt x="236" y="213"/>
                  <a:pt x="236" y="213"/>
                  <a:pt x="236" y="213"/>
                </a:cubicBezTo>
                <a:cubicBezTo>
                  <a:pt x="231" y="208"/>
                  <a:pt x="224" y="205"/>
                  <a:pt x="216" y="205"/>
                </a:cubicBezTo>
                <a:cubicBezTo>
                  <a:pt x="203" y="205"/>
                  <a:pt x="192" y="214"/>
                  <a:pt x="188" y="226"/>
                </a:cubicBezTo>
                <a:cubicBezTo>
                  <a:pt x="138" y="226"/>
                  <a:pt x="138" y="226"/>
                  <a:pt x="138" y="226"/>
                </a:cubicBezTo>
                <a:cubicBezTo>
                  <a:pt x="135" y="214"/>
                  <a:pt x="124" y="205"/>
                  <a:pt x="110" y="205"/>
                </a:cubicBezTo>
                <a:cubicBezTo>
                  <a:pt x="95" y="205"/>
                  <a:pt x="82" y="217"/>
                  <a:pt x="82" y="233"/>
                </a:cubicBezTo>
                <a:cubicBezTo>
                  <a:pt x="82" y="236"/>
                  <a:pt x="82" y="239"/>
                  <a:pt x="83" y="241"/>
                </a:cubicBezTo>
                <a:cubicBezTo>
                  <a:pt x="15" y="286"/>
                  <a:pt x="15" y="286"/>
                  <a:pt x="15" y="286"/>
                </a:cubicBezTo>
                <a:cubicBezTo>
                  <a:pt x="15" y="172"/>
                  <a:pt x="15" y="172"/>
                  <a:pt x="15" y="172"/>
                </a:cubicBezTo>
                <a:cubicBezTo>
                  <a:pt x="102" y="120"/>
                  <a:pt x="102" y="120"/>
                  <a:pt x="102" y="120"/>
                </a:cubicBezTo>
                <a:cubicBezTo>
                  <a:pt x="107" y="125"/>
                  <a:pt x="114" y="128"/>
                  <a:pt x="122" y="128"/>
                </a:cubicBezTo>
                <a:cubicBezTo>
                  <a:pt x="132" y="128"/>
                  <a:pt x="141" y="122"/>
                  <a:pt x="146" y="115"/>
                </a:cubicBezTo>
                <a:cubicBezTo>
                  <a:pt x="202" y="133"/>
                  <a:pt x="202" y="133"/>
                  <a:pt x="202" y="133"/>
                </a:cubicBezTo>
                <a:cubicBezTo>
                  <a:pt x="202" y="133"/>
                  <a:pt x="202" y="133"/>
                  <a:pt x="202" y="133"/>
                </a:cubicBezTo>
                <a:cubicBezTo>
                  <a:pt x="202" y="149"/>
                  <a:pt x="215" y="162"/>
                  <a:pt x="230" y="162"/>
                </a:cubicBezTo>
                <a:cubicBezTo>
                  <a:pt x="246" y="162"/>
                  <a:pt x="259" y="149"/>
                  <a:pt x="259" y="133"/>
                </a:cubicBezTo>
                <a:cubicBezTo>
                  <a:pt x="259" y="127"/>
                  <a:pt x="257" y="121"/>
                  <a:pt x="253" y="116"/>
                </a:cubicBezTo>
                <a:cubicBezTo>
                  <a:pt x="301" y="54"/>
                  <a:pt x="301" y="54"/>
                  <a:pt x="301" y="54"/>
                </a:cubicBezTo>
                <a:cubicBezTo>
                  <a:pt x="305" y="56"/>
                  <a:pt x="309" y="57"/>
                  <a:pt x="314" y="57"/>
                </a:cubicBezTo>
                <a:cubicBezTo>
                  <a:pt x="330" y="57"/>
                  <a:pt x="343" y="45"/>
                  <a:pt x="343" y="29"/>
                </a:cubicBezTo>
                <a:cubicBezTo>
                  <a:pt x="343" y="13"/>
                  <a:pt x="330" y="0"/>
                  <a:pt x="314" y="0"/>
                </a:cubicBezTo>
                <a:cubicBezTo>
                  <a:pt x="298" y="0"/>
                  <a:pt x="286" y="13"/>
                  <a:pt x="286" y="29"/>
                </a:cubicBezTo>
                <a:cubicBezTo>
                  <a:pt x="286" y="35"/>
                  <a:pt x="287" y="40"/>
                  <a:pt x="290" y="45"/>
                </a:cubicBezTo>
                <a:cubicBezTo>
                  <a:pt x="242" y="107"/>
                  <a:pt x="242" y="107"/>
                  <a:pt x="242" y="107"/>
                </a:cubicBezTo>
                <a:cubicBezTo>
                  <a:pt x="238" y="106"/>
                  <a:pt x="234" y="105"/>
                  <a:pt x="230" y="105"/>
                </a:cubicBezTo>
                <a:cubicBezTo>
                  <a:pt x="220" y="105"/>
                  <a:pt x="211" y="110"/>
                  <a:pt x="206" y="119"/>
                </a:cubicBezTo>
                <a:cubicBezTo>
                  <a:pt x="150" y="101"/>
                  <a:pt x="150" y="101"/>
                  <a:pt x="150" y="101"/>
                </a:cubicBezTo>
                <a:cubicBezTo>
                  <a:pt x="150" y="100"/>
                  <a:pt x="150" y="100"/>
                  <a:pt x="150" y="99"/>
                </a:cubicBezTo>
                <a:cubicBezTo>
                  <a:pt x="150" y="84"/>
                  <a:pt x="137" y="71"/>
                  <a:pt x="122" y="71"/>
                </a:cubicBezTo>
                <a:cubicBezTo>
                  <a:pt x="106" y="71"/>
                  <a:pt x="93" y="84"/>
                  <a:pt x="93" y="99"/>
                </a:cubicBezTo>
                <a:cubicBezTo>
                  <a:pt x="93" y="102"/>
                  <a:pt x="93" y="105"/>
                  <a:pt x="94" y="107"/>
                </a:cubicBezTo>
                <a:cubicBezTo>
                  <a:pt x="15" y="156"/>
                  <a:pt x="15" y="156"/>
                  <a:pt x="15" y="156"/>
                </a:cubicBezTo>
                <a:cubicBezTo>
                  <a:pt x="15" y="12"/>
                  <a:pt x="15" y="12"/>
                  <a:pt x="15" y="12"/>
                </a:cubicBezTo>
                <a:cubicBezTo>
                  <a:pt x="15" y="8"/>
                  <a:pt x="11" y="5"/>
                  <a:pt x="7" y="5"/>
                </a:cubicBezTo>
                <a:cubicBezTo>
                  <a:pt x="4" y="5"/>
                  <a:pt x="0" y="8"/>
                  <a:pt x="0" y="12"/>
                </a:cubicBezTo>
                <a:cubicBezTo>
                  <a:pt x="0" y="333"/>
                  <a:pt x="0" y="333"/>
                  <a:pt x="0" y="333"/>
                </a:cubicBezTo>
                <a:cubicBezTo>
                  <a:pt x="0" y="335"/>
                  <a:pt x="1" y="337"/>
                  <a:pt x="2" y="338"/>
                </a:cubicBezTo>
                <a:cubicBezTo>
                  <a:pt x="4" y="339"/>
                  <a:pt x="6" y="340"/>
                  <a:pt x="7" y="340"/>
                </a:cubicBezTo>
                <a:cubicBezTo>
                  <a:pt x="328" y="340"/>
                  <a:pt x="328" y="340"/>
                  <a:pt x="328" y="340"/>
                </a:cubicBezTo>
                <a:cubicBezTo>
                  <a:pt x="332" y="340"/>
                  <a:pt x="335" y="337"/>
                  <a:pt x="335" y="333"/>
                </a:cubicBezTo>
                <a:cubicBezTo>
                  <a:pt x="335" y="329"/>
                  <a:pt x="332" y="326"/>
                  <a:pt x="328" y="326"/>
                </a:cubicBezTo>
                <a:cubicBezTo>
                  <a:pt x="328" y="326"/>
                  <a:pt x="328" y="326"/>
                  <a:pt x="328" y="326"/>
                </a:cubicBezTo>
                <a:cubicBezTo>
                  <a:pt x="15" y="326"/>
                  <a:pt x="15" y="326"/>
                  <a:pt x="15" y="326"/>
                </a:cubicBezTo>
                <a:cubicBezTo>
                  <a:pt x="15" y="303"/>
                  <a:pt x="15" y="303"/>
                  <a:pt x="15" y="303"/>
                </a:cubicBezTo>
                <a:cubicBezTo>
                  <a:pt x="91" y="254"/>
                  <a:pt x="91" y="254"/>
                  <a:pt x="91" y="254"/>
                </a:cubicBezTo>
                <a:cubicBezTo>
                  <a:pt x="96" y="259"/>
                  <a:pt x="103" y="262"/>
                  <a:pt x="110" y="262"/>
                </a:cubicBezTo>
                <a:cubicBezTo>
                  <a:pt x="124" y="262"/>
                  <a:pt x="135" y="252"/>
                  <a:pt x="138" y="240"/>
                </a:cubicBezTo>
                <a:cubicBezTo>
                  <a:pt x="188" y="240"/>
                  <a:pt x="188" y="240"/>
                  <a:pt x="188" y="240"/>
                </a:cubicBezTo>
                <a:cubicBezTo>
                  <a:pt x="192" y="252"/>
                  <a:pt x="203" y="262"/>
                  <a:pt x="216" y="262"/>
                </a:cubicBezTo>
                <a:cubicBezTo>
                  <a:pt x="232" y="262"/>
                  <a:pt x="245" y="249"/>
                  <a:pt x="245" y="233"/>
                </a:cubicBezTo>
                <a:cubicBezTo>
                  <a:pt x="245" y="230"/>
                  <a:pt x="244" y="228"/>
                  <a:pt x="243" y="225"/>
                </a:cubicBezTo>
                <a:cubicBezTo>
                  <a:pt x="294" y="196"/>
                  <a:pt x="294" y="196"/>
                  <a:pt x="294" y="196"/>
                </a:cubicBezTo>
                <a:cubicBezTo>
                  <a:pt x="299" y="201"/>
                  <a:pt x="306" y="205"/>
                  <a:pt x="314" y="205"/>
                </a:cubicBezTo>
                <a:close/>
                <a:moveTo>
                  <a:pt x="314" y="15"/>
                </a:moveTo>
                <a:cubicBezTo>
                  <a:pt x="322" y="15"/>
                  <a:pt x="328" y="21"/>
                  <a:pt x="328" y="29"/>
                </a:cubicBezTo>
                <a:cubicBezTo>
                  <a:pt x="328" y="37"/>
                  <a:pt x="322" y="43"/>
                  <a:pt x="314" y="43"/>
                </a:cubicBezTo>
                <a:cubicBezTo>
                  <a:pt x="306" y="43"/>
                  <a:pt x="300" y="37"/>
                  <a:pt x="300" y="29"/>
                </a:cubicBezTo>
                <a:cubicBezTo>
                  <a:pt x="300" y="21"/>
                  <a:pt x="306" y="15"/>
                  <a:pt x="314" y="15"/>
                </a:cubicBezTo>
                <a:close/>
                <a:moveTo>
                  <a:pt x="230" y="119"/>
                </a:moveTo>
                <a:cubicBezTo>
                  <a:pt x="238" y="119"/>
                  <a:pt x="245" y="125"/>
                  <a:pt x="245" y="133"/>
                </a:cubicBezTo>
                <a:cubicBezTo>
                  <a:pt x="245" y="141"/>
                  <a:pt x="238" y="147"/>
                  <a:pt x="230" y="148"/>
                </a:cubicBezTo>
                <a:cubicBezTo>
                  <a:pt x="222" y="147"/>
                  <a:pt x="216" y="141"/>
                  <a:pt x="216" y="133"/>
                </a:cubicBezTo>
                <a:cubicBezTo>
                  <a:pt x="216" y="125"/>
                  <a:pt x="222" y="119"/>
                  <a:pt x="230" y="119"/>
                </a:cubicBezTo>
                <a:close/>
                <a:moveTo>
                  <a:pt x="122" y="85"/>
                </a:moveTo>
                <a:cubicBezTo>
                  <a:pt x="129" y="85"/>
                  <a:pt x="136" y="91"/>
                  <a:pt x="136" y="99"/>
                </a:cubicBezTo>
                <a:cubicBezTo>
                  <a:pt x="136" y="107"/>
                  <a:pt x="129" y="114"/>
                  <a:pt x="122" y="114"/>
                </a:cubicBezTo>
                <a:cubicBezTo>
                  <a:pt x="114" y="114"/>
                  <a:pt x="107" y="107"/>
                  <a:pt x="107" y="99"/>
                </a:cubicBezTo>
                <a:cubicBezTo>
                  <a:pt x="107" y="91"/>
                  <a:pt x="114" y="85"/>
                  <a:pt x="122" y="85"/>
                </a:cubicBezTo>
                <a:close/>
                <a:moveTo>
                  <a:pt x="110" y="247"/>
                </a:moveTo>
                <a:cubicBezTo>
                  <a:pt x="103" y="247"/>
                  <a:pt x="96" y="241"/>
                  <a:pt x="96" y="233"/>
                </a:cubicBezTo>
                <a:cubicBezTo>
                  <a:pt x="96" y="225"/>
                  <a:pt x="103" y="219"/>
                  <a:pt x="110" y="219"/>
                </a:cubicBezTo>
                <a:cubicBezTo>
                  <a:pt x="118" y="219"/>
                  <a:pt x="125" y="225"/>
                  <a:pt x="125" y="233"/>
                </a:cubicBezTo>
                <a:cubicBezTo>
                  <a:pt x="125" y="241"/>
                  <a:pt x="118" y="247"/>
                  <a:pt x="110" y="247"/>
                </a:cubicBezTo>
                <a:close/>
                <a:moveTo>
                  <a:pt x="216" y="247"/>
                </a:moveTo>
                <a:cubicBezTo>
                  <a:pt x="208" y="247"/>
                  <a:pt x="202" y="241"/>
                  <a:pt x="202" y="233"/>
                </a:cubicBezTo>
                <a:cubicBezTo>
                  <a:pt x="202" y="233"/>
                  <a:pt x="202" y="233"/>
                  <a:pt x="202" y="233"/>
                </a:cubicBezTo>
                <a:cubicBezTo>
                  <a:pt x="202" y="233"/>
                  <a:pt x="202" y="233"/>
                  <a:pt x="202" y="233"/>
                </a:cubicBezTo>
                <a:cubicBezTo>
                  <a:pt x="202" y="225"/>
                  <a:pt x="208" y="219"/>
                  <a:pt x="216" y="219"/>
                </a:cubicBezTo>
                <a:cubicBezTo>
                  <a:pt x="224" y="219"/>
                  <a:pt x="230" y="225"/>
                  <a:pt x="230" y="233"/>
                </a:cubicBezTo>
                <a:cubicBezTo>
                  <a:pt x="230" y="241"/>
                  <a:pt x="224" y="247"/>
                  <a:pt x="216" y="247"/>
                </a:cubicBezTo>
                <a:close/>
                <a:moveTo>
                  <a:pt x="314" y="162"/>
                </a:moveTo>
                <a:cubicBezTo>
                  <a:pt x="322" y="162"/>
                  <a:pt x="328" y="168"/>
                  <a:pt x="328" y="176"/>
                </a:cubicBezTo>
                <a:cubicBezTo>
                  <a:pt x="328" y="184"/>
                  <a:pt x="322" y="190"/>
                  <a:pt x="314" y="190"/>
                </a:cubicBezTo>
                <a:cubicBezTo>
                  <a:pt x="306" y="190"/>
                  <a:pt x="300" y="184"/>
                  <a:pt x="300" y="176"/>
                </a:cubicBezTo>
                <a:cubicBezTo>
                  <a:pt x="300" y="168"/>
                  <a:pt x="306" y="162"/>
                  <a:pt x="314" y="162"/>
                </a:cubicBezTo>
                <a:close/>
              </a:path>
            </a:pathLst>
          </a:custGeom>
          <a:solidFill>
            <a:sysClr val="window" lastClr="FFFFFF"/>
          </a:solidFill>
          <a:ln>
            <a:noFill/>
          </a:ln>
        </p:spPr>
        <p:txBody>
          <a:bodyPr vert="horz" wrap="square" lIns="91384" tIns="45691" rIns="91384" bIns="45691" numCol="1" anchor="t" anchorCtr="0" compatLnSpc="1"/>
          <a:lstStyle/>
          <a:p>
            <a:pPr defTabSz="895985">
              <a:defRPr/>
            </a:pPr>
            <a:endParaRPr lang="en-US" kern="0" dirty="0">
              <a:solidFill>
                <a:sysClr val="windowText" lastClr="000000"/>
              </a:solidFill>
              <a:latin typeface="Calibri" panose="020F0502020204030204"/>
            </a:endParaRPr>
          </a:p>
        </p:txBody>
      </p:sp>
      <p:grpSp>
        <p:nvGrpSpPr>
          <p:cNvPr id="39" name="Group 83"/>
          <p:cNvGrpSpPr/>
          <p:nvPr/>
        </p:nvGrpSpPr>
        <p:grpSpPr>
          <a:xfrm>
            <a:off x="8209690" y="3615208"/>
            <a:ext cx="2626119" cy="314060"/>
            <a:chOff x="1296364" y="4396717"/>
            <a:chExt cx="2627453" cy="314179"/>
          </a:xfrm>
        </p:grpSpPr>
        <p:cxnSp>
          <p:nvCxnSpPr>
            <p:cNvPr id="40" name="Straight Connector 84"/>
            <p:cNvCxnSpPr/>
            <p:nvPr/>
          </p:nvCxnSpPr>
          <p:spPr>
            <a:xfrm flipH="1">
              <a:off x="2610090" y="4396717"/>
              <a:ext cx="1" cy="314179"/>
            </a:xfrm>
            <a:prstGeom prst="line">
              <a:avLst/>
            </a:prstGeom>
            <a:noFill/>
            <a:ln w="19050" cap="flat" cmpd="sng" algn="ctr">
              <a:solidFill>
                <a:schemeClr val="accent3"/>
              </a:solidFill>
              <a:prstDash val="solid"/>
              <a:miter lim="800000"/>
            </a:ln>
            <a:effectLst/>
          </p:spPr>
        </p:cxnSp>
        <p:cxnSp>
          <p:nvCxnSpPr>
            <p:cNvPr id="41" name="Straight Connector 85"/>
            <p:cNvCxnSpPr/>
            <p:nvPr/>
          </p:nvCxnSpPr>
          <p:spPr>
            <a:xfrm>
              <a:off x="1296364" y="4710896"/>
              <a:ext cx="2627453" cy="0"/>
            </a:xfrm>
            <a:prstGeom prst="line">
              <a:avLst/>
            </a:prstGeom>
            <a:noFill/>
            <a:ln w="19050" cap="flat" cmpd="sng" algn="ctr">
              <a:solidFill>
                <a:schemeClr val="accent3"/>
              </a:solidFill>
              <a:prstDash val="solid"/>
              <a:miter lim="800000"/>
            </a:ln>
            <a:effectLst/>
          </p:spPr>
        </p:cxnSp>
      </p:grpSp>
      <p:cxnSp>
        <p:nvCxnSpPr>
          <p:cNvPr id="42" name="Straight Connector 104"/>
          <p:cNvCxnSpPr/>
          <p:nvPr/>
        </p:nvCxnSpPr>
        <p:spPr>
          <a:xfrm>
            <a:off x="8209690" y="5142759"/>
            <a:ext cx="2626119" cy="0"/>
          </a:xfrm>
          <a:prstGeom prst="line">
            <a:avLst/>
          </a:prstGeom>
          <a:noFill/>
          <a:ln w="19050" cap="flat" cmpd="sng" algn="ctr">
            <a:solidFill>
              <a:schemeClr val="accent3"/>
            </a:solidFill>
            <a:prstDash val="solid"/>
            <a:miter lim="800000"/>
          </a:ln>
          <a:effectLst/>
        </p:spPr>
      </p:cxnSp>
      <p:sp>
        <p:nvSpPr>
          <p:cNvPr id="43" name="文本框 40"/>
          <p:cNvSpPr txBox="1"/>
          <p:nvPr/>
        </p:nvSpPr>
        <p:spPr>
          <a:xfrm>
            <a:off x="1360194" y="4310762"/>
            <a:ext cx="2626117" cy="502553"/>
          </a:xfrm>
          <a:prstGeom prst="rect">
            <a:avLst/>
          </a:prstGeom>
          <a:noFill/>
          <a:ln w="9525">
            <a:noFill/>
          </a:ln>
        </p:spPr>
        <p:txBody>
          <a:bodyPr wrap="square" lIns="91417" tIns="45710" rIns="91417" bIns="45710">
            <a:spAutoFit/>
          </a:bodyPr>
          <a:lstStyle/>
          <a:p>
            <a:pPr defTabSz="1217930">
              <a:spcBef>
                <a:spcPct val="20000"/>
              </a:spcBef>
              <a:defRPr/>
            </a:pPr>
            <a:r>
              <a:rPr lang="zh-CN" altLang="en-US" sz="1335" dirty="0">
                <a:solidFill>
                  <a:schemeClr val="bg1">
                    <a:lumMod val="50000"/>
                  </a:schemeClr>
                </a:solidFill>
                <a:latin typeface="微软雅黑" panose="020B0503020204020204" pitchFamily="34" charset="-122"/>
                <a:ea typeface="微软雅黑" panose="020B0503020204020204" pitchFamily="34" charset="-122"/>
              </a:rPr>
              <a:t>单击此处可编辑内容单击此处可编辑内容单击此处可编辑内容</a:t>
            </a:r>
            <a:endParaRPr lang="en-US" altLang="zh-CN" sz="1335"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4" name="文本框 40"/>
          <p:cNvSpPr txBox="1"/>
          <p:nvPr/>
        </p:nvSpPr>
        <p:spPr>
          <a:xfrm>
            <a:off x="4771796" y="4310762"/>
            <a:ext cx="2626117" cy="502553"/>
          </a:xfrm>
          <a:prstGeom prst="rect">
            <a:avLst/>
          </a:prstGeom>
          <a:noFill/>
          <a:ln w="9525">
            <a:noFill/>
          </a:ln>
        </p:spPr>
        <p:txBody>
          <a:bodyPr wrap="square" lIns="91417" tIns="45710" rIns="91417" bIns="45710">
            <a:spAutoFit/>
          </a:bodyPr>
          <a:lstStyle/>
          <a:p>
            <a:pPr defTabSz="1217930">
              <a:spcBef>
                <a:spcPct val="20000"/>
              </a:spcBef>
              <a:defRPr/>
            </a:pPr>
            <a:r>
              <a:rPr lang="zh-CN" altLang="en-US" sz="1335" dirty="0">
                <a:solidFill>
                  <a:schemeClr val="bg1">
                    <a:lumMod val="50000"/>
                  </a:schemeClr>
                </a:solidFill>
                <a:latin typeface="微软雅黑" panose="020B0503020204020204" pitchFamily="34" charset="-122"/>
                <a:ea typeface="微软雅黑" panose="020B0503020204020204" pitchFamily="34" charset="-122"/>
              </a:rPr>
              <a:t>单击此处可编辑内容单击此处可编辑内容单击此处可编辑内容</a:t>
            </a:r>
            <a:endParaRPr lang="en-US" altLang="zh-CN" sz="1335"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5" name="文本框 40"/>
          <p:cNvSpPr txBox="1"/>
          <p:nvPr/>
        </p:nvSpPr>
        <p:spPr>
          <a:xfrm>
            <a:off x="8210720" y="4310762"/>
            <a:ext cx="2626117" cy="502553"/>
          </a:xfrm>
          <a:prstGeom prst="rect">
            <a:avLst/>
          </a:prstGeom>
          <a:noFill/>
          <a:ln w="9525">
            <a:noFill/>
          </a:ln>
        </p:spPr>
        <p:txBody>
          <a:bodyPr wrap="square" lIns="91417" tIns="45710" rIns="91417" bIns="45710">
            <a:spAutoFit/>
          </a:bodyPr>
          <a:lstStyle/>
          <a:p>
            <a:pPr defTabSz="1217930">
              <a:spcBef>
                <a:spcPct val="20000"/>
              </a:spcBef>
              <a:defRPr/>
            </a:pPr>
            <a:r>
              <a:rPr lang="zh-CN" altLang="en-US" sz="1335" dirty="0">
                <a:solidFill>
                  <a:schemeClr val="bg1">
                    <a:lumMod val="50000"/>
                  </a:schemeClr>
                </a:solidFill>
                <a:latin typeface="微软雅黑" panose="020B0503020204020204" pitchFamily="34" charset="-122"/>
                <a:ea typeface="微软雅黑" panose="020B0503020204020204" pitchFamily="34" charset="-122"/>
              </a:rPr>
              <a:t>单击此处可编辑内容单击此处可编辑内容单击此处可编辑内容</a:t>
            </a:r>
            <a:endParaRPr lang="en-US" altLang="zh-CN" sz="1335"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spd="med" advTm="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p:cTn id="13" dur="500" fill="hold"/>
                                        <p:tgtEl>
                                          <p:spTgt spid="14"/>
                                        </p:tgtEl>
                                        <p:attrNameLst>
                                          <p:attrName>ppt_w</p:attrName>
                                        </p:attrNameLst>
                                      </p:cBhvr>
                                      <p:tavLst>
                                        <p:tav tm="0">
                                          <p:val>
                                            <p:fltVal val="0"/>
                                          </p:val>
                                        </p:tav>
                                        <p:tav tm="100000">
                                          <p:val>
                                            <p:strVal val="#ppt_w"/>
                                          </p:val>
                                        </p:tav>
                                      </p:tavLst>
                                    </p:anim>
                                    <p:anim calcmode="lin" valueType="num">
                                      <p:cBhvr>
                                        <p:cTn id="14" dur="500" fill="hold"/>
                                        <p:tgtEl>
                                          <p:spTgt spid="14"/>
                                        </p:tgtEl>
                                        <p:attrNameLst>
                                          <p:attrName>ppt_h</p:attrName>
                                        </p:attrNameLst>
                                      </p:cBhvr>
                                      <p:tavLst>
                                        <p:tav tm="0">
                                          <p:val>
                                            <p:fltVal val="0"/>
                                          </p:val>
                                        </p:tav>
                                        <p:tav tm="100000">
                                          <p:val>
                                            <p:strVal val="#ppt_h"/>
                                          </p:val>
                                        </p:tav>
                                      </p:tavLst>
                                    </p:anim>
                                    <p:animEffect transition="in" filter="fade">
                                      <p:cBhvr>
                                        <p:cTn id="15" dur="500"/>
                                        <p:tgtEl>
                                          <p:spTgt spid="14"/>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36"/>
                                        </p:tgtEl>
                                        <p:attrNameLst>
                                          <p:attrName>style.visibility</p:attrName>
                                        </p:attrNameLst>
                                      </p:cBhvr>
                                      <p:to>
                                        <p:strVal val="visible"/>
                                      </p:to>
                                    </p:set>
                                    <p:anim calcmode="lin" valueType="num">
                                      <p:cBhvr>
                                        <p:cTn id="19" dur="500" fill="hold"/>
                                        <p:tgtEl>
                                          <p:spTgt spid="36"/>
                                        </p:tgtEl>
                                        <p:attrNameLst>
                                          <p:attrName>ppt_w</p:attrName>
                                        </p:attrNameLst>
                                      </p:cBhvr>
                                      <p:tavLst>
                                        <p:tav tm="0">
                                          <p:val>
                                            <p:fltVal val="0"/>
                                          </p:val>
                                        </p:tav>
                                        <p:tav tm="100000">
                                          <p:val>
                                            <p:strVal val="#ppt_w"/>
                                          </p:val>
                                        </p:tav>
                                      </p:tavLst>
                                    </p:anim>
                                    <p:anim calcmode="lin" valueType="num">
                                      <p:cBhvr>
                                        <p:cTn id="20" dur="500" fill="hold"/>
                                        <p:tgtEl>
                                          <p:spTgt spid="36"/>
                                        </p:tgtEl>
                                        <p:attrNameLst>
                                          <p:attrName>ppt_h</p:attrName>
                                        </p:attrNameLst>
                                      </p:cBhvr>
                                      <p:tavLst>
                                        <p:tav tm="0">
                                          <p:val>
                                            <p:fltVal val="0"/>
                                          </p:val>
                                        </p:tav>
                                        <p:tav tm="100000">
                                          <p:val>
                                            <p:strVal val="#ppt_h"/>
                                          </p:val>
                                        </p:tav>
                                      </p:tavLst>
                                    </p:anim>
                                    <p:animEffect transition="in" filter="fade">
                                      <p:cBhvr>
                                        <p:cTn id="21" dur="500"/>
                                        <p:tgtEl>
                                          <p:spTgt spid="36"/>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p:cTn id="25" dur="500" fill="hold"/>
                                        <p:tgtEl>
                                          <p:spTgt spid="37"/>
                                        </p:tgtEl>
                                        <p:attrNameLst>
                                          <p:attrName>ppt_w</p:attrName>
                                        </p:attrNameLst>
                                      </p:cBhvr>
                                      <p:tavLst>
                                        <p:tav tm="0">
                                          <p:val>
                                            <p:fltVal val="0"/>
                                          </p:val>
                                        </p:tav>
                                        <p:tav tm="100000">
                                          <p:val>
                                            <p:strVal val="#ppt_w"/>
                                          </p:val>
                                        </p:tav>
                                      </p:tavLst>
                                    </p:anim>
                                    <p:anim calcmode="lin" valueType="num">
                                      <p:cBhvr>
                                        <p:cTn id="26" dur="500" fill="hold"/>
                                        <p:tgtEl>
                                          <p:spTgt spid="37"/>
                                        </p:tgtEl>
                                        <p:attrNameLst>
                                          <p:attrName>ppt_h</p:attrName>
                                        </p:attrNameLst>
                                      </p:cBhvr>
                                      <p:tavLst>
                                        <p:tav tm="0">
                                          <p:val>
                                            <p:fltVal val="0"/>
                                          </p:val>
                                        </p:tav>
                                        <p:tav tm="100000">
                                          <p:val>
                                            <p:strVal val="#ppt_h"/>
                                          </p:val>
                                        </p:tav>
                                      </p:tavLst>
                                    </p:anim>
                                    <p:animEffect transition="in" filter="fade">
                                      <p:cBhvr>
                                        <p:cTn id="27" dur="500"/>
                                        <p:tgtEl>
                                          <p:spTgt spid="37"/>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38"/>
                                        </p:tgtEl>
                                        <p:attrNameLst>
                                          <p:attrName>style.visibility</p:attrName>
                                        </p:attrNameLst>
                                      </p:cBhvr>
                                      <p:to>
                                        <p:strVal val="visible"/>
                                      </p:to>
                                    </p:set>
                                    <p:anim calcmode="lin" valueType="num">
                                      <p:cBhvr>
                                        <p:cTn id="31" dur="500" fill="hold"/>
                                        <p:tgtEl>
                                          <p:spTgt spid="38"/>
                                        </p:tgtEl>
                                        <p:attrNameLst>
                                          <p:attrName>ppt_w</p:attrName>
                                        </p:attrNameLst>
                                      </p:cBhvr>
                                      <p:tavLst>
                                        <p:tav tm="0">
                                          <p:val>
                                            <p:fltVal val="0"/>
                                          </p:val>
                                        </p:tav>
                                        <p:tav tm="100000">
                                          <p:val>
                                            <p:strVal val="#ppt_w"/>
                                          </p:val>
                                        </p:tav>
                                      </p:tavLst>
                                    </p:anim>
                                    <p:anim calcmode="lin" valueType="num">
                                      <p:cBhvr>
                                        <p:cTn id="32" dur="500" fill="hold"/>
                                        <p:tgtEl>
                                          <p:spTgt spid="38"/>
                                        </p:tgtEl>
                                        <p:attrNameLst>
                                          <p:attrName>ppt_h</p:attrName>
                                        </p:attrNameLst>
                                      </p:cBhvr>
                                      <p:tavLst>
                                        <p:tav tm="0">
                                          <p:val>
                                            <p:fltVal val="0"/>
                                          </p:val>
                                        </p:tav>
                                        <p:tav tm="100000">
                                          <p:val>
                                            <p:strVal val="#ppt_h"/>
                                          </p:val>
                                        </p:tav>
                                      </p:tavLst>
                                    </p:anim>
                                    <p:animEffect transition="in" filter="fade">
                                      <p:cBhvr>
                                        <p:cTn id="33" dur="500"/>
                                        <p:tgtEl>
                                          <p:spTgt spid="38"/>
                                        </p:tgtEl>
                                      </p:cBhvr>
                                    </p:animEffect>
                                  </p:childTnLst>
                                </p:cTn>
                              </p:par>
                            </p:childTnLst>
                          </p:cTn>
                        </p:par>
                        <p:par>
                          <p:cTn id="34" fill="hold">
                            <p:stCondLst>
                              <p:cond delay="2500"/>
                            </p:stCondLst>
                            <p:childTnLst>
                              <p:par>
                                <p:cTn id="35" presetID="42" presetClass="entr" presetSubtype="0" fill="hold" nodeType="after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fade">
                                      <p:cBhvr>
                                        <p:cTn id="37" dur="1000"/>
                                        <p:tgtEl>
                                          <p:spTgt spid="39"/>
                                        </p:tgtEl>
                                      </p:cBhvr>
                                    </p:animEffect>
                                    <p:anim calcmode="lin" valueType="num">
                                      <p:cBhvr>
                                        <p:cTn id="38" dur="1000" fill="hold"/>
                                        <p:tgtEl>
                                          <p:spTgt spid="39"/>
                                        </p:tgtEl>
                                        <p:attrNameLst>
                                          <p:attrName>ppt_x</p:attrName>
                                        </p:attrNameLst>
                                      </p:cBhvr>
                                      <p:tavLst>
                                        <p:tav tm="0">
                                          <p:val>
                                            <p:strVal val="#ppt_x"/>
                                          </p:val>
                                        </p:tav>
                                        <p:tav tm="100000">
                                          <p:val>
                                            <p:strVal val="#ppt_x"/>
                                          </p:val>
                                        </p:tav>
                                      </p:tavLst>
                                    </p:anim>
                                    <p:anim calcmode="lin" valueType="num">
                                      <p:cBhvr>
                                        <p:cTn id="39" dur="1000" fill="hold"/>
                                        <p:tgtEl>
                                          <p:spTgt spid="39"/>
                                        </p:tgtEl>
                                        <p:attrNameLst>
                                          <p:attrName>ppt_y</p:attrName>
                                        </p:attrNameLst>
                                      </p:cBhvr>
                                      <p:tavLst>
                                        <p:tav tm="0">
                                          <p:val>
                                            <p:strVal val="#ppt_y+.1"/>
                                          </p:val>
                                        </p:tav>
                                        <p:tav tm="100000">
                                          <p:val>
                                            <p:strVal val="#ppt_y"/>
                                          </p:val>
                                        </p:tav>
                                      </p:tavLst>
                                    </p:anim>
                                  </p:childTnLst>
                                </p:cTn>
                              </p:par>
                            </p:childTnLst>
                          </p:cTn>
                        </p:par>
                        <p:par>
                          <p:cTn id="40" fill="hold">
                            <p:stCondLst>
                              <p:cond delay="3500"/>
                            </p:stCondLst>
                            <p:childTnLst>
                              <p:par>
                                <p:cTn id="41" presetID="42" presetClass="entr" presetSubtype="0" fill="hold" nodeType="afterEffect">
                                  <p:stCondLst>
                                    <p:cond delay="0"/>
                                  </p:stCondLst>
                                  <p:childTnLst>
                                    <p:set>
                                      <p:cBhvr>
                                        <p:cTn id="42" dur="1" fill="hold">
                                          <p:stCondLst>
                                            <p:cond delay="0"/>
                                          </p:stCondLst>
                                        </p:cTn>
                                        <p:tgtEl>
                                          <p:spTgt spid="32"/>
                                        </p:tgtEl>
                                        <p:attrNameLst>
                                          <p:attrName>style.visibility</p:attrName>
                                        </p:attrNameLst>
                                      </p:cBhvr>
                                      <p:to>
                                        <p:strVal val="visible"/>
                                      </p:to>
                                    </p:set>
                                    <p:animEffect transition="in" filter="fade">
                                      <p:cBhvr>
                                        <p:cTn id="43" dur="1000"/>
                                        <p:tgtEl>
                                          <p:spTgt spid="32"/>
                                        </p:tgtEl>
                                      </p:cBhvr>
                                    </p:animEffect>
                                    <p:anim calcmode="lin" valueType="num">
                                      <p:cBhvr>
                                        <p:cTn id="44" dur="1000" fill="hold"/>
                                        <p:tgtEl>
                                          <p:spTgt spid="32"/>
                                        </p:tgtEl>
                                        <p:attrNameLst>
                                          <p:attrName>ppt_x</p:attrName>
                                        </p:attrNameLst>
                                      </p:cBhvr>
                                      <p:tavLst>
                                        <p:tav tm="0">
                                          <p:val>
                                            <p:strVal val="#ppt_x"/>
                                          </p:val>
                                        </p:tav>
                                        <p:tav tm="100000">
                                          <p:val>
                                            <p:strVal val="#ppt_x"/>
                                          </p:val>
                                        </p:tav>
                                      </p:tavLst>
                                    </p:anim>
                                    <p:anim calcmode="lin" valueType="num">
                                      <p:cBhvr>
                                        <p:cTn id="45" dur="1000" fill="hold"/>
                                        <p:tgtEl>
                                          <p:spTgt spid="32"/>
                                        </p:tgtEl>
                                        <p:attrNameLst>
                                          <p:attrName>ppt_y</p:attrName>
                                        </p:attrNameLst>
                                      </p:cBhvr>
                                      <p:tavLst>
                                        <p:tav tm="0">
                                          <p:val>
                                            <p:strVal val="#ppt_y+.1"/>
                                          </p:val>
                                        </p:tav>
                                        <p:tav tm="100000">
                                          <p:val>
                                            <p:strVal val="#ppt_y"/>
                                          </p:val>
                                        </p:tav>
                                      </p:tavLst>
                                    </p:anim>
                                  </p:childTnLst>
                                </p:cTn>
                              </p:par>
                            </p:childTnLst>
                          </p:cTn>
                        </p:par>
                        <p:par>
                          <p:cTn id="46" fill="hold">
                            <p:stCondLst>
                              <p:cond delay="4500"/>
                            </p:stCondLst>
                            <p:childTnLst>
                              <p:par>
                                <p:cTn id="47" presetID="42" presetClass="entr" presetSubtype="0" fill="hold" nodeType="after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fade">
                                      <p:cBhvr>
                                        <p:cTn id="49" dur="1000"/>
                                        <p:tgtEl>
                                          <p:spTgt spid="10"/>
                                        </p:tgtEl>
                                      </p:cBhvr>
                                    </p:animEffect>
                                    <p:anim calcmode="lin" valueType="num">
                                      <p:cBhvr>
                                        <p:cTn id="50" dur="1000" fill="hold"/>
                                        <p:tgtEl>
                                          <p:spTgt spid="10"/>
                                        </p:tgtEl>
                                        <p:attrNameLst>
                                          <p:attrName>ppt_x</p:attrName>
                                        </p:attrNameLst>
                                      </p:cBhvr>
                                      <p:tavLst>
                                        <p:tav tm="0">
                                          <p:val>
                                            <p:strVal val="#ppt_x"/>
                                          </p:val>
                                        </p:tav>
                                        <p:tav tm="100000">
                                          <p:val>
                                            <p:strVal val="#ppt_x"/>
                                          </p:val>
                                        </p:tav>
                                      </p:tavLst>
                                    </p:anim>
                                    <p:anim calcmode="lin" valueType="num">
                                      <p:cBhvr>
                                        <p:cTn id="51" dur="1000" fill="hold"/>
                                        <p:tgtEl>
                                          <p:spTgt spid="10"/>
                                        </p:tgtEl>
                                        <p:attrNameLst>
                                          <p:attrName>ppt_y</p:attrName>
                                        </p:attrNameLst>
                                      </p:cBhvr>
                                      <p:tavLst>
                                        <p:tav tm="0">
                                          <p:val>
                                            <p:strVal val="#ppt_y+.1"/>
                                          </p:val>
                                        </p:tav>
                                        <p:tav tm="100000">
                                          <p:val>
                                            <p:strVal val="#ppt_y"/>
                                          </p:val>
                                        </p:tav>
                                      </p:tavLst>
                                    </p:anim>
                                  </p:childTnLst>
                                </p:cTn>
                              </p:par>
                            </p:childTnLst>
                          </p:cTn>
                        </p:par>
                        <p:par>
                          <p:cTn id="52" fill="hold">
                            <p:stCondLst>
                              <p:cond delay="5500"/>
                            </p:stCondLst>
                            <p:childTnLst>
                              <p:par>
                                <p:cTn id="53" presetID="10" presetClass="entr" presetSubtype="0" fill="hold" nodeType="after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fade">
                                      <p:cBhvr>
                                        <p:cTn id="55" dur="500"/>
                                        <p:tgtEl>
                                          <p:spTgt spid="13"/>
                                        </p:tgtEl>
                                      </p:cBhvr>
                                    </p:animEffect>
                                  </p:childTnLst>
                                </p:cTn>
                              </p:par>
                            </p:childTnLst>
                          </p:cTn>
                        </p:par>
                        <p:par>
                          <p:cTn id="56" fill="hold">
                            <p:stCondLst>
                              <p:cond delay="6000"/>
                            </p:stCondLst>
                            <p:childTnLst>
                              <p:par>
                                <p:cTn id="57" presetID="10" presetClass="entr" presetSubtype="0" fill="hold" nodeType="afterEffect">
                                  <p:stCondLst>
                                    <p:cond delay="0"/>
                                  </p:stCondLst>
                                  <p:childTnLst>
                                    <p:set>
                                      <p:cBhvr>
                                        <p:cTn id="58" dur="1" fill="hold">
                                          <p:stCondLst>
                                            <p:cond delay="0"/>
                                          </p:stCondLst>
                                        </p:cTn>
                                        <p:tgtEl>
                                          <p:spTgt spid="35"/>
                                        </p:tgtEl>
                                        <p:attrNameLst>
                                          <p:attrName>style.visibility</p:attrName>
                                        </p:attrNameLst>
                                      </p:cBhvr>
                                      <p:to>
                                        <p:strVal val="visible"/>
                                      </p:to>
                                    </p:set>
                                    <p:animEffect transition="in" filter="fade">
                                      <p:cBhvr>
                                        <p:cTn id="59" dur="500"/>
                                        <p:tgtEl>
                                          <p:spTgt spid="35"/>
                                        </p:tgtEl>
                                      </p:cBhvr>
                                    </p:animEffect>
                                  </p:childTnLst>
                                </p:cTn>
                              </p:par>
                            </p:childTnLst>
                          </p:cTn>
                        </p:par>
                        <p:par>
                          <p:cTn id="60" fill="hold">
                            <p:stCondLst>
                              <p:cond delay="6500"/>
                            </p:stCondLst>
                            <p:childTnLst>
                              <p:par>
                                <p:cTn id="61" presetID="10" presetClass="entr" presetSubtype="0" fill="hold" nodeType="afterEffect">
                                  <p:stCondLst>
                                    <p:cond delay="0"/>
                                  </p:stCondLst>
                                  <p:childTnLst>
                                    <p:set>
                                      <p:cBhvr>
                                        <p:cTn id="62" dur="1" fill="hold">
                                          <p:stCondLst>
                                            <p:cond delay="0"/>
                                          </p:stCondLst>
                                        </p:cTn>
                                        <p:tgtEl>
                                          <p:spTgt spid="42"/>
                                        </p:tgtEl>
                                        <p:attrNameLst>
                                          <p:attrName>style.visibility</p:attrName>
                                        </p:attrNameLst>
                                      </p:cBhvr>
                                      <p:to>
                                        <p:strVal val="visible"/>
                                      </p:to>
                                    </p:set>
                                    <p:animEffect transition="in" filter="fade">
                                      <p:cBhvr>
                                        <p:cTn id="63" dur="500"/>
                                        <p:tgtEl>
                                          <p:spTgt spid="42"/>
                                        </p:tgtEl>
                                      </p:cBhvr>
                                    </p:animEffect>
                                  </p:childTnLst>
                                </p:cTn>
                              </p:par>
                            </p:childTnLst>
                          </p:cTn>
                        </p:par>
                        <p:par>
                          <p:cTn id="64" fill="hold">
                            <p:stCondLst>
                              <p:cond delay="7000"/>
                            </p:stCondLst>
                            <p:childTnLst>
                              <p:par>
                                <p:cTn id="65" presetID="10" presetClass="entr" presetSubtype="0" fill="hold" grpId="0" nodeType="afterEffect">
                                  <p:stCondLst>
                                    <p:cond delay="0"/>
                                  </p:stCondLst>
                                  <p:childTnLst>
                                    <p:set>
                                      <p:cBhvr>
                                        <p:cTn id="66" dur="1" fill="hold">
                                          <p:stCondLst>
                                            <p:cond delay="0"/>
                                          </p:stCondLst>
                                        </p:cTn>
                                        <p:tgtEl>
                                          <p:spTgt spid="43"/>
                                        </p:tgtEl>
                                        <p:attrNameLst>
                                          <p:attrName>style.visibility</p:attrName>
                                        </p:attrNameLst>
                                      </p:cBhvr>
                                      <p:to>
                                        <p:strVal val="visible"/>
                                      </p:to>
                                    </p:set>
                                    <p:animEffect transition="in" filter="fade">
                                      <p:cBhvr>
                                        <p:cTn id="67" dur="500"/>
                                        <p:tgtEl>
                                          <p:spTgt spid="43"/>
                                        </p:tgtEl>
                                      </p:cBhvr>
                                    </p:animEffect>
                                  </p:childTnLst>
                                </p:cTn>
                              </p:par>
                            </p:childTnLst>
                          </p:cTn>
                        </p:par>
                        <p:par>
                          <p:cTn id="68" fill="hold">
                            <p:stCondLst>
                              <p:cond delay="7500"/>
                            </p:stCondLst>
                            <p:childTnLst>
                              <p:par>
                                <p:cTn id="69" presetID="10" presetClass="entr" presetSubtype="0" fill="hold" grpId="0" nodeType="afterEffect">
                                  <p:stCondLst>
                                    <p:cond delay="0"/>
                                  </p:stCondLst>
                                  <p:childTnLst>
                                    <p:set>
                                      <p:cBhvr>
                                        <p:cTn id="70" dur="1" fill="hold">
                                          <p:stCondLst>
                                            <p:cond delay="0"/>
                                          </p:stCondLst>
                                        </p:cTn>
                                        <p:tgtEl>
                                          <p:spTgt spid="44"/>
                                        </p:tgtEl>
                                        <p:attrNameLst>
                                          <p:attrName>style.visibility</p:attrName>
                                        </p:attrNameLst>
                                      </p:cBhvr>
                                      <p:to>
                                        <p:strVal val="visible"/>
                                      </p:to>
                                    </p:set>
                                    <p:animEffect transition="in" filter="fade">
                                      <p:cBhvr>
                                        <p:cTn id="71" dur="500"/>
                                        <p:tgtEl>
                                          <p:spTgt spid="44"/>
                                        </p:tgtEl>
                                      </p:cBhvr>
                                    </p:animEffect>
                                  </p:childTnLst>
                                </p:cTn>
                              </p:par>
                            </p:childTnLst>
                          </p:cTn>
                        </p:par>
                        <p:par>
                          <p:cTn id="72" fill="hold">
                            <p:stCondLst>
                              <p:cond delay="8000"/>
                            </p:stCondLst>
                            <p:childTnLst>
                              <p:par>
                                <p:cTn id="73" presetID="10" presetClass="entr" presetSubtype="0" fill="hold" grpId="0" nodeType="afterEffect">
                                  <p:stCondLst>
                                    <p:cond delay="0"/>
                                  </p:stCondLst>
                                  <p:childTnLst>
                                    <p:set>
                                      <p:cBhvr>
                                        <p:cTn id="74" dur="1" fill="hold">
                                          <p:stCondLst>
                                            <p:cond delay="0"/>
                                          </p:stCondLst>
                                        </p:cTn>
                                        <p:tgtEl>
                                          <p:spTgt spid="45"/>
                                        </p:tgtEl>
                                        <p:attrNameLst>
                                          <p:attrName>style.visibility</p:attrName>
                                        </p:attrNameLst>
                                      </p:cBhvr>
                                      <p:to>
                                        <p:strVal val="visible"/>
                                      </p:to>
                                    </p:set>
                                    <p:animEffect transition="in" filter="fade">
                                      <p:cBhvr>
                                        <p:cTn id="75"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p:bldP spid="43" grpId="0"/>
      <p:bldP spid="44" grpId="0"/>
      <p:bldP spid="4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2"/>
          <p:cNvSpPr>
            <a:spLocks noChangeArrowheads="1"/>
          </p:cNvSpPr>
          <p:nvPr/>
        </p:nvSpPr>
        <p:spPr bwMode="auto">
          <a:xfrm>
            <a:off x="8180919" y="2280356"/>
            <a:ext cx="749300" cy="747413"/>
          </a:xfrm>
          <a:prstGeom prst="ellipse">
            <a:avLst/>
          </a:prstGeom>
          <a:solidFill>
            <a:srgbClr val="36505C"/>
          </a:solidFill>
          <a:ln w="6350">
            <a:noFill/>
            <a:round/>
          </a:ln>
        </p:spPr>
        <p:txBody>
          <a:bodyPr/>
          <a:lstStyle/>
          <a:p>
            <a:pPr>
              <a:defRPr/>
            </a:pPr>
            <a:endParaRPr lang="zh-CN" altLang="en-US" sz="1800" dirty="0">
              <a:solidFill>
                <a:srgbClr val="FFFFFF">
                  <a:lumMod val="50000"/>
                </a:srgbClr>
              </a:solidFill>
              <a:latin typeface="Calibri" panose="020F0502020204030204"/>
              <a:ea typeface="微软雅黑" panose="020B0503020204020204" pitchFamily="34" charset="-122"/>
            </a:endParaRPr>
          </a:p>
        </p:txBody>
      </p:sp>
      <p:sp>
        <p:nvSpPr>
          <p:cNvPr id="3" name="Oval 13"/>
          <p:cNvSpPr>
            <a:spLocks noChangeArrowheads="1"/>
          </p:cNvSpPr>
          <p:nvPr/>
        </p:nvSpPr>
        <p:spPr bwMode="auto">
          <a:xfrm>
            <a:off x="8180919" y="3349601"/>
            <a:ext cx="749300" cy="749531"/>
          </a:xfrm>
          <a:prstGeom prst="ellipse">
            <a:avLst/>
          </a:prstGeom>
          <a:solidFill>
            <a:srgbClr val="36505C"/>
          </a:solidFill>
          <a:ln w="6350">
            <a:noFill/>
            <a:round/>
          </a:ln>
        </p:spPr>
        <p:txBody>
          <a:bodyPr/>
          <a:lstStyle/>
          <a:p>
            <a:pPr>
              <a:defRPr/>
            </a:pPr>
            <a:endParaRPr lang="zh-CN" altLang="en-US" sz="1800" dirty="0">
              <a:solidFill>
                <a:srgbClr val="FFFFFF">
                  <a:lumMod val="50000"/>
                </a:srgbClr>
              </a:solidFill>
              <a:latin typeface="Calibri" panose="020F0502020204030204"/>
              <a:ea typeface="微软雅黑" panose="020B0503020204020204" pitchFamily="34" charset="-122"/>
            </a:endParaRPr>
          </a:p>
        </p:txBody>
      </p:sp>
      <p:sp>
        <p:nvSpPr>
          <p:cNvPr id="4" name="Oval 14"/>
          <p:cNvSpPr>
            <a:spLocks noChangeArrowheads="1"/>
          </p:cNvSpPr>
          <p:nvPr/>
        </p:nvSpPr>
        <p:spPr bwMode="auto">
          <a:xfrm>
            <a:off x="8180919" y="4418849"/>
            <a:ext cx="749300" cy="749531"/>
          </a:xfrm>
          <a:prstGeom prst="ellipse">
            <a:avLst/>
          </a:prstGeom>
          <a:solidFill>
            <a:srgbClr val="36505C"/>
          </a:solidFill>
          <a:ln w="6350">
            <a:noFill/>
            <a:round/>
          </a:ln>
        </p:spPr>
        <p:txBody>
          <a:bodyPr/>
          <a:lstStyle/>
          <a:p>
            <a:pPr>
              <a:defRPr/>
            </a:pPr>
            <a:endParaRPr lang="zh-CN" altLang="en-US" sz="1800" dirty="0">
              <a:solidFill>
                <a:srgbClr val="FFFFFF">
                  <a:lumMod val="50000"/>
                </a:srgbClr>
              </a:solidFill>
              <a:latin typeface="Calibri" panose="020F0502020204030204"/>
              <a:ea typeface="微软雅黑" panose="020B0503020204020204" pitchFamily="34" charset="-122"/>
            </a:endParaRPr>
          </a:p>
        </p:txBody>
      </p:sp>
      <p:grpSp>
        <p:nvGrpSpPr>
          <p:cNvPr id="5" name="Group 15"/>
          <p:cNvGrpSpPr/>
          <p:nvPr/>
        </p:nvGrpSpPr>
        <p:grpSpPr bwMode="auto">
          <a:xfrm>
            <a:off x="8409517" y="4660224"/>
            <a:ext cx="294216" cy="343005"/>
            <a:chOff x="0" y="0"/>
            <a:chExt cx="139" cy="162"/>
          </a:xfrm>
          <a:solidFill>
            <a:schemeClr val="bg1"/>
          </a:solidFill>
        </p:grpSpPr>
        <p:sp>
          <p:nvSpPr>
            <p:cNvPr id="6" name="Freeform 16"/>
            <p:cNvSpPr>
              <a:spLocks noEditPoints="1"/>
            </p:cNvSpPr>
            <p:nvPr/>
          </p:nvSpPr>
          <p:spPr bwMode="auto">
            <a:xfrm>
              <a:off x="0" y="0"/>
              <a:ext cx="139" cy="162"/>
            </a:xfrm>
            <a:custGeom>
              <a:avLst/>
              <a:gdLst>
                <a:gd name="T0" fmla="*/ 139 w 139"/>
                <a:gd name="T1" fmla="*/ 0 h 162"/>
                <a:gd name="T2" fmla="*/ 0 w 139"/>
                <a:gd name="T3" fmla="*/ 0 h 162"/>
                <a:gd name="T4" fmla="*/ 0 w 139"/>
                <a:gd name="T5" fmla="*/ 141 h 162"/>
                <a:gd name="T6" fmla="*/ 21 w 139"/>
                <a:gd name="T7" fmla="*/ 141 h 162"/>
                <a:gd name="T8" fmla="*/ 21 w 139"/>
                <a:gd name="T9" fmla="*/ 162 h 162"/>
                <a:gd name="T10" fmla="*/ 60 w 139"/>
                <a:gd name="T11" fmla="*/ 162 h 162"/>
                <a:gd name="T12" fmla="*/ 60 w 139"/>
                <a:gd name="T13" fmla="*/ 141 h 162"/>
                <a:gd name="T14" fmla="*/ 78 w 139"/>
                <a:gd name="T15" fmla="*/ 141 h 162"/>
                <a:gd name="T16" fmla="*/ 78 w 139"/>
                <a:gd name="T17" fmla="*/ 162 h 162"/>
                <a:gd name="T18" fmla="*/ 117 w 139"/>
                <a:gd name="T19" fmla="*/ 162 h 162"/>
                <a:gd name="T20" fmla="*/ 117 w 139"/>
                <a:gd name="T21" fmla="*/ 141 h 162"/>
                <a:gd name="T22" fmla="*/ 139 w 139"/>
                <a:gd name="T23" fmla="*/ 141 h 162"/>
                <a:gd name="T24" fmla="*/ 139 w 139"/>
                <a:gd name="T25" fmla="*/ 0 h 162"/>
                <a:gd name="T26" fmla="*/ 125 w 139"/>
                <a:gd name="T27" fmla="*/ 126 h 162"/>
                <a:gd name="T28" fmla="*/ 117 w 139"/>
                <a:gd name="T29" fmla="*/ 126 h 162"/>
                <a:gd name="T30" fmla="*/ 78 w 139"/>
                <a:gd name="T31" fmla="*/ 126 h 162"/>
                <a:gd name="T32" fmla="*/ 60 w 139"/>
                <a:gd name="T33" fmla="*/ 126 h 162"/>
                <a:gd name="T34" fmla="*/ 21 w 139"/>
                <a:gd name="T35" fmla="*/ 126 h 162"/>
                <a:gd name="T36" fmla="*/ 13 w 139"/>
                <a:gd name="T37" fmla="*/ 126 h 162"/>
                <a:gd name="T38" fmla="*/ 13 w 139"/>
                <a:gd name="T39" fmla="*/ 15 h 162"/>
                <a:gd name="T40" fmla="*/ 125 w 139"/>
                <a:gd name="T41" fmla="*/ 15 h 162"/>
                <a:gd name="T42" fmla="*/ 125 w 139"/>
                <a:gd name="T43" fmla="*/ 126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9" h="162">
                  <a:moveTo>
                    <a:pt x="139" y="0"/>
                  </a:moveTo>
                  <a:lnTo>
                    <a:pt x="0" y="0"/>
                  </a:lnTo>
                  <a:lnTo>
                    <a:pt x="0" y="141"/>
                  </a:lnTo>
                  <a:lnTo>
                    <a:pt x="21" y="141"/>
                  </a:lnTo>
                  <a:lnTo>
                    <a:pt x="21" y="162"/>
                  </a:lnTo>
                  <a:lnTo>
                    <a:pt x="60" y="162"/>
                  </a:lnTo>
                  <a:lnTo>
                    <a:pt x="60" y="141"/>
                  </a:lnTo>
                  <a:lnTo>
                    <a:pt x="78" y="141"/>
                  </a:lnTo>
                  <a:lnTo>
                    <a:pt x="78" y="162"/>
                  </a:lnTo>
                  <a:lnTo>
                    <a:pt x="117" y="162"/>
                  </a:lnTo>
                  <a:lnTo>
                    <a:pt x="117" y="141"/>
                  </a:lnTo>
                  <a:lnTo>
                    <a:pt x="139" y="141"/>
                  </a:lnTo>
                  <a:lnTo>
                    <a:pt x="139" y="0"/>
                  </a:lnTo>
                  <a:close/>
                  <a:moveTo>
                    <a:pt x="125" y="126"/>
                  </a:moveTo>
                  <a:lnTo>
                    <a:pt x="117" y="126"/>
                  </a:lnTo>
                  <a:lnTo>
                    <a:pt x="78" y="126"/>
                  </a:lnTo>
                  <a:lnTo>
                    <a:pt x="60" y="126"/>
                  </a:lnTo>
                  <a:lnTo>
                    <a:pt x="21" y="126"/>
                  </a:lnTo>
                  <a:lnTo>
                    <a:pt x="13" y="126"/>
                  </a:lnTo>
                  <a:lnTo>
                    <a:pt x="13" y="15"/>
                  </a:lnTo>
                  <a:lnTo>
                    <a:pt x="125" y="15"/>
                  </a:lnTo>
                  <a:lnTo>
                    <a:pt x="125" y="1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1800" dirty="0">
                <a:solidFill>
                  <a:srgbClr val="FFFFFF">
                    <a:lumMod val="50000"/>
                  </a:srgbClr>
                </a:solidFill>
                <a:latin typeface="Calibri" panose="020F0502020204030204"/>
                <a:ea typeface="微软雅黑" panose="020B0503020204020204" pitchFamily="34" charset="-122"/>
              </a:endParaRPr>
            </a:p>
          </p:txBody>
        </p:sp>
        <p:sp>
          <p:nvSpPr>
            <p:cNvPr id="7" name="Freeform 17"/>
            <p:cNvSpPr/>
            <p:nvPr/>
          </p:nvSpPr>
          <p:spPr bwMode="auto">
            <a:xfrm>
              <a:off x="42" y="44"/>
              <a:ext cx="54" cy="53"/>
            </a:xfrm>
            <a:custGeom>
              <a:avLst/>
              <a:gdLst>
                <a:gd name="T0" fmla="*/ 20 w 54"/>
                <a:gd name="T1" fmla="*/ 53 h 53"/>
                <a:gd name="T2" fmla="*/ 35 w 54"/>
                <a:gd name="T3" fmla="*/ 53 h 53"/>
                <a:gd name="T4" fmla="*/ 35 w 54"/>
                <a:gd name="T5" fmla="*/ 33 h 53"/>
                <a:gd name="T6" fmla="*/ 54 w 54"/>
                <a:gd name="T7" fmla="*/ 33 h 53"/>
                <a:gd name="T8" fmla="*/ 54 w 54"/>
                <a:gd name="T9" fmla="*/ 20 h 53"/>
                <a:gd name="T10" fmla="*/ 35 w 54"/>
                <a:gd name="T11" fmla="*/ 20 h 53"/>
                <a:gd name="T12" fmla="*/ 35 w 54"/>
                <a:gd name="T13" fmla="*/ 0 h 53"/>
                <a:gd name="T14" fmla="*/ 20 w 54"/>
                <a:gd name="T15" fmla="*/ 0 h 53"/>
                <a:gd name="T16" fmla="*/ 20 w 54"/>
                <a:gd name="T17" fmla="*/ 20 h 53"/>
                <a:gd name="T18" fmla="*/ 0 w 54"/>
                <a:gd name="T19" fmla="*/ 20 h 53"/>
                <a:gd name="T20" fmla="*/ 0 w 54"/>
                <a:gd name="T21" fmla="*/ 33 h 53"/>
                <a:gd name="T22" fmla="*/ 20 w 54"/>
                <a:gd name="T23" fmla="*/ 33 h 53"/>
                <a:gd name="T24" fmla="*/ 20 w 54"/>
                <a:gd name="T25"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4" h="53">
                  <a:moveTo>
                    <a:pt x="20" y="53"/>
                  </a:moveTo>
                  <a:lnTo>
                    <a:pt x="35" y="53"/>
                  </a:lnTo>
                  <a:lnTo>
                    <a:pt x="35" y="33"/>
                  </a:lnTo>
                  <a:lnTo>
                    <a:pt x="54" y="33"/>
                  </a:lnTo>
                  <a:lnTo>
                    <a:pt x="54" y="20"/>
                  </a:lnTo>
                  <a:lnTo>
                    <a:pt x="35" y="20"/>
                  </a:lnTo>
                  <a:lnTo>
                    <a:pt x="35" y="0"/>
                  </a:lnTo>
                  <a:lnTo>
                    <a:pt x="20" y="0"/>
                  </a:lnTo>
                  <a:lnTo>
                    <a:pt x="20" y="20"/>
                  </a:lnTo>
                  <a:lnTo>
                    <a:pt x="0" y="20"/>
                  </a:lnTo>
                  <a:lnTo>
                    <a:pt x="0" y="33"/>
                  </a:lnTo>
                  <a:lnTo>
                    <a:pt x="20" y="33"/>
                  </a:lnTo>
                  <a:lnTo>
                    <a:pt x="20" y="5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1800" dirty="0">
                <a:solidFill>
                  <a:srgbClr val="FFFFFF">
                    <a:lumMod val="50000"/>
                  </a:srgbClr>
                </a:solidFill>
                <a:latin typeface="Calibri" panose="020F0502020204030204"/>
                <a:ea typeface="微软雅黑" panose="020B0503020204020204" pitchFamily="34" charset="-122"/>
              </a:endParaRPr>
            </a:p>
          </p:txBody>
        </p:sp>
        <p:sp>
          <p:nvSpPr>
            <p:cNvPr id="8" name="Rectangle 18"/>
            <p:cNvSpPr>
              <a:spLocks noChangeArrowheads="1"/>
            </p:cNvSpPr>
            <p:nvPr/>
          </p:nvSpPr>
          <p:spPr bwMode="auto">
            <a:xfrm>
              <a:off x="98" y="27"/>
              <a:ext cx="16" cy="1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sz="1800" dirty="0">
                <a:solidFill>
                  <a:srgbClr val="FFFFFF">
                    <a:lumMod val="50000"/>
                  </a:srgbClr>
                </a:solidFill>
                <a:latin typeface="Calibri" panose="020F0502020204030204"/>
                <a:ea typeface="微软雅黑" panose="020B0503020204020204" pitchFamily="34" charset="-122"/>
              </a:endParaRPr>
            </a:p>
          </p:txBody>
        </p:sp>
      </p:grpSp>
      <p:grpSp>
        <p:nvGrpSpPr>
          <p:cNvPr id="9" name="Group 19"/>
          <p:cNvGrpSpPr/>
          <p:nvPr/>
        </p:nvGrpSpPr>
        <p:grpSpPr bwMode="auto">
          <a:xfrm>
            <a:off x="8386233" y="3552864"/>
            <a:ext cx="340784" cy="343005"/>
            <a:chOff x="0" y="0"/>
            <a:chExt cx="161" cy="162"/>
          </a:xfrm>
          <a:solidFill>
            <a:schemeClr val="bg1"/>
          </a:solidFill>
        </p:grpSpPr>
        <p:sp>
          <p:nvSpPr>
            <p:cNvPr id="10" name="Freeform 20"/>
            <p:cNvSpPr/>
            <p:nvPr/>
          </p:nvSpPr>
          <p:spPr bwMode="auto">
            <a:xfrm>
              <a:off x="0" y="0"/>
              <a:ext cx="161" cy="162"/>
            </a:xfrm>
            <a:custGeom>
              <a:avLst/>
              <a:gdLst>
                <a:gd name="T0" fmla="*/ 146 w 161"/>
                <a:gd name="T1" fmla="*/ 148 h 162"/>
                <a:gd name="T2" fmla="*/ 13 w 161"/>
                <a:gd name="T3" fmla="*/ 148 h 162"/>
                <a:gd name="T4" fmla="*/ 13 w 161"/>
                <a:gd name="T5" fmla="*/ 15 h 162"/>
                <a:gd name="T6" fmla="*/ 154 w 161"/>
                <a:gd name="T7" fmla="*/ 15 h 162"/>
                <a:gd name="T8" fmla="*/ 154 w 161"/>
                <a:gd name="T9" fmla="*/ 0 h 162"/>
                <a:gd name="T10" fmla="*/ 0 w 161"/>
                <a:gd name="T11" fmla="*/ 0 h 162"/>
                <a:gd name="T12" fmla="*/ 0 w 161"/>
                <a:gd name="T13" fmla="*/ 162 h 162"/>
                <a:gd name="T14" fmla="*/ 161 w 161"/>
                <a:gd name="T15" fmla="*/ 162 h 162"/>
                <a:gd name="T16" fmla="*/ 161 w 161"/>
                <a:gd name="T17" fmla="*/ 122 h 162"/>
                <a:gd name="T18" fmla="*/ 146 w 161"/>
                <a:gd name="T19" fmla="*/ 122 h 162"/>
                <a:gd name="T20" fmla="*/ 146 w 161"/>
                <a:gd name="T21" fmla="*/ 14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1" h="162">
                  <a:moveTo>
                    <a:pt x="146" y="148"/>
                  </a:moveTo>
                  <a:lnTo>
                    <a:pt x="13" y="148"/>
                  </a:lnTo>
                  <a:lnTo>
                    <a:pt x="13" y="15"/>
                  </a:lnTo>
                  <a:lnTo>
                    <a:pt x="154" y="15"/>
                  </a:lnTo>
                  <a:lnTo>
                    <a:pt x="154" y="0"/>
                  </a:lnTo>
                  <a:lnTo>
                    <a:pt x="0" y="0"/>
                  </a:lnTo>
                  <a:lnTo>
                    <a:pt x="0" y="162"/>
                  </a:lnTo>
                  <a:lnTo>
                    <a:pt x="161" y="162"/>
                  </a:lnTo>
                  <a:lnTo>
                    <a:pt x="161" y="122"/>
                  </a:lnTo>
                  <a:lnTo>
                    <a:pt x="146" y="122"/>
                  </a:lnTo>
                  <a:lnTo>
                    <a:pt x="146" y="1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1800" dirty="0">
                <a:solidFill>
                  <a:srgbClr val="FFFFFF">
                    <a:lumMod val="50000"/>
                  </a:srgbClr>
                </a:solidFill>
                <a:latin typeface="Calibri" panose="020F0502020204030204"/>
                <a:ea typeface="微软雅黑" panose="020B0503020204020204" pitchFamily="34" charset="-122"/>
              </a:endParaRPr>
            </a:p>
          </p:txBody>
        </p:sp>
        <p:sp>
          <p:nvSpPr>
            <p:cNvPr id="11" name="Freeform 21"/>
            <p:cNvSpPr>
              <a:spLocks noEditPoints="1"/>
            </p:cNvSpPr>
            <p:nvPr/>
          </p:nvSpPr>
          <p:spPr bwMode="auto">
            <a:xfrm>
              <a:off x="97" y="49"/>
              <a:ext cx="64" cy="64"/>
            </a:xfrm>
            <a:custGeom>
              <a:avLst/>
              <a:gdLst>
                <a:gd name="T0" fmla="*/ 20 w 39"/>
                <a:gd name="T1" fmla="*/ 0 h 39"/>
                <a:gd name="T2" fmla="*/ 0 w 39"/>
                <a:gd name="T3" fmla="*/ 20 h 39"/>
                <a:gd name="T4" fmla="*/ 20 w 39"/>
                <a:gd name="T5" fmla="*/ 39 h 39"/>
                <a:gd name="T6" fmla="*/ 39 w 39"/>
                <a:gd name="T7" fmla="*/ 20 h 39"/>
                <a:gd name="T8" fmla="*/ 20 w 39"/>
                <a:gd name="T9" fmla="*/ 0 h 39"/>
                <a:gd name="T10" fmla="*/ 20 w 39"/>
                <a:gd name="T11" fmla="*/ 30 h 39"/>
                <a:gd name="T12" fmla="*/ 9 w 39"/>
                <a:gd name="T13" fmla="*/ 20 h 39"/>
                <a:gd name="T14" fmla="*/ 20 w 39"/>
                <a:gd name="T15" fmla="*/ 9 h 39"/>
                <a:gd name="T16" fmla="*/ 30 w 39"/>
                <a:gd name="T17" fmla="*/ 20 h 39"/>
                <a:gd name="T18" fmla="*/ 20 w 39"/>
                <a:gd name="T19" fmla="*/ 3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 h="39">
                  <a:moveTo>
                    <a:pt x="20" y="0"/>
                  </a:moveTo>
                  <a:cubicBezTo>
                    <a:pt x="9" y="0"/>
                    <a:pt x="0" y="9"/>
                    <a:pt x="0" y="20"/>
                  </a:cubicBezTo>
                  <a:cubicBezTo>
                    <a:pt x="0" y="30"/>
                    <a:pt x="9" y="39"/>
                    <a:pt x="20" y="39"/>
                  </a:cubicBezTo>
                  <a:cubicBezTo>
                    <a:pt x="30" y="39"/>
                    <a:pt x="39" y="30"/>
                    <a:pt x="39" y="20"/>
                  </a:cubicBezTo>
                  <a:cubicBezTo>
                    <a:pt x="39" y="9"/>
                    <a:pt x="30" y="0"/>
                    <a:pt x="20" y="0"/>
                  </a:cubicBezTo>
                  <a:moveTo>
                    <a:pt x="20" y="30"/>
                  </a:moveTo>
                  <a:cubicBezTo>
                    <a:pt x="14" y="30"/>
                    <a:pt x="9" y="26"/>
                    <a:pt x="9" y="20"/>
                  </a:cubicBezTo>
                  <a:cubicBezTo>
                    <a:pt x="9" y="14"/>
                    <a:pt x="14" y="9"/>
                    <a:pt x="20" y="9"/>
                  </a:cubicBezTo>
                  <a:cubicBezTo>
                    <a:pt x="26" y="9"/>
                    <a:pt x="30" y="14"/>
                    <a:pt x="30" y="20"/>
                  </a:cubicBezTo>
                  <a:cubicBezTo>
                    <a:pt x="30" y="26"/>
                    <a:pt x="26" y="30"/>
                    <a:pt x="20" y="3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1800" dirty="0">
                <a:solidFill>
                  <a:srgbClr val="FFFFFF">
                    <a:lumMod val="50000"/>
                  </a:srgbClr>
                </a:solidFill>
                <a:latin typeface="Calibri" panose="020F0502020204030204"/>
                <a:ea typeface="微软雅黑" panose="020B0503020204020204" pitchFamily="34" charset="-122"/>
              </a:endParaRPr>
            </a:p>
          </p:txBody>
        </p:sp>
        <p:sp>
          <p:nvSpPr>
            <p:cNvPr id="12" name="Rectangle 22"/>
            <p:cNvSpPr>
              <a:spLocks noChangeArrowheads="1"/>
            </p:cNvSpPr>
            <p:nvPr/>
          </p:nvSpPr>
          <p:spPr bwMode="auto">
            <a:xfrm>
              <a:off x="39" y="59"/>
              <a:ext cx="37" cy="1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sz="1800" dirty="0">
                <a:solidFill>
                  <a:srgbClr val="FFFFFF">
                    <a:lumMod val="50000"/>
                  </a:srgbClr>
                </a:solidFill>
                <a:latin typeface="Calibri" panose="020F0502020204030204"/>
                <a:ea typeface="微软雅黑" panose="020B0503020204020204" pitchFamily="34" charset="-122"/>
              </a:endParaRPr>
            </a:p>
          </p:txBody>
        </p:sp>
        <p:sp>
          <p:nvSpPr>
            <p:cNvPr id="13" name="Rectangle 23"/>
            <p:cNvSpPr>
              <a:spLocks noChangeArrowheads="1"/>
            </p:cNvSpPr>
            <p:nvPr/>
          </p:nvSpPr>
          <p:spPr bwMode="auto">
            <a:xfrm>
              <a:off x="39" y="88"/>
              <a:ext cx="37" cy="1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sz="1800" dirty="0">
                <a:solidFill>
                  <a:srgbClr val="FFFFFF">
                    <a:lumMod val="50000"/>
                  </a:srgbClr>
                </a:solidFill>
                <a:latin typeface="Calibri" panose="020F0502020204030204"/>
                <a:ea typeface="微软雅黑" panose="020B0503020204020204" pitchFamily="34" charset="-122"/>
              </a:endParaRPr>
            </a:p>
          </p:txBody>
        </p:sp>
      </p:grpSp>
      <p:sp>
        <p:nvSpPr>
          <p:cNvPr id="14" name="Freeform 24"/>
          <p:cNvSpPr>
            <a:spLocks noEditPoints="1"/>
          </p:cNvSpPr>
          <p:nvPr/>
        </p:nvSpPr>
        <p:spPr bwMode="auto">
          <a:xfrm>
            <a:off x="8405287" y="2483617"/>
            <a:ext cx="300567" cy="340888"/>
          </a:xfrm>
          <a:custGeom>
            <a:avLst/>
            <a:gdLst>
              <a:gd name="T0" fmla="*/ 87 w 142"/>
              <a:gd name="T1" fmla="*/ 3 h 161"/>
              <a:gd name="T2" fmla="*/ 48 w 142"/>
              <a:gd name="T3" fmla="*/ 23 h 161"/>
              <a:gd name="T4" fmla="*/ 0 w 142"/>
              <a:gd name="T5" fmla="*/ 0 h 161"/>
              <a:gd name="T6" fmla="*/ 0 w 142"/>
              <a:gd name="T7" fmla="*/ 135 h 161"/>
              <a:gd name="T8" fmla="*/ 48 w 142"/>
              <a:gd name="T9" fmla="*/ 158 h 161"/>
              <a:gd name="T10" fmla="*/ 88 w 142"/>
              <a:gd name="T11" fmla="*/ 138 h 161"/>
              <a:gd name="T12" fmla="*/ 142 w 142"/>
              <a:gd name="T13" fmla="*/ 161 h 161"/>
              <a:gd name="T14" fmla="*/ 142 w 142"/>
              <a:gd name="T15" fmla="*/ 26 h 161"/>
              <a:gd name="T16" fmla="*/ 87 w 142"/>
              <a:gd name="T17" fmla="*/ 3 h 161"/>
              <a:gd name="T18" fmla="*/ 54 w 142"/>
              <a:gd name="T19" fmla="*/ 36 h 161"/>
              <a:gd name="T20" fmla="*/ 80 w 142"/>
              <a:gd name="T21" fmla="*/ 23 h 161"/>
              <a:gd name="T22" fmla="*/ 80 w 142"/>
              <a:gd name="T23" fmla="*/ 127 h 161"/>
              <a:gd name="T24" fmla="*/ 54 w 142"/>
              <a:gd name="T25" fmla="*/ 140 h 161"/>
              <a:gd name="T26" fmla="*/ 54 w 142"/>
              <a:gd name="T27" fmla="*/ 36 h 161"/>
              <a:gd name="T28" fmla="*/ 13 w 142"/>
              <a:gd name="T29" fmla="*/ 23 h 161"/>
              <a:gd name="T30" fmla="*/ 41 w 142"/>
              <a:gd name="T31" fmla="*/ 36 h 161"/>
              <a:gd name="T32" fmla="*/ 41 w 142"/>
              <a:gd name="T33" fmla="*/ 140 h 161"/>
              <a:gd name="T34" fmla="*/ 13 w 142"/>
              <a:gd name="T35" fmla="*/ 125 h 161"/>
              <a:gd name="T36" fmla="*/ 13 w 142"/>
              <a:gd name="T37" fmla="*/ 23 h 161"/>
              <a:gd name="T38" fmla="*/ 129 w 142"/>
              <a:gd name="T39" fmla="*/ 140 h 161"/>
              <a:gd name="T40" fmla="*/ 95 w 142"/>
              <a:gd name="T41" fmla="*/ 125 h 161"/>
              <a:gd name="T42" fmla="*/ 95 w 142"/>
              <a:gd name="T43" fmla="*/ 21 h 161"/>
              <a:gd name="T44" fmla="*/ 129 w 142"/>
              <a:gd name="T45" fmla="*/ 36 h 161"/>
              <a:gd name="T46" fmla="*/ 129 w 142"/>
              <a:gd name="T47" fmla="*/ 14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2" h="161">
                <a:moveTo>
                  <a:pt x="87" y="3"/>
                </a:moveTo>
                <a:lnTo>
                  <a:pt x="48" y="23"/>
                </a:lnTo>
                <a:lnTo>
                  <a:pt x="0" y="0"/>
                </a:lnTo>
                <a:lnTo>
                  <a:pt x="0" y="135"/>
                </a:lnTo>
                <a:lnTo>
                  <a:pt x="48" y="158"/>
                </a:lnTo>
                <a:lnTo>
                  <a:pt x="88" y="138"/>
                </a:lnTo>
                <a:lnTo>
                  <a:pt x="142" y="161"/>
                </a:lnTo>
                <a:lnTo>
                  <a:pt x="142" y="26"/>
                </a:lnTo>
                <a:lnTo>
                  <a:pt x="87" y="3"/>
                </a:lnTo>
                <a:close/>
                <a:moveTo>
                  <a:pt x="54" y="36"/>
                </a:moveTo>
                <a:lnTo>
                  <a:pt x="80" y="23"/>
                </a:lnTo>
                <a:lnTo>
                  <a:pt x="80" y="127"/>
                </a:lnTo>
                <a:lnTo>
                  <a:pt x="54" y="140"/>
                </a:lnTo>
                <a:lnTo>
                  <a:pt x="54" y="36"/>
                </a:lnTo>
                <a:close/>
                <a:moveTo>
                  <a:pt x="13" y="23"/>
                </a:moveTo>
                <a:lnTo>
                  <a:pt x="41" y="36"/>
                </a:lnTo>
                <a:lnTo>
                  <a:pt x="41" y="140"/>
                </a:lnTo>
                <a:lnTo>
                  <a:pt x="13" y="125"/>
                </a:lnTo>
                <a:lnTo>
                  <a:pt x="13" y="23"/>
                </a:lnTo>
                <a:close/>
                <a:moveTo>
                  <a:pt x="129" y="140"/>
                </a:moveTo>
                <a:lnTo>
                  <a:pt x="95" y="125"/>
                </a:lnTo>
                <a:lnTo>
                  <a:pt x="95" y="21"/>
                </a:lnTo>
                <a:lnTo>
                  <a:pt x="129" y="36"/>
                </a:lnTo>
                <a:lnTo>
                  <a:pt x="129" y="140"/>
                </a:lnTo>
                <a:close/>
              </a:path>
            </a:pathLst>
          </a:custGeom>
          <a:solidFill>
            <a:schemeClr val="bg1"/>
          </a:solidFill>
          <a:ln>
            <a:noFill/>
          </a:ln>
        </p:spPr>
        <p:txBody>
          <a:bodyPr/>
          <a:lstStyle/>
          <a:p>
            <a:pPr>
              <a:defRPr/>
            </a:pPr>
            <a:endParaRPr lang="zh-CN" altLang="en-US" sz="1800" dirty="0">
              <a:solidFill>
                <a:srgbClr val="FFFFFF">
                  <a:lumMod val="50000"/>
                </a:srgbClr>
              </a:solidFill>
              <a:latin typeface="Calibri" panose="020F0502020204030204"/>
              <a:ea typeface="微软雅黑" panose="020B0503020204020204" pitchFamily="34" charset="-122"/>
            </a:endParaRPr>
          </a:p>
        </p:txBody>
      </p:sp>
      <p:sp>
        <p:nvSpPr>
          <p:cNvPr id="15" name="Oval 25"/>
          <p:cNvSpPr>
            <a:spLocks noChangeArrowheads="1"/>
          </p:cNvSpPr>
          <p:nvPr/>
        </p:nvSpPr>
        <p:spPr bwMode="auto">
          <a:xfrm>
            <a:off x="3253319" y="2280356"/>
            <a:ext cx="749300" cy="747413"/>
          </a:xfrm>
          <a:prstGeom prst="ellipse">
            <a:avLst/>
          </a:prstGeom>
          <a:solidFill>
            <a:srgbClr val="538C76"/>
          </a:solidFill>
          <a:ln w="6350">
            <a:noFill/>
            <a:round/>
          </a:ln>
        </p:spPr>
        <p:txBody>
          <a:bodyPr/>
          <a:lstStyle/>
          <a:p>
            <a:pPr>
              <a:defRPr/>
            </a:pPr>
            <a:endParaRPr lang="zh-CN" altLang="en-US" sz="1800" dirty="0">
              <a:solidFill>
                <a:srgbClr val="FFFFFF">
                  <a:lumMod val="50000"/>
                </a:srgbClr>
              </a:solidFill>
              <a:latin typeface="Calibri" panose="020F0502020204030204"/>
              <a:ea typeface="微软雅黑" panose="020B0503020204020204" pitchFamily="34" charset="-122"/>
            </a:endParaRPr>
          </a:p>
        </p:txBody>
      </p:sp>
      <p:sp>
        <p:nvSpPr>
          <p:cNvPr id="16" name="Oval 26"/>
          <p:cNvSpPr>
            <a:spLocks noChangeArrowheads="1"/>
          </p:cNvSpPr>
          <p:nvPr/>
        </p:nvSpPr>
        <p:spPr bwMode="auto">
          <a:xfrm>
            <a:off x="3253319" y="3349601"/>
            <a:ext cx="749300" cy="749531"/>
          </a:xfrm>
          <a:prstGeom prst="ellipse">
            <a:avLst/>
          </a:prstGeom>
          <a:solidFill>
            <a:srgbClr val="538C76"/>
          </a:solidFill>
          <a:ln w="6350">
            <a:noFill/>
            <a:round/>
          </a:ln>
        </p:spPr>
        <p:txBody>
          <a:bodyPr/>
          <a:lstStyle/>
          <a:p>
            <a:pPr>
              <a:defRPr/>
            </a:pPr>
            <a:endParaRPr lang="zh-CN" altLang="en-US" sz="1800" dirty="0">
              <a:solidFill>
                <a:srgbClr val="FFFFFF">
                  <a:lumMod val="50000"/>
                </a:srgbClr>
              </a:solidFill>
              <a:latin typeface="Calibri" panose="020F0502020204030204"/>
              <a:ea typeface="微软雅黑" panose="020B0503020204020204" pitchFamily="34" charset="-122"/>
            </a:endParaRPr>
          </a:p>
        </p:txBody>
      </p:sp>
      <p:sp>
        <p:nvSpPr>
          <p:cNvPr id="17" name="Oval 27"/>
          <p:cNvSpPr>
            <a:spLocks noChangeArrowheads="1"/>
          </p:cNvSpPr>
          <p:nvPr/>
        </p:nvSpPr>
        <p:spPr bwMode="auto">
          <a:xfrm>
            <a:off x="3253319" y="4418849"/>
            <a:ext cx="749300" cy="749531"/>
          </a:xfrm>
          <a:prstGeom prst="ellipse">
            <a:avLst/>
          </a:prstGeom>
          <a:solidFill>
            <a:srgbClr val="538C76"/>
          </a:solidFill>
          <a:ln w="6350">
            <a:noFill/>
            <a:round/>
          </a:ln>
        </p:spPr>
        <p:txBody>
          <a:bodyPr/>
          <a:lstStyle/>
          <a:p>
            <a:pPr>
              <a:defRPr/>
            </a:pPr>
            <a:endParaRPr lang="zh-CN" altLang="en-US" sz="1800" dirty="0">
              <a:solidFill>
                <a:srgbClr val="FFFFFF">
                  <a:lumMod val="50000"/>
                </a:srgbClr>
              </a:solidFill>
              <a:latin typeface="Calibri" panose="020F0502020204030204"/>
              <a:ea typeface="微软雅黑" panose="020B0503020204020204" pitchFamily="34" charset="-122"/>
            </a:endParaRPr>
          </a:p>
        </p:txBody>
      </p:sp>
      <p:sp>
        <p:nvSpPr>
          <p:cNvPr id="18" name="Freeform 28"/>
          <p:cNvSpPr>
            <a:spLocks noEditPoints="1"/>
          </p:cNvSpPr>
          <p:nvPr/>
        </p:nvSpPr>
        <p:spPr bwMode="auto">
          <a:xfrm>
            <a:off x="5482167" y="4689867"/>
            <a:ext cx="1219200" cy="1069245"/>
          </a:xfrm>
          <a:custGeom>
            <a:avLst/>
            <a:gdLst>
              <a:gd name="T0" fmla="*/ 353 w 353"/>
              <a:gd name="T1" fmla="*/ 23 h 310"/>
              <a:gd name="T2" fmla="*/ 329 w 353"/>
              <a:gd name="T3" fmla="*/ 0 h 310"/>
              <a:gd name="T4" fmla="*/ 323 w 353"/>
              <a:gd name="T5" fmla="*/ 0 h 310"/>
              <a:gd name="T6" fmla="*/ 299 w 353"/>
              <a:gd name="T7" fmla="*/ 0 h 310"/>
              <a:gd name="T8" fmla="*/ 54 w 353"/>
              <a:gd name="T9" fmla="*/ 0 h 310"/>
              <a:gd name="T10" fmla="*/ 30 w 353"/>
              <a:gd name="T11" fmla="*/ 0 h 310"/>
              <a:gd name="T12" fmla="*/ 24 w 353"/>
              <a:gd name="T13" fmla="*/ 0 h 310"/>
              <a:gd name="T14" fmla="*/ 0 w 353"/>
              <a:gd name="T15" fmla="*/ 23 h 310"/>
              <a:gd name="T16" fmla="*/ 24 w 353"/>
              <a:gd name="T17" fmla="*/ 47 h 310"/>
              <a:gd name="T18" fmla="*/ 0 w 353"/>
              <a:gd name="T19" fmla="*/ 71 h 310"/>
              <a:gd name="T20" fmla="*/ 24 w 353"/>
              <a:gd name="T21" fmla="*/ 95 h 310"/>
              <a:gd name="T22" fmla="*/ 0 w 353"/>
              <a:gd name="T23" fmla="*/ 119 h 310"/>
              <a:gd name="T24" fmla="*/ 24 w 353"/>
              <a:gd name="T25" fmla="*/ 143 h 310"/>
              <a:gd name="T26" fmla="*/ 31 w 353"/>
              <a:gd name="T27" fmla="*/ 143 h 310"/>
              <a:gd name="T28" fmla="*/ 8 w 353"/>
              <a:gd name="T29" fmla="*/ 166 h 310"/>
              <a:gd name="T30" fmla="*/ 31 w 353"/>
              <a:gd name="T31" fmla="*/ 190 h 310"/>
              <a:gd name="T32" fmla="*/ 41 w 353"/>
              <a:gd name="T33" fmla="*/ 190 h 310"/>
              <a:gd name="T34" fmla="*/ 20 w 353"/>
              <a:gd name="T35" fmla="*/ 214 h 310"/>
              <a:gd name="T36" fmla="*/ 41 w 353"/>
              <a:gd name="T37" fmla="*/ 238 h 310"/>
              <a:gd name="T38" fmla="*/ 107 w 353"/>
              <a:gd name="T39" fmla="*/ 238 h 310"/>
              <a:gd name="T40" fmla="*/ 106 w 353"/>
              <a:gd name="T41" fmla="*/ 240 h 310"/>
              <a:gd name="T42" fmla="*/ 176 w 353"/>
              <a:gd name="T43" fmla="*/ 310 h 310"/>
              <a:gd name="T44" fmla="*/ 246 w 353"/>
              <a:gd name="T45" fmla="*/ 240 h 310"/>
              <a:gd name="T46" fmla="*/ 246 w 353"/>
              <a:gd name="T47" fmla="*/ 238 h 310"/>
              <a:gd name="T48" fmla="*/ 314 w 353"/>
              <a:gd name="T49" fmla="*/ 238 h 310"/>
              <a:gd name="T50" fmla="*/ 335 w 353"/>
              <a:gd name="T51" fmla="*/ 214 h 310"/>
              <a:gd name="T52" fmla="*/ 314 w 353"/>
              <a:gd name="T53" fmla="*/ 190 h 310"/>
              <a:gd name="T54" fmla="*/ 322 w 353"/>
              <a:gd name="T55" fmla="*/ 190 h 310"/>
              <a:gd name="T56" fmla="*/ 345 w 353"/>
              <a:gd name="T57" fmla="*/ 166 h 310"/>
              <a:gd name="T58" fmla="*/ 322 w 353"/>
              <a:gd name="T59" fmla="*/ 143 h 310"/>
              <a:gd name="T60" fmla="*/ 329 w 353"/>
              <a:gd name="T61" fmla="*/ 143 h 310"/>
              <a:gd name="T62" fmla="*/ 353 w 353"/>
              <a:gd name="T63" fmla="*/ 119 h 310"/>
              <a:gd name="T64" fmla="*/ 329 w 353"/>
              <a:gd name="T65" fmla="*/ 95 h 310"/>
              <a:gd name="T66" fmla="*/ 353 w 353"/>
              <a:gd name="T67" fmla="*/ 71 h 310"/>
              <a:gd name="T68" fmla="*/ 329 w 353"/>
              <a:gd name="T69" fmla="*/ 47 h 310"/>
              <a:gd name="T70" fmla="*/ 353 w 353"/>
              <a:gd name="T71" fmla="*/ 23 h 310"/>
              <a:gd name="T72" fmla="*/ 176 w 353"/>
              <a:gd name="T73" fmla="*/ 286 h 310"/>
              <a:gd name="T74" fmla="*/ 130 w 353"/>
              <a:gd name="T75" fmla="*/ 240 h 310"/>
              <a:gd name="T76" fmla="*/ 131 w 353"/>
              <a:gd name="T77" fmla="*/ 238 h 310"/>
              <a:gd name="T78" fmla="*/ 222 w 353"/>
              <a:gd name="T79" fmla="*/ 238 h 310"/>
              <a:gd name="T80" fmla="*/ 222 w 353"/>
              <a:gd name="T81" fmla="*/ 240 h 310"/>
              <a:gd name="T82" fmla="*/ 176 w 353"/>
              <a:gd name="T83" fmla="*/ 286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53" h="310">
                <a:moveTo>
                  <a:pt x="353" y="23"/>
                </a:moveTo>
                <a:cubicBezTo>
                  <a:pt x="353" y="10"/>
                  <a:pt x="342" y="0"/>
                  <a:pt x="329" y="0"/>
                </a:cubicBezTo>
                <a:cubicBezTo>
                  <a:pt x="323" y="0"/>
                  <a:pt x="323" y="0"/>
                  <a:pt x="323" y="0"/>
                </a:cubicBezTo>
                <a:cubicBezTo>
                  <a:pt x="299" y="0"/>
                  <a:pt x="299" y="0"/>
                  <a:pt x="299" y="0"/>
                </a:cubicBezTo>
                <a:cubicBezTo>
                  <a:pt x="54" y="0"/>
                  <a:pt x="54" y="0"/>
                  <a:pt x="54" y="0"/>
                </a:cubicBezTo>
                <a:cubicBezTo>
                  <a:pt x="30" y="0"/>
                  <a:pt x="30" y="0"/>
                  <a:pt x="30" y="0"/>
                </a:cubicBezTo>
                <a:cubicBezTo>
                  <a:pt x="24" y="0"/>
                  <a:pt x="24" y="0"/>
                  <a:pt x="24" y="0"/>
                </a:cubicBezTo>
                <a:cubicBezTo>
                  <a:pt x="11" y="0"/>
                  <a:pt x="0" y="10"/>
                  <a:pt x="0" y="23"/>
                </a:cubicBezTo>
                <a:cubicBezTo>
                  <a:pt x="0" y="37"/>
                  <a:pt x="11" y="47"/>
                  <a:pt x="24" y="47"/>
                </a:cubicBezTo>
                <a:cubicBezTo>
                  <a:pt x="11" y="47"/>
                  <a:pt x="0" y="58"/>
                  <a:pt x="0" y="71"/>
                </a:cubicBezTo>
                <a:cubicBezTo>
                  <a:pt x="0" y="84"/>
                  <a:pt x="11" y="95"/>
                  <a:pt x="24" y="95"/>
                </a:cubicBezTo>
                <a:cubicBezTo>
                  <a:pt x="11" y="95"/>
                  <a:pt x="0" y="106"/>
                  <a:pt x="0" y="119"/>
                </a:cubicBezTo>
                <a:cubicBezTo>
                  <a:pt x="0" y="132"/>
                  <a:pt x="11" y="143"/>
                  <a:pt x="24" y="143"/>
                </a:cubicBezTo>
                <a:cubicBezTo>
                  <a:pt x="31" y="143"/>
                  <a:pt x="31" y="143"/>
                  <a:pt x="31" y="143"/>
                </a:cubicBezTo>
                <a:cubicBezTo>
                  <a:pt x="18" y="143"/>
                  <a:pt x="8" y="153"/>
                  <a:pt x="8" y="166"/>
                </a:cubicBezTo>
                <a:cubicBezTo>
                  <a:pt x="8" y="180"/>
                  <a:pt x="18" y="190"/>
                  <a:pt x="31" y="190"/>
                </a:cubicBezTo>
                <a:cubicBezTo>
                  <a:pt x="41" y="190"/>
                  <a:pt x="41" y="190"/>
                  <a:pt x="41" y="190"/>
                </a:cubicBezTo>
                <a:cubicBezTo>
                  <a:pt x="29" y="190"/>
                  <a:pt x="20" y="201"/>
                  <a:pt x="20" y="214"/>
                </a:cubicBezTo>
                <a:cubicBezTo>
                  <a:pt x="20" y="227"/>
                  <a:pt x="29" y="238"/>
                  <a:pt x="41" y="238"/>
                </a:cubicBezTo>
                <a:cubicBezTo>
                  <a:pt x="107" y="238"/>
                  <a:pt x="107" y="238"/>
                  <a:pt x="107" y="238"/>
                </a:cubicBezTo>
                <a:cubicBezTo>
                  <a:pt x="107" y="239"/>
                  <a:pt x="106" y="240"/>
                  <a:pt x="106" y="240"/>
                </a:cubicBezTo>
                <a:cubicBezTo>
                  <a:pt x="106" y="279"/>
                  <a:pt x="138" y="310"/>
                  <a:pt x="176" y="310"/>
                </a:cubicBezTo>
                <a:cubicBezTo>
                  <a:pt x="215" y="310"/>
                  <a:pt x="246" y="279"/>
                  <a:pt x="246" y="240"/>
                </a:cubicBezTo>
                <a:cubicBezTo>
                  <a:pt x="246" y="240"/>
                  <a:pt x="246" y="239"/>
                  <a:pt x="246" y="238"/>
                </a:cubicBezTo>
                <a:cubicBezTo>
                  <a:pt x="314" y="238"/>
                  <a:pt x="314" y="238"/>
                  <a:pt x="314" y="238"/>
                </a:cubicBezTo>
                <a:cubicBezTo>
                  <a:pt x="325" y="238"/>
                  <a:pt x="335" y="227"/>
                  <a:pt x="335" y="214"/>
                </a:cubicBezTo>
                <a:cubicBezTo>
                  <a:pt x="335" y="201"/>
                  <a:pt x="325" y="190"/>
                  <a:pt x="314" y="190"/>
                </a:cubicBezTo>
                <a:cubicBezTo>
                  <a:pt x="322" y="190"/>
                  <a:pt x="322" y="190"/>
                  <a:pt x="322" y="190"/>
                </a:cubicBezTo>
                <a:cubicBezTo>
                  <a:pt x="335" y="190"/>
                  <a:pt x="345" y="180"/>
                  <a:pt x="345" y="166"/>
                </a:cubicBezTo>
                <a:cubicBezTo>
                  <a:pt x="345" y="153"/>
                  <a:pt x="335" y="143"/>
                  <a:pt x="322" y="143"/>
                </a:cubicBezTo>
                <a:cubicBezTo>
                  <a:pt x="329" y="143"/>
                  <a:pt x="329" y="143"/>
                  <a:pt x="329" y="143"/>
                </a:cubicBezTo>
                <a:cubicBezTo>
                  <a:pt x="342" y="143"/>
                  <a:pt x="353" y="132"/>
                  <a:pt x="353" y="119"/>
                </a:cubicBezTo>
                <a:cubicBezTo>
                  <a:pt x="353" y="106"/>
                  <a:pt x="342" y="95"/>
                  <a:pt x="329" y="95"/>
                </a:cubicBezTo>
                <a:cubicBezTo>
                  <a:pt x="342" y="95"/>
                  <a:pt x="353" y="84"/>
                  <a:pt x="353" y="71"/>
                </a:cubicBezTo>
                <a:cubicBezTo>
                  <a:pt x="353" y="58"/>
                  <a:pt x="342" y="47"/>
                  <a:pt x="329" y="47"/>
                </a:cubicBezTo>
                <a:cubicBezTo>
                  <a:pt x="342" y="47"/>
                  <a:pt x="353" y="37"/>
                  <a:pt x="353" y="23"/>
                </a:cubicBezTo>
                <a:close/>
                <a:moveTo>
                  <a:pt x="176" y="286"/>
                </a:moveTo>
                <a:cubicBezTo>
                  <a:pt x="151" y="286"/>
                  <a:pt x="130" y="266"/>
                  <a:pt x="130" y="240"/>
                </a:cubicBezTo>
                <a:cubicBezTo>
                  <a:pt x="130" y="240"/>
                  <a:pt x="131" y="239"/>
                  <a:pt x="131" y="238"/>
                </a:cubicBezTo>
                <a:cubicBezTo>
                  <a:pt x="222" y="238"/>
                  <a:pt x="222" y="238"/>
                  <a:pt x="222" y="238"/>
                </a:cubicBezTo>
                <a:cubicBezTo>
                  <a:pt x="222" y="239"/>
                  <a:pt x="222" y="240"/>
                  <a:pt x="222" y="240"/>
                </a:cubicBezTo>
                <a:cubicBezTo>
                  <a:pt x="222" y="266"/>
                  <a:pt x="202" y="286"/>
                  <a:pt x="176" y="286"/>
                </a:cubicBezTo>
                <a:close/>
              </a:path>
            </a:pathLst>
          </a:custGeom>
          <a:solidFill>
            <a:schemeClr val="bg2">
              <a:lumMod val="10000"/>
              <a:alpha val="20000"/>
            </a:schemeClr>
          </a:solidFill>
          <a:ln>
            <a:noFill/>
          </a:ln>
        </p:spPr>
        <p:txBody>
          <a:bodyPr/>
          <a:lstStyle/>
          <a:p>
            <a:pPr>
              <a:defRPr/>
            </a:pPr>
            <a:endParaRPr lang="zh-CN" altLang="en-US" sz="1800" dirty="0">
              <a:solidFill>
                <a:srgbClr val="FFFFFF">
                  <a:lumMod val="50000"/>
                </a:srgbClr>
              </a:solidFill>
              <a:latin typeface="Calibri" panose="020F0502020204030204"/>
              <a:ea typeface="微软雅黑" panose="020B0503020204020204" pitchFamily="34" charset="-122"/>
            </a:endParaRPr>
          </a:p>
        </p:txBody>
      </p:sp>
      <p:sp>
        <p:nvSpPr>
          <p:cNvPr id="19" name="Freeform 29"/>
          <p:cNvSpPr/>
          <p:nvPr/>
        </p:nvSpPr>
        <p:spPr bwMode="auto">
          <a:xfrm>
            <a:off x="5355170" y="4012324"/>
            <a:ext cx="717551" cy="645781"/>
          </a:xfrm>
          <a:custGeom>
            <a:avLst/>
            <a:gdLst>
              <a:gd name="T0" fmla="*/ 64 w 208"/>
              <a:gd name="T1" fmla="*/ 163 h 187"/>
              <a:gd name="T2" fmla="*/ 64 w 208"/>
              <a:gd name="T3" fmla="*/ 163 h 187"/>
              <a:gd name="T4" fmla="*/ 88 w 208"/>
              <a:gd name="T5" fmla="*/ 187 h 187"/>
              <a:gd name="T6" fmla="*/ 208 w 208"/>
              <a:gd name="T7" fmla="*/ 187 h 187"/>
              <a:gd name="T8" fmla="*/ 208 w 208"/>
              <a:gd name="T9" fmla="*/ 0 h 187"/>
              <a:gd name="T10" fmla="*/ 0 w 208"/>
              <a:gd name="T11" fmla="*/ 0 h 187"/>
              <a:gd name="T12" fmla="*/ 64 w 208"/>
              <a:gd name="T13" fmla="*/ 163 h 187"/>
            </a:gdLst>
            <a:ahLst/>
            <a:cxnLst>
              <a:cxn ang="0">
                <a:pos x="T0" y="T1"/>
              </a:cxn>
              <a:cxn ang="0">
                <a:pos x="T2" y="T3"/>
              </a:cxn>
              <a:cxn ang="0">
                <a:pos x="T4" y="T5"/>
              </a:cxn>
              <a:cxn ang="0">
                <a:pos x="T6" y="T7"/>
              </a:cxn>
              <a:cxn ang="0">
                <a:pos x="T8" y="T9"/>
              </a:cxn>
              <a:cxn ang="0">
                <a:pos x="T10" y="T11"/>
              </a:cxn>
              <a:cxn ang="0">
                <a:pos x="T12" y="T13"/>
              </a:cxn>
            </a:cxnLst>
            <a:rect l="0" t="0" r="r" b="b"/>
            <a:pathLst>
              <a:path w="208" h="187">
                <a:moveTo>
                  <a:pt x="64" y="163"/>
                </a:moveTo>
                <a:cubicBezTo>
                  <a:pt x="64" y="163"/>
                  <a:pt x="64" y="163"/>
                  <a:pt x="64" y="163"/>
                </a:cubicBezTo>
                <a:cubicBezTo>
                  <a:pt x="64" y="176"/>
                  <a:pt x="75" y="187"/>
                  <a:pt x="88" y="187"/>
                </a:cubicBezTo>
                <a:cubicBezTo>
                  <a:pt x="208" y="187"/>
                  <a:pt x="208" y="187"/>
                  <a:pt x="208" y="187"/>
                </a:cubicBezTo>
                <a:cubicBezTo>
                  <a:pt x="208" y="0"/>
                  <a:pt x="208" y="0"/>
                  <a:pt x="208" y="0"/>
                </a:cubicBezTo>
                <a:cubicBezTo>
                  <a:pt x="0" y="0"/>
                  <a:pt x="0" y="0"/>
                  <a:pt x="0" y="0"/>
                </a:cubicBezTo>
                <a:cubicBezTo>
                  <a:pt x="23" y="36"/>
                  <a:pt x="56" y="96"/>
                  <a:pt x="64" y="163"/>
                </a:cubicBezTo>
                <a:close/>
              </a:path>
            </a:pathLst>
          </a:custGeom>
          <a:solidFill>
            <a:schemeClr val="accent2"/>
          </a:solidFill>
          <a:ln>
            <a:noFill/>
          </a:ln>
        </p:spPr>
        <p:txBody>
          <a:bodyPr/>
          <a:lstStyle/>
          <a:p>
            <a:pPr>
              <a:defRPr/>
            </a:pPr>
            <a:endParaRPr lang="zh-CN" altLang="en-US" sz="1800" dirty="0">
              <a:solidFill>
                <a:srgbClr val="FFFFFF">
                  <a:lumMod val="50000"/>
                </a:srgbClr>
              </a:solidFill>
              <a:latin typeface="Calibri" panose="020F0502020204030204"/>
              <a:ea typeface="微软雅黑" panose="020B0503020204020204" pitchFamily="34" charset="-122"/>
            </a:endParaRPr>
          </a:p>
        </p:txBody>
      </p:sp>
      <p:sp>
        <p:nvSpPr>
          <p:cNvPr id="20" name="Freeform 30"/>
          <p:cNvSpPr/>
          <p:nvPr/>
        </p:nvSpPr>
        <p:spPr bwMode="auto">
          <a:xfrm>
            <a:off x="4938184" y="3267028"/>
            <a:ext cx="1134533" cy="707185"/>
          </a:xfrm>
          <a:custGeom>
            <a:avLst/>
            <a:gdLst>
              <a:gd name="T0" fmla="*/ 0 w 329"/>
              <a:gd name="T1" fmla="*/ 0 h 205"/>
              <a:gd name="T2" fmla="*/ 96 w 329"/>
              <a:gd name="T3" fmla="*/ 181 h 205"/>
              <a:gd name="T4" fmla="*/ 113 w 329"/>
              <a:gd name="T5" fmla="*/ 205 h 205"/>
              <a:gd name="T6" fmla="*/ 329 w 329"/>
              <a:gd name="T7" fmla="*/ 205 h 205"/>
              <a:gd name="T8" fmla="*/ 329 w 329"/>
              <a:gd name="T9" fmla="*/ 0 h 205"/>
              <a:gd name="T10" fmla="*/ 0 w 329"/>
              <a:gd name="T11" fmla="*/ 0 h 205"/>
            </a:gdLst>
            <a:ahLst/>
            <a:cxnLst>
              <a:cxn ang="0">
                <a:pos x="T0" y="T1"/>
              </a:cxn>
              <a:cxn ang="0">
                <a:pos x="T2" y="T3"/>
              </a:cxn>
              <a:cxn ang="0">
                <a:pos x="T4" y="T5"/>
              </a:cxn>
              <a:cxn ang="0">
                <a:pos x="T6" y="T7"/>
              </a:cxn>
              <a:cxn ang="0">
                <a:pos x="T8" y="T9"/>
              </a:cxn>
              <a:cxn ang="0">
                <a:pos x="T10" y="T11"/>
              </a:cxn>
            </a:cxnLst>
            <a:rect l="0" t="0" r="r" b="b"/>
            <a:pathLst>
              <a:path w="329" h="205">
                <a:moveTo>
                  <a:pt x="0" y="0"/>
                </a:moveTo>
                <a:cubicBezTo>
                  <a:pt x="13" y="63"/>
                  <a:pt x="45" y="124"/>
                  <a:pt x="96" y="181"/>
                </a:cubicBezTo>
                <a:cubicBezTo>
                  <a:pt x="96" y="181"/>
                  <a:pt x="103" y="190"/>
                  <a:pt x="113" y="205"/>
                </a:cubicBezTo>
                <a:cubicBezTo>
                  <a:pt x="329" y="205"/>
                  <a:pt x="329" y="205"/>
                  <a:pt x="329" y="205"/>
                </a:cubicBezTo>
                <a:cubicBezTo>
                  <a:pt x="329" y="0"/>
                  <a:pt x="329" y="0"/>
                  <a:pt x="329" y="0"/>
                </a:cubicBezTo>
                <a:lnTo>
                  <a:pt x="0" y="0"/>
                </a:lnTo>
                <a:close/>
              </a:path>
            </a:pathLst>
          </a:custGeom>
          <a:solidFill>
            <a:schemeClr val="accent1"/>
          </a:solidFill>
          <a:ln>
            <a:noFill/>
          </a:ln>
        </p:spPr>
        <p:txBody>
          <a:bodyPr/>
          <a:lstStyle/>
          <a:p>
            <a:pPr>
              <a:defRPr/>
            </a:pPr>
            <a:endParaRPr lang="zh-CN" altLang="en-US" sz="1800" dirty="0">
              <a:solidFill>
                <a:srgbClr val="FFFFFF">
                  <a:lumMod val="50000"/>
                </a:srgbClr>
              </a:solidFill>
              <a:latin typeface="Calibri" panose="020F0502020204030204"/>
              <a:ea typeface="微软雅黑" panose="020B0503020204020204" pitchFamily="34" charset="-122"/>
            </a:endParaRPr>
          </a:p>
        </p:txBody>
      </p:sp>
      <p:sp>
        <p:nvSpPr>
          <p:cNvPr id="21" name="Freeform 31"/>
          <p:cNvSpPr/>
          <p:nvPr/>
        </p:nvSpPr>
        <p:spPr bwMode="auto">
          <a:xfrm>
            <a:off x="4917019" y="1880180"/>
            <a:ext cx="1155700" cy="1348733"/>
          </a:xfrm>
          <a:custGeom>
            <a:avLst/>
            <a:gdLst>
              <a:gd name="T0" fmla="*/ 335 w 335"/>
              <a:gd name="T1" fmla="*/ 391 h 391"/>
              <a:gd name="T2" fmla="*/ 335 w 335"/>
              <a:gd name="T3" fmla="*/ 0 h 391"/>
              <a:gd name="T4" fmla="*/ 0 w 335"/>
              <a:gd name="T5" fmla="*/ 341 h 391"/>
              <a:gd name="T6" fmla="*/ 4 w 335"/>
              <a:gd name="T7" fmla="*/ 391 h 391"/>
              <a:gd name="T8" fmla="*/ 335 w 335"/>
              <a:gd name="T9" fmla="*/ 391 h 391"/>
            </a:gdLst>
            <a:ahLst/>
            <a:cxnLst>
              <a:cxn ang="0">
                <a:pos x="T0" y="T1"/>
              </a:cxn>
              <a:cxn ang="0">
                <a:pos x="T2" y="T3"/>
              </a:cxn>
              <a:cxn ang="0">
                <a:pos x="T4" y="T5"/>
              </a:cxn>
              <a:cxn ang="0">
                <a:pos x="T6" y="T7"/>
              </a:cxn>
              <a:cxn ang="0">
                <a:pos x="T8" y="T9"/>
              </a:cxn>
            </a:cxnLst>
            <a:rect l="0" t="0" r="r" b="b"/>
            <a:pathLst>
              <a:path w="335" h="391">
                <a:moveTo>
                  <a:pt x="335" y="391"/>
                </a:moveTo>
                <a:cubicBezTo>
                  <a:pt x="335" y="0"/>
                  <a:pt x="335" y="0"/>
                  <a:pt x="335" y="0"/>
                </a:cubicBezTo>
                <a:cubicBezTo>
                  <a:pt x="150" y="3"/>
                  <a:pt x="0" y="155"/>
                  <a:pt x="0" y="341"/>
                </a:cubicBezTo>
                <a:cubicBezTo>
                  <a:pt x="0" y="358"/>
                  <a:pt x="1" y="374"/>
                  <a:pt x="4" y="391"/>
                </a:cubicBezTo>
                <a:lnTo>
                  <a:pt x="335" y="391"/>
                </a:lnTo>
                <a:close/>
              </a:path>
            </a:pathLst>
          </a:custGeom>
          <a:solidFill>
            <a:schemeClr val="accent2"/>
          </a:solidFill>
          <a:ln>
            <a:noFill/>
          </a:ln>
        </p:spPr>
        <p:txBody>
          <a:bodyPr/>
          <a:lstStyle/>
          <a:p>
            <a:pPr>
              <a:defRPr/>
            </a:pPr>
            <a:endParaRPr lang="zh-CN" altLang="en-US" sz="1800" dirty="0">
              <a:solidFill>
                <a:srgbClr val="FFFFFF">
                  <a:lumMod val="50000"/>
                </a:srgbClr>
              </a:solidFill>
              <a:latin typeface="Calibri" panose="020F0502020204030204"/>
              <a:ea typeface="微软雅黑" panose="020B0503020204020204" pitchFamily="34" charset="-122"/>
            </a:endParaRPr>
          </a:p>
        </p:txBody>
      </p:sp>
      <p:sp>
        <p:nvSpPr>
          <p:cNvPr id="22" name="Freeform 32"/>
          <p:cNvSpPr/>
          <p:nvPr/>
        </p:nvSpPr>
        <p:spPr bwMode="auto">
          <a:xfrm>
            <a:off x="6110821" y="3267027"/>
            <a:ext cx="1136649" cy="1391079"/>
          </a:xfrm>
          <a:custGeom>
            <a:avLst/>
            <a:gdLst>
              <a:gd name="T0" fmla="*/ 0 w 329"/>
              <a:gd name="T1" fmla="*/ 0 h 403"/>
              <a:gd name="T2" fmla="*/ 0 w 329"/>
              <a:gd name="T3" fmla="*/ 403 h 403"/>
              <a:gd name="T4" fmla="*/ 118 w 329"/>
              <a:gd name="T5" fmla="*/ 403 h 403"/>
              <a:gd name="T6" fmla="*/ 118 w 329"/>
              <a:gd name="T7" fmla="*/ 403 h 403"/>
              <a:gd name="T8" fmla="*/ 120 w 329"/>
              <a:gd name="T9" fmla="*/ 403 h 403"/>
              <a:gd name="T10" fmla="*/ 120 w 329"/>
              <a:gd name="T11" fmla="*/ 403 h 403"/>
              <a:gd name="T12" fmla="*/ 120 w 329"/>
              <a:gd name="T13" fmla="*/ 403 h 403"/>
              <a:gd name="T14" fmla="*/ 144 w 329"/>
              <a:gd name="T15" fmla="*/ 379 h 403"/>
              <a:gd name="T16" fmla="*/ 144 w 329"/>
              <a:gd name="T17" fmla="*/ 379 h 403"/>
              <a:gd name="T18" fmla="*/ 233 w 329"/>
              <a:gd name="T19" fmla="*/ 181 h 403"/>
              <a:gd name="T20" fmla="*/ 329 w 329"/>
              <a:gd name="T21" fmla="*/ 0 h 403"/>
              <a:gd name="T22" fmla="*/ 0 w 329"/>
              <a:gd name="T23" fmla="*/ 0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9" h="403">
                <a:moveTo>
                  <a:pt x="0" y="0"/>
                </a:moveTo>
                <a:cubicBezTo>
                  <a:pt x="0" y="403"/>
                  <a:pt x="0" y="403"/>
                  <a:pt x="0" y="403"/>
                </a:cubicBezTo>
                <a:cubicBezTo>
                  <a:pt x="118" y="403"/>
                  <a:pt x="118" y="403"/>
                  <a:pt x="118" y="403"/>
                </a:cubicBezTo>
                <a:cubicBezTo>
                  <a:pt x="118" y="403"/>
                  <a:pt x="118" y="403"/>
                  <a:pt x="118" y="403"/>
                </a:cubicBezTo>
                <a:cubicBezTo>
                  <a:pt x="118" y="403"/>
                  <a:pt x="119" y="403"/>
                  <a:pt x="120" y="403"/>
                </a:cubicBezTo>
                <a:cubicBezTo>
                  <a:pt x="120" y="403"/>
                  <a:pt x="120" y="403"/>
                  <a:pt x="120" y="403"/>
                </a:cubicBezTo>
                <a:cubicBezTo>
                  <a:pt x="120" y="403"/>
                  <a:pt x="120" y="403"/>
                  <a:pt x="120" y="403"/>
                </a:cubicBezTo>
                <a:cubicBezTo>
                  <a:pt x="133" y="403"/>
                  <a:pt x="144" y="392"/>
                  <a:pt x="144" y="379"/>
                </a:cubicBezTo>
                <a:cubicBezTo>
                  <a:pt x="144" y="379"/>
                  <a:pt x="144" y="379"/>
                  <a:pt x="144" y="379"/>
                </a:cubicBezTo>
                <a:cubicBezTo>
                  <a:pt x="157" y="273"/>
                  <a:pt x="233" y="182"/>
                  <a:pt x="233" y="181"/>
                </a:cubicBezTo>
                <a:cubicBezTo>
                  <a:pt x="284" y="124"/>
                  <a:pt x="316" y="63"/>
                  <a:pt x="329" y="0"/>
                </a:cubicBezTo>
                <a:lnTo>
                  <a:pt x="0" y="0"/>
                </a:lnTo>
                <a:close/>
              </a:path>
            </a:pathLst>
          </a:custGeom>
          <a:solidFill>
            <a:schemeClr val="accent1"/>
          </a:solidFill>
          <a:ln>
            <a:noFill/>
          </a:ln>
        </p:spPr>
        <p:txBody>
          <a:bodyPr/>
          <a:lstStyle/>
          <a:p>
            <a:pPr>
              <a:defRPr/>
            </a:pPr>
            <a:endParaRPr lang="zh-CN" altLang="en-US" sz="1800" dirty="0">
              <a:solidFill>
                <a:srgbClr val="FFFFFF">
                  <a:lumMod val="50000"/>
                </a:srgbClr>
              </a:solidFill>
              <a:latin typeface="Calibri" panose="020F0502020204030204"/>
              <a:ea typeface="微软雅黑" panose="020B0503020204020204" pitchFamily="34" charset="-122"/>
            </a:endParaRPr>
          </a:p>
        </p:txBody>
      </p:sp>
      <p:sp>
        <p:nvSpPr>
          <p:cNvPr id="23" name="Freeform 33"/>
          <p:cNvSpPr/>
          <p:nvPr/>
        </p:nvSpPr>
        <p:spPr bwMode="auto">
          <a:xfrm>
            <a:off x="6110819" y="1880184"/>
            <a:ext cx="1022349" cy="630961"/>
          </a:xfrm>
          <a:custGeom>
            <a:avLst/>
            <a:gdLst>
              <a:gd name="T0" fmla="*/ 296 w 296"/>
              <a:gd name="T1" fmla="*/ 183 h 183"/>
              <a:gd name="T2" fmla="*/ 0 w 296"/>
              <a:gd name="T3" fmla="*/ 0 h 183"/>
              <a:gd name="T4" fmla="*/ 0 w 296"/>
              <a:gd name="T5" fmla="*/ 183 h 183"/>
              <a:gd name="T6" fmla="*/ 296 w 296"/>
              <a:gd name="T7" fmla="*/ 183 h 183"/>
            </a:gdLst>
            <a:ahLst/>
            <a:cxnLst>
              <a:cxn ang="0">
                <a:pos x="T0" y="T1"/>
              </a:cxn>
              <a:cxn ang="0">
                <a:pos x="T2" y="T3"/>
              </a:cxn>
              <a:cxn ang="0">
                <a:pos x="T4" y="T5"/>
              </a:cxn>
              <a:cxn ang="0">
                <a:pos x="T6" y="T7"/>
              </a:cxn>
            </a:cxnLst>
            <a:rect l="0" t="0" r="r" b="b"/>
            <a:pathLst>
              <a:path w="296" h="183">
                <a:moveTo>
                  <a:pt x="296" y="183"/>
                </a:moveTo>
                <a:cubicBezTo>
                  <a:pt x="240" y="76"/>
                  <a:pt x="129" y="2"/>
                  <a:pt x="0" y="0"/>
                </a:cubicBezTo>
                <a:cubicBezTo>
                  <a:pt x="0" y="183"/>
                  <a:pt x="0" y="183"/>
                  <a:pt x="0" y="183"/>
                </a:cubicBezTo>
                <a:lnTo>
                  <a:pt x="296" y="183"/>
                </a:lnTo>
                <a:close/>
              </a:path>
            </a:pathLst>
          </a:custGeom>
          <a:solidFill>
            <a:schemeClr val="accent1"/>
          </a:solidFill>
          <a:ln>
            <a:noFill/>
          </a:ln>
        </p:spPr>
        <p:txBody>
          <a:bodyPr/>
          <a:lstStyle/>
          <a:p>
            <a:pPr>
              <a:defRPr/>
            </a:pPr>
            <a:endParaRPr lang="zh-CN" altLang="en-US" sz="1800" dirty="0">
              <a:solidFill>
                <a:srgbClr val="FFFFFF">
                  <a:lumMod val="50000"/>
                </a:srgbClr>
              </a:solidFill>
              <a:latin typeface="Calibri" panose="020F0502020204030204"/>
              <a:ea typeface="微软雅黑" panose="020B0503020204020204" pitchFamily="34" charset="-122"/>
            </a:endParaRPr>
          </a:p>
        </p:txBody>
      </p:sp>
      <p:sp>
        <p:nvSpPr>
          <p:cNvPr id="24" name="Freeform 34"/>
          <p:cNvSpPr/>
          <p:nvPr/>
        </p:nvSpPr>
        <p:spPr bwMode="auto">
          <a:xfrm>
            <a:off x="6110819" y="2553492"/>
            <a:ext cx="1155700" cy="675425"/>
          </a:xfrm>
          <a:custGeom>
            <a:avLst/>
            <a:gdLst>
              <a:gd name="T0" fmla="*/ 0 w 335"/>
              <a:gd name="T1" fmla="*/ 0 h 196"/>
              <a:gd name="T2" fmla="*/ 0 w 335"/>
              <a:gd name="T3" fmla="*/ 196 h 196"/>
              <a:gd name="T4" fmla="*/ 331 w 335"/>
              <a:gd name="T5" fmla="*/ 196 h 196"/>
              <a:gd name="T6" fmla="*/ 335 w 335"/>
              <a:gd name="T7" fmla="*/ 146 h 196"/>
              <a:gd name="T8" fmla="*/ 302 w 335"/>
              <a:gd name="T9" fmla="*/ 0 h 196"/>
              <a:gd name="T10" fmla="*/ 0 w 335"/>
              <a:gd name="T11" fmla="*/ 0 h 196"/>
            </a:gdLst>
            <a:ahLst/>
            <a:cxnLst>
              <a:cxn ang="0">
                <a:pos x="T0" y="T1"/>
              </a:cxn>
              <a:cxn ang="0">
                <a:pos x="T2" y="T3"/>
              </a:cxn>
              <a:cxn ang="0">
                <a:pos x="T4" y="T5"/>
              </a:cxn>
              <a:cxn ang="0">
                <a:pos x="T6" y="T7"/>
              </a:cxn>
              <a:cxn ang="0">
                <a:pos x="T8" y="T9"/>
              </a:cxn>
              <a:cxn ang="0">
                <a:pos x="T10" y="T11"/>
              </a:cxn>
            </a:cxnLst>
            <a:rect l="0" t="0" r="r" b="b"/>
            <a:pathLst>
              <a:path w="335" h="196">
                <a:moveTo>
                  <a:pt x="0" y="0"/>
                </a:moveTo>
                <a:cubicBezTo>
                  <a:pt x="0" y="196"/>
                  <a:pt x="0" y="196"/>
                  <a:pt x="0" y="196"/>
                </a:cubicBezTo>
                <a:cubicBezTo>
                  <a:pt x="331" y="196"/>
                  <a:pt x="331" y="196"/>
                  <a:pt x="331" y="196"/>
                </a:cubicBezTo>
                <a:cubicBezTo>
                  <a:pt x="334" y="179"/>
                  <a:pt x="335" y="163"/>
                  <a:pt x="335" y="146"/>
                </a:cubicBezTo>
                <a:cubicBezTo>
                  <a:pt x="335" y="93"/>
                  <a:pt x="323" y="44"/>
                  <a:pt x="302" y="0"/>
                </a:cubicBezTo>
                <a:lnTo>
                  <a:pt x="0" y="0"/>
                </a:lnTo>
                <a:close/>
              </a:path>
            </a:pathLst>
          </a:custGeom>
          <a:solidFill>
            <a:schemeClr val="accent2"/>
          </a:solidFill>
          <a:ln>
            <a:noFill/>
          </a:ln>
        </p:spPr>
        <p:txBody>
          <a:bodyPr/>
          <a:lstStyle/>
          <a:p>
            <a:pPr>
              <a:defRPr/>
            </a:pPr>
            <a:endParaRPr lang="zh-CN" altLang="en-US" sz="1800" dirty="0">
              <a:solidFill>
                <a:srgbClr val="FFFFFF">
                  <a:lumMod val="50000"/>
                </a:srgbClr>
              </a:solidFill>
              <a:latin typeface="Calibri" panose="020F0502020204030204"/>
              <a:ea typeface="微软雅黑" panose="020B0503020204020204" pitchFamily="34" charset="-122"/>
            </a:endParaRPr>
          </a:p>
        </p:txBody>
      </p:sp>
      <p:sp>
        <p:nvSpPr>
          <p:cNvPr id="25" name="Rectangle 35"/>
          <p:cNvSpPr>
            <a:spLocks noChangeArrowheads="1"/>
          </p:cNvSpPr>
          <p:nvPr/>
        </p:nvSpPr>
        <p:spPr bwMode="auto">
          <a:xfrm>
            <a:off x="5181604" y="2511145"/>
            <a:ext cx="73898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defRPr/>
            </a:pPr>
            <a:r>
              <a:rPr lang="en-US" altLang="zh-CN" sz="2800" dirty="0">
                <a:solidFill>
                  <a:srgbClr val="FFFFFF"/>
                </a:solidFill>
                <a:latin typeface="微软雅黑" panose="020B0503020204020204" pitchFamily="34" charset="-122"/>
                <a:ea typeface="微软雅黑" panose="020B0503020204020204" pitchFamily="34" charset="-122"/>
              </a:rPr>
              <a:t>85%</a:t>
            </a:r>
            <a:endParaRPr lang="en-US" altLang="zh-CN" sz="1800" dirty="0">
              <a:solidFill>
                <a:srgbClr val="FFFFFF"/>
              </a:solidFill>
              <a:latin typeface="Calibri" panose="020F0502020204030204"/>
              <a:ea typeface="微软雅黑" panose="020B0503020204020204" pitchFamily="34" charset="-122"/>
            </a:endParaRPr>
          </a:p>
        </p:txBody>
      </p:sp>
      <p:sp>
        <p:nvSpPr>
          <p:cNvPr id="26" name="Rectangle 36"/>
          <p:cNvSpPr>
            <a:spLocks noChangeArrowheads="1"/>
          </p:cNvSpPr>
          <p:nvPr/>
        </p:nvSpPr>
        <p:spPr bwMode="auto">
          <a:xfrm>
            <a:off x="6402918" y="2737697"/>
            <a:ext cx="52899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defRPr/>
            </a:pPr>
            <a:r>
              <a:rPr lang="en-US" altLang="zh-CN" sz="2000" dirty="0">
                <a:solidFill>
                  <a:srgbClr val="FFFFFF"/>
                </a:solidFill>
                <a:latin typeface="微软雅黑" panose="020B0503020204020204" pitchFamily="34" charset="-122"/>
                <a:ea typeface="微软雅黑" panose="020B0503020204020204" pitchFamily="34" charset="-122"/>
              </a:rPr>
              <a:t>10%</a:t>
            </a:r>
            <a:endParaRPr lang="en-US" altLang="zh-CN" sz="1800" dirty="0">
              <a:solidFill>
                <a:srgbClr val="FFFFFF"/>
              </a:solidFill>
              <a:latin typeface="Calibri" panose="020F0502020204030204"/>
              <a:ea typeface="微软雅黑" panose="020B0503020204020204" pitchFamily="34" charset="-122"/>
            </a:endParaRPr>
          </a:p>
        </p:txBody>
      </p:sp>
      <p:sp>
        <p:nvSpPr>
          <p:cNvPr id="27" name="Rectangle 37"/>
          <p:cNvSpPr>
            <a:spLocks noChangeArrowheads="1"/>
          </p:cNvSpPr>
          <p:nvPr/>
        </p:nvSpPr>
        <p:spPr bwMode="auto">
          <a:xfrm>
            <a:off x="5685368" y="4221938"/>
            <a:ext cx="253274" cy="205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defRPr/>
            </a:pPr>
            <a:r>
              <a:rPr lang="en-US" altLang="zh-CN" sz="1335" dirty="0">
                <a:solidFill>
                  <a:srgbClr val="FFFFFF"/>
                </a:solidFill>
                <a:latin typeface="微软雅黑" panose="020B0503020204020204" pitchFamily="34" charset="-122"/>
                <a:ea typeface="微软雅黑" panose="020B0503020204020204" pitchFamily="34" charset="-122"/>
              </a:rPr>
              <a:t>5%</a:t>
            </a:r>
            <a:endParaRPr lang="en-US" altLang="zh-CN" sz="1800" dirty="0">
              <a:solidFill>
                <a:srgbClr val="FFFFFF"/>
              </a:solidFill>
              <a:latin typeface="Calibri" panose="020F0502020204030204"/>
              <a:ea typeface="微软雅黑" panose="020B0503020204020204" pitchFamily="34" charset="-122"/>
            </a:endParaRPr>
          </a:p>
        </p:txBody>
      </p:sp>
      <p:sp>
        <p:nvSpPr>
          <p:cNvPr id="28" name="Freeform 38"/>
          <p:cNvSpPr>
            <a:spLocks noEditPoints="1"/>
          </p:cNvSpPr>
          <p:nvPr/>
        </p:nvSpPr>
        <p:spPr bwMode="auto">
          <a:xfrm>
            <a:off x="3481919" y="4647521"/>
            <a:ext cx="292100" cy="292191"/>
          </a:xfrm>
          <a:custGeom>
            <a:avLst/>
            <a:gdLst>
              <a:gd name="T0" fmla="*/ 125 w 138"/>
              <a:gd name="T1" fmla="*/ 50 h 138"/>
              <a:gd name="T2" fmla="*/ 125 w 138"/>
              <a:gd name="T3" fmla="*/ 0 h 138"/>
              <a:gd name="T4" fmla="*/ 21 w 138"/>
              <a:gd name="T5" fmla="*/ 0 h 138"/>
              <a:gd name="T6" fmla="*/ 21 w 138"/>
              <a:gd name="T7" fmla="*/ 26 h 138"/>
              <a:gd name="T8" fmla="*/ 0 w 138"/>
              <a:gd name="T9" fmla="*/ 26 h 138"/>
              <a:gd name="T10" fmla="*/ 0 w 138"/>
              <a:gd name="T11" fmla="*/ 138 h 138"/>
              <a:gd name="T12" fmla="*/ 138 w 138"/>
              <a:gd name="T13" fmla="*/ 138 h 138"/>
              <a:gd name="T14" fmla="*/ 138 w 138"/>
              <a:gd name="T15" fmla="*/ 50 h 138"/>
              <a:gd name="T16" fmla="*/ 125 w 138"/>
              <a:gd name="T17" fmla="*/ 50 h 138"/>
              <a:gd name="T18" fmla="*/ 32 w 138"/>
              <a:gd name="T19" fmla="*/ 13 h 138"/>
              <a:gd name="T20" fmla="*/ 112 w 138"/>
              <a:gd name="T21" fmla="*/ 13 h 138"/>
              <a:gd name="T22" fmla="*/ 112 w 138"/>
              <a:gd name="T23" fmla="*/ 50 h 138"/>
              <a:gd name="T24" fmla="*/ 75 w 138"/>
              <a:gd name="T25" fmla="*/ 50 h 138"/>
              <a:gd name="T26" fmla="*/ 75 w 138"/>
              <a:gd name="T27" fmla="*/ 26 h 138"/>
              <a:gd name="T28" fmla="*/ 32 w 138"/>
              <a:gd name="T29" fmla="*/ 26 h 138"/>
              <a:gd name="T30" fmla="*/ 32 w 138"/>
              <a:gd name="T31" fmla="*/ 13 h 138"/>
              <a:gd name="T32" fmla="*/ 127 w 138"/>
              <a:gd name="T33" fmla="*/ 125 h 138"/>
              <a:gd name="T34" fmla="*/ 13 w 138"/>
              <a:gd name="T35" fmla="*/ 125 h 138"/>
              <a:gd name="T36" fmla="*/ 13 w 138"/>
              <a:gd name="T37" fmla="*/ 37 h 138"/>
              <a:gd name="T38" fmla="*/ 63 w 138"/>
              <a:gd name="T39" fmla="*/ 37 h 138"/>
              <a:gd name="T40" fmla="*/ 63 w 138"/>
              <a:gd name="T41" fmla="*/ 62 h 138"/>
              <a:gd name="T42" fmla="*/ 127 w 138"/>
              <a:gd name="T43" fmla="*/ 62 h 138"/>
              <a:gd name="T44" fmla="*/ 127 w 138"/>
              <a:gd name="T45" fmla="*/ 125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8" h="138">
                <a:moveTo>
                  <a:pt x="125" y="50"/>
                </a:moveTo>
                <a:lnTo>
                  <a:pt x="125" y="0"/>
                </a:lnTo>
                <a:lnTo>
                  <a:pt x="21" y="0"/>
                </a:lnTo>
                <a:lnTo>
                  <a:pt x="21" y="26"/>
                </a:lnTo>
                <a:lnTo>
                  <a:pt x="0" y="26"/>
                </a:lnTo>
                <a:lnTo>
                  <a:pt x="0" y="138"/>
                </a:lnTo>
                <a:lnTo>
                  <a:pt x="138" y="138"/>
                </a:lnTo>
                <a:lnTo>
                  <a:pt x="138" y="50"/>
                </a:lnTo>
                <a:lnTo>
                  <a:pt x="125" y="50"/>
                </a:lnTo>
                <a:close/>
                <a:moveTo>
                  <a:pt x="32" y="13"/>
                </a:moveTo>
                <a:lnTo>
                  <a:pt x="112" y="13"/>
                </a:lnTo>
                <a:lnTo>
                  <a:pt x="112" y="50"/>
                </a:lnTo>
                <a:lnTo>
                  <a:pt x="75" y="50"/>
                </a:lnTo>
                <a:lnTo>
                  <a:pt x="75" y="26"/>
                </a:lnTo>
                <a:lnTo>
                  <a:pt x="32" y="26"/>
                </a:lnTo>
                <a:lnTo>
                  <a:pt x="32" y="13"/>
                </a:lnTo>
                <a:close/>
                <a:moveTo>
                  <a:pt x="127" y="125"/>
                </a:moveTo>
                <a:lnTo>
                  <a:pt x="13" y="125"/>
                </a:lnTo>
                <a:lnTo>
                  <a:pt x="13" y="37"/>
                </a:lnTo>
                <a:lnTo>
                  <a:pt x="63" y="37"/>
                </a:lnTo>
                <a:lnTo>
                  <a:pt x="63" y="62"/>
                </a:lnTo>
                <a:lnTo>
                  <a:pt x="127" y="62"/>
                </a:lnTo>
                <a:lnTo>
                  <a:pt x="127" y="125"/>
                </a:lnTo>
                <a:close/>
              </a:path>
            </a:pathLst>
          </a:custGeom>
          <a:solidFill>
            <a:schemeClr val="bg1"/>
          </a:solidFill>
          <a:ln>
            <a:noFill/>
          </a:ln>
        </p:spPr>
        <p:txBody>
          <a:bodyPr/>
          <a:lstStyle/>
          <a:p>
            <a:pPr>
              <a:defRPr/>
            </a:pPr>
            <a:endParaRPr lang="zh-CN" altLang="en-US" sz="1800" dirty="0">
              <a:solidFill>
                <a:srgbClr val="FFFFFF">
                  <a:lumMod val="50000"/>
                </a:srgbClr>
              </a:solidFill>
              <a:latin typeface="Calibri" panose="020F0502020204030204"/>
              <a:ea typeface="微软雅黑" panose="020B0503020204020204" pitchFamily="34" charset="-122"/>
            </a:endParaRPr>
          </a:p>
        </p:txBody>
      </p:sp>
      <p:grpSp>
        <p:nvGrpSpPr>
          <p:cNvPr id="29" name="Group 39"/>
          <p:cNvGrpSpPr/>
          <p:nvPr/>
        </p:nvGrpSpPr>
        <p:grpSpPr bwMode="auto">
          <a:xfrm>
            <a:off x="3488270" y="3569803"/>
            <a:ext cx="283633" cy="307012"/>
            <a:chOff x="0" y="0"/>
            <a:chExt cx="134" cy="145"/>
          </a:xfrm>
          <a:solidFill>
            <a:schemeClr val="bg1"/>
          </a:solidFill>
        </p:grpSpPr>
        <p:sp>
          <p:nvSpPr>
            <p:cNvPr id="30" name="Freeform 40"/>
            <p:cNvSpPr>
              <a:spLocks noEditPoints="1"/>
            </p:cNvSpPr>
            <p:nvPr/>
          </p:nvSpPr>
          <p:spPr bwMode="auto">
            <a:xfrm>
              <a:off x="0" y="0"/>
              <a:ext cx="90" cy="145"/>
            </a:xfrm>
            <a:custGeom>
              <a:avLst/>
              <a:gdLst>
                <a:gd name="T0" fmla="*/ 0 w 90"/>
                <a:gd name="T1" fmla="*/ 36 h 145"/>
                <a:gd name="T2" fmla="*/ 0 w 90"/>
                <a:gd name="T3" fmla="*/ 72 h 145"/>
                <a:gd name="T4" fmla="*/ 0 w 90"/>
                <a:gd name="T5" fmla="*/ 74 h 145"/>
                <a:gd name="T6" fmla="*/ 0 w 90"/>
                <a:gd name="T7" fmla="*/ 110 h 145"/>
                <a:gd name="T8" fmla="*/ 36 w 90"/>
                <a:gd name="T9" fmla="*/ 110 h 145"/>
                <a:gd name="T10" fmla="*/ 90 w 90"/>
                <a:gd name="T11" fmla="*/ 145 h 145"/>
                <a:gd name="T12" fmla="*/ 90 w 90"/>
                <a:gd name="T13" fmla="*/ 74 h 145"/>
                <a:gd name="T14" fmla="*/ 90 w 90"/>
                <a:gd name="T15" fmla="*/ 72 h 145"/>
                <a:gd name="T16" fmla="*/ 90 w 90"/>
                <a:gd name="T17" fmla="*/ 0 h 145"/>
                <a:gd name="T18" fmla="*/ 36 w 90"/>
                <a:gd name="T19" fmla="*/ 36 h 145"/>
                <a:gd name="T20" fmla="*/ 0 w 90"/>
                <a:gd name="T21" fmla="*/ 36 h 145"/>
                <a:gd name="T22" fmla="*/ 78 w 90"/>
                <a:gd name="T23" fmla="*/ 23 h 145"/>
                <a:gd name="T24" fmla="*/ 78 w 90"/>
                <a:gd name="T25" fmla="*/ 72 h 145"/>
                <a:gd name="T26" fmla="*/ 78 w 90"/>
                <a:gd name="T27" fmla="*/ 74 h 145"/>
                <a:gd name="T28" fmla="*/ 78 w 90"/>
                <a:gd name="T29" fmla="*/ 123 h 145"/>
                <a:gd name="T30" fmla="*/ 39 w 90"/>
                <a:gd name="T31" fmla="*/ 98 h 145"/>
                <a:gd name="T32" fmla="*/ 12 w 90"/>
                <a:gd name="T33" fmla="*/ 98 h 145"/>
                <a:gd name="T34" fmla="*/ 12 w 90"/>
                <a:gd name="T35" fmla="*/ 74 h 145"/>
                <a:gd name="T36" fmla="*/ 12 w 90"/>
                <a:gd name="T37" fmla="*/ 72 h 145"/>
                <a:gd name="T38" fmla="*/ 12 w 90"/>
                <a:gd name="T39" fmla="*/ 49 h 145"/>
                <a:gd name="T40" fmla="*/ 39 w 90"/>
                <a:gd name="T41" fmla="*/ 49 h 145"/>
                <a:gd name="T42" fmla="*/ 78 w 90"/>
                <a:gd name="T43" fmla="*/ 23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0" h="145">
                  <a:moveTo>
                    <a:pt x="0" y="36"/>
                  </a:moveTo>
                  <a:lnTo>
                    <a:pt x="0" y="72"/>
                  </a:lnTo>
                  <a:lnTo>
                    <a:pt x="0" y="74"/>
                  </a:lnTo>
                  <a:lnTo>
                    <a:pt x="0" y="110"/>
                  </a:lnTo>
                  <a:lnTo>
                    <a:pt x="36" y="110"/>
                  </a:lnTo>
                  <a:lnTo>
                    <a:pt x="90" y="145"/>
                  </a:lnTo>
                  <a:lnTo>
                    <a:pt x="90" y="74"/>
                  </a:lnTo>
                  <a:lnTo>
                    <a:pt x="90" y="72"/>
                  </a:lnTo>
                  <a:lnTo>
                    <a:pt x="90" y="0"/>
                  </a:lnTo>
                  <a:lnTo>
                    <a:pt x="36" y="36"/>
                  </a:lnTo>
                  <a:lnTo>
                    <a:pt x="0" y="36"/>
                  </a:lnTo>
                  <a:close/>
                  <a:moveTo>
                    <a:pt x="78" y="23"/>
                  </a:moveTo>
                  <a:lnTo>
                    <a:pt x="78" y="72"/>
                  </a:lnTo>
                  <a:lnTo>
                    <a:pt x="78" y="74"/>
                  </a:lnTo>
                  <a:lnTo>
                    <a:pt x="78" y="123"/>
                  </a:lnTo>
                  <a:lnTo>
                    <a:pt x="39" y="98"/>
                  </a:lnTo>
                  <a:lnTo>
                    <a:pt x="12" y="98"/>
                  </a:lnTo>
                  <a:lnTo>
                    <a:pt x="12" y="74"/>
                  </a:lnTo>
                  <a:lnTo>
                    <a:pt x="12" y="72"/>
                  </a:lnTo>
                  <a:lnTo>
                    <a:pt x="12" y="49"/>
                  </a:lnTo>
                  <a:lnTo>
                    <a:pt x="39" y="49"/>
                  </a:lnTo>
                  <a:lnTo>
                    <a:pt x="78"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1800" dirty="0">
                <a:solidFill>
                  <a:srgbClr val="FFFFFF">
                    <a:lumMod val="50000"/>
                  </a:srgbClr>
                </a:solidFill>
                <a:latin typeface="Calibri" panose="020F0502020204030204"/>
                <a:ea typeface="微软雅黑" panose="020B0503020204020204" pitchFamily="34" charset="-122"/>
              </a:endParaRPr>
            </a:p>
          </p:txBody>
        </p:sp>
        <p:sp>
          <p:nvSpPr>
            <p:cNvPr id="31" name="Freeform 41"/>
            <p:cNvSpPr/>
            <p:nvPr/>
          </p:nvSpPr>
          <p:spPr bwMode="auto">
            <a:xfrm>
              <a:off x="104" y="44"/>
              <a:ext cx="30" cy="57"/>
            </a:xfrm>
            <a:custGeom>
              <a:avLst/>
              <a:gdLst>
                <a:gd name="T0" fmla="*/ 0 w 18"/>
                <a:gd name="T1" fmla="*/ 0 h 35"/>
                <a:gd name="T2" fmla="*/ 0 w 18"/>
                <a:gd name="T3" fmla="*/ 8 h 35"/>
                <a:gd name="T4" fmla="*/ 10 w 18"/>
                <a:gd name="T5" fmla="*/ 18 h 35"/>
                <a:gd name="T6" fmla="*/ 0 w 18"/>
                <a:gd name="T7" fmla="*/ 27 h 35"/>
                <a:gd name="T8" fmla="*/ 0 w 18"/>
                <a:gd name="T9" fmla="*/ 35 h 35"/>
                <a:gd name="T10" fmla="*/ 18 w 18"/>
                <a:gd name="T11" fmla="*/ 18 h 35"/>
                <a:gd name="T12" fmla="*/ 0 w 18"/>
                <a:gd name="T13" fmla="*/ 0 h 35"/>
              </a:gdLst>
              <a:ahLst/>
              <a:cxnLst>
                <a:cxn ang="0">
                  <a:pos x="T0" y="T1"/>
                </a:cxn>
                <a:cxn ang="0">
                  <a:pos x="T2" y="T3"/>
                </a:cxn>
                <a:cxn ang="0">
                  <a:pos x="T4" y="T5"/>
                </a:cxn>
                <a:cxn ang="0">
                  <a:pos x="T6" y="T7"/>
                </a:cxn>
                <a:cxn ang="0">
                  <a:pos x="T8" y="T9"/>
                </a:cxn>
                <a:cxn ang="0">
                  <a:pos x="T10" y="T11"/>
                </a:cxn>
                <a:cxn ang="0">
                  <a:pos x="T12" y="T13"/>
                </a:cxn>
              </a:cxnLst>
              <a:rect l="0" t="0" r="r" b="b"/>
              <a:pathLst>
                <a:path w="18" h="35">
                  <a:moveTo>
                    <a:pt x="0" y="0"/>
                  </a:moveTo>
                  <a:cubicBezTo>
                    <a:pt x="0" y="8"/>
                    <a:pt x="0" y="8"/>
                    <a:pt x="0" y="8"/>
                  </a:cubicBezTo>
                  <a:cubicBezTo>
                    <a:pt x="6" y="8"/>
                    <a:pt x="10" y="12"/>
                    <a:pt x="10" y="18"/>
                  </a:cubicBezTo>
                  <a:cubicBezTo>
                    <a:pt x="10" y="23"/>
                    <a:pt x="6" y="27"/>
                    <a:pt x="0" y="27"/>
                  </a:cubicBezTo>
                  <a:cubicBezTo>
                    <a:pt x="0" y="35"/>
                    <a:pt x="0" y="35"/>
                    <a:pt x="0" y="35"/>
                  </a:cubicBezTo>
                  <a:cubicBezTo>
                    <a:pt x="10" y="35"/>
                    <a:pt x="18" y="27"/>
                    <a:pt x="18" y="18"/>
                  </a:cubicBezTo>
                  <a:cubicBezTo>
                    <a:pt x="18" y="8"/>
                    <a:pt x="10" y="0"/>
                    <a:pt x="0"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1800" dirty="0">
                <a:solidFill>
                  <a:srgbClr val="FFFFFF">
                    <a:lumMod val="50000"/>
                  </a:srgbClr>
                </a:solidFill>
                <a:latin typeface="Calibri" panose="020F0502020204030204"/>
                <a:ea typeface="微软雅黑" panose="020B0503020204020204" pitchFamily="34" charset="-122"/>
              </a:endParaRPr>
            </a:p>
          </p:txBody>
        </p:sp>
      </p:grpSp>
      <p:grpSp>
        <p:nvGrpSpPr>
          <p:cNvPr id="32" name="Group 42"/>
          <p:cNvGrpSpPr/>
          <p:nvPr/>
        </p:nvGrpSpPr>
        <p:grpSpPr bwMode="auto">
          <a:xfrm>
            <a:off x="3475568" y="2521730"/>
            <a:ext cx="306917" cy="279487"/>
            <a:chOff x="0" y="0"/>
            <a:chExt cx="145" cy="132"/>
          </a:xfrm>
          <a:solidFill>
            <a:schemeClr val="bg1"/>
          </a:solidFill>
        </p:grpSpPr>
        <p:sp>
          <p:nvSpPr>
            <p:cNvPr id="33" name="Freeform 43"/>
            <p:cNvSpPr>
              <a:spLocks noEditPoints="1"/>
            </p:cNvSpPr>
            <p:nvPr/>
          </p:nvSpPr>
          <p:spPr bwMode="auto">
            <a:xfrm>
              <a:off x="0" y="0"/>
              <a:ext cx="145" cy="132"/>
            </a:xfrm>
            <a:custGeom>
              <a:avLst/>
              <a:gdLst>
                <a:gd name="T0" fmla="*/ 123 w 145"/>
                <a:gd name="T1" fmla="*/ 45 h 132"/>
                <a:gd name="T2" fmla="*/ 123 w 145"/>
                <a:gd name="T3" fmla="*/ 0 h 132"/>
                <a:gd name="T4" fmla="*/ 0 w 145"/>
                <a:gd name="T5" fmla="*/ 0 h 132"/>
                <a:gd name="T6" fmla="*/ 0 w 145"/>
                <a:gd name="T7" fmla="*/ 99 h 132"/>
                <a:gd name="T8" fmla="*/ 31 w 145"/>
                <a:gd name="T9" fmla="*/ 99 h 132"/>
                <a:gd name="T10" fmla="*/ 31 w 145"/>
                <a:gd name="T11" fmla="*/ 132 h 132"/>
                <a:gd name="T12" fmla="*/ 68 w 145"/>
                <a:gd name="T13" fmla="*/ 99 h 132"/>
                <a:gd name="T14" fmla="*/ 70 w 145"/>
                <a:gd name="T15" fmla="*/ 99 h 132"/>
                <a:gd name="T16" fmla="*/ 70 w 145"/>
                <a:gd name="T17" fmla="*/ 120 h 132"/>
                <a:gd name="T18" fmla="*/ 73 w 145"/>
                <a:gd name="T19" fmla="*/ 120 h 132"/>
                <a:gd name="T20" fmla="*/ 145 w 145"/>
                <a:gd name="T21" fmla="*/ 120 h 132"/>
                <a:gd name="T22" fmla="*/ 145 w 145"/>
                <a:gd name="T23" fmla="*/ 52 h 132"/>
                <a:gd name="T24" fmla="*/ 145 w 145"/>
                <a:gd name="T25" fmla="*/ 45 h 132"/>
                <a:gd name="T26" fmla="*/ 123 w 145"/>
                <a:gd name="T27" fmla="*/ 45 h 132"/>
                <a:gd name="T28" fmla="*/ 63 w 145"/>
                <a:gd name="T29" fmla="*/ 88 h 132"/>
                <a:gd name="T30" fmla="*/ 44 w 145"/>
                <a:gd name="T31" fmla="*/ 106 h 132"/>
                <a:gd name="T32" fmla="*/ 44 w 145"/>
                <a:gd name="T33" fmla="*/ 88 h 132"/>
                <a:gd name="T34" fmla="*/ 13 w 145"/>
                <a:gd name="T35" fmla="*/ 88 h 132"/>
                <a:gd name="T36" fmla="*/ 13 w 145"/>
                <a:gd name="T37" fmla="*/ 13 h 132"/>
                <a:gd name="T38" fmla="*/ 110 w 145"/>
                <a:gd name="T39" fmla="*/ 13 h 132"/>
                <a:gd name="T40" fmla="*/ 110 w 145"/>
                <a:gd name="T41" fmla="*/ 45 h 132"/>
                <a:gd name="T42" fmla="*/ 70 w 145"/>
                <a:gd name="T43" fmla="*/ 45 h 132"/>
                <a:gd name="T44" fmla="*/ 70 w 145"/>
                <a:gd name="T45" fmla="*/ 88 h 132"/>
                <a:gd name="T46" fmla="*/ 63 w 145"/>
                <a:gd name="T47" fmla="*/ 88 h 132"/>
                <a:gd name="T48" fmla="*/ 132 w 145"/>
                <a:gd name="T49" fmla="*/ 107 h 132"/>
                <a:gd name="T50" fmla="*/ 83 w 145"/>
                <a:gd name="T51" fmla="*/ 107 h 132"/>
                <a:gd name="T52" fmla="*/ 83 w 145"/>
                <a:gd name="T53" fmla="*/ 58 h 132"/>
                <a:gd name="T54" fmla="*/ 132 w 145"/>
                <a:gd name="T55" fmla="*/ 58 h 132"/>
                <a:gd name="T56" fmla="*/ 132 w 145"/>
                <a:gd name="T57" fmla="*/ 107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5" h="132">
                  <a:moveTo>
                    <a:pt x="123" y="45"/>
                  </a:moveTo>
                  <a:lnTo>
                    <a:pt x="123" y="0"/>
                  </a:lnTo>
                  <a:lnTo>
                    <a:pt x="0" y="0"/>
                  </a:lnTo>
                  <a:lnTo>
                    <a:pt x="0" y="99"/>
                  </a:lnTo>
                  <a:lnTo>
                    <a:pt x="31" y="99"/>
                  </a:lnTo>
                  <a:lnTo>
                    <a:pt x="31" y="132"/>
                  </a:lnTo>
                  <a:lnTo>
                    <a:pt x="68" y="99"/>
                  </a:lnTo>
                  <a:lnTo>
                    <a:pt x="70" y="99"/>
                  </a:lnTo>
                  <a:lnTo>
                    <a:pt x="70" y="120"/>
                  </a:lnTo>
                  <a:lnTo>
                    <a:pt x="73" y="120"/>
                  </a:lnTo>
                  <a:lnTo>
                    <a:pt x="145" y="120"/>
                  </a:lnTo>
                  <a:lnTo>
                    <a:pt x="145" y="52"/>
                  </a:lnTo>
                  <a:lnTo>
                    <a:pt x="145" y="45"/>
                  </a:lnTo>
                  <a:lnTo>
                    <a:pt x="123" y="45"/>
                  </a:lnTo>
                  <a:close/>
                  <a:moveTo>
                    <a:pt x="63" y="88"/>
                  </a:moveTo>
                  <a:lnTo>
                    <a:pt x="44" y="106"/>
                  </a:lnTo>
                  <a:lnTo>
                    <a:pt x="44" y="88"/>
                  </a:lnTo>
                  <a:lnTo>
                    <a:pt x="13" y="88"/>
                  </a:lnTo>
                  <a:lnTo>
                    <a:pt x="13" y="13"/>
                  </a:lnTo>
                  <a:lnTo>
                    <a:pt x="110" y="13"/>
                  </a:lnTo>
                  <a:lnTo>
                    <a:pt x="110" y="45"/>
                  </a:lnTo>
                  <a:lnTo>
                    <a:pt x="70" y="45"/>
                  </a:lnTo>
                  <a:lnTo>
                    <a:pt x="70" y="88"/>
                  </a:lnTo>
                  <a:lnTo>
                    <a:pt x="63" y="88"/>
                  </a:lnTo>
                  <a:close/>
                  <a:moveTo>
                    <a:pt x="132" y="107"/>
                  </a:moveTo>
                  <a:lnTo>
                    <a:pt x="83" y="107"/>
                  </a:lnTo>
                  <a:lnTo>
                    <a:pt x="83" y="58"/>
                  </a:lnTo>
                  <a:lnTo>
                    <a:pt x="132" y="58"/>
                  </a:lnTo>
                  <a:lnTo>
                    <a:pt x="132" y="10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1800" dirty="0">
                <a:solidFill>
                  <a:srgbClr val="FFFFFF">
                    <a:lumMod val="50000"/>
                  </a:srgbClr>
                </a:solidFill>
                <a:latin typeface="Calibri" panose="020F0502020204030204"/>
                <a:ea typeface="微软雅黑" panose="020B0503020204020204" pitchFamily="34" charset="-122"/>
              </a:endParaRPr>
            </a:p>
          </p:txBody>
        </p:sp>
        <p:sp>
          <p:nvSpPr>
            <p:cNvPr id="34" name="Rectangle 44"/>
            <p:cNvSpPr>
              <a:spLocks noChangeArrowheads="1"/>
            </p:cNvSpPr>
            <p:nvPr/>
          </p:nvSpPr>
          <p:spPr bwMode="auto">
            <a:xfrm>
              <a:off x="93" y="76"/>
              <a:ext cx="11" cy="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sz="1800" dirty="0">
                <a:solidFill>
                  <a:srgbClr val="FFFFFF">
                    <a:lumMod val="50000"/>
                  </a:srgbClr>
                </a:solidFill>
                <a:latin typeface="Calibri" panose="020F0502020204030204"/>
                <a:ea typeface="微软雅黑" panose="020B0503020204020204" pitchFamily="34" charset="-122"/>
              </a:endParaRPr>
            </a:p>
          </p:txBody>
        </p:sp>
        <p:sp>
          <p:nvSpPr>
            <p:cNvPr id="35" name="Rectangle 45"/>
            <p:cNvSpPr>
              <a:spLocks noChangeArrowheads="1"/>
            </p:cNvSpPr>
            <p:nvPr/>
          </p:nvSpPr>
          <p:spPr bwMode="auto">
            <a:xfrm>
              <a:off x="110" y="76"/>
              <a:ext cx="12" cy="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sz="1800" dirty="0">
                <a:solidFill>
                  <a:srgbClr val="FFFFFF">
                    <a:lumMod val="50000"/>
                  </a:srgbClr>
                </a:solidFill>
                <a:latin typeface="Calibri" panose="020F0502020204030204"/>
                <a:ea typeface="微软雅黑" panose="020B0503020204020204" pitchFamily="34" charset="-122"/>
              </a:endParaRPr>
            </a:p>
          </p:txBody>
        </p:sp>
      </p:grpSp>
      <p:sp>
        <p:nvSpPr>
          <p:cNvPr id="36" name="Rectangle 46"/>
          <p:cNvSpPr>
            <a:spLocks noChangeArrowheads="1"/>
          </p:cNvSpPr>
          <p:nvPr/>
        </p:nvSpPr>
        <p:spPr bwMode="auto">
          <a:xfrm>
            <a:off x="527054" y="2369283"/>
            <a:ext cx="2493433" cy="533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defRPr/>
            </a:pPr>
            <a:r>
              <a:rPr lang="zh-CN" altLang="en-US" sz="1335" b="1" dirty="0">
                <a:solidFill>
                  <a:srgbClr val="FFFFFF">
                    <a:lumMod val="50000"/>
                  </a:srgbClr>
                </a:solidFill>
                <a:latin typeface="Calibri" panose="020F0502020204030204"/>
                <a:ea typeface="微软雅黑" panose="020B0503020204020204" pitchFamily="34" charset="-122"/>
              </a:rPr>
              <a:t>标题</a:t>
            </a:r>
            <a:endParaRPr lang="zh-CN" altLang="en-US" sz="1335" b="1" dirty="0">
              <a:solidFill>
                <a:srgbClr val="FFFFFF">
                  <a:lumMod val="50000"/>
                </a:srgbClr>
              </a:solidFill>
              <a:latin typeface="Calibri" panose="020F0502020204030204"/>
              <a:ea typeface="微软雅黑" panose="020B0503020204020204" pitchFamily="34" charset="-122"/>
            </a:endParaRPr>
          </a:p>
          <a:p>
            <a:pPr algn="r">
              <a:defRPr/>
            </a:pPr>
            <a:r>
              <a:rPr lang="zh-CN" altLang="en-US" sz="1065" dirty="0">
                <a:solidFill>
                  <a:srgbClr val="FFFFFF">
                    <a:lumMod val="50000"/>
                  </a:srgbClr>
                </a:solidFill>
                <a:latin typeface="Calibri" panose="020F0502020204030204"/>
                <a:ea typeface="微软雅黑" panose="020B0503020204020204" pitchFamily="34" charset="-122"/>
              </a:rPr>
              <a:t>在此添加有关课件的相关描述性的文字在此添加有关课件的相关描述性的文字</a:t>
            </a:r>
            <a:endParaRPr lang="zh-CN" altLang="en-US" sz="1065" dirty="0">
              <a:solidFill>
                <a:srgbClr val="FFFFFF">
                  <a:lumMod val="50000"/>
                </a:srgbClr>
              </a:solidFill>
              <a:latin typeface="Calibri" panose="020F0502020204030204"/>
              <a:ea typeface="微软雅黑" panose="020B0503020204020204" pitchFamily="34" charset="-122"/>
            </a:endParaRPr>
          </a:p>
        </p:txBody>
      </p:sp>
      <p:sp>
        <p:nvSpPr>
          <p:cNvPr id="37" name="Rectangle 47"/>
          <p:cNvSpPr>
            <a:spLocks noChangeArrowheads="1"/>
          </p:cNvSpPr>
          <p:nvPr/>
        </p:nvSpPr>
        <p:spPr bwMode="auto">
          <a:xfrm>
            <a:off x="527054" y="3451234"/>
            <a:ext cx="2493433" cy="533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defRPr/>
            </a:pPr>
            <a:r>
              <a:rPr lang="zh-CN" altLang="en-US" sz="1335" b="1" dirty="0">
                <a:solidFill>
                  <a:srgbClr val="FFFFFF">
                    <a:lumMod val="50000"/>
                  </a:srgbClr>
                </a:solidFill>
                <a:latin typeface="Calibri" panose="020F0502020204030204"/>
                <a:ea typeface="微软雅黑" panose="020B0503020204020204" pitchFamily="34" charset="-122"/>
              </a:rPr>
              <a:t>标题</a:t>
            </a:r>
            <a:endParaRPr lang="zh-CN" altLang="en-US" sz="1335" b="1" dirty="0">
              <a:solidFill>
                <a:srgbClr val="FFFFFF">
                  <a:lumMod val="50000"/>
                </a:srgbClr>
              </a:solidFill>
              <a:latin typeface="Calibri" panose="020F0502020204030204"/>
              <a:ea typeface="微软雅黑" panose="020B0503020204020204" pitchFamily="34" charset="-122"/>
            </a:endParaRPr>
          </a:p>
          <a:p>
            <a:pPr algn="r">
              <a:defRPr/>
            </a:pPr>
            <a:r>
              <a:rPr lang="zh-CN" altLang="en-US" sz="1065" dirty="0">
                <a:solidFill>
                  <a:srgbClr val="FFFFFF">
                    <a:lumMod val="50000"/>
                  </a:srgbClr>
                </a:solidFill>
                <a:latin typeface="Calibri" panose="020F0502020204030204"/>
                <a:ea typeface="微软雅黑" panose="020B0503020204020204" pitchFamily="34" charset="-122"/>
              </a:rPr>
              <a:t>在此添加有关课件的相关描述性的文字在此添加有关课件的相关描述性的文字</a:t>
            </a:r>
            <a:endParaRPr lang="zh-CN" altLang="en-US" sz="1065" dirty="0">
              <a:solidFill>
                <a:srgbClr val="FFFFFF">
                  <a:lumMod val="50000"/>
                </a:srgbClr>
              </a:solidFill>
              <a:latin typeface="Calibri" panose="020F0502020204030204"/>
              <a:ea typeface="微软雅黑" panose="020B0503020204020204" pitchFamily="34" charset="-122"/>
            </a:endParaRPr>
          </a:p>
        </p:txBody>
      </p:sp>
      <p:sp>
        <p:nvSpPr>
          <p:cNvPr id="38" name="Rectangle 48"/>
          <p:cNvSpPr>
            <a:spLocks noChangeArrowheads="1"/>
          </p:cNvSpPr>
          <p:nvPr/>
        </p:nvSpPr>
        <p:spPr bwMode="auto">
          <a:xfrm>
            <a:off x="527054" y="4524715"/>
            <a:ext cx="2493433" cy="533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defRPr/>
            </a:pPr>
            <a:r>
              <a:rPr lang="zh-CN" altLang="en-US" sz="1335" b="1" dirty="0">
                <a:solidFill>
                  <a:srgbClr val="FFFFFF">
                    <a:lumMod val="50000"/>
                  </a:srgbClr>
                </a:solidFill>
                <a:latin typeface="Calibri" panose="020F0502020204030204"/>
                <a:ea typeface="微软雅黑" panose="020B0503020204020204" pitchFamily="34" charset="-122"/>
              </a:rPr>
              <a:t>标题</a:t>
            </a:r>
            <a:endParaRPr lang="zh-CN" altLang="en-US" sz="1335" b="1" dirty="0">
              <a:solidFill>
                <a:srgbClr val="FFFFFF">
                  <a:lumMod val="50000"/>
                </a:srgbClr>
              </a:solidFill>
              <a:latin typeface="Calibri" panose="020F0502020204030204"/>
              <a:ea typeface="微软雅黑" panose="020B0503020204020204" pitchFamily="34" charset="-122"/>
            </a:endParaRPr>
          </a:p>
          <a:p>
            <a:pPr algn="r">
              <a:defRPr/>
            </a:pPr>
            <a:r>
              <a:rPr lang="zh-CN" altLang="en-US" sz="1065" dirty="0">
                <a:solidFill>
                  <a:srgbClr val="FFFFFF">
                    <a:lumMod val="50000"/>
                  </a:srgbClr>
                </a:solidFill>
                <a:latin typeface="Calibri" panose="020F0502020204030204"/>
                <a:ea typeface="微软雅黑" panose="020B0503020204020204" pitchFamily="34" charset="-122"/>
              </a:rPr>
              <a:t>在此添加有关课件的相关描述性的文字在此添加有关课件的相关描述性的文字</a:t>
            </a:r>
            <a:endParaRPr lang="zh-CN" altLang="en-US" sz="1065" dirty="0">
              <a:solidFill>
                <a:srgbClr val="FFFFFF">
                  <a:lumMod val="50000"/>
                </a:srgbClr>
              </a:solidFill>
              <a:latin typeface="Calibri" panose="020F0502020204030204"/>
              <a:ea typeface="微软雅黑" panose="020B0503020204020204" pitchFamily="34" charset="-122"/>
            </a:endParaRPr>
          </a:p>
        </p:txBody>
      </p:sp>
      <p:sp>
        <p:nvSpPr>
          <p:cNvPr id="39" name="Rectangle 49"/>
          <p:cNvSpPr>
            <a:spLocks noChangeArrowheads="1"/>
          </p:cNvSpPr>
          <p:nvPr/>
        </p:nvSpPr>
        <p:spPr bwMode="auto">
          <a:xfrm>
            <a:off x="9171521" y="2369283"/>
            <a:ext cx="2493433" cy="533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defRPr/>
            </a:pPr>
            <a:r>
              <a:rPr lang="zh-CN" altLang="en-US" sz="1335" b="1" dirty="0">
                <a:solidFill>
                  <a:srgbClr val="FFFFFF">
                    <a:lumMod val="50000"/>
                  </a:srgbClr>
                </a:solidFill>
                <a:latin typeface="Calibri" panose="020F0502020204030204"/>
                <a:ea typeface="微软雅黑" panose="020B0503020204020204" pitchFamily="34" charset="-122"/>
              </a:rPr>
              <a:t>标题</a:t>
            </a:r>
            <a:endParaRPr lang="zh-CN" altLang="en-US" sz="1335" b="1" dirty="0">
              <a:solidFill>
                <a:srgbClr val="FFFFFF">
                  <a:lumMod val="50000"/>
                </a:srgbClr>
              </a:solidFill>
              <a:latin typeface="Calibri" panose="020F0502020204030204"/>
              <a:ea typeface="微软雅黑" panose="020B0503020204020204" pitchFamily="34" charset="-122"/>
            </a:endParaRPr>
          </a:p>
          <a:p>
            <a:pPr>
              <a:defRPr/>
            </a:pPr>
            <a:r>
              <a:rPr lang="zh-CN" altLang="en-US" sz="1065" dirty="0">
                <a:solidFill>
                  <a:srgbClr val="FFFFFF">
                    <a:lumMod val="50000"/>
                  </a:srgbClr>
                </a:solidFill>
                <a:latin typeface="Calibri" panose="020F0502020204030204"/>
                <a:ea typeface="微软雅黑" panose="020B0503020204020204" pitchFamily="34" charset="-122"/>
              </a:rPr>
              <a:t>在此添加有关课件的相关描述性的文字在此添加有关课件的相关描述性的文字</a:t>
            </a:r>
            <a:endParaRPr lang="zh-CN" altLang="en-US" sz="1065" dirty="0">
              <a:solidFill>
                <a:srgbClr val="FFFFFF">
                  <a:lumMod val="50000"/>
                </a:srgbClr>
              </a:solidFill>
              <a:latin typeface="Calibri" panose="020F0502020204030204"/>
              <a:ea typeface="微软雅黑" panose="020B0503020204020204" pitchFamily="34" charset="-122"/>
            </a:endParaRPr>
          </a:p>
        </p:txBody>
      </p:sp>
      <p:sp>
        <p:nvSpPr>
          <p:cNvPr id="40" name="Rectangle 50"/>
          <p:cNvSpPr>
            <a:spLocks noChangeArrowheads="1"/>
          </p:cNvSpPr>
          <p:nvPr/>
        </p:nvSpPr>
        <p:spPr bwMode="auto">
          <a:xfrm>
            <a:off x="9171521" y="3451234"/>
            <a:ext cx="2493433" cy="533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defRPr/>
            </a:pPr>
            <a:r>
              <a:rPr lang="zh-CN" altLang="en-US" sz="1335" b="1" dirty="0">
                <a:solidFill>
                  <a:srgbClr val="FFFFFF">
                    <a:lumMod val="50000"/>
                  </a:srgbClr>
                </a:solidFill>
                <a:latin typeface="Calibri" panose="020F0502020204030204"/>
                <a:ea typeface="微软雅黑" panose="020B0503020204020204" pitchFamily="34" charset="-122"/>
              </a:rPr>
              <a:t>标题</a:t>
            </a:r>
            <a:endParaRPr lang="zh-CN" altLang="en-US" sz="1335" b="1" dirty="0">
              <a:solidFill>
                <a:srgbClr val="FFFFFF">
                  <a:lumMod val="50000"/>
                </a:srgbClr>
              </a:solidFill>
              <a:latin typeface="Calibri" panose="020F0502020204030204"/>
              <a:ea typeface="微软雅黑" panose="020B0503020204020204" pitchFamily="34" charset="-122"/>
            </a:endParaRPr>
          </a:p>
          <a:p>
            <a:pPr>
              <a:defRPr/>
            </a:pPr>
            <a:r>
              <a:rPr lang="zh-CN" altLang="en-US" sz="1065" dirty="0">
                <a:solidFill>
                  <a:srgbClr val="FFFFFF">
                    <a:lumMod val="50000"/>
                  </a:srgbClr>
                </a:solidFill>
                <a:latin typeface="Calibri" panose="020F0502020204030204"/>
                <a:ea typeface="微软雅黑" panose="020B0503020204020204" pitchFamily="34" charset="-122"/>
              </a:rPr>
              <a:t>在此添加有关课件的相关描述性的文字在此添加有关课件的相关描述性的文字</a:t>
            </a:r>
            <a:endParaRPr lang="zh-CN" altLang="en-US" sz="1065" dirty="0">
              <a:solidFill>
                <a:srgbClr val="FFFFFF">
                  <a:lumMod val="50000"/>
                </a:srgbClr>
              </a:solidFill>
              <a:latin typeface="Calibri" panose="020F0502020204030204"/>
              <a:ea typeface="微软雅黑" panose="020B0503020204020204" pitchFamily="34" charset="-122"/>
            </a:endParaRPr>
          </a:p>
        </p:txBody>
      </p:sp>
      <p:sp>
        <p:nvSpPr>
          <p:cNvPr id="41" name="Rectangle 51"/>
          <p:cNvSpPr>
            <a:spLocks noChangeArrowheads="1"/>
          </p:cNvSpPr>
          <p:nvPr/>
        </p:nvSpPr>
        <p:spPr bwMode="auto">
          <a:xfrm>
            <a:off x="9171521" y="4524715"/>
            <a:ext cx="2493433" cy="533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defRPr/>
            </a:pPr>
            <a:r>
              <a:rPr lang="zh-CN" altLang="en-US" sz="1335" b="1" dirty="0">
                <a:solidFill>
                  <a:srgbClr val="FFFFFF">
                    <a:lumMod val="50000"/>
                  </a:srgbClr>
                </a:solidFill>
                <a:latin typeface="Calibri" panose="020F0502020204030204"/>
                <a:ea typeface="微软雅黑" panose="020B0503020204020204" pitchFamily="34" charset="-122"/>
              </a:rPr>
              <a:t>标题</a:t>
            </a:r>
            <a:endParaRPr lang="zh-CN" altLang="en-US" sz="1335" b="1" dirty="0">
              <a:solidFill>
                <a:srgbClr val="FFFFFF">
                  <a:lumMod val="50000"/>
                </a:srgbClr>
              </a:solidFill>
              <a:latin typeface="Calibri" panose="020F0502020204030204"/>
              <a:ea typeface="微软雅黑" panose="020B0503020204020204" pitchFamily="34" charset="-122"/>
            </a:endParaRPr>
          </a:p>
          <a:p>
            <a:pPr>
              <a:defRPr/>
            </a:pPr>
            <a:r>
              <a:rPr lang="zh-CN" altLang="en-US" sz="1065" dirty="0">
                <a:solidFill>
                  <a:srgbClr val="FFFFFF">
                    <a:lumMod val="50000"/>
                  </a:srgbClr>
                </a:solidFill>
                <a:latin typeface="Calibri" panose="020F0502020204030204"/>
                <a:ea typeface="微软雅黑" panose="020B0503020204020204" pitchFamily="34" charset="-122"/>
              </a:rPr>
              <a:t>在此添加有关课件的相关描述性的文字在此添加有关课件的相关描述性的文字</a:t>
            </a:r>
            <a:endParaRPr lang="zh-CN" altLang="en-US" sz="1065" dirty="0">
              <a:solidFill>
                <a:srgbClr val="FFFFFF">
                  <a:lumMod val="50000"/>
                </a:srgbClr>
              </a:solidFill>
              <a:latin typeface="Calibri" panose="020F0502020204030204"/>
              <a:ea typeface="微软雅黑" panose="020B0503020204020204" pitchFamily="34" charset="-122"/>
            </a:endParaRPr>
          </a:p>
        </p:txBody>
      </p:sp>
    </p:spTree>
  </p:cSld>
  <p:clrMapOvr>
    <a:masterClrMapping/>
  </p:clrMapOvr>
  <p:transition spd="med" advTm="0"/>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089981" y="1810630"/>
            <a:ext cx="3332761" cy="1110534"/>
            <a:chOff x="8089981" y="1810630"/>
            <a:chExt cx="3332761" cy="1110534"/>
          </a:xfrm>
        </p:grpSpPr>
        <p:sp>
          <p:nvSpPr>
            <p:cNvPr id="3" name="文本框 2"/>
            <p:cNvSpPr txBox="1"/>
            <p:nvPr/>
          </p:nvSpPr>
          <p:spPr>
            <a:xfrm>
              <a:off x="8089982" y="1810630"/>
              <a:ext cx="1723549" cy="400110"/>
            </a:xfrm>
            <a:prstGeom prst="rect">
              <a:avLst/>
            </a:prstGeom>
            <a:noFill/>
          </p:spPr>
          <p:txBody>
            <a:bodyPr wrap="none" rtlCol="0">
              <a:spAutoFit/>
            </a:bodyPr>
            <a:lstStyle/>
            <a:p>
              <a:r>
                <a:rPr lang="zh-CN" altLang="en-US" sz="2000" dirty="0">
                  <a:solidFill>
                    <a:schemeClr val="bg2">
                      <a:lumMod val="50000"/>
                    </a:schemeClr>
                  </a:solidFill>
                  <a:latin typeface="微软雅黑" panose="020B0503020204020204" pitchFamily="34" charset="-122"/>
                  <a:ea typeface="微软雅黑" panose="020B0503020204020204" pitchFamily="34" charset="-122"/>
                </a:rPr>
                <a:t>在此添加标题</a:t>
              </a:r>
              <a:endParaRPr lang="zh-CN" altLang="en-US" sz="20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4" name="矩形 3"/>
            <p:cNvSpPr/>
            <p:nvPr/>
          </p:nvSpPr>
          <p:spPr>
            <a:xfrm>
              <a:off x="8089981" y="2274833"/>
              <a:ext cx="3332761" cy="646331"/>
            </a:xfrm>
            <a:prstGeom prst="rect">
              <a:avLst/>
            </a:prstGeom>
          </p:spPr>
          <p:txBody>
            <a:bodyPr wrap="square">
              <a:spAutoFit/>
            </a:bodyPr>
            <a:lstStyle/>
            <a:p>
              <a:r>
                <a:rPr lang="zh-CN" altLang="en-US" dirty="0">
                  <a:solidFill>
                    <a:schemeClr val="bg2">
                      <a:lumMod val="50000"/>
                    </a:schemeClr>
                  </a:solidFill>
                  <a:latin typeface="微软雅黑" panose="020B0503020204020204" pitchFamily="34" charset="-122"/>
                  <a:ea typeface="微软雅黑" panose="020B0503020204020204" pitchFamily="34" charset="-122"/>
                </a:rPr>
                <a:t>在此添加有关课件的相关描述性的文字</a:t>
              </a:r>
              <a:endParaRPr lang="zh-CN" altLang="en-US" dirty="0">
                <a:solidFill>
                  <a:schemeClr val="bg2">
                    <a:lumMod val="50000"/>
                  </a:schemeClr>
                </a:solidFill>
                <a:latin typeface="微软雅黑" panose="020B0503020204020204" pitchFamily="34" charset="-122"/>
                <a:ea typeface="微软雅黑" panose="020B0503020204020204" pitchFamily="34" charset="-122"/>
              </a:endParaRPr>
            </a:p>
          </p:txBody>
        </p:sp>
      </p:grpSp>
      <p:sp>
        <p:nvSpPr>
          <p:cNvPr id="5" name="文本框 4"/>
          <p:cNvSpPr txBox="1"/>
          <p:nvPr/>
        </p:nvSpPr>
        <p:spPr>
          <a:xfrm>
            <a:off x="8089982" y="4455497"/>
            <a:ext cx="1723549" cy="400110"/>
          </a:xfrm>
          <a:prstGeom prst="rect">
            <a:avLst/>
          </a:prstGeom>
          <a:noFill/>
        </p:spPr>
        <p:txBody>
          <a:bodyPr wrap="none" rtlCol="0">
            <a:spAutoFit/>
          </a:bodyPr>
          <a:lstStyle/>
          <a:p>
            <a:r>
              <a:rPr lang="zh-CN" altLang="en-US" sz="2000" dirty="0">
                <a:solidFill>
                  <a:schemeClr val="bg2">
                    <a:lumMod val="50000"/>
                  </a:schemeClr>
                </a:solidFill>
                <a:latin typeface="微软雅黑" panose="020B0503020204020204" pitchFamily="34" charset="-122"/>
                <a:ea typeface="微软雅黑" panose="020B0503020204020204" pitchFamily="34" charset="-122"/>
              </a:rPr>
              <a:t>在此添加标题</a:t>
            </a:r>
            <a:endParaRPr lang="zh-CN" altLang="en-US" sz="20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6" name="矩形 5"/>
          <p:cNvSpPr/>
          <p:nvPr/>
        </p:nvSpPr>
        <p:spPr>
          <a:xfrm>
            <a:off x="8089981" y="4919700"/>
            <a:ext cx="3332761" cy="646331"/>
          </a:xfrm>
          <a:prstGeom prst="rect">
            <a:avLst/>
          </a:prstGeom>
        </p:spPr>
        <p:txBody>
          <a:bodyPr wrap="square">
            <a:spAutoFit/>
          </a:bodyPr>
          <a:lstStyle/>
          <a:p>
            <a:r>
              <a:rPr lang="zh-CN" altLang="en-US" dirty="0">
                <a:solidFill>
                  <a:schemeClr val="bg2">
                    <a:lumMod val="50000"/>
                  </a:schemeClr>
                </a:solidFill>
                <a:latin typeface="微软雅黑" panose="020B0503020204020204" pitchFamily="34" charset="-122"/>
                <a:ea typeface="微软雅黑" panose="020B0503020204020204" pitchFamily="34" charset="-122"/>
              </a:rPr>
              <a:t>在此添加有关课件的相关描述性的文字</a:t>
            </a:r>
            <a:endParaRPr lang="zh-CN" altLang="en-US"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2512349" y="1810630"/>
            <a:ext cx="1723549" cy="400110"/>
          </a:xfrm>
          <a:prstGeom prst="rect">
            <a:avLst/>
          </a:prstGeom>
          <a:noFill/>
        </p:spPr>
        <p:txBody>
          <a:bodyPr wrap="none" rtlCol="0">
            <a:spAutoFit/>
          </a:bodyPr>
          <a:lstStyle/>
          <a:p>
            <a:pPr algn="r"/>
            <a:r>
              <a:rPr lang="zh-CN" altLang="en-US" sz="2000" dirty="0">
                <a:solidFill>
                  <a:schemeClr val="bg2">
                    <a:lumMod val="50000"/>
                  </a:schemeClr>
                </a:solidFill>
                <a:latin typeface="微软雅黑" panose="020B0503020204020204" pitchFamily="34" charset="-122"/>
                <a:ea typeface="微软雅黑" panose="020B0503020204020204" pitchFamily="34" charset="-122"/>
              </a:rPr>
              <a:t>在此添加标题</a:t>
            </a:r>
            <a:endParaRPr lang="zh-CN" altLang="en-US" sz="20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903137" y="2274833"/>
            <a:ext cx="3332761" cy="646331"/>
          </a:xfrm>
          <a:prstGeom prst="rect">
            <a:avLst/>
          </a:prstGeom>
        </p:spPr>
        <p:txBody>
          <a:bodyPr wrap="square">
            <a:spAutoFit/>
          </a:bodyPr>
          <a:lstStyle/>
          <a:p>
            <a:pPr algn="r"/>
            <a:r>
              <a:rPr lang="zh-CN" altLang="en-US" dirty="0">
                <a:solidFill>
                  <a:schemeClr val="bg2">
                    <a:lumMod val="50000"/>
                  </a:schemeClr>
                </a:solidFill>
                <a:latin typeface="微软雅黑" panose="020B0503020204020204" pitchFamily="34" charset="-122"/>
                <a:ea typeface="微软雅黑" panose="020B0503020204020204" pitchFamily="34" charset="-122"/>
              </a:rPr>
              <a:t>在此添加有关课件的相关描述性的文字</a:t>
            </a:r>
            <a:endParaRPr lang="zh-CN" altLang="en-US"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2512349" y="4455497"/>
            <a:ext cx="1723549" cy="400110"/>
          </a:xfrm>
          <a:prstGeom prst="rect">
            <a:avLst/>
          </a:prstGeom>
          <a:noFill/>
        </p:spPr>
        <p:txBody>
          <a:bodyPr wrap="none" rtlCol="0">
            <a:spAutoFit/>
          </a:bodyPr>
          <a:lstStyle/>
          <a:p>
            <a:pPr algn="r"/>
            <a:r>
              <a:rPr lang="zh-CN" altLang="en-US" sz="2000" dirty="0">
                <a:solidFill>
                  <a:schemeClr val="bg2">
                    <a:lumMod val="50000"/>
                  </a:schemeClr>
                </a:solidFill>
                <a:latin typeface="微软雅黑" panose="020B0503020204020204" pitchFamily="34" charset="-122"/>
                <a:ea typeface="微软雅黑" panose="020B0503020204020204" pitchFamily="34" charset="-122"/>
              </a:rPr>
              <a:t>在此添加标题</a:t>
            </a:r>
            <a:endParaRPr lang="zh-CN" altLang="en-US" sz="20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10" name="矩形 9"/>
          <p:cNvSpPr/>
          <p:nvPr/>
        </p:nvSpPr>
        <p:spPr>
          <a:xfrm>
            <a:off x="903137" y="4919700"/>
            <a:ext cx="3332761" cy="646331"/>
          </a:xfrm>
          <a:prstGeom prst="rect">
            <a:avLst/>
          </a:prstGeom>
        </p:spPr>
        <p:txBody>
          <a:bodyPr wrap="square">
            <a:spAutoFit/>
          </a:bodyPr>
          <a:lstStyle/>
          <a:p>
            <a:pPr algn="r"/>
            <a:r>
              <a:rPr lang="zh-CN" altLang="en-US" dirty="0">
                <a:solidFill>
                  <a:schemeClr val="bg2">
                    <a:lumMod val="50000"/>
                  </a:schemeClr>
                </a:solidFill>
                <a:latin typeface="微软雅黑" panose="020B0503020204020204" pitchFamily="34" charset="-122"/>
                <a:ea typeface="微软雅黑" panose="020B0503020204020204" pitchFamily="34" charset="-122"/>
              </a:rPr>
              <a:t>在此添加有关课件的相关描述性的文字</a:t>
            </a:r>
            <a:endParaRPr lang="zh-CN" altLang="en-US" dirty="0">
              <a:solidFill>
                <a:schemeClr val="bg2">
                  <a:lumMod val="50000"/>
                </a:schemeClr>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5498659" y="1938065"/>
            <a:ext cx="1246717" cy="1782233"/>
            <a:chOff x="5498659" y="1938065"/>
            <a:chExt cx="1246717" cy="1782233"/>
          </a:xfrm>
        </p:grpSpPr>
        <p:sp>
          <p:nvSpPr>
            <p:cNvPr id="12" name="椭圆 30"/>
            <p:cNvSpPr>
              <a:spLocks noChangeArrowheads="1"/>
            </p:cNvSpPr>
            <p:nvPr/>
          </p:nvSpPr>
          <p:spPr bwMode="auto">
            <a:xfrm rot="18900000">
              <a:off x="5498659" y="1938065"/>
              <a:ext cx="1246717" cy="1782233"/>
            </a:xfrm>
            <a:custGeom>
              <a:avLst/>
              <a:gdLst>
                <a:gd name="T0" fmla="*/ 931847 w 936104"/>
                <a:gd name="T1" fmla="*/ 200204 h 1337481"/>
                <a:gd name="T2" fmla="*/ 931847 w 936104"/>
                <a:gd name="T3" fmla="*/ 491164 h 1337481"/>
                <a:gd name="T4" fmla="*/ 896006 w 936104"/>
                <a:gd name="T5" fmla="*/ 487543 h 1337481"/>
                <a:gd name="T6" fmla="*/ 716806 w 936104"/>
                <a:gd name="T7" fmla="*/ 667129 h 1337481"/>
                <a:gd name="T8" fmla="*/ 896006 w 936104"/>
                <a:gd name="T9" fmla="*/ 846716 h 1337481"/>
                <a:gd name="T10" fmla="*/ 931847 w 936104"/>
                <a:gd name="T11" fmla="*/ 843096 h 1337481"/>
                <a:gd name="T12" fmla="*/ 931847 w 936104"/>
                <a:gd name="T13" fmla="*/ 1134054 h 1337481"/>
                <a:gd name="T14" fmla="*/ 564309 w 936104"/>
                <a:gd name="T15" fmla="*/ 1134054 h 1337481"/>
                <a:gd name="T16" fmla="*/ 591365 w 936104"/>
                <a:gd name="T17" fmla="*/ 1208549 h 1337481"/>
                <a:gd name="T18" fmla="*/ 465924 w 936104"/>
                <a:gd name="T19" fmla="*/ 1334259 h 1337481"/>
                <a:gd name="T20" fmla="*/ 340483 w 936104"/>
                <a:gd name="T21" fmla="*/ 1208549 h 1337481"/>
                <a:gd name="T22" fmla="*/ 367539 w 936104"/>
                <a:gd name="T23" fmla="*/ 1134054 h 1337481"/>
                <a:gd name="T24" fmla="*/ 0 w 936104"/>
                <a:gd name="T25" fmla="*/ 1134054 h 1337481"/>
                <a:gd name="T26" fmla="*/ 0 w 936104"/>
                <a:gd name="T27" fmla="*/ 843096 h 1337481"/>
                <a:gd name="T28" fmla="*/ 35840 w 936104"/>
                <a:gd name="T29" fmla="*/ 846716 h 1337481"/>
                <a:gd name="T30" fmla="*/ 215042 w 936104"/>
                <a:gd name="T31" fmla="*/ 667129 h 1337481"/>
                <a:gd name="T32" fmla="*/ 35840 w 936104"/>
                <a:gd name="T33" fmla="*/ 487543 h 1337481"/>
                <a:gd name="T34" fmla="*/ 0 w 936104"/>
                <a:gd name="T35" fmla="*/ 491164 h 1337481"/>
                <a:gd name="T36" fmla="*/ 0 w 936104"/>
                <a:gd name="T37" fmla="*/ 200204 h 1337481"/>
                <a:gd name="T38" fmla="*/ 367538 w 936104"/>
                <a:gd name="T39" fmla="*/ 200204 h 1337481"/>
                <a:gd name="T40" fmla="*/ 340482 w 936104"/>
                <a:gd name="T41" fmla="*/ 125710 h 1337481"/>
                <a:gd name="T42" fmla="*/ 465923 w 936104"/>
                <a:gd name="T43" fmla="*/ 0 h 1337481"/>
                <a:gd name="T44" fmla="*/ 591364 w 936104"/>
                <a:gd name="T45" fmla="*/ 125710 h 1337481"/>
                <a:gd name="T46" fmla="*/ 564309 w 936104"/>
                <a:gd name="T47" fmla="*/ 200204 h 1337481"/>
                <a:gd name="T48" fmla="*/ 931847 w 936104"/>
                <a:gd name="T49" fmla="*/ 200204 h 133748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36104"/>
                <a:gd name="T76" fmla="*/ 0 h 1337481"/>
                <a:gd name="T77" fmla="*/ 936104 w 936104"/>
                <a:gd name="T78" fmla="*/ 1337481 h 133748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36104" h="1337481">
                  <a:moveTo>
                    <a:pt x="936104" y="200688"/>
                  </a:moveTo>
                  <a:lnTo>
                    <a:pt x="936104" y="492350"/>
                  </a:lnTo>
                  <a:lnTo>
                    <a:pt x="900100" y="488720"/>
                  </a:lnTo>
                  <a:cubicBezTo>
                    <a:pt x="800678" y="488720"/>
                    <a:pt x="720080" y="569318"/>
                    <a:pt x="720080" y="668740"/>
                  </a:cubicBezTo>
                  <a:cubicBezTo>
                    <a:pt x="720080" y="768162"/>
                    <a:pt x="800678" y="848760"/>
                    <a:pt x="900100" y="848760"/>
                  </a:cubicBezTo>
                  <a:cubicBezTo>
                    <a:pt x="912432" y="848760"/>
                    <a:pt x="924475" y="847520"/>
                    <a:pt x="936104" y="845131"/>
                  </a:cubicBezTo>
                  <a:lnTo>
                    <a:pt x="936104" y="1136792"/>
                  </a:lnTo>
                  <a:lnTo>
                    <a:pt x="566887" y="1136792"/>
                  </a:lnTo>
                  <a:cubicBezTo>
                    <a:pt x="584584" y="1156619"/>
                    <a:pt x="594066" y="1182936"/>
                    <a:pt x="594066" y="1211467"/>
                  </a:cubicBezTo>
                  <a:cubicBezTo>
                    <a:pt x="594066" y="1281063"/>
                    <a:pt x="537648" y="1337481"/>
                    <a:pt x="468052" y="1337481"/>
                  </a:cubicBezTo>
                  <a:cubicBezTo>
                    <a:pt x="398456" y="1337481"/>
                    <a:pt x="342038" y="1281063"/>
                    <a:pt x="342038" y="1211467"/>
                  </a:cubicBezTo>
                  <a:cubicBezTo>
                    <a:pt x="342038" y="1182936"/>
                    <a:pt x="351520" y="1156619"/>
                    <a:pt x="369217" y="1136792"/>
                  </a:cubicBezTo>
                  <a:lnTo>
                    <a:pt x="0" y="1136792"/>
                  </a:lnTo>
                  <a:lnTo>
                    <a:pt x="0" y="845131"/>
                  </a:lnTo>
                  <a:lnTo>
                    <a:pt x="36004" y="848760"/>
                  </a:lnTo>
                  <a:cubicBezTo>
                    <a:pt x="135426" y="848760"/>
                    <a:pt x="216024" y="768162"/>
                    <a:pt x="216024" y="668740"/>
                  </a:cubicBezTo>
                  <a:cubicBezTo>
                    <a:pt x="216024" y="569318"/>
                    <a:pt x="135426" y="488720"/>
                    <a:pt x="36004" y="488720"/>
                  </a:cubicBezTo>
                  <a:cubicBezTo>
                    <a:pt x="23672" y="488720"/>
                    <a:pt x="11630" y="489960"/>
                    <a:pt x="0" y="492350"/>
                  </a:cubicBezTo>
                  <a:lnTo>
                    <a:pt x="0" y="200688"/>
                  </a:lnTo>
                  <a:lnTo>
                    <a:pt x="369216" y="200688"/>
                  </a:lnTo>
                  <a:cubicBezTo>
                    <a:pt x="351519" y="180862"/>
                    <a:pt x="342037" y="154545"/>
                    <a:pt x="342037" y="126014"/>
                  </a:cubicBezTo>
                  <a:cubicBezTo>
                    <a:pt x="342037" y="56418"/>
                    <a:pt x="398455" y="0"/>
                    <a:pt x="468051" y="0"/>
                  </a:cubicBezTo>
                  <a:cubicBezTo>
                    <a:pt x="537647" y="0"/>
                    <a:pt x="594065" y="56418"/>
                    <a:pt x="594065" y="126014"/>
                  </a:cubicBezTo>
                  <a:cubicBezTo>
                    <a:pt x="594065" y="154545"/>
                    <a:pt x="584583" y="180862"/>
                    <a:pt x="566887" y="200688"/>
                  </a:cubicBezTo>
                  <a:lnTo>
                    <a:pt x="936104" y="200688"/>
                  </a:lnTo>
                  <a:close/>
                </a:path>
              </a:pathLst>
            </a:custGeom>
            <a:solidFill>
              <a:srgbClr val="36505C"/>
            </a:solidFill>
            <a:ln>
              <a:noFill/>
            </a:ln>
          </p:spPr>
          <p:txBody>
            <a:bodyPr anchor="ctr"/>
            <a:lstStyle/>
            <a:p>
              <a:endParaRPr lang="zh-CN" altLang="en-US" sz="2400" dirty="0">
                <a:solidFill>
                  <a:schemeClr val="tx1">
                    <a:lumMod val="85000"/>
                    <a:lumOff val="15000"/>
                  </a:schemeClr>
                </a:solidFill>
              </a:endParaRPr>
            </a:p>
          </p:txBody>
        </p:sp>
        <p:sp>
          <p:nvSpPr>
            <p:cNvPr id="13" name="money-bag-of-dollars_44282"/>
            <p:cNvSpPr>
              <a:spLocks noChangeAspect="1"/>
            </p:cNvSpPr>
            <p:nvPr/>
          </p:nvSpPr>
          <p:spPr bwMode="auto">
            <a:xfrm>
              <a:off x="5866766" y="2485957"/>
              <a:ext cx="510502" cy="609685"/>
            </a:xfrm>
            <a:custGeom>
              <a:avLst/>
              <a:gdLst>
                <a:gd name="connsiteX0" fmla="*/ 132196 w 277813"/>
                <a:gd name="connsiteY0" fmla="*/ 133350 h 331788"/>
                <a:gd name="connsiteX1" fmla="*/ 132196 w 277813"/>
                <a:gd name="connsiteY1" fmla="*/ 152673 h 331788"/>
                <a:gd name="connsiteX2" fmla="*/ 99724 w 277813"/>
                <a:gd name="connsiteY2" fmla="*/ 186167 h 331788"/>
                <a:gd name="connsiteX3" fmla="*/ 134793 w 277813"/>
                <a:gd name="connsiteY3" fmla="*/ 220949 h 331788"/>
                <a:gd name="connsiteX4" fmla="*/ 154276 w 277813"/>
                <a:gd name="connsiteY4" fmla="*/ 237696 h 331788"/>
                <a:gd name="connsiteX5" fmla="*/ 136092 w 277813"/>
                <a:gd name="connsiteY5" fmla="*/ 249290 h 331788"/>
                <a:gd name="connsiteX6" fmla="*/ 104920 w 277813"/>
                <a:gd name="connsiteY6" fmla="*/ 241561 h 331788"/>
                <a:gd name="connsiteX7" fmla="*/ 98425 w 277813"/>
                <a:gd name="connsiteY7" fmla="*/ 263460 h 331788"/>
                <a:gd name="connsiteX8" fmla="*/ 130897 w 277813"/>
                <a:gd name="connsiteY8" fmla="*/ 272478 h 331788"/>
                <a:gd name="connsiteX9" fmla="*/ 130897 w 277813"/>
                <a:gd name="connsiteY9" fmla="*/ 290513 h 331788"/>
                <a:gd name="connsiteX10" fmla="*/ 150380 w 277813"/>
                <a:gd name="connsiteY10" fmla="*/ 290513 h 331788"/>
                <a:gd name="connsiteX11" fmla="*/ 150380 w 277813"/>
                <a:gd name="connsiteY11" fmla="*/ 271190 h 331788"/>
                <a:gd name="connsiteX12" fmla="*/ 184150 w 277813"/>
                <a:gd name="connsiteY12" fmla="*/ 235120 h 331788"/>
                <a:gd name="connsiteX13" fmla="*/ 152978 w 277813"/>
                <a:gd name="connsiteY13" fmla="*/ 199049 h 331788"/>
                <a:gd name="connsiteX14" fmla="*/ 129598 w 277813"/>
                <a:gd name="connsiteY14" fmla="*/ 182303 h 331788"/>
                <a:gd name="connsiteX15" fmla="*/ 146483 w 277813"/>
                <a:gd name="connsiteY15" fmla="*/ 171997 h 331788"/>
                <a:gd name="connsiteX16" fmla="*/ 173759 w 277813"/>
                <a:gd name="connsiteY16" fmla="*/ 178438 h 331788"/>
                <a:gd name="connsiteX17" fmla="*/ 178955 w 277813"/>
                <a:gd name="connsiteY17" fmla="*/ 156538 h 331788"/>
                <a:gd name="connsiteX18" fmla="*/ 151679 w 277813"/>
                <a:gd name="connsiteY18" fmla="*/ 151385 h 331788"/>
                <a:gd name="connsiteX19" fmla="*/ 151679 w 277813"/>
                <a:gd name="connsiteY19" fmla="*/ 133350 h 331788"/>
                <a:gd name="connsiteX20" fmla="*/ 132196 w 277813"/>
                <a:gd name="connsiteY20" fmla="*/ 133350 h 331788"/>
                <a:gd name="connsiteX21" fmla="*/ 136310 w 277813"/>
                <a:gd name="connsiteY21" fmla="*/ 0 h 331788"/>
                <a:gd name="connsiteX22" fmla="*/ 167467 w 277813"/>
                <a:gd name="connsiteY22" fmla="*/ 3888 h 331788"/>
                <a:gd name="connsiteX23" fmla="*/ 158380 w 277813"/>
                <a:gd name="connsiteY23" fmla="*/ 25921 h 331788"/>
                <a:gd name="connsiteX24" fmla="*/ 184343 w 277813"/>
                <a:gd name="connsiteY24" fmla="*/ 6480 h 331788"/>
                <a:gd name="connsiteX25" fmla="*/ 214202 w 277813"/>
                <a:gd name="connsiteY25" fmla="*/ 9072 h 331788"/>
                <a:gd name="connsiteX26" fmla="*/ 188238 w 277813"/>
                <a:gd name="connsiteY26" fmla="*/ 62210 h 331788"/>
                <a:gd name="connsiteX27" fmla="*/ 215500 w 277813"/>
                <a:gd name="connsiteY27" fmla="*/ 62210 h 331788"/>
                <a:gd name="connsiteX28" fmla="*/ 215500 w 277813"/>
                <a:gd name="connsiteY28" fmla="*/ 81651 h 331788"/>
                <a:gd name="connsiteX29" fmla="*/ 183045 w 277813"/>
                <a:gd name="connsiteY29" fmla="*/ 81651 h 331788"/>
                <a:gd name="connsiteX30" fmla="*/ 277813 w 277813"/>
                <a:gd name="connsiteY30" fmla="*/ 243657 h 331788"/>
                <a:gd name="connsiteX31" fmla="*/ 138907 w 277813"/>
                <a:gd name="connsiteY31" fmla="*/ 331788 h 331788"/>
                <a:gd name="connsiteX32" fmla="*/ 0 w 277813"/>
                <a:gd name="connsiteY32" fmla="*/ 243657 h 331788"/>
                <a:gd name="connsiteX33" fmla="*/ 94768 w 277813"/>
                <a:gd name="connsiteY33" fmla="*/ 81651 h 331788"/>
                <a:gd name="connsiteX34" fmla="*/ 68804 w 277813"/>
                <a:gd name="connsiteY34" fmla="*/ 81651 h 331788"/>
                <a:gd name="connsiteX35" fmla="*/ 68804 w 277813"/>
                <a:gd name="connsiteY35" fmla="*/ 60914 h 331788"/>
                <a:gd name="connsiteX36" fmla="*/ 96066 w 277813"/>
                <a:gd name="connsiteY36" fmla="*/ 62210 h 331788"/>
                <a:gd name="connsiteX37" fmla="*/ 66208 w 277813"/>
                <a:gd name="connsiteY37" fmla="*/ 5184 h 331788"/>
                <a:gd name="connsiteX38" fmla="*/ 110347 w 277813"/>
                <a:gd name="connsiteY38" fmla="*/ 6480 h 331788"/>
                <a:gd name="connsiteX39" fmla="*/ 127223 w 277813"/>
                <a:gd name="connsiteY39" fmla="*/ 28513 h 331788"/>
                <a:gd name="connsiteX40" fmla="*/ 136310 w 277813"/>
                <a:gd name="connsiteY40"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77813" h="331788">
                  <a:moveTo>
                    <a:pt x="132196" y="133350"/>
                  </a:moveTo>
                  <a:cubicBezTo>
                    <a:pt x="132196" y="133350"/>
                    <a:pt x="132196" y="133350"/>
                    <a:pt x="132196" y="152673"/>
                  </a:cubicBezTo>
                  <a:cubicBezTo>
                    <a:pt x="111414" y="156538"/>
                    <a:pt x="99724" y="169420"/>
                    <a:pt x="99724" y="186167"/>
                  </a:cubicBezTo>
                  <a:cubicBezTo>
                    <a:pt x="99724" y="204202"/>
                    <a:pt x="114012" y="214508"/>
                    <a:pt x="134793" y="220949"/>
                  </a:cubicBezTo>
                  <a:cubicBezTo>
                    <a:pt x="149081" y="226102"/>
                    <a:pt x="154276" y="231255"/>
                    <a:pt x="154276" y="237696"/>
                  </a:cubicBezTo>
                  <a:cubicBezTo>
                    <a:pt x="154276" y="245425"/>
                    <a:pt x="147782" y="249290"/>
                    <a:pt x="136092" y="249290"/>
                  </a:cubicBezTo>
                  <a:cubicBezTo>
                    <a:pt x="124403" y="249290"/>
                    <a:pt x="112713" y="245425"/>
                    <a:pt x="104920" y="241561"/>
                  </a:cubicBezTo>
                  <a:cubicBezTo>
                    <a:pt x="104920" y="241561"/>
                    <a:pt x="104920" y="241561"/>
                    <a:pt x="98425" y="263460"/>
                  </a:cubicBezTo>
                  <a:cubicBezTo>
                    <a:pt x="106218" y="267325"/>
                    <a:pt x="117908" y="271190"/>
                    <a:pt x="130897" y="272478"/>
                  </a:cubicBezTo>
                  <a:cubicBezTo>
                    <a:pt x="130897" y="272478"/>
                    <a:pt x="130897" y="272478"/>
                    <a:pt x="130897" y="290513"/>
                  </a:cubicBezTo>
                  <a:cubicBezTo>
                    <a:pt x="130897" y="290513"/>
                    <a:pt x="130897" y="290513"/>
                    <a:pt x="150380" y="290513"/>
                  </a:cubicBezTo>
                  <a:cubicBezTo>
                    <a:pt x="150380" y="290513"/>
                    <a:pt x="150380" y="290513"/>
                    <a:pt x="150380" y="271190"/>
                  </a:cubicBezTo>
                  <a:cubicBezTo>
                    <a:pt x="172460" y="267325"/>
                    <a:pt x="184150" y="251866"/>
                    <a:pt x="184150" y="235120"/>
                  </a:cubicBezTo>
                  <a:cubicBezTo>
                    <a:pt x="184150" y="218373"/>
                    <a:pt x="175058" y="208067"/>
                    <a:pt x="152978" y="199049"/>
                  </a:cubicBezTo>
                  <a:cubicBezTo>
                    <a:pt x="136092" y="193897"/>
                    <a:pt x="129598" y="188744"/>
                    <a:pt x="129598" y="182303"/>
                  </a:cubicBezTo>
                  <a:cubicBezTo>
                    <a:pt x="129598" y="177150"/>
                    <a:pt x="133495" y="171997"/>
                    <a:pt x="146483" y="171997"/>
                  </a:cubicBezTo>
                  <a:cubicBezTo>
                    <a:pt x="159472" y="171997"/>
                    <a:pt x="168564" y="177150"/>
                    <a:pt x="173759" y="178438"/>
                  </a:cubicBezTo>
                  <a:cubicBezTo>
                    <a:pt x="173759" y="178438"/>
                    <a:pt x="173759" y="178438"/>
                    <a:pt x="178955" y="156538"/>
                  </a:cubicBezTo>
                  <a:cubicBezTo>
                    <a:pt x="172460" y="153962"/>
                    <a:pt x="164667" y="151385"/>
                    <a:pt x="151679" y="151385"/>
                  </a:cubicBezTo>
                  <a:cubicBezTo>
                    <a:pt x="151679" y="151385"/>
                    <a:pt x="151679" y="151385"/>
                    <a:pt x="151679" y="133350"/>
                  </a:cubicBezTo>
                  <a:cubicBezTo>
                    <a:pt x="151679" y="133350"/>
                    <a:pt x="151679" y="133350"/>
                    <a:pt x="132196" y="133350"/>
                  </a:cubicBezTo>
                  <a:close/>
                  <a:moveTo>
                    <a:pt x="136310" y="0"/>
                  </a:moveTo>
                  <a:cubicBezTo>
                    <a:pt x="136310" y="0"/>
                    <a:pt x="136310" y="0"/>
                    <a:pt x="167467" y="3888"/>
                  </a:cubicBezTo>
                  <a:cubicBezTo>
                    <a:pt x="167467" y="3888"/>
                    <a:pt x="167467" y="3888"/>
                    <a:pt x="158380" y="25921"/>
                  </a:cubicBezTo>
                  <a:cubicBezTo>
                    <a:pt x="158380" y="25921"/>
                    <a:pt x="158380" y="25921"/>
                    <a:pt x="184343" y="6480"/>
                  </a:cubicBezTo>
                  <a:cubicBezTo>
                    <a:pt x="184343" y="6480"/>
                    <a:pt x="184343" y="6480"/>
                    <a:pt x="214202" y="9072"/>
                  </a:cubicBezTo>
                  <a:cubicBezTo>
                    <a:pt x="214202" y="9072"/>
                    <a:pt x="214202" y="9072"/>
                    <a:pt x="188238" y="62210"/>
                  </a:cubicBezTo>
                  <a:cubicBezTo>
                    <a:pt x="188238" y="62210"/>
                    <a:pt x="188238" y="62210"/>
                    <a:pt x="215500" y="62210"/>
                  </a:cubicBezTo>
                  <a:cubicBezTo>
                    <a:pt x="215500" y="62210"/>
                    <a:pt x="215500" y="62210"/>
                    <a:pt x="215500" y="81651"/>
                  </a:cubicBezTo>
                  <a:cubicBezTo>
                    <a:pt x="215500" y="81651"/>
                    <a:pt x="215500" y="81651"/>
                    <a:pt x="183045" y="81651"/>
                  </a:cubicBezTo>
                  <a:cubicBezTo>
                    <a:pt x="237569" y="114052"/>
                    <a:pt x="277813" y="198295"/>
                    <a:pt x="277813" y="243657"/>
                  </a:cubicBezTo>
                  <a:cubicBezTo>
                    <a:pt x="277813" y="299387"/>
                    <a:pt x="215500" y="331788"/>
                    <a:pt x="138907" y="331788"/>
                  </a:cubicBezTo>
                  <a:cubicBezTo>
                    <a:pt x="62313" y="331788"/>
                    <a:pt x="0" y="299387"/>
                    <a:pt x="0" y="243657"/>
                  </a:cubicBezTo>
                  <a:cubicBezTo>
                    <a:pt x="0" y="198295"/>
                    <a:pt x="40244" y="114052"/>
                    <a:pt x="94768" y="81651"/>
                  </a:cubicBezTo>
                  <a:cubicBezTo>
                    <a:pt x="94768" y="81651"/>
                    <a:pt x="94768" y="81651"/>
                    <a:pt x="68804" y="81651"/>
                  </a:cubicBezTo>
                  <a:cubicBezTo>
                    <a:pt x="68804" y="81651"/>
                    <a:pt x="68804" y="81651"/>
                    <a:pt x="68804" y="60914"/>
                  </a:cubicBezTo>
                  <a:cubicBezTo>
                    <a:pt x="68804" y="60914"/>
                    <a:pt x="68804" y="60914"/>
                    <a:pt x="96066" y="62210"/>
                  </a:cubicBezTo>
                  <a:cubicBezTo>
                    <a:pt x="96066" y="62210"/>
                    <a:pt x="96066" y="62210"/>
                    <a:pt x="66208" y="5184"/>
                  </a:cubicBezTo>
                  <a:cubicBezTo>
                    <a:pt x="66208" y="5184"/>
                    <a:pt x="66208" y="5184"/>
                    <a:pt x="110347" y="6480"/>
                  </a:cubicBezTo>
                  <a:cubicBezTo>
                    <a:pt x="110347" y="6480"/>
                    <a:pt x="110347" y="6480"/>
                    <a:pt x="127223" y="28513"/>
                  </a:cubicBezTo>
                  <a:cubicBezTo>
                    <a:pt x="127223" y="28513"/>
                    <a:pt x="127223" y="28513"/>
                    <a:pt x="136310" y="0"/>
                  </a:cubicBezTo>
                  <a:close/>
                </a:path>
              </a:pathLst>
            </a:custGeom>
            <a:solidFill>
              <a:schemeClr val="bg1"/>
            </a:solidFill>
            <a:ln>
              <a:noFill/>
            </a:ln>
          </p:spPr>
        </p:sp>
      </p:grpSp>
      <p:grpSp>
        <p:nvGrpSpPr>
          <p:cNvPr id="14" name="组合 13"/>
          <p:cNvGrpSpPr/>
          <p:nvPr/>
        </p:nvGrpSpPr>
        <p:grpSpPr>
          <a:xfrm>
            <a:off x="5502893" y="3783798"/>
            <a:ext cx="1248833" cy="1782233"/>
            <a:chOff x="5502893" y="3783798"/>
            <a:chExt cx="1248833" cy="1782233"/>
          </a:xfrm>
        </p:grpSpPr>
        <p:sp>
          <p:nvSpPr>
            <p:cNvPr id="15" name="椭圆 30"/>
            <p:cNvSpPr>
              <a:spLocks noChangeArrowheads="1"/>
            </p:cNvSpPr>
            <p:nvPr/>
          </p:nvSpPr>
          <p:spPr bwMode="auto">
            <a:xfrm rot="18900000" flipH="1" flipV="1">
              <a:off x="5502893" y="3783798"/>
              <a:ext cx="1248833" cy="1782233"/>
            </a:xfrm>
            <a:custGeom>
              <a:avLst/>
              <a:gdLst>
                <a:gd name="T0" fmla="*/ 938190 w 936104"/>
                <a:gd name="T1" fmla="*/ 200204 h 1337481"/>
                <a:gd name="T2" fmla="*/ 938190 w 936104"/>
                <a:gd name="T3" fmla="*/ 491164 h 1337481"/>
                <a:gd name="T4" fmla="*/ 902106 w 936104"/>
                <a:gd name="T5" fmla="*/ 487543 h 1337481"/>
                <a:gd name="T6" fmla="*/ 721684 w 936104"/>
                <a:gd name="T7" fmla="*/ 667129 h 1337481"/>
                <a:gd name="T8" fmla="*/ 902106 w 936104"/>
                <a:gd name="T9" fmla="*/ 846716 h 1337481"/>
                <a:gd name="T10" fmla="*/ 938190 w 936104"/>
                <a:gd name="T11" fmla="*/ 843096 h 1337481"/>
                <a:gd name="T12" fmla="*/ 938190 w 936104"/>
                <a:gd name="T13" fmla="*/ 1134054 h 1337481"/>
                <a:gd name="T14" fmla="*/ 568151 w 936104"/>
                <a:gd name="T15" fmla="*/ 1134054 h 1337481"/>
                <a:gd name="T16" fmla="*/ 595390 w 936104"/>
                <a:gd name="T17" fmla="*/ 1208549 h 1337481"/>
                <a:gd name="T18" fmla="*/ 469096 w 936104"/>
                <a:gd name="T19" fmla="*/ 1334259 h 1337481"/>
                <a:gd name="T20" fmla="*/ 342800 w 936104"/>
                <a:gd name="T21" fmla="*/ 1208549 h 1337481"/>
                <a:gd name="T22" fmla="*/ 370040 w 936104"/>
                <a:gd name="T23" fmla="*/ 1134054 h 1337481"/>
                <a:gd name="T24" fmla="*/ 0 w 936104"/>
                <a:gd name="T25" fmla="*/ 1134054 h 1337481"/>
                <a:gd name="T26" fmla="*/ 0 w 936104"/>
                <a:gd name="T27" fmla="*/ 843096 h 1337481"/>
                <a:gd name="T28" fmla="*/ 36084 w 936104"/>
                <a:gd name="T29" fmla="*/ 846716 h 1337481"/>
                <a:gd name="T30" fmla="*/ 216504 w 936104"/>
                <a:gd name="T31" fmla="*/ 667129 h 1337481"/>
                <a:gd name="T32" fmla="*/ 36084 w 936104"/>
                <a:gd name="T33" fmla="*/ 487543 h 1337481"/>
                <a:gd name="T34" fmla="*/ 0 w 936104"/>
                <a:gd name="T35" fmla="*/ 491164 h 1337481"/>
                <a:gd name="T36" fmla="*/ 0 w 936104"/>
                <a:gd name="T37" fmla="*/ 200204 h 1337481"/>
                <a:gd name="T38" fmla="*/ 370039 w 936104"/>
                <a:gd name="T39" fmla="*/ 200204 h 1337481"/>
                <a:gd name="T40" fmla="*/ 342799 w 936104"/>
                <a:gd name="T41" fmla="*/ 125710 h 1337481"/>
                <a:gd name="T42" fmla="*/ 469094 w 936104"/>
                <a:gd name="T43" fmla="*/ 0 h 1337481"/>
                <a:gd name="T44" fmla="*/ 595389 w 936104"/>
                <a:gd name="T45" fmla="*/ 125710 h 1337481"/>
                <a:gd name="T46" fmla="*/ 568151 w 936104"/>
                <a:gd name="T47" fmla="*/ 200204 h 1337481"/>
                <a:gd name="T48" fmla="*/ 938190 w 936104"/>
                <a:gd name="T49" fmla="*/ 200204 h 133748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36104"/>
                <a:gd name="T76" fmla="*/ 0 h 1337481"/>
                <a:gd name="T77" fmla="*/ 936104 w 936104"/>
                <a:gd name="T78" fmla="*/ 1337481 h 133748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36104" h="1337481">
                  <a:moveTo>
                    <a:pt x="936104" y="200688"/>
                  </a:moveTo>
                  <a:lnTo>
                    <a:pt x="936104" y="492350"/>
                  </a:lnTo>
                  <a:lnTo>
                    <a:pt x="900100" y="488720"/>
                  </a:lnTo>
                  <a:cubicBezTo>
                    <a:pt x="800678" y="488720"/>
                    <a:pt x="720080" y="569318"/>
                    <a:pt x="720080" y="668740"/>
                  </a:cubicBezTo>
                  <a:cubicBezTo>
                    <a:pt x="720080" y="768162"/>
                    <a:pt x="800678" y="848760"/>
                    <a:pt x="900100" y="848760"/>
                  </a:cubicBezTo>
                  <a:cubicBezTo>
                    <a:pt x="912432" y="848760"/>
                    <a:pt x="924475" y="847520"/>
                    <a:pt x="936104" y="845131"/>
                  </a:cubicBezTo>
                  <a:lnTo>
                    <a:pt x="936104" y="1136792"/>
                  </a:lnTo>
                  <a:lnTo>
                    <a:pt x="566887" y="1136792"/>
                  </a:lnTo>
                  <a:cubicBezTo>
                    <a:pt x="584584" y="1156619"/>
                    <a:pt x="594066" y="1182936"/>
                    <a:pt x="594066" y="1211467"/>
                  </a:cubicBezTo>
                  <a:cubicBezTo>
                    <a:pt x="594066" y="1281063"/>
                    <a:pt x="537648" y="1337481"/>
                    <a:pt x="468052" y="1337481"/>
                  </a:cubicBezTo>
                  <a:cubicBezTo>
                    <a:pt x="398456" y="1337481"/>
                    <a:pt x="342038" y="1281063"/>
                    <a:pt x="342038" y="1211467"/>
                  </a:cubicBezTo>
                  <a:cubicBezTo>
                    <a:pt x="342038" y="1182936"/>
                    <a:pt x="351520" y="1156619"/>
                    <a:pt x="369217" y="1136792"/>
                  </a:cubicBezTo>
                  <a:lnTo>
                    <a:pt x="0" y="1136792"/>
                  </a:lnTo>
                  <a:lnTo>
                    <a:pt x="0" y="845131"/>
                  </a:lnTo>
                  <a:lnTo>
                    <a:pt x="36004" y="848760"/>
                  </a:lnTo>
                  <a:cubicBezTo>
                    <a:pt x="135426" y="848760"/>
                    <a:pt x="216024" y="768162"/>
                    <a:pt x="216024" y="668740"/>
                  </a:cubicBezTo>
                  <a:cubicBezTo>
                    <a:pt x="216024" y="569318"/>
                    <a:pt x="135426" y="488720"/>
                    <a:pt x="36004" y="488720"/>
                  </a:cubicBezTo>
                  <a:cubicBezTo>
                    <a:pt x="23672" y="488720"/>
                    <a:pt x="11630" y="489960"/>
                    <a:pt x="0" y="492350"/>
                  </a:cubicBezTo>
                  <a:lnTo>
                    <a:pt x="0" y="200688"/>
                  </a:lnTo>
                  <a:lnTo>
                    <a:pt x="369216" y="200688"/>
                  </a:lnTo>
                  <a:cubicBezTo>
                    <a:pt x="351519" y="180862"/>
                    <a:pt x="342037" y="154545"/>
                    <a:pt x="342037" y="126014"/>
                  </a:cubicBezTo>
                  <a:cubicBezTo>
                    <a:pt x="342037" y="56418"/>
                    <a:pt x="398455" y="0"/>
                    <a:pt x="468051" y="0"/>
                  </a:cubicBezTo>
                  <a:cubicBezTo>
                    <a:pt x="537647" y="0"/>
                    <a:pt x="594065" y="56418"/>
                    <a:pt x="594065" y="126014"/>
                  </a:cubicBezTo>
                  <a:cubicBezTo>
                    <a:pt x="594065" y="154545"/>
                    <a:pt x="584583" y="180862"/>
                    <a:pt x="566887" y="200688"/>
                  </a:cubicBezTo>
                  <a:lnTo>
                    <a:pt x="936104" y="200688"/>
                  </a:lnTo>
                  <a:close/>
                </a:path>
              </a:pathLst>
            </a:custGeom>
            <a:solidFill>
              <a:srgbClr val="36505C"/>
            </a:solidFill>
            <a:ln>
              <a:noFill/>
            </a:ln>
          </p:spPr>
          <p:txBody>
            <a:bodyPr anchor="ctr"/>
            <a:lstStyle/>
            <a:p>
              <a:endParaRPr lang="zh-CN" altLang="en-US" sz="2400" dirty="0">
                <a:solidFill>
                  <a:schemeClr val="tx1">
                    <a:lumMod val="85000"/>
                    <a:lumOff val="15000"/>
                  </a:schemeClr>
                </a:solidFill>
              </a:endParaRPr>
            </a:p>
          </p:txBody>
        </p:sp>
        <p:sp>
          <p:nvSpPr>
            <p:cNvPr id="16" name="money-bag-of-dollars_44282"/>
            <p:cNvSpPr>
              <a:spLocks noChangeAspect="1"/>
            </p:cNvSpPr>
            <p:nvPr/>
          </p:nvSpPr>
          <p:spPr bwMode="auto">
            <a:xfrm>
              <a:off x="5951217" y="4373485"/>
              <a:ext cx="507065" cy="609685"/>
            </a:xfrm>
            <a:custGeom>
              <a:avLst/>
              <a:gdLst>
                <a:gd name="connsiteX0" fmla="*/ 55289 w 268288"/>
                <a:gd name="connsiteY0" fmla="*/ 122559 h 322584"/>
                <a:gd name="connsiteX1" fmla="*/ 214313 w 268288"/>
                <a:gd name="connsiteY1" fmla="*/ 122559 h 322584"/>
                <a:gd name="connsiteX2" fmla="*/ 214313 w 268288"/>
                <a:gd name="connsiteY2" fmla="*/ 235731 h 322584"/>
                <a:gd name="connsiteX3" fmla="*/ 188028 w 268288"/>
                <a:gd name="connsiteY3" fmla="*/ 268630 h 322584"/>
                <a:gd name="connsiteX4" fmla="*/ 188028 w 268288"/>
                <a:gd name="connsiteY4" fmla="*/ 309425 h 322584"/>
                <a:gd name="connsiteX5" fmla="*/ 168314 w 268288"/>
                <a:gd name="connsiteY5" fmla="*/ 322584 h 322584"/>
                <a:gd name="connsiteX6" fmla="*/ 148601 w 268288"/>
                <a:gd name="connsiteY6" fmla="*/ 309425 h 322584"/>
                <a:gd name="connsiteX7" fmla="*/ 148601 w 268288"/>
                <a:gd name="connsiteY7" fmla="*/ 268630 h 322584"/>
                <a:gd name="connsiteX8" fmla="*/ 119687 w 268288"/>
                <a:gd name="connsiteY8" fmla="*/ 268630 h 322584"/>
                <a:gd name="connsiteX9" fmla="*/ 119687 w 268288"/>
                <a:gd name="connsiteY9" fmla="*/ 309425 h 322584"/>
                <a:gd name="connsiteX10" fmla="*/ 99974 w 268288"/>
                <a:gd name="connsiteY10" fmla="*/ 322584 h 322584"/>
                <a:gd name="connsiteX11" fmla="*/ 81574 w 268288"/>
                <a:gd name="connsiteY11" fmla="*/ 309425 h 322584"/>
                <a:gd name="connsiteX12" fmla="*/ 81574 w 268288"/>
                <a:gd name="connsiteY12" fmla="*/ 268630 h 322584"/>
                <a:gd name="connsiteX13" fmla="*/ 53975 w 268288"/>
                <a:gd name="connsiteY13" fmla="*/ 235731 h 322584"/>
                <a:gd name="connsiteX14" fmla="*/ 55289 w 268288"/>
                <a:gd name="connsiteY14" fmla="*/ 122559 h 322584"/>
                <a:gd name="connsiteX15" fmla="*/ 248444 w 268288"/>
                <a:gd name="connsiteY15" fmla="*/ 108272 h 322584"/>
                <a:gd name="connsiteX16" fmla="*/ 268288 w 268288"/>
                <a:gd name="connsiteY16" fmla="*/ 121403 h 322584"/>
                <a:gd name="connsiteX17" fmla="*/ 268288 w 268288"/>
                <a:gd name="connsiteY17" fmla="*/ 201504 h 322584"/>
                <a:gd name="connsiteX18" fmla="*/ 248444 w 268288"/>
                <a:gd name="connsiteY18" fmla="*/ 214635 h 322584"/>
                <a:gd name="connsiteX19" fmla="*/ 228600 w 268288"/>
                <a:gd name="connsiteY19" fmla="*/ 201504 h 322584"/>
                <a:gd name="connsiteX20" fmla="*/ 228600 w 268288"/>
                <a:gd name="connsiteY20" fmla="*/ 121403 h 322584"/>
                <a:gd name="connsiteX21" fmla="*/ 248444 w 268288"/>
                <a:gd name="connsiteY21" fmla="*/ 108272 h 322584"/>
                <a:gd name="connsiteX22" fmla="*/ 19844 w 268288"/>
                <a:gd name="connsiteY22" fmla="*/ 108272 h 322584"/>
                <a:gd name="connsiteX23" fmla="*/ 39688 w 268288"/>
                <a:gd name="connsiteY23" fmla="*/ 121437 h 322584"/>
                <a:gd name="connsiteX24" fmla="*/ 39688 w 268288"/>
                <a:gd name="connsiteY24" fmla="*/ 201741 h 322584"/>
                <a:gd name="connsiteX25" fmla="*/ 19844 w 268288"/>
                <a:gd name="connsiteY25" fmla="*/ 216222 h 322584"/>
                <a:gd name="connsiteX26" fmla="*/ 0 w 268288"/>
                <a:gd name="connsiteY26" fmla="*/ 201741 h 322584"/>
                <a:gd name="connsiteX27" fmla="*/ 0 w 268288"/>
                <a:gd name="connsiteY27" fmla="*/ 121437 h 322584"/>
                <a:gd name="connsiteX28" fmla="*/ 19844 w 268288"/>
                <a:gd name="connsiteY28" fmla="*/ 108272 h 322584"/>
                <a:gd name="connsiteX29" fmla="*/ 167482 w 268288"/>
                <a:gd name="connsiteY29" fmla="*/ 65409 h 322584"/>
                <a:gd name="connsiteX30" fmla="*/ 157163 w 268288"/>
                <a:gd name="connsiteY30" fmla="*/ 75728 h 322584"/>
                <a:gd name="connsiteX31" fmla="*/ 167482 w 268288"/>
                <a:gd name="connsiteY31" fmla="*/ 86047 h 322584"/>
                <a:gd name="connsiteX32" fmla="*/ 177801 w 268288"/>
                <a:gd name="connsiteY32" fmla="*/ 75728 h 322584"/>
                <a:gd name="connsiteX33" fmla="*/ 167482 w 268288"/>
                <a:gd name="connsiteY33" fmla="*/ 65409 h 322584"/>
                <a:gd name="connsiteX34" fmla="*/ 100807 w 268288"/>
                <a:gd name="connsiteY34" fmla="*/ 65409 h 322584"/>
                <a:gd name="connsiteX35" fmla="*/ 90488 w 268288"/>
                <a:gd name="connsiteY35" fmla="*/ 75728 h 322584"/>
                <a:gd name="connsiteX36" fmla="*/ 100807 w 268288"/>
                <a:gd name="connsiteY36" fmla="*/ 86047 h 322584"/>
                <a:gd name="connsiteX37" fmla="*/ 111126 w 268288"/>
                <a:gd name="connsiteY37" fmla="*/ 75728 h 322584"/>
                <a:gd name="connsiteX38" fmla="*/ 100807 w 268288"/>
                <a:gd name="connsiteY38" fmla="*/ 65409 h 322584"/>
                <a:gd name="connsiteX39" fmla="*/ 71089 w 268288"/>
                <a:gd name="connsiteY39" fmla="*/ 1373 h 322584"/>
                <a:gd name="connsiteX40" fmla="*/ 81621 w 268288"/>
                <a:gd name="connsiteY40" fmla="*/ 4013 h 322584"/>
                <a:gd name="connsiteX41" fmla="*/ 106633 w 268288"/>
                <a:gd name="connsiteY41" fmla="*/ 43605 h 322584"/>
                <a:gd name="connsiteX42" fmla="*/ 106633 w 268288"/>
                <a:gd name="connsiteY42" fmla="*/ 44924 h 322584"/>
                <a:gd name="connsiteX43" fmla="*/ 134279 w 268288"/>
                <a:gd name="connsiteY43" fmla="*/ 40965 h 322584"/>
                <a:gd name="connsiteX44" fmla="*/ 161925 w 268288"/>
                <a:gd name="connsiteY44" fmla="*/ 44924 h 322584"/>
                <a:gd name="connsiteX45" fmla="*/ 163242 w 268288"/>
                <a:gd name="connsiteY45" fmla="*/ 43605 h 322584"/>
                <a:gd name="connsiteX46" fmla="*/ 188254 w 268288"/>
                <a:gd name="connsiteY46" fmla="*/ 4013 h 322584"/>
                <a:gd name="connsiteX47" fmla="*/ 197470 w 268288"/>
                <a:gd name="connsiteY47" fmla="*/ 1373 h 322584"/>
                <a:gd name="connsiteX48" fmla="*/ 201419 w 268288"/>
                <a:gd name="connsiteY48" fmla="*/ 10611 h 322584"/>
                <a:gd name="connsiteX49" fmla="*/ 175090 w 268288"/>
                <a:gd name="connsiteY49" fmla="*/ 50203 h 322584"/>
                <a:gd name="connsiteX50" fmla="*/ 175090 w 268288"/>
                <a:gd name="connsiteY50" fmla="*/ 51523 h 322584"/>
                <a:gd name="connsiteX51" fmla="*/ 215900 w 268288"/>
                <a:gd name="connsiteY51" fmla="*/ 108272 h 322584"/>
                <a:gd name="connsiteX52" fmla="*/ 53975 w 268288"/>
                <a:gd name="connsiteY52" fmla="*/ 108272 h 322584"/>
                <a:gd name="connsiteX53" fmla="*/ 94785 w 268288"/>
                <a:gd name="connsiteY53" fmla="*/ 51523 h 322584"/>
                <a:gd name="connsiteX54" fmla="*/ 93469 w 268288"/>
                <a:gd name="connsiteY54" fmla="*/ 50203 h 322584"/>
                <a:gd name="connsiteX55" fmla="*/ 68456 w 268288"/>
                <a:gd name="connsiteY55" fmla="*/ 10611 h 322584"/>
                <a:gd name="connsiteX56" fmla="*/ 71089 w 268288"/>
                <a:gd name="connsiteY56" fmla="*/ 1373 h 322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68288" h="322584">
                  <a:moveTo>
                    <a:pt x="55289" y="122559"/>
                  </a:moveTo>
                  <a:cubicBezTo>
                    <a:pt x="55289" y="122559"/>
                    <a:pt x="55289" y="122559"/>
                    <a:pt x="214313" y="122559"/>
                  </a:cubicBezTo>
                  <a:cubicBezTo>
                    <a:pt x="214313" y="122559"/>
                    <a:pt x="214313" y="122559"/>
                    <a:pt x="214313" y="235731"/>
                  </a:cubicBezTo>
                  <a:cubicBezTo>
                    <a:pt x="214313" y="255471"/>
                    <a:pt x="206428" y="265998"/>
                    <a:pt x="188028" y="268630"/>
                  </a:cubicBezTo>
                  <a:cubicBezTo>
                    <a:pt x="188028" y="268630"/>
                    <a:pt x="188028" y="268630"/>
                    <a:pt x="188028" y="309425"/>
                  </a:cubicBezTo>
                  <a:cubicBezTo>
                    <a:pt x="188028" y="316004"/>
                    <a:pt x="178828" y="322584"/>
                    <a:pt x="168314" y="322584"/>
                  </a:cubicBezTo>
                  <a:cubicBezTo>
                    <a:pt x="157800" y="322584"/>
                    <a:pt x="148601" y="316004"/>
                    <a:pt x="148601" y="309425"/>
                  </a:cubicBezTo>
                  <a:cubicBezTo>
                    <a:pt x="148601" y="309425"/>
                    <a:pt x="148601" y="309425"/>
                    <a:pt x="148601" y="268630"/>
                  </a:cubicBezTo>
                  <a:cubicBezTo>
                    <a:pt x="139401" y="268630"/>
                    <a:pt x="128887" y="268630"/>
                    <a:pt x="119687" y="268630"/>
                  </a:cubicBezTo>
                  <a:cubicBezTo>
                    <a:pt x="119687" y="268630"/>
                    <a:pt x="119687" y="268630"/>
                    <a:pt x="119687" y="309425"/>
                  </a:cubicBezTo>
                  <a:cubicBezTo>
                    <a:pt x="119687" y="316004"/>
                    <a:pt x="111802" y="322584"/>
                    <a:pt x="99974" y="322584"/>
                  </a:cubicBezTo>
                  <a:cubicBezTo>
                    <a:pt x="89460" y="322584"/>
                    <a:pt x="81574" y="316004"/>
                    <a:pt x="81574" y="309425"/>
                  </a:cubicBezTo>
                  <a:cubicBezTo>
                    <a:pt x="81574" y="309425"/>
                    <a:pt x="81574" y="309425"/>
                    <a:pt x="81574" y="268630"/>
                  </a:cubicBezTo>
                  <a:cubicBezTo>
                    <a:pt x="63175" y="265998"/>
                    <a:pt x="53975" y="255471"/>
                    <a:pt x="53975" y="235731"/>
                  </a:cubicBezTo>
                  <a:cubicBezTo>
                    <a:pt x="53975" y="212044"/>
                    <a:pt x="55289" y="122559"/>
                    <a:pt x="55289" y="122559"/>
                  </a:cubicBezTo>
                  <a:close/>
                  <a:moveTo>
                    <a:pt x="248444" y="108272"/>
                  </a:moveTo>
                  <a:cubicBezTo>
                    <a:pt x="259028" y="108272"/>
                    <a:pt x="268288" y="114838"/>
                    <a:pt x="268288" y="121403"/>
                  </a:cubicBezTo>
                  <a:cubicBezTo>
                    <a:pt x="268288" y="121403"/>
                    <a:pt x="268288" y="121403"/>
                    <a:pt x="268288" y="201504"/>
                  </a:cubicBezTo>
                  <a:cubicBezTo>
                    <a:pt x="268288" y="208070"/>
                    <a:pt x="259028" y="214635"/>
                    <a:pt x="248444" y="214635"/>
                  </a:cubicBezTo>
                  <a:cubicBezTo>
                    <a:pt x="237861" y="214635"/>
                    <a:pt x="228600" y="208070"/>
                    <a:pt x="228600" y="201504"/>
                  </a:cubicBezTo>
                  <a:cubicBezTo>
                    <a:pt x="228600" y="201504"/>
                    <a:pt x="228600" y="201504"/>
                    <a:pt x="228600" y="121403"/>
                  </a:cubicBezTo>
                  <a:cubicBezTo>
                    <a:pt x="228600" y="114838"/>
                    <a:pt x="237861" y="108272"/>
                    <a:pt x="248444" y="108272"/>
                  </a:cubicBezTo>
                  <a:close/>
                  <a:moveTo>
                    <a:pt x="19844" y="108272"/>
                  </a:moveTo>
                  <a:cubicBezTo>
                    <a:pt x="30427" y="108272"/>
                    <a:pt x="39688" y="113538"/>
                    <a:pt x="39688" y="121437"/>
                  </a:cubicBezTo>
                  <a:cubicBezTo>
                    <a:pt x="39688" y="121437"/>
                    <a:pt x="39688" y="121437"/>
                    <a:pt x="39688" y="201741"/>
                  </a:cubicBezTo>
                  <a:cubicBezTo>
                    <a:pt x="39688" y="209640"/>
                    <a:pt x="30427" y="216222"/>
                    <a:pt x="19844" y="216222"/>
                  </a:cubicBezTo>
                  <a:cubicBezTo>
                    <a:pt x="9260" y="216222"/>
                    <a:pt x="0" y="209640"/>
                    <a:pt x="0" y="201741"/>
                  </a:cubicBezTo>
                  <a:cubicBezTo>
                    <a:pt x="0" y="201741"/>
                    <a:pt x="0" y="201741"/>
                    <a:pt x="0" y="121437"/>
                  </a:cubicBezTo>
                  <a:cubicBezTo>
                    <a:pt x="0" y="113538"/>
                    <a:pt x="9260" y="108272"/>
                    <a:pt x="19844" y="108272"/>
                  </a:cubicBezTo>
                  <a:close/>
                  <a:moveTo>
                    <a:pt x="167482" y="65409"/>
                  </a:moveTo>
                  <a:cubicBezTo>
                    <a:pt x="161783" y="65409"/>
                    <a:pt x="157163" y="70029"/>
                    <a:pt x="157163" y="75728"/>
                  </a:cubicBezTo>
                  <a:cubicBezTo>
                    <a:pt x="157163" y="81427"/>
                    <a:pt x="161783" y="86047"/>
                    <a:pt x="167482" y="86047"/>
                  </a:cubicBezTo>
                  <a:cubicBezTo>
                    <a:pt x="173181" y="86047"/>
                    <a:pt x="177801" y="81427"/>
                    <a:pt x="177801" y="75728"/>
                  </a:cubicBezTo>
                  <a:cubicBezTo>
                    <a:pt x="177801" y="70029"/>
                    <a:pt x="173181" y="65409"/>
                    <a:pt x="167482" y="65409"/>
                  </a:cubicBezTo>
                  <a:close/>
                  <a:moveTo>
                    <a:pt x="100807" y="65409"/>
                  </a:moveTo>
                  <a:cubicBezTo>
                    <a:pt x="95108" y="65409"/>
                    <a:pt x="90488" y="70029"/>
                    <a:pt x="90488" y="75728"/>
                  </a:cubicBezTo>
                  <a:cubicBezTo>
                    <a:pt x="90488" y="81427"/>
                    <a:pt x="95108" y="86047"/>
                    <a:pt x="100807" y="86047"/>
                  </a:cubicBezTo>
                  <a:cubicBezTo>
                    <a:pt x="106506" y="86047"/>
                    <a:pt x="111126" y="81427"/>
                    <a:pt x="111126" y="75728"/>
                  </a:cubicBezTo>
                  <a:cubicBezTo>
                    <a:pt x="111126" y="70029"/>
                    <a:pt x="106506" y="65409"/>
                    <a:pt x="100807" y="65409"/>
                  </a:cubicBezTo>
                  <a:close/>
                  <a:moveTo>
                    <a:pt x="71089" y="1373"/>
                  </a:moveTo>
                  <a:cubicBezTo>
                    <a:pt x="75038" y="-1266"/>
                    <a:pt x="78988" y="53"/>
                    <a:pt x="81621" y="4013"/>
                  </a:cubicBezTo>
                  <a:cubicBezTo>
                    <a:pt x="81621" y="4013"/>
                    <a:pt x="81621" y="4013"/>
                    <a:pt x="106633" y="43605"/>
                  </a:cubicBezTo>
                  <a:cubicBezTo>
                    <a:pt x="106633" y="43605"/>
                    <a:pt x="106633" y="44924"/>
                    <a:pt x="106633" y="44924"/>
                  </a:cubicBezTo>
                  <a:cubicBezTo>
                    <a:pt x="115849" y="42285"/>
                    <a:pt x="125064" y="40965"/>
                    <a:pt x="134279" y="40965"/>
                  </a:cubicBezTo>
                  <a:cubicBezTo>
                    <a:pt x="144811" y="40965"/>
                    <a:pt x="154026" y="42285"/>
                    <a:pt x="161925" y="44924"/>
                  </a:cubicBezTo>
                  <a:cubicBezTo>
                    <a:pt x="161925" y="44924"/>
                    <a:pt x="161925" y="43605"/>
                    <a:pt x="163242" y="43605"/>
                  </a:cubicBezTo>
                  <a:cubicBezTo>
                    <a:pt x="163242" y="43605"/>
                    <a:pt x="163242" y="43605"/>
                    <a:pt x="188254" y="4013"/>
                  </a:cubicBezTo>
                  <a:cubicBezTo>
                    <a:pt x="189571" y="53"/>
                    <a:pt x="194837" y="-1266"/>
                    <a:pt x="197470" y="1373"/>
                  </a:cubicBezTo>
                  <a:cubicBezTo>
                    <a:pt x="201419" y="2693"/>
                    <a:pt x="202735" y="6652"/>
                    <a:pt x="201419" y="10611"/>
                  </a:cubicBezTo>
                  <a:cubicBezTo>
                    <a:pt x="201419" y="10611"/>
                    <a:pt x="201419" y="10611"/>
                    <a:pt x="175090" y="50203"/>
                  </a:cubicBezTo>
                  <a:cubicBezTo>
                    <a:pt x="175090" y="50203"/>
                    <a:pt x="175090" y="50203"/>
                    <a:pt x="175090" y="51523"/>
                  </a:cubicBezTo>
                  <a:cubicBezTo>
                    <a:pt x="196153" y="63401"/>
                    <a:pt x="211951" y="83197"/>
                    <a:pt x="215900" y="108272"/>
                  </a:cubicBezTo>
                  <a:cubicBezTo>
                    <a:pt x="215900" y="108272"/>
                    <a:pt x="215900" y="108272"/>
                    <a:pt x="53975" y="108272"/>
                  </a:cubicBezTo>
                  <a:cubicBezTo>
                    <a:pt x="57924" y="83197"/>
                    <a:pt x="73722" y="63401"/>
                    <a:pt x="94785" y="51523"/>
                  </a:cubicBezTo>
                  <a:cubicBezTo>
                    <a:pt x="94785" y="51523"/>
                    <a:pt x="93469" y="50203"/>
                    <a:pt x="93469" y="50203"/>
                  </a:cubicBezTo>
                  <a:cubicBezTo>
                    <a:pt x="93469" y="50203"/>
                    <a:pt x="93469" y="50203"/>
                    <a:pt x="68456" y="10611"/>
                  </a:cubicBezTo>
                  <a:cubicBezTo>
                    <a:pt x="65823" y="6652"/>
                    <a:pt x="67140" y="2693"/>
                    <a:pt x="71089" y="1373"/>
                  </a:cubicBezTo>
                  <a:close/>
                </a:path>
              </a:pathLst>
            </a:custGeom>
            <a:solidFill>
              <a:schemeClr val="bg1"/>
            </a:solidFill>
            <a:ln>
              <a:noFill/>
            </a:ln>
          </p:spPr>
          <p:txBody>
            <a:bodyPr/>
            <a:lstStyle/>
            <a:p>
              <a:endParaRPr lang="zh-CN" altLang="en-US"/>
            </a:p>
          </p:txBody>
        </p:sp>
      </p:grpSp>
      <p:grpSp>
        <p:nvGrpSpPr>
          <p:cNvPr id="17" name="组合 16"/>
          <p:cNvGrpSpPr/>
          <p:nvPr/>
        </p:nvGrpSpPr>
        <p:grpSpPr>
          <a:xfrm>
            <a:off x="4306977" y="3123398"/>
            <a:ext cx="1782233" cy="1248833"/>
            <a:chOff x="4306977" y="3123398"/>
            <a:chExt cx="1782233" cy="1248833"/>
          </a:xfrm>
        </p:grpSpPr>
        <p:sp>
          <p:nvSpPr>
            <p:cNvPr id="18" name="椭圆 30"/>
            <p:cNvSpPr>
              <a:spLocks noChangeArrowheads="1"/>
            </p:cNvSpPr>
            <p:nvPr/>
          </p:nvSpPr>
          <p:spPr bwMode="auto">
            <a:xfrm rot="2700000">
              <a:off x="4573677" y="2856698"/>
              <a:ext cx="1248833" cy="1782233"/>
            </a:xfrm>
            <a:custGeom>
              <a:avLst/>
              <a:gdLst>
                <a:gd name="T0" fmla="*/ 938190 w 936104"/>
                <a:gd name="T1" fmla="*/ 200204 h 1337481"/>
                <a:gd name="T2" fmla="*/ 938190 w 936104"/>
                <a:gd name="T3" fmla="*/ 491164 h 1337481"/>
                <a:gd name="T4" fmla="*/ 902106 w 936104"/>
                <a:gd name="T5" fmla="*/ 487543 h 1337481"/>
                <a:gd name="T6" fmla="*/ 721684 w 936104"/>
                <a:gd name="T7" fmla="*/ 667129 h 1337481"/>
                <a:gd name="T8" fmla="*/ 902106 w 936104"/>
                <a:gd name="T9" fmla="*/ 846716 h 1337481"/>
                <a:gd name="T10" fmla="*/ 938190 w 936104"/>
                <a:gd name="T11" fmla="*/ 843096 h 1337481"/>
                <a:gd name="T12" fmla="*/ 938190 w 936104"/>
                <a:gd name="T13" fmla="*/ 1134054 h 1337481"/>
                <a:gd name="T14" fmla="*/ 568151 w 936104"/>
                <a:gd name="T15" fmla="*/ 1134054 h 1337481"/>
                <a:gd name="T16" fmla="*/ 595390 w 936104"/>
                <a:gd name="T17" fmla="*/ 1208549 h 1337481"/>
                <a:gd name="T18" fmla="*/ 469096 w 936104"/>
                <a:gd name="T19" fmla="*/ 1334259 h 1337481"/>
                <a:gd name="T20" fmla="*/ 342800 w 936104"/>
                <a:gd name="T21" fmla="*/ 1208549 h 1337481"/>
                <a:gd name="T22" fmla="*/ 370040 w 936104"/>
                <a:gd name="T23" fmla="*/ 1134054 h 1337481"/>
                <a:gd name="T24" fmla="*/ 0 w 936104"/>
                <a:gd name="T25" fmla="*/ 1134054 h 1337481"/>
                <a:gd name="T26" fmla="*/ 0 w 936104"/>
                <a:gd name="T27" fmla="*/ 843096 h 1337481"/>
                <a:gd name="T28" fmla="*/ 36084 w 936104"/>
                <a:gd name="T29" fmla="*/ 846716 h 1337481"/>
                <a:gd name="T30" fmla="*/ 216504 w 936104"/>
                <a:gd name="T31" fmla="*/ 667129 h 1337481"/>
                <a:gd name="T32" fmla="*/ 36084 w 936104"/>
                <a:gd name="T33" fmla="*/ 487543 h 1337481"/>
                <a:gd name="T34" fmla="*/ 0 w 936104"/>
                <a:gd name="T35" fmla="*/ 491164 h 1337481"/>
                <a:gd name="T36" fmla="*/ 0 w 936104"/>
                <a:gd name="T37" fmla="*/ 200204 h 1337481"/>
                <a:gd name="T38" fmla="*/ 370039 w 936104"/>
                <a:gd name="T39" fmla="*/ 200204 h 1337481"/>
                <a:gd name="T40" fmla="*/ 342799 w 936104"/>
                <a:gd name="T41" fmla="*/ 125710 h 1337481"/>
                <a:gd name="T42" fmla="*/ 469094 w 936104"/>
                <a:gd name="T43" fmla="*/ 0 h 1337481"/>
                <a:gd name="T44" fmla="*/ 595389 w 936104"/>
                <a:gd name="T45" fmla="*/ 125710 h 1337481"/>
                <a:gd name="T46" fmla="*/ 568151 w 936104"/>
                <a:gd name="T47" fmla="*/ 200204 h 1337481"/>
                <a:gd name="T48" fmla="*/ 938190 w 936104"/>
                <a:gd name="T49" fmla="*/ 200204 h 133748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36104"/>
                <a:gd name="T76" fmla="*/ 0 h 1337481"/>
                <a:gd name="T77" fmla="*/ 936104 w 936104"/>
                <a:gd name="T78" fmla="*/ 1337481 h 133748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36104" h="1337481">
                  <a:moveTo>
                    <a:pt x="936104" y="200688"/>
                  </a:moveTo>
                  <a:lnTo>
                    <a:pt x="936104" y="492350"/>
                  </a:lnTo>
                  <a:lnTo>
                    <a:pt x="900100" y="488720"/>
                  </a:lnTo>
                  <a:cubicBezTo>
                    <a:pt x="800678" y="488720"/>
                    <a:pt x="720080" y="569318"/>
                    <a:pt x="720080" y="668740"/>
                  </a:cubicBezTo>
                  <a:cubicBezTo>
                    <a:pt x="720080" y="768162"/>
                    <a:pt x="800678" y="848760"/>
                    <a:pt x="900100" y="848760"/>
                  </a:cubicBezTo>
                  <a:cubicBezTo>
                    <a:pt x="912432" y="848760"/>
                    <a:pt x="924475" y="847520"/>
                    <a:pt x="936104" y="845131"/>
                  </a:cubicBezTo>
                  <a:lnTo>
                    <a:pt x="936104" y="1136792"/>
                  </a:lnTo>
                  <a:lnTo>
                    <a:pt x="566887" y="1136792"/>
                  </a:lnTo>
                  <a:cubicBezTo>
                    <a:pt x="584584" y="1156619"/>
                    <a:pt x="594066" y="1182936"/>
                    <a:pt x="594066" y="1211467"/>
                  </a:cubicBezTo>
                  <a:cubicBezTo>
                    <a:pt x="594066" y="1281063"/>
                    <a:pt x="537648" y="1337481"/>
                    <a:pt x="468052" y="1337481"/>
                  </a:cubicBezTo>
                  <a:cubicBezTo>
                    <a:pt x="398456" y="1337481"/>
                    <a:pt x="342038" y="1281063"/>
                    <a:pt x="342038" y="1211467"/>
                  </a:cubicBezTo>
                  <a:cubicBezTo>
                    <a:pt x="342038" y="1182936"/>
                    <a:pt x="351520" y="1156619"/>
                    <a:pt x="369217" y="1136792"/>
                  </a:cubicBezTo>
                  <a:lnTo>
                    <a:pt x="0" y="1136792"/>
                  </a:lnTo>
                  <a:lnTo>
                    <a:pt x="0" y="845131"/>
                  </a:lnTo>
                  <a:lnTo>
                    <a:pt x="36004" y="848760"/>
                  </a:lnTo>
                  <a:cubicBezTo>
                    <a:pt x="135426" y="848760"/>
                    <a:pt x="216024" y="768162"/>
                    <a:pt x="216024" y="668740"/>
                  </a:cubicBezTo>
                  <a:cubicBezTo>
                    <a:pt x="216024" y="569318"/>
                    <a:pt x="135426" y="488720"/>
                    <a:pt x="36004" y="488720"/>
                  </a:cubicBezTo>
                  <a:cubicBezTo>
                    <a:pt x="23672" y="488720"/>
                    <a:pt x="11630" y="489960"/>
                    <a:pt x="0" y="492350"/>
                  </a:cubicBezTo>
                  <a:lnTo>
                    <a:pt x="0" y="200688"/>
                  </a:lnTo>
                  <a:lnTo>
                    <a:pt x="369216" y="200688"/>
                  </a:lnTo>
                  <a:cubicBezTo>
                    <a:pt x="351519" y="180862"/>
                    <a:pt x="342037" y="154545"/>
                    <a:pt x="342037" y="126014"/>
                  </a:cubicBezTo>
                  <a:cubicBezTo>
                    <a:pt x="342037" y="56418"/>
                    <a:pt x="398455" y="0"/>
                    <a:pt x="468051" y="0"/>
                  </a:cubicBezTo>
                  <a:cubicBezTo>
                    <a:pt x="537647" y="0"/>
                    <a:pt x="594065" y="56418"/>
                    <a:pt x="594065" y="126014"/>
                  </a:cubicBezTo>
                  <a:cubicBezTo>
                    <a:pt x="594065" y="154545"/>
                    <a:pt x="584583" y="180862"/>
                    <a:pt x="566887" y="200688"/>
                  </a:cubicBezTo>
                  <a:lnTo>
                    <a:pt x="936104" y="200688"/>
                  </a:lnTo>
                  <a:close/>
                </a:path>
              </a:pathLst>
            </a:custGeom>
            <a:solidFill>
              <a:srgbClr val="538C76"/>
            </a:solidFill>
            <a:ln>
              <a:noFill/>
            </a:ln>
          </p:spPr>
          <p:txBody>
            <a:bodyPr anchor="ctr"/>
            <a:lstStyle/>
            <a:p>
              <a:endParaRPr lang="zh-CN" altLang="en-US" sz="2400" dirty="0">
                <a:solidFill>
                  <a:schemeClr val="tx1">
                    <a:lumMod val="85000"/>
                    <a:lumOff val="15000"/>
                  </a:schemeClr>
                </a:solidFill>
              </a:endParaRPr>
            </a:p>
          </p:txBody>
        </p:sp>
        <p:sp>
          <p:nvSpPr>
            <p:cNvPr id="19" name="money-bag-of-dollars_44282"/>
            <p:cNvSpPr>
              <a:spLocks noChangeAspect="1"/>
            </p:cNvSpPr>
            <p:nvPr/>
          </p:nvSpPr>
          <p:spPr bwMode="auto">
            <a:xfrm>
              <a:off x="4893251" y="3380876"/>
              <a:ext cx="609685" cy="592430"/>
            </a:xfrm>
            <a:custGeom>
              <a:avLst/>
              <a:gdLst>
                <a:gd name="T0" fmla="*/ 206 w 256"/>
                <a:gd name="T1" fmla="*/ 104 h 249"/>
                <a:gd name="T2" fmla="*/ 209 w 256"/>
                <a:gd name="T3" fmla="*/ 81 h 249"/>
                <a:gd name="T4" fmla="*/ 128 w 256"/>
                <a:gd name="T5" fmla="*/ 0 h 249"/>
                <a:gd name="T6" fmla="*/ 47 w 256"/>
                <a:gd name="T7" fmla="*/ 81 h 249"/>
                <a:gd name="T8" fmla="*/ 50 w 256"/>
                <a:gd name="T9" fmla="*/ 104 h 249"/>
                <a:gd name="T10" fmla="*/ 17 w 256"/>
                <a:gd name="T11" fmla="*/ 194 h 249"/>
                <a:gd name="T12" fmla="*/ 42 w 256"/>
                <a:gd name="T13" fmla="*/ 172 h 249"/>
                <a:gd name="T14" fmla="*/ 60 w 256"/>
                <a:gd name="T15" fmla="*/ 207 h 249"/>
                <a:gd name="T16" fmla="*/ 39 w 256"/>
                <a:gd name="T17" fmla="*/ 227 h 249"/>
                <a:gd name="T18" fmla="*/ 80 w 256"/>
                <a:gd name="T19" fmla="*/ 249 h 249"/>
                <a:gd name="T20" fmla="*/ 116 w 256"/>
                <a:gd name="T21" fmla="*/ 238 h 249"/>
                <a:gd name="T22" fmla="*/ 128 w 256"/>
                <a:gd name="T23" fmla="*/ 239 h 249"/>
                <a:gd name="T24" fmla="*/ 140 w 256"/>
                <a:gd name="T25" fmla="*/ 238 h 249"/>
                <a:gd name="T26" fmla="*/ 176 w 256"/>
                <a:gd name="T27" fmla="*/ 249 h 249"/>
                <a:gd name="T28" fmla="*/ 217 w 256"/>
                <a:gd name="T29" fmla="*/ 227 h 249"/>
                <a:gd name="T30" fmla="*/ 196 w 256"/>
                <a:gd name="T31" fmla="*/ 207 h 249"/>
                <a:gd name="T32" fmla="*/ 214 w 256"/>
                <a:gd name="T33" fmla="*/ 172 h 249"/>
                <a:gd name="T34" fmla="*/ 240 w 256"/>
                <a:gd name="T35" fmla="*/ 194 h 249"/>
                <a:gd name="T36" fmla="*/ 206 w 256"/>
                <a:gd name="T37" fmla="*/ 104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6" h="249">
                  <a:moveTo>
                    <a:pt x="206" y="104"/>
                  </a:moveTo>
                  <a:cubicBezTo>
                    <a:pt x="208" y="97"/>
                    <a:pt x="209" y="89"/>
                    <a:pt x="209" y="81"/>
                  </a:cubicBezTo>
                  <a:cubicBezTo>
                    <a:pt x="209" y="36"/>
                    <a:pt x="173" y="0"/>
                    <a:pt x="128" y="0"/>
                  </a:cubicBezTo>
                  <a:cubicBezTo>
                    <a:pt x="83" y="0"/>
                    <a:pt x="47" y="36"/>
                    <a:pt x="47" y="81"/>
                  </a:cubicBezTo>
                  <a:cubicBezTo>
                    <a:pt x="47" y="89"/>
                    <a:pt x="48" y="97"/>
                    <a:pt x="50" y="104"/>
                  </a:cubicBezTo>
                  <a:cubicBezTo>
                    <a:pt x="40" y="112"/>
                    <a:pt x="0" y="148"/>
                    <a:pt x="17" y="194"/>
                  </a:cubicBezTo>
                  <a:cubicBezTo>
                    <a:pt x="17" y="194"/>
                    <a:pt x="31" y="193"/>
                    <a:pt x="42" y="172"/>
                  </a:cubicBezTo>
                  <a:cubicBezTo>
                    <a:pt x="45" y="185"/>
                    <a:pt x="52" y="197"/>
                    <a:pt x="60" y="207"/>
                  </a:cubicBezTo>
                  <a:cubicBezTo>
                    <a:pt x="48" y="211"/>
                    <a:pt x="39" y="218"/>
                    <a:pt x="39" y="227"/>
                  </a:cubicBezTo>
                  <a:cubicBezTo>
                    <a:pt x="39" y="239"/>
                    <a:pt x="57" y="249"/>
                    <a:pt x="80" y="249"/>
                  </a:cubicBezTo>
                  <a:cubicBezTo>
                    <a:pt x="96" y="249"/>
                    <a:pt x="109" y="244"/>
                    <a:pt x="116" y="238"/>
                  </a:cubicBezTo>
                  <a:cubicBezTo>
                    <a:pt x="120" y="238"/>
                    <a:pt x="124" y="239"/>
                    <a:pt x="128" y="239"/>
                  </a:cubicBezTo>
                  <a:cubicBezTo>
                    <a:pt x="132" y="239"/>
                    <a:pt x="136" y="238"/>
                    <a:pt x="140" y="238"/>
                  </a:cubicBezTo>
                  <a:cubicBezTo>
                    <a:pt x="147" y="244"/>
                    <a:pt x="161" y="249"/>
                    <a:pt x="176" y="249"/>
                  </a:cubicBezTo>
                  <a:cubicBezTo>
                    <a:pt x="199" y="249"/>
                    <a:pt x="217" y="239"/>
                    <a:pt x="217" y="227"/>
                  </a:cubicBezTo>
                  <a:cubicBezTo>
                    <a:pt x="217" y="218"/>
                    <a:pt x="209" y="211"/>
                    <a:pt x="196" y="207"/>
                  </a:cubicBezTo>
                  <a:cubicBezTo>
                    <a:pt x="205" y="197"/>
                    <a:pt x="211" y="185"/>
                    <a:pt x="214" y="172"/>
                  </a:cubicBezTo>
                  <a:cubicBezTo>
                    <a:pt x="226" y="193"/>
                    <a:pt x="240" y="194"/>
                    <a:pt x="240" y="194"/>
                  </a:cubicBezTo>
                  <a:cubicBezTo>
                    <a:pt x="256" y="148"/>
                    <a:pt x="216" y="112"/>
                    <a:pt x="206" y="104"/>
                  </a:cubicBezTo>
                  <a:close/>
                </a:path>
              </a:pathLst>
            </a:custGeom>
            <a:solidFill>
              <a:schemeClr val="bg1"/>
            </a:solidFill>
            <a:ln>
              <a:noFill/>
            </a:ln>
          </p:spPr>
          <p:txBody>
            <a:bodyPr/>
            <a:lstStyle/>
            <a:p>
              <a:endParaRPr lang="zh-CN" altLang="en-US"/>
            </a:p>
          </p:txBody>
        </p:sp>
      </p:grpSp>
      <p:grpSp>
        <p:nvGrpSpPr>
          <p:cNvPr id="20" name="组合 19"/>
          <p:cNvGrpSpPr/>
          <p:nvPr/>
        </p:nvGrpSpPr>
        <p:grpSpPr>
          <a:xfrm>
            <a:off x="6161177" y="3127632"/>
            <a:ext cx="1782233" cy="1248833"/>
            <a:chOff x="6161177" y="3127632"/>
            <a:chExt cx="1782233" cy="1248833"/>
          </a:xfrm>
        </p:grpSpPr>
        <p:sp>
          <p:nvSpPr>
            <p:cNvPr id="21" name="椭圆 30"/>
            <p:cNvSpPr>
              <a:spLocks noChangeArrowheads="1"/>
            </p:cNvSpPr>
            <p:nvPr/>
          </p:nvSpPr>
          <p:spPr bwMode="auto">
            <a:xfrm rot="2700000" flipH="1" flipV="1">
              <a:off x="6427877" y="2860932"/>
              <a:ext cx="1248833" cy="1782233"/>
            </a:xfrm>
            <a:custGeom>
              <a:avLst/>
              <a:gdLst>
                <a:gd name="T0" fmla="*/ 938190 w 936104"/>
                <a:gd name="T1" fmla="*/ 200204 h 1337481"/>
                <a:gd name="T2" fmla="*/ 938190 w 936104"/>
                <a:gd name="T3" fmla="*/ 491164 h 1337481"/>
                <a:gd name="T4" fmla="*/ 902106 w 936104"/>
                <a:gd name="T5" fmla="*/ 487543 h 1337481"/>
                <a:gd name="T6" fmla="*/ 721684 w 936104"/>
                <a:gd name="T7" fmla="*/ 667129 h 1337481"/>
                <a:gd name="T8" fmla="*/ 902106 w 936104"/>
                <a:gd name="T9" fmla="*/ 846716 h 1337481"/>
                <a:gd name="T10" fmla="*/ 938190 w 936104"/>
                <a:gd name="T11" fmla="*/ 843096 h 1337481"/>
                <a:gd name="T12" fmla="*/ 938190 w 936104"/>
                <a:gd name="T13" fmla="*/ 1134054 h 1337481"/>
                <a:gd name="T14" fmla="*/ 568151 w 936104"/>
                <a:gd name="T15" fmla="*/ 1134054 h 1337481"/>
                <a:gd name="T16" fmla="*/ 595390 w 936104"/>
                <a:gd name="T17" fmla="*/ 1208549 h 1337481"/>
                <a:gd name="T18" fmla="*/ 469096 w 936104"/>
                <a:gd name="T19" fmla="*/ 1334259 h 1337481"/>
                <a:gd name="T20" fmla="*/ 342800 w 936104"/>
                <a:gd name="T21" fmla="*/ 1208549 h 1337481"/>
                <a:gd name="T22" fmla="*/ 370040 w 936104"/>
                <a:gd name="T23" fmla="*/ 1134054 h 1337481"/>
                <a:gd name="T24" fmla="*/ 0 w 936104"/>
                <a:gd name="T25" fmla="*/ 1134054 h 1337481"/>
                <a:gd name="T26" fmla="*/ 0 w 936104"/>
                <a:gd name="T27" fmla="*/ 843096 h 1337481"/>
                <a:gd name="T28" fmla="*/ 36084 w 936104"/>
                <a:gd name="T29" fmla="*/ 846716 h 1337481"/>
                <a:gd name="T30" fmla="*/ 216504 w 936104"/>
                <a:gd name="T31" fmla="*/ 667129 h 1337481"/>
                <a:gd name="T32" fmla="*/ 36084 w 936104"/>
                <a:gd name="T33" fmla="*/ 487543 h 1337481"/>
                <a:gd name="T34" fmla="*/ 0 w 936104"/>
                <a:gd name="T35" fmla="*/ 491164 h 1337481"/>
                <a:gd name="T36" fmla="*/ 0 w 936104"/>
                <a:gd name="T37" fmla="*/ 200204 h 1337481"/>
                <a:gd name="T38" fmla="*/ 370039 w 936104"/>
                <a:gd name="T39" fmla="*/ 200204 h 1337481"/>
                <a:gd name="T40" fmla="*/ 342799 w 936104"/>
                <a:gd name="T41" fmla="*/ 125710 h 1337481"/>
                <a:gd name="T42" fmla="*/ 469094 w 936104"/>
                <a:gd name="T43" fmla="*/ 0 h 1337481"/>
                <a:gd name="T44" fmla="*/ 595389 w 936104"/>
                <a:gd name="T45" fmla="*/ 125710 h 1337481"/>
                <a:gd name="T46" fmla="*/ 568151 w 936104"/>
                <a:gd name="T47" fmla="*/ 200204 h 1337481"/>
                <a:gd name="T48" fmla="*/ 938190 w 936104"/>
                <a:gd name="T49" fmla="*/ 200204 h 133748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36104"/>
                <a:gd name="T76" fmla="*/ 0 h 1337481"/>
                <a:gd name="T77" fmla="*/ 936104 w 936104"/>
                <a:gd name="T78" fmla="*/ 1337481 h 133748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36104" h="1337481">
                  <a:moveTo>
                    <a:pt x="936104" y="200688"/>
                  </a:moveTo>
                  <a:lnTo>
                    <a:pt x="936104" y="492350"/>
                  </a:lnTo>
                  <a:lnTo>
                    <a:pt x="900100" y="488720"/>
                  </a:lnTo>
                  <a:cubicBezTo>
                    <a:pt x="800678" y="488720"/>
                    <a:pt x="720080" y="569318"/>
                    <a:pt x="720080" y="668740"/>
                  </a:cubicBezTo>
                  <a:cubicBezTo>
                    <a:pt x="720080" y="768162"/>
                    <a:pt x="800678" y="848760"/>
                    <a:pt x="900100" y="848760"/>
                  </a:cubicBezTo>
                  <a:cubicBezTo>
                    <a:pt x="912432" y="848760"/>
                    <a:pt x="924475" y="847520"/>
                    <a:pt x="936104" y="845131"/>
                  </a:cubicBezTo>
                  <a:lnTo>
                    <a:pt x="936104" y="1136792"/>
                  </a:lnTo>
                  <a:lnTo>
                    <a:pt x="566887" y="1136792"/>
                  </a:lnTo>
                  <a:cubicBezTo>
                    <a:pt x="584584" y="1156619"/>
                    <a:pt x="594066" y="1182936"/>
                    <a:pt x="594066" y="1211467"/>
                  </a:cubicBezTo>
                  <a:cubicBezTo>
                    <a:pt x="594066" y="1281063"/>
                    <a:pt x="537648" y="1337481"/>
                    <a:pt x="468052" y="1337481"/>
                  </a:cubicBezTo>
                  <a:cubicBezTo>
                    <a:pt x="398456" y="1337481"/>
                    <a:pt x="342038" y="1281063"/>
                    <a:pt x="342038" y="1211467"/>
                  </a:cubicBezTo>
                  <a:cubicBezTo>
                    <a:pt x="342038" y="1182936"/>
                    <a:pt x="351520" y="1156619"/>
                    <a:pt x="369217" y="1136792"/>
                  </a:cubicBezTo>
                  <a:lnTo>
                    <a:pt x="0" y="1136792"/>
                  </a:lnTo>
                  <a:lnTo>
                    <a:pt x="0" y="845131"/>
                  </a:lnTo>
                  <a:lnTo>
                    <a:pt x="36004" y="848760"/>
                  </a:lnTo>
                  <a:cubicBezTo>
                    <a:pt x="135426" y="848760"/>
                    <a:pt x="216024" y="768162"/>
                    <a:pt x="216024" y="668740"/>
                  </a:cubicBezTo>
                  <a:cubicBezTo>
                    <a:pt x="216024" y="569318"/>
                    <a:pt x="135426" y="488720"/>
                    <a:pt x="36004" y="488720"/>
                  </a:cubicBezTo>
                  <a:cubicBezTo>
                    <a:pt x="23672" y="488720"/>
                    <a:pt x="11630" y="489960"/>
                    <a:pt x="0" y="492350"/>
                  </a:cubicBezTo>
                  <a:lnTo>
                    <a:pt x="0" y="200688"/>
                  </a:lnTo>
                  <a:lnTo>
                    <a:pt x="369216" y="200688"/>
                  </a:lnTo>
                  <a:cubicBezTo>
                    <a:pt x="351519" y="180862"/>
                    <a:pt x="342037" y="154545"/>
                    <a:pt x="342037" y="126014"/>
                  </a:cubicBezTo>
                  <a:cubicBezTo>
                    <a:pt x="342037" y="56418"/>
                    <a:pt x="398455" y="0"/>
                    <a:pt x="468051" y="0"/>
                  </a:cubicBezTo>
                  <a:cubicBezTo>
                    <a:pt x="537647" y="0"/>
                    <a:pt x="594065" y="56418"/>
                    <a:pt x="594065" y="126014"/>
                  </a:cubicBezTo>
                  <a:cubicBezTo>
                    <a:pt x="594065" y="154545"/>
                    <a:pt x="584583" y="180862"/>
                    <a:pt x="566887" y="200688"/>
                  </a:cubicBezTo>
                  <a:lnTo>
                    <a:pt x="936104" y="200688"/>
                  </a:lnTo>
                  <a:close/>
                </a:path>
              </a:pathLst>
            </a:custGeom>
            <a:solidFill>
              <a:srgbClr val="538C76"/>
            </a:solidFill>
            <a:ln>
              <a:noFill/>
            </a:ln>
          </p:spPr>
          <p:txBody>
            <a:bodyPr anchor="ctr"/>
            <a:lstStyle/>
            <a:p>
              <a:endParaRPr lang="zh-CN" altLang="en-US" sz="2400" dirty="0">
                <a:solidFill>
                  <a:schemeClr val="tx1">
                    <a:lumMod val="85000"/>
                    <a:lumOff val="15000"/>
                  </a:schemeClr>
                </a:solidFill>
              </a:endParaRPr>
            </a:p>
          </p:txBody>
        </p:sp>
        <p:sp>
          <p:nvSpPr>
            <p:cNvPr id="22" name="money-bag-of-dollars_44282"/>
            <p:cNvSpPr>
              <a:spLocks noChangeAspect="1"/>
            </p:cNvSpPr>
            <p:nvPr/>
          </p:nvSpPr>
          <p:spPr bwMode="auto">
            <a:xfrm>
              <a:off x="6822598" y="3380876"/>
              <a:ext cx="567206" cy="567204"/>
            </a:xfrm>
            <a:custGeom>
              <a:avLst/>
              <a:gdLst>
                <a:gd name="connsiteX0" fmla="*/ 199497 w 331788"/>
                <a:gd name="connsiteY0" fmla="*/ 265112 h 331787"/>
                <a:gd name="connsiteX1" fmla="*/ 209798 w 331788"/>
                <a:gd name="connsiteY1" fmla="*/ 279217 h 331787"/>
                <a:gd name="connsiteX2" fmla="*/ 238126 w 331788"/>
                <a:gd name="connsiteY2" fmla="*/ 315118 h 331787"/>
                <a:gd name="connsiteX3" fmla="*/ 166018 w 331788"/>
                <a:gd name="connsiteY3" fmla="*/ 331787 h 331787"/>
                <a:gd name="connsiteX4" fmla="*/ 122238 w 331788"/>
                <a:gd name="connsiteY4" fmla="*/ 325376 h 331787"/>
                <a:gd name="connsiteX5" fmla="*/ 199497 w 331788"/>
                <a:gd name="connsiteY5" fmla="*/ 265112 h 331787"/>
                <a:gd name="connsiteX6" fmla="*/ 190500 w 331788"/>
                <a:gd name="connsiteY6" fmla="*/ 228600 h 331787"/>
                <a:gd name="connsiteX7" fmla="*/ 201490 w 331788"/>
                <a:gd name="connsiteY7" fmla="*/ 228600 h 331787"/>
                <a:gd name="connsiteX8" fmla="*/ 206375 w 331788"/>
                <a:gd name="connsiteY8" fmla="*/ 236394 h 331787"/>
                <a:gd name="connsiteX9" fmla="*/ 200269 w 331788"/>
                <a:gd name="connsiteY9" fmla="*/ 242888 h 331787"/>
                <a:gd name="connsiteX10" fmla="*/ 190500 w 331788"/>
                <a:gd name="connsiteY10" fmla="*/ 228600 h 331787"/>
                <a:gd name="connsiteX11" fmla="*/ 146452 w 331788"/>
                <a:gd name="connsiteY11" fmla="*/ 228600 h 331787"/>
                <a:gd name="connsiteX12" fmla="*/ 164590 w 331788"/>
                <a:gd name="connsiteY12" fmla="*/ 229897 h 331787"/>
                <a:gd name="connsiteX13" fmla="*/ 165885 w 331788"/>
                <a:gd name="connsiteY13" fmla="*/ 229897 h 331787"/>
                <a:gd name="connsiteX14" fmla="*/ 173659 w 331788"/>
                <a:gd name="connsiteY14" fmla="*/ 229897 h 331787"/>
                <a:gd name="connsiteX15" fmla="*/ 190501 w 331788"/>
                <a:gd name="connsiteY15" fmla="*/ 253240 h 331787"/>
                <a:gd name="connsiteX16" fmla="*/ 103699 w 331788"/>
                <a:gd name="connsiteY16" fmla="*/ 320675 h 331787"/>
                <a:gd name="connsiteX17" fmla="*/ 77788 w 331788"/>
                <a:gd name="connsiteY17" fmla="*/ 306410 h 331787"/>
                <a:gd name="connsiteX18" fmla="*/ 112768 w 331788"/>
                <a:gd name="connsiteY18" fmla="*/ 244162 h 331787"/>
                <a:gd name="connsiteX19" fmla="*/ 121837 w 331788"/>
                <a:gd name="connsiteY19" fmla="*/ 245459 h 331787"/>
                <a:gd name="connsiteX20" fmla="*/ 146452 w 331788"/>
                <a:gd name="connsiteY20" fmla="*/ 228600 h 331787"/>
                <a:gd name="connsiteX21" fmla="*/ 323851 w 331788"/>
                <a:gd name="connsiteY21" fmla="*/ 217487 h 331787"/>
                <a:gd name="connsiteX22" fmla="*/ 249631 w 331788"/>
                <a:gd name="connsiteY22" fmla="*/ 307975 h 331787"/>
                <a:gd name="connsiteX23" fmla="*/ 207963 w 331788"/>
                <a:gd name="connsiteY23" fmla="*/ 253682 h 331787"/>
                <a:gd name="connsiteX24" fmla="*/ 218380 w 331788"/>
                <a:gd name="connsiteY24" fmla="*/ 243341 h 331787"/>
                <a:gd name="connsiteX25" fmla="*/ 227495 w 331788"/>
                <a:gd name="connsiteY25" fmla="*/ 244634 h 331787"/>
                <a:gd name="connsiteX26" fmla="*/ 253537 w 331788"/>
                <a:gd name="connsiteY26" fmla="*/ 225243 h 331787"/>
                <a:gd name="connsiteX27" fmla="*/ 323851 w 331788"/>
                <a:gd name="connsiteY27" fmla="*/ 217487 h 331787"/>
                <a:gd name="connsiteX28" fmla="*/ 3175 w 331788"/>
                <a:gd name="connsiteY28" fmla="*/ 196850 h 331787"/>
                <a:gd name="connsiteX29" fmla="*/ 93642 w 331788"/>
                <a:gd name="connsiteY29" fmla="*/ 222902 h 331787"/>
                <a:gd name="connsiteX30" fmla="*/ 100013 w 331788"/>
                <a:gd name="connsiteY30" fmla="*/ 235927 h 331787"/>
                <a:gd name="connsiteX31" fmla="*/ 65610 w 331788"/>
                <a:gd name="connsiteY31" fmla="*/ 298450 h 331787"/>
                <a:gd name="connsiteX32" fmla="*/ 3175 w 331788"/>
                <a:gd name="connsiteY32" fmla="*/ 196850 h 331787"/>
                <a:gd name="connsiteX33" fmla="*/ 146517 w 331788"/>
                <a:gd name="connsiteY33" fmla="*/ 192087 h 331787"/>
                <a:gd name="connsiteX34" fmla="*/ 163513 w 331788"/>
                <a:gd name="connsiteY34" fmla="*/ 215900 h 331787"/>
                <a:gd name="connsiteX35" fmla="*/ 147825 w 331788"/>
                <a:gd name="connsiteY35" fmla="*/ 214577 h 331787"/>
                <a:gd name="connsiteX36" fmla="*/ 141288 w 331788"/>
                <a:gd name="connsiteY36" fmla="*/ 200025 h 331787"/>
                <a:gd name="connsiteX37" fmla="*/ 146517 w 331788"/>
                <a:gd name="connsiteY37" fmla="*/ 192087 h 331787"/>
                <a:gd name="connsiteX38" fmla="*/ 277877 w 331788"/>
                <a:gd name="connsiteY38" fmla="*/ 160337 h 331787"/>
                <a:gd name="connsiteX39" fmla="*/ 314326 w 331788"/>
                <a:gd name="connsiteY39" fmla="*/ 204624 h 331787"/>
                <a:gd name="connsiteX40" fmla="*/ 253143 w 331788"/>
                <a:gd name="connsiteY40" fmla="*/ 211137 h 331787"/>
                <a:gd name="connsiteX41" fmla="*/ 249238 w 331788"/>
                <a:gd name="connsiteY41" fmla="*/ 203322 h 331787"/>
                <a:gd name="connsiteX42" fmla="*/ 277877 w 331788"/>
                <a:gd name="connsiteY42" fmla="*/ 160337 h 331787"/>
                <a:gd name="connsiteX43" fmla="*/ 290513 w 331788"/>
                <a:gd name="connsiteY43" fmla="*/ 153987 h 331787"/>
                <a:gd name="connsiteX44" fmla="*/ 331788 w 331788"/>
                <a:gd name="connsiteY44" fmla="*/ 167061 h 331787"/>
                <a:gd name="connsiteX45" fmla="*/ 329125 w 331788"/>
                <a:gd name="connsiteY45" fmla="*/ 198437 h 331787"/>
                <a:gd name="connsiteX46" fmla="*/ 290513 w 331788"/>
                <a:gd name="connsiteY46" fmla="*/ 153987 h 331787"/>
                <a:gd name="connsiteX47" fmla="*/ 113341 w 331788"/>
                <a:gd name="connsiteY47" fmla="*/ 139700 h 331787"/>
                <a:gd name="connsiteX48" fmla="*/ 130085 w 331788"/>
                <a:gd name="connsiteY48" fmla="*/ 169324 h 331787"/>
                <a:gd name="connsiteX49" fmla="*/ 136525 w 331788"/>
                <a:gd name="connsiteY49" fmla="*/ 178340 h 331787"/>
                <a:gd name="connsiteX50" fmla="*/ 128797 w 331788"/>
                <a:gd name="connsiteY50" fmla="*/ 191219 h 331787"/>
                <a:gd name="connsiteX51" fmla="*/ 121069 w 331788"/>
                <a:gd name="connsiteY51" fmla="*/ 189932 h 331787"/>
                <a:gd name="connsiteX52" fmla="*/ 95310 w 331788"/>
                <a:gd name="connsiteY52" fmla="*/ 207963 h 331787"/>
                <a:gd name="connsiteX53" fmla="*/ 1288 w 331788"/>
                <a:gd name="connsiteY53" fmla="*/ 179628 h 331787"/>
                <a:gd name="connsiteX54" fmla="*/ 0 w 331788"/>
                <a:gd name="connsiteY54" fmla="*/ 165460 h 331787"/>
                <a:gd name="connsiteX55" fmla="*/ 1288 w 331788"/>
                <a:gd name="connsiteY55" fmla="*/ 151292 h 331787"/>
                <a:gd name="connsiteX56" fmla="*/ 113341 w 331788"/>
                <a:gd name="connsiteY56" fmla="*/ 139700 h 331787"/>
                <a:gd name="connsiteX57" fmla="*/ 186315 w 331788"/>
                <a:gd name="connsiteY57" fmla="*/ 138112 h 331787"/>
                <a:gd name="connsiteX58" fmla="*/ 268288 w 331788"/>
                <a:gd name="connsiteY58" fmla="*/ 149780 h 331787"/>
                <a:gd name="connsiteX59" fmla="*/ 238829 w 331788"/>
                <a:gd name="connsiteY59" fmla="*/ 193860 h 331787"/>
                <a:gd name="connsiteX60" fmla="*/ 227301 w 331788"/>
                <a:gd name="connsiteY60" fmla="*/ 191267 h 331787"/>
                <a:gd name="connsiteX61" fmla="*/ 200404 w 331788"/>
                <a:gd name="connsiteY61" fmla="*/ 214604 h 331787"/>
                <a:gd name="connsiteX62" fmla="*/ 179911 w 331788"/>
                <a:gd name="connsiteY62" fmla="*/ 215900 h 331787"/>
                <a:gd name="connsiteX63" fmla="*/ 155575 w 331788"/>
                <a:gd name="connsiteY63" fmla="*/ 179599 h 331787"/>
                <a:gd name="connsiteX64" fmla="*/ 173507 w 331788"/>
                <a:gd name="connsiteY64" fmla="*/ 154966 h 331787"/>
                <a:gd name="connsiteX65" fmla="*/ 186315 w 331788"/>
                <a:gd name="connsiteY65" fmla="*/ 138112 h 331787"/>
                <a:gd name="connsiteX66" fmla="*/ 168276 w 331788"/>
                <a:gd name="connsiteY66" fmla="*/ 138112 h 331787"/>
                <a:gd name="connsiteX67" fmla="*/ 161661 w 331788"/>
                <a:gd name="connsiteY67" fmla="*/ 145566 h 331787"/>
                <a:gd name="connsiteX68" fmla="*/ 145786 w 331788"/>
                <a:gd name="connsiteY68" fmla="*/ 166687 h 331787"/>
                <a:gd name="connsiteX69" fmla="*/ 141817 w 331788"/>
                <a:gd name="connsiteY69" fmla="*/ 161718 h 331787"/>
                <a:gd name="connsiteX70" fmla="*/ 128588 w 331788"/>
                <a:gd name="connsiteY70" fmla="*/ 139354 h 331787"/>
                <a:gd name="connsiteX71" fmla="*/ 168276 w 331788"/>
                <a:gd name="connsiteY71" fmla="*/ 138112 h 331787"/>
                <a:gd name="connsiteX72" fmla="*/ 220028 w 331788"/>
                <a:gd name="connsiteY72" fmla="*/ 103187 h 331787"/>
                <a:gd name="connsiteX73" fmla="*/ 232728 w 331788"/>
                <a:gd name="connsiteY73" fmla="*/ 105784 h 331787"/>
                <a:gd name="connsiteX74" fmla="*/ 237808 w 331788"/>
                <a:gd name="connsiteY74" fmla="*/ 105784 h 331787"/>
                <a:gd name="connsiteX75" fmla="*/ 246698 w 331788"/>
                <a:gd name="connsiteY75" fmla="*/ 118773 h 331787"/>
                <a:gd name="connsiteX76" fmla="*/ 255588 w 331788"/>
                <a:gd name="connsiteY76" fmla="*/ 131762 h 331787"/>
                <a:gd name="connsiteX77" fmla="*/ 198438 w 331788"/>
                <a:gd name="connsiteY77" fmla="*/ 125267 h 331787"/>
                <a:gd name="connsiteX78" fmla="*/ 220028 w 331788"/>
                <a:gd name="connsiteY78" fmla="*/ 103187 h 331787"/>
                <a:gd name="connsiteX79" fmla="*/ 317236 w 331788"/>
                <a:gd name="connsiteY79" fmla="*/ 98425 h 331787"/>
                <a:gd name="connsiteX80" fmla="*/ 331788 w 331788"/>
                <a:gd name="connsiteY80" fmla="*/ 152400 h 331787"/>
                <a:gd name="connsiteX81" fmla="*/ 292100 w 331788"/>
                <a:gd name="connsiteY81" fmla="*/ 140552 h 331787"/>
                <a:gd name="connsiteX82" fmla="*/ 317236 w 331788"/>
                <a:gd name="connsiteY82" fmla="*/ 98425 h 331787"/>
                <a:gd name="connsiteX83" fmla="*/ 286068 w 331788"/>
                <a:gd name="connsiteY83" fmla="*/ 52387 h 331787"/>
                <a:gd name="connsiteX84" fmla="*/ 309563 w 331788"/>
                <a:gd name="connsiteY84" fmla="*/ 84748 h 331787"/>
                <a:gd name="connsiteX85" fmla="*/ 278236 w 331788"/>
                <a:gd name="connsiteY85" fmla="*/ 136525 h 331787"/>
                <a:gd name="connsiteX86" fmla="*/ 276931 w 331788"/>
                <a:gd name="connsiteY86" fmla="*/ 136525 h 331787"/>
                <a:gd name="connsiteX87" fmla="*/ 258657 w 331788"/>
                <a:gd name="connsiteY87" fmla="*/ 110636 h 331787"/>
                <a:gd name="connsiteX88" fmla="*/ 250825 w 331788"/>
                <a:gd name="connsiteY88" fmla="*/ 98986 h 331787"/>
                <a:gd name="connsiteX89" fmla="*/ 259962 w 331788"/>
                <a:gd name="connsiteY89" fmla="*/ 78275 h 331787"/>
                <a:gd name="connsiteX90" fmla="*/ 258657 w 331788"/>
                <a:gd name="connsiteY90" fmla="*/ 70509 h 331787"/>
                <a:gd name="connsiteX91" fmla="*/ 286068 w 331788"/>
                <a:gd name="connsiteY91" fmla="*/ 52387 h 331787"/>
                <a:gd name="connsiteX92" fmla="*/ 73025 w 331788"/>
                <a:gd name="connsiteY92" fmla="*/ 28575 h 331787"/>
                <a:gd name="connsiteX93" fmla="*/ 107950 w 331788"/>
                <a:gd name="connsiteY93" fmla="*/ 126377 h 331787"/>
                <a:gd name="connsiteX94" fmla="*/ 3175 w 331788"/>
                <a:gd name="connsiteY94" fmla="*/ 138113 h 331787"/>
                <a:gd name="connsiteX95" fmla="*/ 73025 w 331788"/>
                <a:gd name="connsiteY95" fmla="*/ 28575 h 331787"/>
                <a:gd name="connsiteX96" fmla="*/ 203200 w 331788"/>
                <a:gd name="connsiteY96" fmla="*/ 4762 h 331787"/>
                <a:gd name="connsiteX97" fmla="*/ 274638 w 331788"/>
                <a:gd name="connsiteY97" fmla="*/ 41817 h 331787"/>
                <a:gd name="connsiteX98" fmla="*/ 251258 w 331788"/>
                <a:gd name="connsiteY98" fmla="*/ 57150 h 331787"/>
                <a:gd name="connsiteX99" fmla="*/ 233074 w 331788"/>
                <a:gd name="connsiteY99" fmla="*/ 50761 h 331787"/>
                <a:gd name="connsiteX100" fmla="*/ 225281 w 331788"/>
                <a:gd name="connsiteY100" fmla="*/ 52039 h 331787"/>
                <a:gd name="connsiteX101" fmla="*/ 203200 w 331788"/>
                <a:gd name="connsiteY101" fmla="*/ 4762 h 331787"/>
                <a:gd name="connsiteX102" fmla="*/ 165260 w 331788"/>
                <a:gd name="connsiteY102" fmla="*/ 0 h 331787"/>
                <a:gd name="connsiteX103" fmla="*/ 185786 w 331788"/>
                <a:gd name="connsiteY103" fmla="*/ 1290 h 331787"/>
                <a:gd name="connsiteX104" fmla="*/ 212725 w 331788"/>
                <a:gd name="connsiteY104" fmla="*/ 59333 h 331787"/>
                <a:gd name="connsiteX105" fmla="*/ 205028 w 331788"/>
                <a:gd name="connsiteY105" fmla="*/ 77390 h 331787"/>
                <a:gd name="connsiteX106" fmla="*/ 208876 w 331788"/>
                <a:gd name="connsiteY106" fmla="*/ 91579 h 331787"/>
                <a:gd name="connsiteX107" fmla="*/ 179371 w 331788"/>
                <a:gd name="connsiteY107" fmla="*/ 122535 h 331787"/>
                <a:gd name="connsiteX108" fmla="*/ 176806 w 331788"/>
                <a:gd name="connsiteY108" fmla="*/ 122535 h 331787"/>
                <a:gd name="connsiteX109" fmla="*/ 122927 w 331788"/>
                <a:gd name="connsiteY109" fmla="*/ 123825 h 331787"/>
                <a:gd name="connsiteX110" fmla="*/ 85725 w 331788"/>
                <a:gd name="connsiteY110" fmla="*/ 20637 h 331787"/>
                <a:gd name="connsiteX111" fmla="*/ 165260 w 331788"/>
                <a:gd name="connsiteY111" fmla="*/ 0 h 3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31788" h="331787">
                  <a:moveTo>
                    <a:pt x="199497" y="265112"/>
                  </a:moveTo>
                  <a:cubicBezTo>
                    <a:pt x="203360" y="270241"/>
                    <a:pt x="205935" y="274088"/>
                    <a:pt x="209798" y="279217"/>
                  </a:cubicBezTo>
                  <a:cubicBezTo>
                    <a:pt x="222674" y="295885"/>
                    <a:pt x="231688" y="307425"/>
                    <a:pt x="238126" y="315118"/>
                  </a:cubicBezTo>
                  <a:cubicBezTo>
                    <a:pt x="216236" y="325376"/>
                    <a:pt x="191771" y="331787"/>
                    <a:pt x="166018" y="331787"/>
                  </a:cubicBezTo>
                  <a:cubicBezTo>
                    <a:pt x="150566" y="331787"/>
                    <a:pt x="136402" y="329223"/>
                    <a:pt x="122238" y="325376"/>
                  </a:cubicBezTo>
                  <a:cubicBezTo>
                    <a:pt x="141553" y="312554"/>
                    <a:pt x="169881" y="293321"/>
                    <a:pt x="199497" y="265112"/>
                  </a:cubicBezTo>
                  <a:close/>
                  <a:moveTo>
                    <a:pt x="190500" y="228600"/>
                  </a:moveTo>
                  <a:cubicBezTo>
                    <a:pt x="194163" y="228600"/>
                    <a:pt x="197827" y="228600"/>
                    <a:pt x="201490" y="228600"/>
                  </a:cubicBezTo>
                  <a:cubicBezTo>
                    <a:pt x="202712" y="231198"/>
                    <a:pt x="203933" y="233796"/>
                    <a:pt x="206375" y="236394"/>
                  </a:cubicBezTo>
                  <a:cubicBezTo>
                    <a:pt x="203933" y="237693"/>
                    <a:pt x="201490" y="240290"/>
                    <a:pt x="200269" y="242888"/>
                  </a:cubicBezTo>
                  <a:cubicBezTo>
                    <a:pt x="196606" y="237693"/>
                    <a:pt x="194163" y="233796"/>
                    <a:pt x="190500" y="228600"/>
                  </a:cubicBezTo>
                  <a:close/>
                  <a:moveTo>
                    <a:pt x="146452" y="228600"/>
                  </a:moveTo>
                  <a:cubicBezTo>
                    <a:pt x="152930" y="228600"/>
                    <a:pt x="159408" y="229897"/>
                    <a:pt x="164590" y="229897"/>
                  </a:cubicBezTo>
                  <a:cubicBezTo>
                    <a:pt x="164590" y="229897"/>
                    <a:pt x="164590" y="229897"/>
                    <a:pt x="165885" y="229897"/>
                  </a:cubicBezTo>
                  <a:cubicBezTo>
                    <a:pt x="168477" y="229897"/>
                    <a:pt x="171068" y="229897"/>
                    <a:pt x="173659" y="229897"/>
                  </a:cubicBezTo>
                  <a:cubicBezTo>
                    <a:pt x="178841" y="237678"/>
                    <a:pt x="185319" y="245459"/>
                    <a:pt x="190501" y="253240"/>
                  </a:cubicBezTo>
                  <a:cubicBezTo>
                    <a:pt x="156817" y="286958"/>
                    <a:pt x="123132" y="309004"/>
                    <a:pt x="103699" y="320675"/>
                  </a:cubicBezTo>
                  <a:cubicBezTo>
                    <a:pt x="94630" y="316785"/>
                    <a:pt x="85561" y="311597"/>
                    <a:pt x="77788" y="306410"/>
                  </a:cubicBezTo>
                  <a:cubicBezTo>
                    <a:pt x="84266" y="293442"/>
                    <a:pt x="97221" y="271396"/>
                    <a:pt x="112768" y="244162"/>
                  </a:cubicBezTo>
                  <a:cubicBezTo>
                    <a:pt x="115359" y="245459"/>
                    <a:pt x="117950" y="245459"/>
                    <a:pt x="121837" y="245459"/>
                  </a:cubicBezTo>
                  <a:cubicBezTo>
                    <a:pt x="132201" y="245459"/>
                    <a:pt x="142566" y="238975"/>
                    <a:pt x="146452" y="228600"/>
                  </a:cubicBezTo>
                  <a:close/>
                  <a:moveTo>
                    <a:pt x="323851" y="217487"/>
                  </a:moveTo>
                  <a:cubicBezTo>
                    <a:pt x="310830" y="256268"/>
                    <a:pt x="284788" y="287292"/>
                    <a:pt x="249631" y="307975"/>
                  </a:cubicBezTo>
                  <a:cubicBezTo>
                    <a:pt x="240516" y="295048"/>
                    <a:pt x="224890" y="275658"/>
                    <a:pt x="207963" y="253682"/>
                  </a:cubicBezTo>
                  <a:cubicBezTo>
                    <a:pt x="211869" y="249804"/>
                    <a:pt x="214474" y="247219"/>
                    <a:pt x="218380" y="243341"/>
                  </a:cubicBezTo>
                  <a:cubicBezTo>
                    <a:pt x="220984" y="244634"/>
                    <a:pt x="223588" y="244634"/>
                    <a:pt x="227495" y="244634"/>
                  </a:cubicBezTo>
                  <a:cubicBezTo>
                    <a:pt x="239214" y="244634"/>
                    <a:pt x="250933" y="236878"/>
                    <a:pt x="253537" y="225243"/>
                  </a:cubicBezTo>
                  <a:cubicBezTo>
                    <a:pt x="280881" y="222658"/>
                    <a:pt x="304319" y="220073"/>
                    <a:pt x="323851" y="217487"/>
                  </a:cubicBezTo>
                  <a:close/>
                  <a:moveTo>
                    <a:pt x="3175" y="196850"/>
                  </a:moveTo>
                  <a:cubicBezTo>
                    <a:pt x="23562" y="204666"/>
                    <a:pt x="55417" y="215086"/>
                    <a:pt x="93642" y="222902"/>
                  </a:cubicBezTo>
                  <a:cubicBezTo>
                    <a:pt x="94916" y="228112"/>
                    <a:pt x="96190" y="232019"/>
                    <a:pt x="100013" y="235927"/>
                  </a:cubicBezTo>
                  <a:cubicBezTo>
                    <a:pt x="84723" y="261978"/>
                    <a:pt x="71981" y="284122"/>
                    <a:pt x="65610" y="298450"/>
                  </a:cubicBezTo>
                  <a:cubicBezTo>
                    <a:pt x="33755" y="273702"/>
                    <a:pt x="10820" y="237230"/>
                    <a:pt x="3175" y="196850"/>
                  </a:cubicBezTo>
                  <a:close/>
                  <a:moveTo>
                    <a:pt x="146517" y="192087"/>
                  </a:moveTo>
                  <a:cubicBezTo>
                    <a:pt x="151747" y="200025"/>
                    <a:pt x="156976" y="207963"/>
                    <a:pt x="163513" y="215900"/>
                  </a:cubicBezTo>
                  <a:cubicBezTo>
                    <a:pt x="158284" y="215900"/>
                    <a:pt x="153054" y="214577"/>
                    <a:pt x="147825" y="214577"/>
                  </a:cubicBezTo>
                  <a:cubicBezTo>
                    <a:pt x="147825" y="209286"/>
                    <a:pt x="145210" y="203994"/>
                    <a:pt x="141288" y="200025"/>
                  </a:cubicBezTo>
                  <a:cubicBezTo>
                    <a:pt x="142595" y="197379"/>
                    <a:pt x="145210" y="194733"/>
                    <a:pt x="146517" y="192087"/>
                  </a:cubicBezTo>
                  <a:close/>
                  <a:moveTo>
                    <a:pt x="277877" y="160337"/>
                  </a:moveTo>
                  <a:cubicBezTo>
                    <a:pt x="290894" y="175968"/>
                    <a:pt x="302610" y="190296"/>
                    <a:pt x="314326" y="204624"/>
                  </a:cubicBezTo>
                  <a:cubicBezTo>
                    <a:pt x="297403" y="205927"/>
                    <a:pt x="276575" y="208532"/>
                    <a:pt x="253143" y="211137"/>
                  </a:cubicBezTo>
                  <a:cubicBezTo>
                    <a:pt x="251842" y="207230"/>
                    <a:pt x="251842" y="204624"/>
                    <a:pt x="249238" y="203322"/>
                  </a:cubicBezTo>
                  <a:cubicBezTo>
                    <a:pt x="259652" y="188994"/>
                    <a:pt x="270066" y="174665"/>
                    <a:pt x="277877" y="160337"/>
                  </a:cubicBezTo>
                  <a:close/>
                  <a:moveTo>
                    <a:pt x="290513" y="153987"/>
                  </a:moveTo>
                  <a:cubicBezTo>
                    <a:pt x="306490" y="159216"/>
                    <a:pt x="321136" y="163139"/>
                    <a:pt x="331788" y="167061"/>
                  </a:cubicBezTo>
                  <a:cubicBezTo>
                    <a:pt x="331788" y="178827"/>
                    <a:pt x="330457" y="187978"/>
                    <a:pt x="329125" y="198437"/>
                  </a:cubicBezTo>
                  <a:cubicBezTo>
                    <a:pt x="317142" y="185364"/>
                    <a:pt x="303828" y="170983"/>
                    <a:pt x="290513" y="153987"/>
                  </a:cubicBezTo>
                  <a:close/>
                  <a:moveTo>
                    <a:pt x="113341" y="139700"/>
                  </a:moveTo>
                  <a:cubicBezTo>
                    <a:pt x="118493" y="150004"/>
                    <a:pt x="124933" y="160307"/>
                    <a:pt x="130085" y="169324"/>
                  </a:cubicBezTo>
                  <a:cubicBezTo>
                    <a:pt x="132661" y="171900"/>
                    <a:pt x="135237" y="175764"/>
                    <a:pt x="136525" y="178340"/>
                  </a:cubicBezTo>
                  <a:cubicBezTo>
                    <a:pt x="133949" y="183492"/>
                    <a:pt x="131373" y="187356"/>
                    <a:pt x="128797" y="191219"/>
                  </a:cubicBezTo>
                  <a:cubicBezTo>
                    <a:pt x="126221" y="189932"/>
                    <a:pt x="123645" y="189932"/>
                    <a:pt x="121069" y="189932"/>
                  </a:cubicBezTo>
                  <a:cubicBezTo>
                    <a:pt x="109478" y="189932"/>
                    <a:pt x="99174" y="197659"/>
                    <a:pt x="95310" y="207963"/>
                  </a:cubicBezTo>
                  <a:cubicBezTo>
                    <a:pt x="52807" y="200235"/>
                    <a:pt x="19320" y="187356"/>
                    <a:pt x="1288" y="179628"/>
                  </a:cubicBezTo>
                  <a:cubicBezTo>
                    <a:pt x="0" y="174476"/>
                    <a:pt x="0" y="170612"/>
                    <a:pt x="0" y="165460"/>
                  </a:cubicBezTo>
                  <a:cubicBezTo>
                    <a:pt x="0" y="160307"/>
                    <a:pt x="0" y="156444"/>
                    <a:pt x="1288" y="151292"/>
                  </a:cubicBezTo>
                  <a:cubicBezTo>
                    <a:pt x="23183" y="147428"/>
                    <a:pt x="64399" y="142276"/>
                    <a:pt x="113341" y="139700"/>
                  </a:cubicBezTo>
                  <a:close/>
                  <a:moveTo>
                    <a:pt x="186315" y="138112"/>
                  </a:moveTo>
                  <a:cubicBezTo>
                    <a:pt x="215774" y="139408"/>
                    <a:pt x="243952" y="143298"/>
                    <a:pt x="268288" y="149780"/>
                  </a:cubicBezTo>
                  <a:cubicBezTo>
                    <a:pt x="259322" y="164042"/>
                    <a:pt x="249076" y="179599"/>
                    <a:pt x="238829" y="193860"/>
                  </a:cubicBezTo>
                  <a:cubicBezTo>
                    <a:pt x="234986" y="192564"/>
                    <a:pt x="231144" y="191267"/>
                    <a:pt x="227301" y="191267"/>
                  </a:cubicBezTo>
                  <a:cubicBezTo>
                    <a:pt x="213212" y="191267"/>
                    <a:pt x="201685" y="201639"/>
                    <a:pt x="200404" y="214604"/>
                  </a:cubicBezTo>
                  <a:cubicBezTo>
                    <a:pt x="194000" y="214604"/>
                    <a:pt x="186315" y="214604"/>
                    <a:pt x="179911" y="215900"/>
                  </a:cubicBezTo>
                  <a:cubicBezTo>
                    <a:pt x="170945" y="202936"/>
                    <a:pt x="163260" y="191267"/>
                    <a:pt x="155575" y="179599"/>
                  </a:cubicBezTo>
                  <a:cubicBezTo>
                    <a:pt x="160698" y="171820"/>
                    <a:pt x="167102" y="162745"/>
                    <a:pt x="173507" y="154966"/>
                  </a:cubicBezTo>
                  <a:cubicBezTo>
                    <a:pt x="177349" y="148483"/>
                    <a:pt x="182472" y="143298"/>
                    <a:pt x="186315" y="138112"/>
                  </a:cubicBezTo>
                  <a:close/>
                  <a:moveTo>
                    <a:pt x="168276" y="138112"/>
                  </a:moveTo>
                  <a:cubicBezTo>
                    <a:pt x="165630" y="140597"/>
                    <a:pt x="164307" y="143081"/>
                    <a:pt x="161661" y="145566"/>
                  </a:cubicBezTo>
                  <a:cubicBezTo>
                    <a:pt x="156370" y="153020"/>
                    <a:pt x="151078" y="159232"/>
                    <a:pt x="145786" y="166687"/>
                  </a:cubicBezTo>
                  <a:cubicBezTo>
                    <a:pt x="144463" y="165445"/>
                    <a:pt x="143140" y="162960"/>
                    <a:pt x="141817" y="161718"/>
                  </a:cubicBezTo>
                  <a:cubicBezTo>
                    <a:pt x="137849" y="154263"/>
                    <a:pt x="132557" y="146808"/>
                    <a:pt x="128588" y="139354"/>
                  </a:cubicBezTo>
                  <a:cubicBezTo>
                    <a:pt x="141817" y="139354"/>
                    <a:pt x="155047" y="138112"/>
                    <a:pt x="168276" y="138112"/>
                  </a:cubicBezTo>
                  <a:close/>
                  <a:moveTo>
                    <a:pt x="220028" y="103187"/>
                  </a:moveTo>
                  <a:cubicBezTo>
                    <a:pt x="223838" y="104486"/>
                    <a:pt x="227648" y="105784"/>
                    <a:pt x="232728" y="105784"/>
                  </a:cubicBezTo>
                  <a:cubicBezTo>
                    <a:pt x="233998" y="105784"/>
                    <a:pt x="236538" y="105784"/>
                    <a:pt x="237808" y="105784"/>
                  </a:cubicBezTo>
                  <a:cubicBezTo>
                    <a:pt x="241618" y="109681"/>
                    <a:pt x="244158" y="114877"/>
                    <a:pt x="246698" y="118773"/>
                  </a:cubicBezTo>
                  <a:cubicBezTo>
                    <a:pt x="249238" y="122670"/>
                    <a:pt x="253048" y="127865"/>
                    <a:pt x="255588" y="131762"/>
                  </a:cubicBezTo>
                  <a:cubicBezTo>
                    <a:pt x="237808" y="129164"/>
                    <a:pt x="218758" y="126566"/>
                    <a:pt x="198438" y="125267"/>
                  </a:cubicBezTo>
                  <a:cubicBezTo>
                    <a:pt x="206058" y="117474"/>
                    <a:pt x="213678" y="109681"/>
                    <a:pt x="220028" y="103187"/>
                  </a:cubicBezTo>
                  <a:close/>
                  <a:moveTo>
                    <a:pt x="317236" y="98425"/>
                  </a:moveTo>
                  <a:cubicBezTo>
                    <a:pt x="325173" y="115539"/>
                    <a:pt x="329142" y="133969"/>
                    <a:pt x="331788" y="152400"/>
                  </a:cubicBezTo>
                  <a:cubicBezTo>
                    <a:pt x="319882" y="148450"/>
                    <a:pt x="306652" y="144501"/>
                    <a:pt x="292100" y="140552"/>
                  </a:cubicBezTo>
                  <a:cubicBezTo>
                    <a:pt x="301361" y="124754"/>
                    <a:pt x="310621" y="111589"/>
                    <a:pt x="317236" y="98425"/>
                  </a:cubicBezTo>
                  <a:close/>
                  <a:moveTo>
                    <a:pt x="286068" y="52387"/>
                  </a:moveTo>
                  <a:cubicBezTo>
                    <a:pt x="295205" y="61448"/>
                    <a:pt x="303037" y="71803"/>
                    <a:pt x="309563" y="84748"/>
                  </a:cubicBezTo>
                  <a:cubicBezTo>
                    <a:pt x="301731" y="98986"/>
                    <a:pt x="289984" y="117108"/>
                    <a:pt x="278236" y="136525"/>
                  </a:cubicBezTo>
                  <a:cubicBezTo>
                    <a:pt x="278236" y="136525"/>
                    <a:pt x="276931" y="136525"/>
                    <a:pt x="276931" y="136525"/>
                  </a:cubicBezTo>
                  <a:cubicBezTo>
                    <a:pt x="270404" y="127464"/>
                    <a:pt x="265183" y="119697"/>
                    <a:pt x="258657" y="110636"/>
                  </a:cubicBezTo>
                  <a:cubicBezTo>
                    <a:pt x="256046" y="106753"/>
                    <a:pt x="253436" y="102870"/>
                    <a:pt x="250825" y="98986"/>
                  </a:cubicBezTo>
                  <a:cubicBezTo>
                    <a:pt x="256046" y="93809"/>
                    <a:pt x="259962" y="86042"/>
                    <a:pt x="259962" y="78275"/>
                  </a:cubicBezTo>
                  <a:cubicBezTo>
                    <a:pt x="259962" y="75687"/>
                    <a:pt x="259962" y="73098"/>
                    <a:pt x="258657" y="70509"/>
                  </a:cubicBezTo>
                  <a:cubicBezTo>
                    <a:pt x="269099" y="62742"/>
                    <a:pt x="278236" y="57564"/>
                    <a:pt x="286068" y="52387"/>
                  </a:cubicBezTo>
                  <a:close/>
                  <a:moveTo>
                    <a:pt x="73025" y="28575"/>
                  </a:moveTo>
                  <a:cubicBezTo>
                    <a:pt x="79493" y="54655"/>
                    <a:pt x="92428" y="92472"/>
                    <a:pt x="107950" y="126377"/>
                  </a:cubicBezTo>
                  <a:cubicBezTo>
                    <a:pt x="63970" y="128985"/>
                    <a:pt x="25165" y="134201"/>
                    <a:pt x="3175" y="138113"/>
                  </a:cubicBezTo>
                  <a:cubicBezTo>
                    <a:pt x="10936" y="92472"/>
                    <a:pt x="36806" y="53351"/>
                    <a:pt x="73025" y="28575"/>
                  </a:cubicBezTo>
                  <a:close/>
                  <a:moveTo>
                    <a:pt x="203200" y="4762"/>
                  </a:moveTo>
                  <a:cubicBezTo>
                    <a:pt x="230476" y="11151"/>
                    <a:pt x="255155" y="23928"/>
                    <a:pt x="274638" y="41817"/>
                  </a:cubicBezTo>
                  <a:cubicBezTo>
                    <a:pt x="268144" y="45650"/>
                    <a:pt x="260350" y="52039"/>
                    <a:pt x="251258" y="57150"/>
                  </a:cubicBezTo>
                  <a:cubicBezTo>
                    <a:pt x="246063" y="53316"/>
                    <a:pt x="239568" y="50761"/>
                    <a:pt x="233074" y="50761"/>
                  </a:cubicBezTo>
                  <a:cubicBezTo>
                    <a:pt x="230476" y="50761"/>
                    <a:pt x="227879" y="50761"/>
                    <a:pt x="225281" y="52039"/>
                  </a:cubicBezTo>
                  <a:cubicBezTo>
                    <a:pt x="216189" y="34150"/>
                    <a:pt x="208395" y="17539"/>
                    <a:pt x="203200" y="4762"/>
                  </a:cubicBezTo>
                  <a:close/>
                  <a:moveTo>
                    <a:pt x="165260" y="0"/>
                  </a:moveTo>
                  <a:cubicBezTo>
                    <a:pt x="172957" y="0"/>
                    <a:pt x="179371" y="0"/>
                    <a:pt x="185786" y="1290"/>
                  </a:cubicBezTo>
                  <a:cubicBezTo>
                    <a:pt x="192200" y="15478"/>
                    <a:pt x="199897" y="36115"/>
                    <a:pt x="212725" y="59333"/>
                  </a:cubicBezTo>
                  <a:cubicBezTo>
                    <a:pt x="207594" y="63202"/>
                    <a:pt x="205028" y="69651"/>
                    <a:pt x="205028" y="77390"/>
                  </a:cubicBezTo>
                  <a:cubicBezTo>
                    <a:pt x="205028" y="82550"/>
                    <a:pt x="206311" y="87709"/>
                    <a:pt x="208876" y="91579"/>
                  </a:cubicBezTo>
                  <a:cubicBezTo>
                    <a:pt x="198614" y="100608"/>
                    <a:pt x="188351" y="110926"/>
                    <a:pt x="179371" y="122535"/>
                  </a:cubicBezTo>
                  <a:cubicBezTo>
                    <a:pt x="178089" y="122535"/>
                    <a:pt x="178089" y="122535"/>
                    <a:pt x="176806" y="122535"/>
                  </a:cubicBezTo>
                  <a:cubicBezTo>
                    <a:pt x="158846" y="122535"/>
                    <a:pt x="139604" y="123825"/>
                    <a:pt x="122927" y="123825"/>
                  </a:cubicBezTo>
                  <a:cubicBezTo>
                    <a:pt x="104967" y="87709"/>
                    <a:pt x="92139" y="45144"/>
                    <a:pt x="85725" y="20637"/>
                  </a:cubicBezTo>
                  <a:cubicBezTo>
                    <a:pt x="108816" y="7739"/>
                    <a:pt x="135755" y="0"/>
                    <a:pt x="165260" y="0"/>
                  </a:cubicBezTo>
                  <a:close/>
                </a:path>
              </a:pathLst>
            </a:custGeom>
            <a:solidFill>
              <a:schemeClr val="bg1"/>
            </a:solidFill>
            <a:ln>
              <a:noFill/>
            </a:ln>
          </p:spPr>
          <p:txBody>
            <a:bodyPr/>
            <a:lstStyle/>
            <a:p>
              <a:endParaRPr lang="zh-CN" altLang="en-US"/>
            </a:p>
          </p:txBody>
        </p:sp>
      </p:grpSp>
    </p:spTree>
  </p:cSld>
  <p:clrMapOvr>
    <a:masterClrMapping/>
  </p:clrMapOvr>
  <p:transition spd="med" advTm="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fltVal val="0"/>
                                          </p:val>
                                        </p:tav>
                                        <p:tav tm="100000">
                                          <p:val>
                                            <p:strVal val="#ppt_w"/>
                                          </p:val>
                                        </p:tav>
                                      </p:tavLst>
                                    </p:anim>
                                    <p:anim calcmode="lin" valueType="num">
                                      <p:cBhvr>
                                        <p:cTn id="8" dur="1000" fill="hold"/>
                                        <p:tgtEl>
                                          <p:spTgt spid="11"/>
                                        </p:tgtEl>
                                        <p:attrNameLst>
                                          <p:attrName>ppt_h</p:attrName>
                                        </p:attrNameLst>
                                      </p:cBhvr>
                                      <p:tavLst>
                                        <p:tav tm="0">
                                          <p:val>
                                            <p:fltVal val="0"/>
                                          </p:val>
                                        </p:tav>
                                        <p:tav tm="100000">
                                          <p:val>
                                            <p:strVal val="#ppt_h"/>
                                          </p:val>
                                        </p:tav>
                                      </p:tavLst>
                                    </p:anim>
                                    <p:anim calcmode="lin" valueType="num">
                                      <p:cBhvr>
                                        <p:cTn id="9" dur="1000" fill="hold"/>
                                        <p:tgtEl>
                                          <p:spTgt spid="11"/>
                                        </p:tgtEl>
                                        <p:attrNameLst>
                                          <p:attrName>style.rotation</p:attrName>
                                        </p:attrNameLst>
                                      </p:cBhvr>
                                      <p:tavLst>
                                        <p:tav tm="0">
                                          <p:val>
                                            <p:fltVal val="90"/>
                                          </p:val>
                                        </p:tav>
                                        <p:tav tm="100000">
                                          <p:val>
                                            <p:fltVal val="0"/>
                                          </p:val>
                                        </p:tav>
                                      </p:tavLst>
                                    </p:anim>
                                    <p:animEffect transition="in" filter="fade">
                                      <p:cBhvr>
                                        <p:cTn id="10" dur="1000"/>
                                        <p:tgtEl>
                                          <p:spTgt spid="11"/>
                                        </p:tgtEl>
                                      </p:cBhvr>
                                    </p:animEffect>
                                  </p:childTnLst>
                                </p:cTn>
                              </p:par>
                              <p:par>
                                <p:cTn id="11" presetID="31"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1000" fill="hold"/>
                                        <p:tgtEl>
                                          <p:spTgt spid="17"/>
                                        </p:tgtEl>
                                        <p:attrNameLst>
                                          <p:attrName>ppt_w</p:attrName>
                                        </p:attrNameLst>
                                      </p:cBhvr>
                                      <p:tavLst>
                                        <p:tav tm="0">
                                          <p:val>
                                            <p:fltVal val="0"/>
                                          </p:val>
                                        </p:tav>
                                        <p:tav tm="100000">
                                          <p:val>
                                            <p:strVal val="#ppt_w"/>
                                          </p:val>
                                        </p:tav>
                                      </p:tavLst>
                                    </p:anim>
                                    <p:anim calcmode="lin" valueType="num">
                                      <p:cBhvr>
                                        <p:cTn id="14" dur="1000" fill="hold"/>
                                        <p:tgtEl>
                                          <p:spTgt spid="17"/>
                                        </p:tgtEl>
                                        <p:attrNameLst>
                                          <p:attrName>ppt_h</p:attrName>
                                        </p:attrNameLst>
                                      </p:cBhvr>
                                      <p:tavLst>
                                        <p:tav tm="0">
                                          <p:val>
                                            <p:fltVal val="0"/>
                                          </p:val>
                                        </p:tav>
                                        <p:tav tm="100000">
                                          <p:val>
                                            <p:strVal val="#ppt_h"/>
                                          </p:val>
                                        </p:tav>
                                      </p:tavLst>
                                    </p:anim>
                                    <p:anim calcmode="lin" valueType="num">
                                      <p:cBhvr>
                                        <p:cTn id="15" dur="1000" fill="hold"/>
                                        <p:tgtEl>
                                          <p:spTgt spid="17"/>
                                        </p:tgtEl>
                                        <p:attrNameLst>
                                          <p:attrName>style.rotation</p:attrName>
                                        </p:attrNameLst>
                                      </p:cBhvr>
                                      <p:tavLst>
                                        <p:tav tm="0">
                                          <p:val>
                                            <p:fltVal val="90"/>
                                          </p:val>
                                        </p:tav>
                                        <p:tav tm="100000">
                                          <p:val>
                                            <p:fltVal val="0"/>
                                          </p:val>
                                        </p:tav>
                                      </p:tavLst>
                                    </p:anim>
                                    <p:animEffect transition="in" filter="fade">
                                      <p:cBhvr>
                                        <p:cTn id="16" dur="1000"/>
                                        <p:tgtEl>
                                          <p:spTgt spid="17"/>
                                        </p:tgtEl>
                                      </p:cBhvr>
                                    </p:animEffect>
                                  </p:childTnLst>
                                </p:cTn>
                              </p:par>
                              <p:par>
                                <p:cTn id="17" presetID="31" presetClass="entr" presetSubtype="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p:cTn id="19" dur="1000" fill="hold"/>
                                        <p:tgtEl>
                                          <p:spTgt spid="20"/>
                                        </p:tgtEl>
                                        <p:attrNameLst>
                                          <p:attrName>ppt_w</p:attrName>
                                        </p:attrNameLst>
                                      </p:cBhvr>
                                      <p:tavLst>
                                        <p:tav tm="0">
                                          <p:val>
                                            <p:fltVal val="0"/>
                                          </p:val>
                                        </p:tav>
                                        <p:tav tm="100000">
                                          <p:val>
                                            <p:strVal val="#ppt_w"/>
                                          </p:val>
                                        </p:tav>
                                      </p:tavLst>
                                    </p:anim>
                                    <p:anim calcmode="lin" valueType="num">
                                      <p:cBhvr>
                                        <p:cTn id="20" dur="1000" fill="hold"/>
                                        <p:tgtEl>
                                          <p:spTgt spid="20"/>
                                        </p:tgtEl>
                                        <p:attrNameLst>
                                          <p:attrName>ppt_h</p:attrName>
                                        </p:attrNameLst>
                                      </p:cBhvr>
                                      <p:tavLst>
                                        <p:tav tm="0">
                                          <p:val>
                                            <p:fltVal val="0"/>
                                          </p:val>
                                        </p:tav>
                                        <p:tav tm="100000">
                                          <p:val>
                                            <p:strVal val="#ppt_h"/>
                                          </p:val>
                                        </p:tav>
                                      </p:tavLst>
                                    </p:anim>
                                    <p:anim calcmode="lin" valueType="num">
                                      <p:cBhvr>
                                        <p:cTn id="21" dur="1000" fill="hold"/>
                                        <p:tgtEl>
                                          <p:spTgt spid="20"/>
                                        </p:tgtEl>
                                        <p:attrNameLst>
                                          <p:attrName>style.rotation</p:attrName>
                                        </p:attrNameLst>
                                      </p:cBhvr>
                                      <p:tavLst>
                                        <p:tav tm="0">
                                          <p:val>
                                            <p:fltVal val="90"/>
                                          </p:val>
                                        </p:tav>
                                        <p:tav tm="100000">
                                          <p:val>
                                            <p:fltVal val="0"/>
                                          </p:val>
                                        </p:tav>
                                      </p:tavLst>
                                    </p:anim>
                                    <p:animEffect transition="in" filter="fade">
                                      <p:cBhvr>
                                        <p:cTn id="22" dur="1000"/>
                                        <p:tgtEl>
                                          <p:spTgt spid="20"/>
                                        </p:tgtEl>
                                      </p:cBhvr>
                                    </p:animEffect>
                                  </p:childTnLst>
                                </p:cTn>
                              </p:par>
                              <p:par>
                                <p:cTn id="23" presetID="31"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p:cTn id="25" dur="1000" fill="hold"/>
                                        <p:tgtEl>
                                          <p:spTgt spid="14"/>
                                        </p:tgtEl>
                                        <p:attrNameLst>
                                          <p:attrName>ppt_w</p:attrName>
                                        </p:attrNameLst>
                                      </p:cBhvr>
                                      <p:tavLst>
                                        <p:tav tm="0">
                                          <p:val>
                                            <p:fltVal val="0"/>
                                          </p:val>
                                        </p:tav>
                                        <p:tav tm="100000">
                                          <p:val>
                                            <p:strVal val="#ppt_w"/>
                                          </p:val>
                                        </p:tav>
                                      </p:tavLst>
                                    </p:anim>
                                    <p:anim calcmode="lin" valueType="num">
                                      <p:cBhvr>
                                        <p:cTn id="26" dur="1000" fill="hold"/>
                                        <p:tgtEl>
                                          <p:spTgt spid="14"/>
                                        </p:tgtEl>
                                        <p:attrNameLst>
                                          <p:attrName>ppt_h</p:attrName>
                                        </p:attrNameLst>
                                      </p:cBhvr>
                                      <p:tavLst>
                                        <p:tav tm="0">
                                          <p:val>
                                            <p:fltVal val="0"/>
                                          </p:val>
                                        </p:tav>
                                        <p:tav tm="100000">
                                          <p:val>
                                            <p:strVal val="#ppt_h"/>
                                          </p:val>
                                        </p:tav>
                                      </p:tavLst>
                                    </p:anim>
                                    <p:anim calcmode="lin" valueType="num">
                                      <p:cBhvr>
                                        <p:cTn id="27" dur="1000" fill="hold"/>
                                        <p:tgtEl>
                                          <p:spTgt spid="14"/>
                                        </p:tgtEl>
                                        <p:attrNameLst>
                                          <p:attrName>style.rotation</p:attrName>
                                        </p:attrNameLst>
                                      </p:cBhvr>
                                      <p:tavLst>
                                        <p:tav tm="0">
                                          <p:val>
                                            <p:fltVal val="90"/>
                                          </p:val>
                                        </p:tav>
                                        <p:tav tm="100000">
                                          <p:val>
                                            <p:fltVal val="0"/>
                                          </p:val>
                                        </p:tav>
                                      </p:tavLst>
                                    </p:anim>
                                    <p:animEffect transition="in" filter="fade">
                                      <p:cBhvr>
                                        <p:cTn id="28" dur="1000"/>
                                        <p:tgtEl>
                                          <p:spTgt spid="14"/>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fill="hold"/>
                                        <p:tgtEl>
                                          <p:spTgt spid="7"/>
                                        </p:tgtEl>
                                        <p:attrNameLst>
                                          <p:attrName>ppt_x</p:attrName>
                                        </p:attrNameLst>
                                      </p:cBhvr>
                                      <p:tavLst>
                                        <p:tav tm="0">
                                          <p:val>
                                            <p:strVal val="0-#ppt_w/2"/>
                                          </p:val>
                                        </p:tav>
                                        <p:tav tm="100000">
                                          <p:val>
                                            <p:strVal val="#ppt_x"/>
                                          </p:val>
                                        </p:tav>
                                      </p:tavLst>
                                    </p:anim>
                                    <p:anim calcmode="lin" valueType="num">
                                      <p:cBhvr additive="base">
                                        <p:cTn id="34" dur="500" fill="hold"/>
                                        <p:tgtEl>
                                          <p:spTgt spid="7"/>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0-#ppt_w/2"/>
                                          </p:val>
                                        </p:tav>
                                        <p:tav tm="100000">
                                          <p:val>
                                            <p:strVal val="#ppt_x"/>
                                          </p:val>
                                        </p:tav>
                                      </p:tavLst>
                                    </p:anim>
                                    <p:anim calcmode="lin" valueType="num">
                                      <p:cBhvr additive="base">
                                        <p:cTn id="38"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nodeType="clickEffect">
                                  <p:stCondLst>
                                    <p:cond delay="0"/>
                                  </p:stCondLst>
                                  <p:childTnLst>
                                    <p:set>
                                      <p:cBhvr>
                                        <p:cTn id="42" dur="1" fill="hold">
                                          <p:stCondLst>
                                            <p:cond delay="0"/>
                                          </p:stCondLst>
                                        </p:cTn>
                                        <p:tgtEl>
                                          <p:spTgt spid="2"/>
                                        </p:tgtEl>
                                        <p:attrNameLst>
                                          <p:attrName>style.visibility</p:attrName>
                                        </p:attrNameLst>
                                      </p:cBhvr>
                                      <p:to>
                                        <p:strVal val="visible"/>
                                      </p:to>
                                    </p:set>
                                    <p:anim calcmode="lin" valueType="num">
                                      <p:cBhvr additive="base">
                                        <p:cTn id="43" dur="500" fill="hold"/>
                                        <p:tgtEl>
                                          <p:spTgt spid="2"/>
                                        </p:tgtEl>
                                        <p:attrNameLst>
                                          <p:attrName>ppt_x</p:attrName>
                                        </p:attrNameLst>
                                      </p:cBhvr>
                                      <p:tavLst>
                                        <p:tav tm="0">
                                          <p:val>
                                            <p:strVal val="1+#ppt_w/2"/>
                                          </p:val>
                                        </p:tav>
                                        <p:tav tm="100000">
                                          <p:val>
                                            <p:strVal val="#ppt_x"/>
                                          </p:val>
                                        </p:tav>
                                      </p:tavLst>
                                    </p:anim>
                                    <p:anim calcmode="lin" valueType="num">
                                      <p:cBhvr additive="base">
                                        <p:cTn id="44"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additive="base">
                                        <p:cTn id="49" dur="500" fill="hold"/>
                                        <p:tgtEl>
                                          <p:spTgt spid="9"/>
                                        </p:tgtEl>
                                        <p:attrNameLst>
                                          <p:attrName>ppt_x</p:attrName>
                                        </p:attrNameLst>
                                      </p:cBhvr>
                                      <p:tavLst>
                                        <p:tav tm="0">
                                          <p:val>
                                            <p:strVal val="0-#ppt_w/2"/>
                                          </p:val>
                                        </p:tav>
                                        <p:tav tm="100000">
                                          <p:val>
                                            <p:strVal val="#ppt_x"/>
                                          </p:val>
                                        </p:tav>
                                      </p:tavLst>
                                    </p:anim>
                                    <p:anim calcmode="lin" valueType="num">
                                      <p:cBhvr additive="base">
                                        <p:cTn id="50" dur="500" fill="hold"/>
                                        <p:tgtEl>
                                          <p:spTgt spid="9"/>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additive="base">
                                        <p:cTn id="53" dur="500" fill="hold"/>
                                        <p:tgtEl>
                                          <p:spTgt spid="10"/>
                                        </p:tgtEl>
                                        <p:attrNameLst>
                                          <p:attrName>ppt_x</p:attrName>
                                        </p:attrNameLst>
                                      </p:cBhvr>
                                      <p:tavLst>
                                        <p:tav tm="0">
                                          <p:val>
                                            <p:strVal val="0-#ppt_w/2"/>
                                          </p:val>
                                        </p:tav>
                                        <p:tav tm="100000">
                                          <p:val>
                                            <p:strVal val="#ppt_x"/>
                                          </p:val>
                                        </p:tav>
                                      </p:tavLst>
                                    </p:anim>
                                    <p:anim calcmode="lin" valueType="num">
                                      <p:cBhvr additive="base">
                                        <p:cTn id="54"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2" fill="hold" grpId="0" nodeType="clickEffect">
                                  <p:stCondLst>
                                    <p:cond delay="0"/>
                                  </p:stCondLst>
                                  <p:childTnLst>
                                    <p:set>
                                      <p:cBhvr>
                                        <p:cTn id="58" dur="1" fill="hold">
                                          <p:stCondLst>
                                            <p:cond delay="0"/>
                                          </p:stCondLst>
                                        </p:cTn>
                                        <p:tgtEl>
                                          <p:spTgt spid="5"/>
                                        </p:tgtEl>
                                        <p:attrNameLst>
                                          <p:attrName>style.visibility</p:attrName>
                                        </p:attrNameLst>
                                      </p:cBhvr>
                                      <p:to>
                                        <p:strVal val="visible"/>
                                      </p:to>
                                    </p:set>
                                    <p:anim calcmode="lin" valueType="num">
                                      <p:cBhvr additive="base">
                                        <p:cTn id="59" dur="500" fill="hold"/>
                                        <p:tgtEl>
                                          <p:spTgt spid="5"/>
                                        </p:tgtEl>
                                        <p:attrNameLst>
                                          <p:attrName>ppt_x</p:attrName>
                                        </p:attrNameLst>
                                      </p:cBhvr>
                                      <p:tavLst>
                                        <p:tav tm="0">
                                          <p:val>
                                            <p:strVal val="1+#ppt_w/2"/>
                                          </p:val>
                                        </p:tav>
                                        <p:tav tm="100000">
                                          <p:val>
                                            <p:strVal val="#ppt_x"/>
                                          </p:val>
                                        </p:tav>
                                      </p:tavLst>
                                    </p:anim>
                                    <p:anim calcmode="lin" valueType="num">
                                      <p:cBhvr additive="base">
                                        <p:cTn id="60" dur="500" fill="hold"/>
                                        <p:tgtEl>
                                          <p:spTgt spid="5"/>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0"/>
                                  </p:stCondLst>
                                  <p:childTnLst>
                                    <p:set>
                                      <p:cBhvr>
                                        <p:cTn id="62" dur="1" fill="hold">
                                          <p:stCondLst>
                                            <p:cond delay="0"/>
                                          </p:stCondLst>
                                        </p:cTn>
                                        <p:tgtEl>
                                          <p:spTgt spid="6"/>
                                        </p:tgtEl>
                                        <p:attrNameLst>
                                          <p:attrName>style.visibility</p:attrName>
                                        </p:attrNameLst>
                                      </p:cBhvr>
                                      <p:to>
                                        <p:strVal val="visible"/>
                                      </p:to>
                                    </p:set>
                                    <p:anim calcmode="lin" valueType="num">
                                      <p:cBhvr additive="base">
                                        <p:cTn id="63" dur="500" fill="hold"/>
                                        <p:tgtEl>
                                          <p:spTgt spid="6"/>
                                        </p:tgtEl>
                                        <p:attrNameLst>
                                          <p:attrName>ppt_x</p:attrName>
                                        </p:attrNameLst>
                                      </p:cBhvr>
                                      <p:tavLst>
                                        <p:tav tm="0">
                                          <p:val>
                                            <p:strVal val="1+#ppt_w/2"/>
                                          </p:val>
                                        </p:tav>
                                        <p:tav tm="100000">
                                          <p:val>
                                            <p:strVal val="#ppt_x"/>
                                          </p:val>
                                        </p:tav>
                                      </p:tavLst>
                                    </p:anim>
                                    <p:anim calcmode="lin" valueType="num">
                                      <p:cBhvr additive="base">
                                        <p:cTn id="64"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0"/>
          <p:cNvSpPr>
            <a:spLocks noChangeArrowheads="1"/>
          </p:cNvSpPr>
          <p:nvPr/>
        </p:nvSpPr>
        <p:spPr bwMode="auto">
          <a:xfrm>
            <a:off x="2216154" y="2425824"/>
            <a:ext cx="9975849" cy="2006355"/>
          </a:xfrm>
          <a:prstGeom prst="rect">
            <a:avLst/>
          </a:prstGeom>
          <a:solidFill>
            <a:schemeClr val="bg2">
              <a:lumMod val="90000"/>
              <a:alpha val="20000"/>
            </a:schemeClr>
          </a:solidFill>
          <a:ln>
            <a:noFill/>
          </a:ln>
          <a:effectLst/>
        </p:spPr>
        <p:txBody>
          <a:bodyPr wrap="none" anchor="ctr"/>
          <a:lstStyle/>
          <a:p>
            <a:pPr>
              <a:defRPr/>
            </a:pPr>
            <a:endParaRPr lang="zh-CN" altLang="en-US" sz="1800" dirty="0">
              <a:solidFill>
                <a:srgbClr val="333333"/>
              </a:solidFill>
              <a:latin typeface="Calibri" panose="020F0502020204030204"/>
              <a:ea typeface="微软雅黑" panose="020B0503020204020204" pitchFamily="34" charset="-122"/>
            </a:endParaRPr>
          </a:p>
        </p:txBody>
      </p:sp>
      <p:sp>
        <p:nvSpPr>
          <p:cNvPr id="3" name="Freeform 34"/>
          <p:cNvSpPr/>
          <p:nvPr/>
        </p:nvSpPr>
        <p:spPr bwMode="auto">
          <a:xfrm>
            <a:off x="2" y="2425824"/>
            <a:ext cx="5471663" cy="2006355"/>
          </a:xfrm>
          <a:custGeom>
            <a:avLst/>
            <a:gdLst/>
            <a:ahLst/>
            <a:cxnLst/>
            <a:rect l="l" t="t" r="r" b="b"/>
            <a:pathLst>
              <a:path w="4103747" h="1504766">
                <a:moveTo>
                  <a:pt x="0" y="0"/>
                </a:moveTo>
                <a:cubicBezTo>
                  <a:pt x="442960" y="0"/>
                  <a:pt x="1380722" y="0"/>
                  <a:pt x="3365993" y="0"/>
                </a:cubicBezTo>
                <a:cubicBezTo>
                  <a:pt x="3759462" y="0"/>
                  <a:pt x="4103747" y="345356"/>
                  <a:pt x="4103747" y="764717"/>
                </a:cubicBezTo>
                <a:cubicBezTo>
                  <a:pt x="4103747" y="1159410"/>
                  <a:pt x="3759462" y="1504766"/>
                  <a:pt x="3365993" y="1504766"/>
                </a:cubicBezTo>
                <a:cubicBezTo>
                  <a:pt x="3365993" y="1504766"/>
                  <a:pt x="3365993" y="1504766"/>
                  <a:pt x="0" y="1504766"/>
                </a:cubicBezTo>
                <a:close/>
              </a:path>
            </a:pathLst>
          </a:custGeom>
          <a:solidFill>
            <a:schemeClr val="accent2"/>
          </a:solidFill>
          <a:ln>
            <a:noFill/>
          </a:ln>
        </p:spPr>
        <p:txBody>
          <a:bodyPr/>
          <a:lstStyle/>
          <a:p>
            <a:pPr>
              <a:defRPr/>
            </a:pPr>
            <a:endParaRPr lang="zh-CN" altLang="en-US" sz="1800" dirty="0">
              <a:solidFill>
                <a:srgbClr val="333333"/>
              </a:solidFill>
              <a:latin typeface="Calibri" panose="020F0502020204030204"/>
              <a:ea typeface="微软雅黑" panose="020B0503020204020204" pitchFamily="34" charset="-122"/>
            </a:endParaRPr>
          </a:p>
        </p:txBody>
      </p:sp>
      <p:sp>
        <p:nvSpPr>
          <p:cNvPr id="4" name="Oval 35"/>
          <p:cNvSpPr>
            <a:spLocks noChangeArrowheads="1"/>
          </p:cNvSpPr>
          <p:nvPr/>
        </p:nvSpPr>
        <p:spPr bwMode="auto">
          <a:xfrm>
            <a:off x="3634271" y="2591269"/>
            <a:ext cx="1706149" cy="1709603"/>
          </a:xfrm>
          <a:prstGeom prst="ellipse">
            <a:avLst/>
          </a:prstGeom>
          <a:solidFill>
            <a:schemeClr val="bg2"/>
          </a:solidFill>
          <a:ln>
            <a:noFill/>
          </a:ln>
        </p:spPr>
        <p:txBody>
          <a:bodyPr/>
          <a:lstStyle/>
          <a:p>
            <a:pPr>
              <a:defRPr/>
            </a:pPr>
            <a:endParaRPr lang="zh-CN" altLang="en-US" sz="1800" dirty="0">
              <a:solidFill>
                <a:srgbClr val="333333"/>
              </a:solidFill>
              <a:latin typeface="Calibri" panose="020F0502020204030204"/>
              <a:ea typeface="微软雅黑" panose="020B0503020204020204" pitchFamily="34" charset="-122"/>
            </a:endParaRPr>
          </a:p>
        </p:txBody>
      </p:sp>
      <p:sp>
        <p:nvSpPr>
          <p:cNvPr id="7" name="Freeform 12"/>
          <p:cNvSpPr>
            <a:spLocks noEditPoints="1"/>
          </p:cNvSpPr>
          <p:nvPr/>
        </p:nvSpPr>
        <p:spPr bwMode="auto">
          <a:xfrm>
            <a:off x="4191291" y="3003552"/>
            <a:ext cx="592109" cy="850899"/>
          </a:xfrm>
          <a:custGeom>
            <a:avLst/>
            <a:gdLst>
              <a:gd name="T0" fmla="*/ 3 w 121"/>
              <a:gd name="T1" fmla="*/ 119 h 174"/>
              <a:gd name="T2" fmla="*/ 23 w 121"/>
              <a:gd name="T3" fmla="*/ 115 h 174"/>
              <a:gd name="T4" fmla="*/ 38 w 121"/>
              <a:gd name="T5" fmla="*/ 74 h 174"/>
              <a:gd name="T6" fmla="*/ 38 w 121"/>
              <a:gd name="T7" fmla="*/ 74 h 174"/>
              <a:gd name="T8" fmla="*/ 38 w 121"/>
              <a:gd name="T9" fmla="*/ 29 h 174"/>
              <a:gd name="T10" fmla="*/ 54 w 121"/>
              <a:gd name="T11" fmla="*/ 21 h 174"/>
              <a:gd name="T12" fmla="*/ 60 w 121"/>
              <a:gd name="T13" fmla="*/ 0 h 174"/>
              <a:gd name="T14" fmla="*/ 67 w 121"/>
              <a:gd name="T15" fmla="*/ 21 h 174"/>
              <a:gd name="T16" fmla="*/ 92 w 121"/>
              <a:gd name="T17" fmla="*/ 51 h 174"/>
              <a:gd name="T18" fmla="*/ 82 w 121"/>
              <a:gd name="T19" fmla="*/ 74 h 174"/>
              <a:gd name="T20" fmla="*/ 98 w 121"/>
              <a:gd name="T21" fmla="*/ 115 h 174"/>
              <a:gd name="T22" fmla="*/ 117 w 121"/>
              <a:gd name="T23" fmla="*/ 119 h 174"/>
              <a:gd name="T24" fmla="*/ 102 w 121"/>
              <a:gd name="T25" fmla="*/ 124 h 174"/>
              <a:gd name="T26" fmla="*/ 116 w 121"/>
              <a:gd name="T27" fmla="*/ 159 h 174"/>
              <a:gd name="T28" fmla="*/ 120 w 121"/>
              <a:gd name="T29" fmla="*/ 168 h 174"/>
              <a:gd name="T30" fmla="*/ 113 w 121"/>
              <a:gd name="T31" fmla="*/ 171 h 174"/>
              <a:gd name="T32" fmla="*/ 108 w 121"/>
              <a:gd name="T33" fmla="*/ 162 h 174"/>
              <a:gd name="T34" fmla="*/ 87 w 121"/>
              <a:gd name="T35" fmla="*/ 124 h 174"/>
              <a:gd name="T36" fmla="*/ 67 w 121"/>
              <a:gd name="T37" fmla="*/ 129 h 174"/>
              <a:gd name="T38" fmla="*/ 54 w 121"/>
              <a:gd name="T39" fmla="*/ 129 h 174"/>
              <a:gd name="T40" fmla="*/ 34 w 121"/>
              <a:gd name="T41" fmla="*/ 124 h 174"/>
              <a:gd name="T42" fmla="*/ 13 w 121"/>
              <a:gd name="T43" fmla="*/ 162 h 174"/>
              <a:gd name="T44" fmla="*/ 8 w 121"/>
              <a:gd name="T45" fmla="*/ 171 h 174"/>
              <a:gd name="T46" fmla="*/ 1 w 121"/>
              <a:gd name="T47" fmla="*/ 168 h 174"/>
              <a:gd name="T48" fmla="*/ 5 w 121"/>
              <a:gd name="T49" fmla="*/ 159 h 174"/>
              <a:gd name="T50" fmla="*/ 19 w 121"/>
              <a:gd name="T51" fmla="*/ 124 h 174"/>
              <a:gd name="T52" fmla="*/ 54 w 121"/>
              <a:gd name="T53" fmla="*/ 115 h 174"/>
              <a:gd name="T54" fmla="*/ 54 w 121"/>
              <a:gd name="T55" fmla="*/ 110 h 174"/>
              <a:gd name="T56" fmla="*/ 67 w 121"/>
              <a:gd name="T57" fmla="*/ 110 h 174"/>
              <a:gd name="T58" fmla="*/ 83 w 121"/>
              <a:gd name="T59" fmla="*/ 115 h 174"/>
              <a:gd name="T60" fmla="*/ 54 w 121"/>
              <a:gd name="T61" fmla="*/ 82 h 174"/>
              <a:gd name="T62" fmla="*/ 54 w 121"/>
              <a:gd name="T63" fmla="*/ 115 h 174"/>
              <a:gd name="T64" fmla="*/ 73 w 121"/>
              <a:gd name="T65" fmla="*/ 39 h 174"/>
              <a:gd name="T66" fmla="*/ 48 w 121"/>
              <a:gd name="T67" fmla="*/ 39 h 174"/>
              <a:gd name="T68" fmla="*/ 48 w 121"/>
              <a:gd name="T69" fmla="*/ 64 h 174"/>
              <a:gd name="T70" fmla="*/ 68 w 121"/>
              <a:gd name="T71" fmla="*/ 68 h 174"/>
              <a:gd name="T72" fmla="*/ 73 w 121"/>
              <a:gd name="T73" fmla="*/ 64 h 174"/>
              <a:gd name="T74" fmla="*/ 73 w 121"/>
              <a:gd name="T75" fmla="*/ 39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1" h="174">
                <a:moveTo>
                  <a:pt x="8" y="124"/>
                </a:moveTo>
                <a:cubicBezTo>
                  <a:pt x="5" y="124"/>
                  <a:pt x="3" y="122"/>
                  <a:pt x="3" y="119"/>
                </a:cubicBezTo>
                <a:cubicBezTo>
                  <a:pt x="3" y="117"/>
                  <a:pt x="5" y="115"/>
                  <a:pt x="8" y="115"/>
                </a:cubicBezTo>
                <a:cubicBezTo>
                  <a:pt x="23" y="115"/>
                  <a:pt x="23" y="115"/>
                  <a:pt x="23" y="115"/>
                </a:cubicBezTo>
                <a:cubicBezTo>
                  <a:pt x="42" y="77"/>
                  <a:pt x="42" y="77"/>
                  <a:pt x="42" y="77"/>
                </a:cubicBezTo>
                <a:cubicBezTo>
                  <a:pt x="41" y="76"/>
                  <a:pt x="40" y="75"/>
                  <a:pt x="38" y="74"/>
                </a:cubicBezTo>
                <a:cubicBezTo>
                  <a:pt x="38" y="74"/>
                  <a:pt x="38" y="74"/>
                  <a:pt x="38" y="74"/>
                </a:cubicBezTo>
                <a:cubicBezTo>
                  <a:pt x="38" y="74"/>
                  <a:pt x="38" y="74"/>
                  <a:pt x="38" y="74"/>
                </a:cubicBezTo>
                <a:cubicBezTo>
                  <a:pt x="33" y="68"/>
                  <a:pt x="29" y="60"/>
                  <a:pt x="29" y="51"/>
                </a:cubicBezTo>
                <a:cubicBezTo>
                  <a:pt x="29" y="43"/>
                  <a:pt x="33" y="35"/>
                  <a:pt x="38" y="29"/>
                </a:cubicBezTo>
                <a:cubicBezTo>
                  <a:pt x="39" y="29"/>
                  <a:pt x="39" y="29"/>
                  <a:pt x="39" y="29"/>
                </a:cubicBezTo>
                <a:cubicBezTo>
                  <a:pt x="43" y="25"/>
                  <a:pt x="48" y="22"/>
                  <a:pt x="54" y="21"/>
                </a:cubicBezTo>
                <a:cubicBezTo>
                  <a:pt x="54" y="7"/>
                  <a:pt x="54" y="7"/>
                  <a:pt x="54" y="7"/>
                </a:cubicBezTo>
                <a:cubicBezTo>
                  <a:pt x="54" y="3"/>
                  <a:pt x="57" y="0"/>
                  <a:pt x="60" y="0"/>
                </a:cubicBezTo>
                <a:cubicBezTo>
                  <a:pt x="64" y="0"/>
                  <a:pt x="67" y="3"/>
                  <a:pt x="67" y="7"/>
                </a:cubicBezTo>
                <a:cubicBezTo>
                  <a:pt x="67" y="21"/>
                  <a:pt x="67" y="21"/>
                  <a:pt x="67" y="21"/>
                </a:cubicBezTo>
                <a:cubicBezTo>
                  <a:pt x="73" y="22"/>
                  <a:pt x="78" y="25"/>
                  <a:pt x="82" y="29"/>
                </a:cubicBezTo>
                <a:cubicBezTo>
                  <a:pt x="88" y="35"/>
                  <a:pt x="92" y="43"/>
                  <a:pt x="92" y="51"/>
                </a:cubicBezTo>
                <a:cubicBezTo>
                  <a:pt x="92" y="60"/>
                  <a:pt x="88" y="68"/>
                  <a:pt x="82" y="74"/>
                </a:cubicBezTo>
                <a:cubicBezTo>
                  <a:pt x="82" y="74"/>
                  <a:pt x="82" y="74"/>
                  <a:pt x="82" y="74"/>
                </a:cubicBezTo>
                <a:cubicBezTo>
                  <a:pt x="81" y="75"/>
                  <a:pt x="80" y="76"/>
                  <a:pt x="79" y="77"/>
                </a:cubicBezTo>
                <a:cubicBezTo>
                  <a:pt x="98" y="115"/>
                  <a:pt x="98" y="115"/>
                  <a:pt x="98" y="115"/>
                </a:cubicBezTo>
                <a:cubicBezTo>
                  <a:pt x="113" y="115"/>
                  <a:pt x="113" y="115"/>
                  <a:pt x="113" y="115"/>
                </a:cubicBezTo>
                <a:cubicBezTo>
                  <a:pt x="116" y="115"/>
                  <a:pt x="117" y="117"/>
                  <a:pt x="117" y="119"/>
                </a:cubicBezTo>
                <a:cubicBezTo>
                  <a:pt x="117" y="122"/>
                  <a:pt x="116" y="124"/>
                  <a:pt x="113" y="124"/>
                </a:cubicBezTo>
                <a:cubicBezTo>
                  <a:pt x="102" y="124"/>
                  <a:pt x="102" y="124"/>
                  <a:pt x="102" y="124"/>
                </a:cubicBezTo>
                <a:cubicBezTo>
                  <a:pt x="116" y="153"/>
                  <a:pt x="116" y="153"/>
                  <a:pt x="116" y="153"/>
                </a:cubicBezTo>
                <a:cubicBezTo>
                  <a:pt x="117" y="155"/>
                  <a:pt x="117" y="157"/>
                  <a:pt x="116" y="159"/>
                </a:cubicBezTo>
                <a:cubicBezTo>
                  <a:pt x="117" y="162"/>
                  <a:pt x="117" y="162"/>
                  <a:pt x="117" y="162"/>
                </a:cubicBezTo>
                <a:cubicBezTo>
                  <a:pt x="120" y="168"/>
                  <a:pt x="120" y="168"/>
                  <a:pt x="120" y="168"/>
                </a:cubicBezTo>
                <a:cubicBezTo>
                  <a:pt x="121" y="170"/>
                  <a:pt x="120" y="172"/>
                  <a:pt x="118" y="173"/>
                </a:cubicBezTo>
                <a:cubicBezTo>
                  <a:pt x="116" y="174"/>
                  <a:pt x="114" y="173"/>
                  <a:pt x="113" y="171"/>
                </a:cubicBezTo>
                <a:cubicBezTo>
                  <a:pt x="110" y="165"/>
                  <a:pt x="110" y="165"/>
                  <a:pt x="110" y="165"/>
                </a:cubicBezTo>
                <a:cubicBezTo>
                  <a:pt x="108" y="162"/>
                  <a:pt x="108" y="162"/>
                  <a:pt x="108" y="162"/>
                </a:cubicBezTo>
                <a:cubicBezTo>
                  <a:pt x="106" y="162"/>
                  <a:pt x="104" y="160"/>
                  <a:pt x="103" y="158"/>
                </a:cubicBezTo>
                <a:cubicBezTo>
                  <a:pt x="87" y="124"/>
                  <a:pt x="87" y="124"/>
                  <a:pt x="87" y="124"/>
                </a:cubicBezTo>
                <a:cubicBezTo>
                  <a:pt x="67" y="124"/>
                  <a:pt x="67" y="124"/>
                  <a:pt x="67" y="124"/>
                </a:cubicBezTo>
                <a:cubicBezTo>
                  <a:pt x="67" y="129"/>
                  <a:pt x="67" y="129"/>
                  <a:pt x="67" y="129"/>
                </a:cubicBezTo>
                <a:cubicBezTo>
                  <a:pt x="67" y="132"/>
                  <a:pt x="64" y="136"/>
                  <a:pt x="60" y="136"/>
                </a:cubicBezTo>
                <a:cubicBezTo>
                  <a:pt x="57" y="136"/>
                  <a:pt x="54" y="132"/>
                  <a:pt x="54" y="129"/>
                </a:cubicBezTo>
                <a:cubicBezTo>
                  <a:pt x="54" y="124"/>
                  <a:pt x="54" y="124"/>
                  <a:pt x="54" y="124"/>
                </a:cubicBezTo>
                <a:cubicBezTo>
                  <a:pt x="34" y="124"/>
                  <a:pt x="34" y="124"/>
                  <a:pt x="34" y="124"/>
                </a:cubicBezTo>
                <a:cubicBezTo>
                  <a:pt x="17" y="158"/>
                  <a:pt x="17" y="158"/>
                  <a:pt x="17" y="158"/>
                </a:cubicBezTo>
                <a:cubicBezTo>
                  <a:pt x="16" y="160"/>
                  <a:pt x="15" y="162"/>
                  <a:pt x="13" y="162"/>
                </a:cubicBezTo>
                <a:cubicBezTo>
                  <a:pt x="11" y="165"/>
                  <a:pt x="11" y="165"/>
                  <a:pt x="11" y="165"/>
                </a:cubicBezTo>
                <a:cubicBezTo>
                  <a:pt x="8" y="171"/>
                  <a:pt x="8" y="171"/>
                  <a:pt x="8" y="171"/>
                </a:cubicBezTo>
                <a:cubicBezTo>
                  <a:pt x="7" y="173"/>
                  <a:pt x="5" y="174"/>
                  <a:pt x="3" y="173"/>
                </a:cubicBezTo>
                <a:cubicBezTo>
                  <a:pt x="1" y="172"/>
                  <a:pt x="0" y="170"/>
                  <a:pt x="1" y="168"/>
                </a:cubicBezTo>
                <a:cubicBezTo>
                  <a:pt x="4" y="162"/>
                  <a:pt x="4" y="162"/>
                  <a:pt x="4" y="162"/>
                </a:cubicBezTo>
                <a:cubicBezTo>
                  <a:pt x="5" y="159"/>
                  <a:pt x="5" y="159"/>
                  <a:pt x="5" y="159"/>
                </a:cubicBezTo>
                <a:cubicBezTo>
                  <a:pt x="4" y="157"/>
                  <a:pt x="4" y="155"/>
                  <a:pt x="5" y="153"/>
                </a:cubicBezTo>
                <a:cubicBezTo>
                  <a:pt x="19" y="124"/>
                  <a:pt x="19" y="124"/>
                  <a:pt x="19" y="124"/>
                </a:cubicBezTo>
                <a:cubicBezTo>
                  <a:pt x="8" y="124"/>
                  <a:pt x="8" y="124"/>
                  <a:pt x="8" y="124"/>
                </a:cubicBezTo>
                <a:close/>
                <a:moveTo>
                  <a:pt x="54" y="115"/>
                </a:moveTo>
                <a:cubicBezTo>
                  <a:pt x="54" y="115"/>
                  <a:pt x="54" y="115"/>
                  <a:pt x="54" y="115"/>
                </a:cubicBezTo>
                <a:cubicBezTo>
                  <a:pt x="54" y="110"/>
                  <a:pt x="54" y="110"/>
                  <a:pt x="54" y="110"/>
                </a:cubicBezTo>
                <a:cubicBezTo>
                  <a:pt x="54" y="107"/>
                  <a:pt x="57" y="103"/>
                  <a:pt x="60" y="103"/>
                </a:cubicBezTo>
                <a:cubicBezTo>
                  <a:pt x="64" y="103"/>
                  <a:pt x="67" y="107"/>
                  <a:pt x="67" y="110"/>
                </a:cubicBezTo>
                <a:cubicBezTo>
                  <a:pt x="67" y="115"/>
                  <a:pt x="67" y="115"/>
                  <a:pt x="67" y="115"/>
                </a:cubicBezTo>
                <a:cubicBezTo>
                  <a:pt x="83" y="115"/>
                  <a:pt x="83" y="115"/>
                  <a:pt x="83" y="115"/>
                </a:cubicBezTo>
                <a:cubicBezTo>
                  <a:pt x="67" y="82"/>
                  <a:pt x="67" y="82"/>
                  <a:pt x="67" y="82"/>
                </a:cubicBezTo>
                <a:cubicBezTo>
                  <a:pt x="63" y="83"/>
                  <a:pt x="58" y="83"/>
                  <a:pt x="54" y="82"/>
                </a:cubicBezTo>
                <a:cubicBezTo>
                  <a:pt x="38" y="115"/>
                  <a:pt x="38" y="115"/>
                  <a:pt x="38" y="115"/>
                </a:cubicBezTo>
                <a:cubicBezTo>
                  <a:pt x="54" y="115"/>
                  <a:pt x="54" y="115"/>
                  <a:pt x="54" y="115"/>
                </a:cubicBezTo>
                <a:close/>
                <a:moveTo>
                  <a:pt x="73" y="39"/>
                </a:moveTo>
                <a:cubicBezTo>
                  <a:pt x="73" y="39"/>
                  <a:pt x="73" y="39"/>
                  <a:pt x="73" y="39"/>
                </a:cubicBezTo>
                <a:cubicBezTo>
                  <a:pt x="66" y="32"/>
                  <a:pt x="55" y="32"/>
                  <a:pt x="48" y="39"/>
                </a:cubicBezTo>
                <a:cubicBezTo>
                  <a:pt x="48" y="39"/>
                  <a:pt x="48" y="39"/>
                  <a:pt x="48" y="39"/>
                </a:cubicBezTo>
                <a:cubicBezTo>
                  <a:pt x="45" y="42"/>
                  <a:pt x="43" y="47"/>
                  <a:pt x="43" y="51"/>
                </a:cubicBezTo>
                <a:cubicBezTo>
                  <a:pt x="43" y="56"/>
                  <a:pt x="45" y="61"/>
                  <a:pt x="48" y="64"/>
                </a:cubicBezTo>
                <a:cubicBezTo>
                  <a:pt x="53" y="69"/>
                  <a:pt x="61" y="71"/>
                  <a:pt x="67" y="68"/>
                </a:cubicBezTo>
                <a:cubicBezTo>
                  <a:pt x="68" y="68"/>
                  <a:pt x="68" y="68"/>
                  <a:pt x="68" y="68"/>
                </a:cubicBezTo>
                <a:cubicBezTo>
                  <a:pt x="69" y="67"/>
                  <a:pt x="71" y="66"/>
                  <a:pt x="73" y="64"/>
                </a:cubicBezTo>
                <a:cubicBezTo>
                  <a:pt x="73" y="64"/>
                  <a:pt x="73" y="64"/>
                  <a:pt x="73" y="64"/>
                </a:cubicBezTo>
                <a:cubicBezTo>
                  <a:pt x="76" y="61"/>
                  <a:pt x="78" y="56"/>
                  <a:pt x="78" y="51"/>
                </a:cubicBezTo>
                <a:cubicBezTo>
                  <a:pt x="78" y="47"/>
                  <a:pt x="76" y="42"/>
                  <a:pt x="73" y="39"/>
                </a:cubicBezTo>
                <a:cubicBezTo>
                  <a:pt x="73" y="39"/>
                  <a:pt x="73" y="39"/>
                  <a:pt x="73" y="39"/>
                </a:cubicBezTo>
                <a:close/>
              </a:path>
            </a:pathLst>
          </a:custGeom>
          <a:solidFill>
            <a:schemeClr val="accent2"/>
          </a:solidFill>
          <a:ln>
            <a:noFill/>
          </a:ln>
        </p:spPr>
        <p:txBody>
          <a:bodyPr vert="horz" wrap="square" lIns="121920" tIns="60960" rIns="121920" bIns="60960" numCol="1" anchor="t" anchorCtr="0" compatLnSpc="1"/>
          <a:lstStyle/>
          <a:p>
            <a:pPr>
              <a:defRPr/>
            </a:pPr>
            <a:endParaRPr lang="zh-CN" altLang="en-US" sz="1800" dirty="0">
              <a:solidFill>
                <a:srgbClr val="333333"/>
              </a:solidFill>
              <a:latin typeface="Calibri" panose="020F0502020204030204"/>
              <a:ea typeface="微软雅黑" panose="020B0503020204020204" pitchFamily="34" charset="-122"/>
            </a:endParaRPr>
          </a:p>
        </p:txBody>
      </p:sp>
      <p:sp>
        <p:nvSpPr>
          <p:cNvPr id="8" name="矩形 7"/>
          <p:cNvSpPr/>
          <p:nvPr/>
        </p:nvSpPr>
        <p:spPr>
          <a:xfrm>
            <a:off x="6096746" y="3034081"/>
            <a:ext cx="1273105" cy="1323183"/>
          </a:xfrm>
          <a:prstGeom prst="rect">
            <a:avLst/>
          </a:prstGeom>
        </p:spPr>
        <p:txBody>
          <a:bodyPr wrap="none">
            <a:spAutoFit/>
          </a:bodyPr>
          <a:lstStyle/>
          <a:p>
            <a:pPr marL="228600" indent="-228600">
              <a:lnSpc>
                <a:spcPct val="150000"/>
              </a:lnSpc>
              <a:buFont typeface="Wingdings" panose="05000000000000000000" pitchFamily="2" charset="2"/>
              <a:buChar char="ü"/>
              <a:defRPr/>
            </a:pPr>
            <a:r>
              <a:rPr lang="zh-CN" altLang="en-US" sz="1335" dirty="0">
                <a:ln w="6350">
                  <a:noFill/>
                </a:ln>
                <a:solidFill>
                  <a:srgbClr val="FFFFFF">
                    <a:lumMod val="50000"/>
                  </a:srgbClr>
                </a:solidFill>
                <a:latin typeface="微软雅黑" panose="020B0503020204020204" pitchFamily="34" charset="-122"/>
                <a:ea typeface="微软雅黑" panose="020B0503020204020204" pitchFamily="34" charset="-122"/>
              </a:rPr>
              <a:t>添加小标题</a:t>
            </a:r>
            <a:endParaRPr lang="en-US" altLang="zh-CN" sz="1335" dirty="0">
              <a:ln w="6350">
                <a:noFill/>
              </a:ln>
              <a:solidFill>
                <a:srgbClr val="FFFFFF">
                  <a:lumMod val="50000"/>
                </a:srgbClr>
              </a:solidFill>
              <a:latin typeface="微软雅黑" panose="020B0503020204020204" pitchFamily="34" charset="-122"/>
              <a:ea typeface="微软雅黑" panose="020B0503020204020204" pitchFamily="34" charset="-122"/>
            </a:endParaRPr>
          </a:p>
          <a:p>
            <a:pPr marL="228600" indent="-228600">
              <a:lnSpc>
                <a:spcPct val="150000"/>
              </a:lnSpc>
              <a:buFont typeface="Wingdings" panose="05000000000000000000" pitchFamily="2" charset="2"/>
              <a:buChar char="ü"/>
              <a:defRPr/>
            </a:pPr>
            <a:r>
              <a:rPr lang="zh-CN" altLang="en-US" sz="1335" dirty="0">
                <a:ln w="6350">
                  <a:noFill/>
                </a:ln>
                <a:solidFill>
                  <a:srgbClr val="FFFFFF">
                    <a:lumMod val="50000"/>
                  </a:srgbClr>
                </a:solidFill>
                <a:latin typeface="微软雅黑" panose="020B0503020204020204" pitchFamily="34" charset="-122"/>
                <a:ea typeface="微软雅黑" panose="020B0503020204020204" pitchFamily="34" charset="-122"/>
              </a:rPr>
              <a:t>添加小标题</a:t>
            </a:r>
            <a:endParaRPr lang="en-US" altLang="zh-CN" sz="1335" dirty="0">
              <a:ln w="6350">
                <a:noFill/>
              </a:ln>
              <a:solidFill>
                <a:srgbClr val="FFFFFF">
                  <a:lumMod val="50000"/>
                </a:srgbClr>
              </a:solidFill>
              <a:latin typeface="微软雅黑" panose="020B0503020204020204" pitchFamily="34" charset="-122"/>
              <a:ea typeface="微软雅黑" panose="020B0503020204020204" pitchFamily="34" charset="-122"/>
            </a:endParaRPr>
          </a:p>
          <a:p>
            <a:pPr marL="228600" indent="-228600">
              <a:lnSpc>
                <a:spcPct val="150000"/>
              </a:lnSpc>
              <a:buFont typeface="Wingdings" panose="05000000000000000000" pitchFamily="2" charset="2"/>
              <a:buChar char="ü"/>
              <a:defRPr/>
            </a:pPr>
            <a:r>
              <a:rPr lang="zh-CN" altLang="en-US" sz="1335" dirty="0">
                <a:ln w="6350">
                  <a:noFill/>
                </a:ln>
                <a:solidFill>
                  <a:srgbClr val="FFFFFF">
                    <a:lumMod val="50000"/>
                  </a:srgbClr>
                </a:solidFill>
                <a:latin typeface="微软雅黑" panose="020B0503020204020204" pitchFamily="34" charset="-122"/>
                <a:ea typeface="微软雅黑" panose="020B0503020204020204" pitchFamily="34" charset="-122"/>
              </a:rPr>
              <a:t>添加小标题</a:t>
            </a:r>
            <a:endParaRPr lang="en-US" altLang="zh-CN" sz="1335" dirty="0">
              <a:ln w="6350">
                <a:noFill/>
              </a:ln>
              <a:solidFill>
                <a:srgbClr val="FFFFFF">
                  <a:lumMod val="50000"/>
                </a:srgbClr>
              </a:solidFill>
              <a:latin typeface="微软雅黑" panose="020B0503020204020204" pitchFamily="34" charset="-122"/>
              <a:ea typeface="微软雅黑" panose="020B0503020204020204" pitchFamily="34" charset="-122"/>
            </a:endParaRPr>
          </a:p>
          <a:p>
            <a:pPr marL="228600" indent="-228600">
              <a:lnSpc>
                <a:spcPct val="150000"/>
              </a:lnSpc>
              <a:buFont typeface="Wingdings" panose="05000000000000000000" pitchFamily="2" charset="2"/>
              <a:buChar char="ü"/>
              <a:defRPr/>
            </a:pPr>
            <a:r>
              <a:rPr lang="zh-CN" altLang="en-US" sz="1335" dirty="0">
                <a:ln w="6350">
                  <a:noFill/>
                </a:ln>
                <a:solidFill>
                  <a:srgbClr val="FFFFFF">
                    <a:lumMod val="50000"/>
                  </a:srgbClr>
                </a:solidFill>
                <a:latin typeface="微软雅黑" panose="020B0503020204020204" pitchFamily="34" charset="-122"/>
                <a:ea typeface="微软雅黑" panose="020B0503020204020204" pitchFamily="34" charset="-122"/>
              </a:rPr>
              <a:t>添加小标题</a:t>
            </a:r>
            <a:endParaRPr lang="en-US" altLang="zh-CN" sz="1335" dirty="0">
              <a:ln w="6350">
                <a:noFill/>
              </a:ln>
              <a:solidFill>
                <a:srgbClr val="FFFFFF">
                  <a:lumMod val="50000"/>
                </a:srgbClr>
              </a:solidFill>
              <a:latin typeface="微软雅黑" panose="020B0503020204020204" pitchFamily="34" charset="-122"/>
              <a:ea typeface="微软雅黑" panose="020B0503020204020204" pitchFamily="34" charset="-122"/>
            </a:endParaRPr>
          </a:p>
        </p:txBody>
      </p:sp>
      <p:sp>
        <p:nvSpPr>
          <p:cNvPr id="9" name="矩形 8"/>
          <p:cNvSpPr/>
          <p:nvPr/>
        </p:nvSpPr>
        <p:spPr>
          <a:xfrm>
            <a:off x="6096745" y="2500599"/>
            <a:ext cx="1666130" cy="502766"/>
          </a:xfrm>
          <a:prstGeom prst="rect">
            <a:avLst/>
          </a:prstGeom>
        </p:spPr>
        <p:txBody>
          <a:bodyPr wrap="square">
            <a:spAutoFit/>
          </a:bodyPr>
          <a:lstStyle/>
          <a:p>
            <a:pPr>
              <a:defRPr/>
            </a:pPr>
            <a:r>
              <a:rPr lang="zh-CN" altLang="en-US" sz="2665" b="1" dirty="0">
                <a:ln w="6350">
                  <a:noFill/>
                </a:ln>
                <a:solidFill>
                  <a:srgbClr val="333333"/>
                </a:solidFill>
                <a:latin typeface="微软雅黑" panose="020B0503020204020204" pitchFamily="34" charset="-122"/>
                <a:ea typeface="微软雅黑" panose="020B0503020204020204" pitchFamily="34" charset="-122"/>
              </a:rPr>
              <a:t>添加标题</a:t>
            </a:r>
            <a:endParaRPr lang="zh-CN" altLang="en-US" sz="2665" b="1" dirty="0">
              <a:ln w="6350">
                <a:noFill/>
              </a:ln>
              <a:solidFill>
                <a:srgbClr val="333333"/>
              </a:solidFill>
              <a:latin typeface="微软雅黑" panose="020B0503020204020204" pitchFamily="34" charset="-122"/>
              <a:ea typeface="微软雅黑" panose="020B0503020204020204" pitchFamily="34" charset="-122"/>
            </a:endParaRPr>
          </a:p>
        </p:txBody>
      </p:sp>
    </p:spTree>
  </p:cSld>
  <p:clrMapOvr>
    <a:masterClrMapping/>
  </p:clrMapOvr>
  <p:transition spd="med" advTm="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0-#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0-#ppt_w/2"/>
                                          </p:val>
                                        </p:tav>
                                        <p:tav tm="100000">
                                          <p:val>
                                            <p:strVal val="#ppt_x"/>
                                          </p:val>
                                        </p:tav>
                                      </p:tavLst>
                                    </p:anim>
                                    <p:anim calcmode="lin" valueType="num">
                                      <p:cBhvr additive="base">
                                        <p:cTn id="24" dur="500" fill="hold"/>
                                        <p:tgtEl>
                                          <p:spTgt spid="8"/>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0-#ppt_w/2"/>
                                          </p:val>
                                        </p:tav>
                                        <p:tav tm="100000">
                                          <p:val>
                                            <p:strVal val="#ppt_x"/>
                                          </p:val>
                                        </p:tav>
                                      </p:tavLst>
                                    </p:anim>
                                    <p:anim calcmode="lin" valueType="num">
                                      <p:cBhvr additive="base">
                                        <p:cTn id="28"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7" grpId="0" animBg="1"/>
      <p:bldP spid="8" grpId="0"/>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3031352" y="2696618"/>
            <a:ext cx="2128784" cy="2129556"/>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flipH="1">
            <a:off x="1976820" y="2696621"/>
            <a:ext cx="1064393" cy="1064777"/>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flipV="1">
            <a:off x="9378866" y="3761398"/>
            <a:ext cx="1064393" cy="1064777"/>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H="1">
            <a:off x="5147568" y="2696618"/>
            <a:ext cx="2128784" cy="2129556"/>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7262772" y="2696618"/>
            <a:ext cx="2128784" cy="2129556"/>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nvGrpSpPr>
          <p:cNvPr id="7" name="组合 6"/>
          <p:cNvGrpSpPr/>
          <p:nvPr/>
        </p:nvGrpSpPr>
        <p:grpSpPr>
          <a:xfrm>
            <a:off x="1991089" y="3089496"/>
            <a:ext cx="2110921" cy="2111685"/>
            <a:chOff x="1991089" y="3089496"/>
            <a:chExt cx="2110921" cy="2111685"/>
          </a:xfrm>
          <a:solidFill>
            <a:srgbClr val="538C76"/>
          </a:solidFill>
        </p:grpSpPr>
        <p:sp>
          <p:nvSpPr>
            <p:cNvPr id="8" name="菱形 7"/>
            <p:cNvSpPr/>
            <p:nvPr/>
          </p:nvSpPr>
          <p:spPr>
            <a:xfrm>
              <a:off x="1991089" y="3089496"/>
              <a:ext cx="2110921" cy="2111685"/>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9" name="TextBox 32"/>
            <p:cNvSpPr txBox="1"/>
            <p:nvPr/>
          </p:nvSpPr>
          <p:spPr>
            <a:xfrm flipH="1">
              <a:off x="2308345" y="3960721"/>
              <a:ext cx="1569660" cy="369332"/>
            </a:xfrm>
            <a:prstGeom prst="rect">
              <a:avLst/>
            </a:prstGeom>
            <a:grpFill/>
          </p:spPr>
          <p:txBody>
            <a:bodyPr wrap="non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点击输入标题</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4080107" y="2321612"/>
            <a:ext cx="2110921" cy="2111685"/>
            <a:chOff x="4080107" y="2321612"/>
            <a:chExt cx="2110921" cy="2111685"/>
          </a:xfrm>
          <a:solidFill>
            <a:srgbClr val="36505C"/>
          </a:solidFill>
        </p:grpSpPr>
        <p:sp>
          <p:nvSpPr>
            <p:cNvPr id="11" name="菱形 10"/>
            <p:cNvSpPr/>
            <p:nvPr/>
          </p:nvSpPr>
          <p:spPr>
            <a:xfrm>
              <a:off x="4080107" y="2321612"/>
              <a:ext cx="2110921" cy="2111685"/>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2" name="TextBox 35"/>
            <p:cNvSpPr txBox="1"/>
            <p:nvPr/>
          </p:nvSpPr>
          <p:spPr>
            <a:xfrm flipH="1">
              <a:off x="4426391" y="3192837"/>
              <a:ext cx="1569660" cy="369332"/>
            </a:xfrm>
            <a:prstGeom prst="rect">
              <a:avLst/>
            </a:prstGeom>
            <a:grpFill/>
          </p:spPr>
          <p:txBody>
            <a:bodyPr wrap="non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点击输入标题</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6221368" y="3089496"/>
            <a:ext cx="2110921" cy="2111685"/>
            <a:chOff x="6221368" y="3089496"/>
            <a:chExt cx="2110921" cy="2111685"/>
          </a:xfrm>
          <a:solidFill>
            <a:srgbClr val="538C76"/>
          </a:solidFill>
        </p:grpSpPr>
        <p:sp>
          <p:nvSpPr>
            <p:cNvPr id="14" name="菱形 13"/>
            <p:cNvSpPr/>
            <p:nvPr/>
          </p:nvSpPr>
          <p:spPr>
            <a:xfrm>
              <a:off x="6221368" y="3089496"/>
              <a:ext cx="2110921" cy="2111685"/>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5" name="TextBox 38"/>
            <p:cNvSpPr txBox="1"/>
            <p:nvPr/>
          </p:nvSpPr>
          <p:spPr>
            <a:xfrm flipH="1">
              <a:off x="6538624" y="3960721"/>
              <a:ext cx="1569660" cy="369332"/>
            </a:xfrm>
            <a:prstGeom prst="rect">
              <a:avLst/>
            </a:prstGeom>
            <a:grpFill/>
          </p:spPr>
          <p:txBody>
            <a:bodyPr wrap="non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点击输入标题</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8333603" y="2321612"/>
            <a:ext cx="2110921" cy="2111685"/>
            <a:chOff x="8333603" y="2321612"/>
            <a:chExt cx="2110921" cy="2111685"/>
          </a:xfrm>
          <a:solidFill>
            <a:srgbClr val="36505C"/>
          </a:solidFill>
        </p:grpSpPr>
        <p:sp>
          <p:nvSpPr>
            <p:cNvPr id="17" name="菱形 16"/>
            <p:cNvSpPr/>
            <p:nvPr/>
          </p:nvSpPr>
          <p:spPr>
            <a:xfrm>
              <a:off x="8333603" y="2321612"/>
              <a:ext cx="2110921" cy="2111685"/>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8" name="TextBox 41"/>
            <p:cNvSpPr txBox="1"/>
            <p:nvPr/>
          </p:nvSpPr>
          <p:spPr>
            <a:xfrm flipH="1">
              <a:off x="8636345" y="3192837"/>
              <a:ext cx="1569660" cy="369332"/>
            </a:xfrm>
            <a:prstGeom prst="rect">
              <a:avLst/>
            </a:prstGeom>
            <a:grpFill/>
          </p:spPr>
          <p:txBody>
            <a:bodyPr wrap="non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点击输入标题</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6052952" y="5244723"/>
            <a:ext cx="2395863" cy="976285"/>
            <a:chOff x="1742396" y="4532321"/>
            <a:chExt cx="2395863" cy="976285"/>
          </a:xfrm>
        </p:grpSpPr>
        <p:sp>
          <p:nvSpPr>
            <p:cNvPr id="20" name="文本框 19"/>
            <p:cNvSpPr txBox="1"/>
            <p:nvPr/>
          </p:nvSpPr>
          <p:spPr>
            <a:xfrm>
              <a:off x="2078553" y="4532321"/>
              <a:ext cx="1723549" cy="400110"/>
            </a:xfrm>
            <a:prstGeom prst="rect">
              <a:avLst/>
            </a:prstGeom>
            <a:noFill/>
          </p:spPr>
          <p:txBody>
            <a:bodyPr wrap="none" rtlCol="0">
              <a:spAutoFit/>
            </a:body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rPr>
                <a:t>在此添加标题</a:t>
              </a:r>
              <a:endParaRPr lang="zh-CN" altLang="en-US" sz="2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矩形 20"/>
            <p:cNvSpPr/>
            <p:nvPr/>
          </p:nvSpPr>
          <p:spPr>
            <a:xfrm>
              <a:off x="1742396" y="4923831"/>
              <a:ext cx="2395863" cy="584775"/>
            </a:xfrm>
            <a:prstGeom prst="rect">
              <a:avLst/>
            </a:prstGeom>
          </p:spPr>
          <p:txBody>
            <a:bodyPr wrap="square">
              <a:spAutoFit/>
            </a:bodyPr>
            <a:lstStyle/>
            <a:p>
              <a:pPr algn="ctr"/>
              <a:r>
                <a:rPr lang="zh-CN" altLang="en-US" sz="1600" dirty="0">
                  <a:solidFill>
                    <a:schemeClr val="bg1">
                      <a:lumMod val="50000"/>
                    </a:schemeClr>
                  </a:solidFill>
                  <a:latin typeface="微软雅黑" panose="020B0503020204020204" pitchFamily="34" charset="-122"/>
                  <a:ea typeface="微软雅黑" panose="020B0503020204020204" pitchFamily="34" charset="-122"/>
                </a:rPr>
                <a:t>在此添加有关课件的相关描述性的文字</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1822673" y="5244723"/>
            <a:ext cx="2395863" cy="976285"/>
            <a:chOff x="1742396" y="4532321"/>
            <a:chExt cx="2395863" cy="976285"/>
          </a:xfrm>
        </p:grpSpPr>
        <p:sp>
          <p:nvSpPr>
            <p:cNvPr id="23" name="文本框 22"/>
            <p:cNvSpPr txBox="1"/>
            <p:nvPr/>
          </p:nvSpPr>
          <p:spPr>
            <a:xfrm>
              <a:off x="2078553" y="4532321"/>
              <a:ext cx="1723549" cy="400110"/>
            </a:xfrm>
            <a:prstGeom prst="rect">
              <a:avLst/>
            </a:prstGeom>
            <a:noFill/>
          </p:spPr>
          <p:txBody>
            <a:bodyPr wrap="none" rtlCol="0">
              <a:spAutoFit/>
            </a:body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rPr>
                <a:t>在此添加标题</a:t>
              </a:r>
              <a:endParaRPr lang="zh-CN" altLang="en-US" sz="2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4" name="矩形 23"/>
            <p:cNvSpPr/>
            <p:nvPr/>
          </p:nvSpPr>
          <p:spPr>
            <a:xfrm>
              <a:off x="1742396" y="4923831"/>
              <a:ext cx="2395863" cy="584775"/>
            </a:xfrm>
            <a:prstGeom prst="rect">
              <a:avLst/>
            </a:prstGeom>
          </p:spPr>
          <p:txBody>
            <a:bodyPr wrap="square">
              <a:spAutoFit/>
            </a:bodyPr>
            <a:lstStyle/>
            <a:p>
              <a:pPr algn="ctr"/>
              <a:r>
                <a:rPr lang="zh-CN" altLang="en-US" sz="1600" dirty="0">
                  <a:solidFill>
                    <a:schemeClr val="bg1">
                      <a:lumMod val="50000"/>
                    </a:schemeClr>
                  </a:solidFill>
                  <a:latin typeface="微软雅黑" panose="020B0503020204020204" pitchFamily="34" charset="-122"/>
                  <a:ea typeface="微软雅黑" panose="020B0503020204020204" pitchFamily="34" charset="-122"/>
                </a:rPr>
                <a:t>在此添加有关课件的相关描述性的文字</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8180934" y="1256528"/>
            <a:ext cx="2395863" cy="912984"/>
            <a:chOff x="8180934" y="1256528"/>
            <a:chExt cx="2395863" cy="912984"/>
          </a:xfrm>
        </p:grpSpPr>
        <p:sp>
          <p:nvSpPr>
            <p:cNvPr id="26" name="文本框 25"/>
            <p:cNvSpPr txBox="1"/>
            <p:nvPr/>
          </p:nvSpPr>
          <p:spPr>
            <a:xfrm>
              <a:off x="8559400" y="1769402"/>
              <a:ext cx="1723549" cy="400110"/>
            </a:xfrm>
            <a:prstGeom prst="rect">
              <a:avLst/>
            </a:prstGeom>
          </p:spPr>
          <p:txBody>
            <a:bodyPr wrap="none" rtlCol="0">
              <a:spAutoFit/>
            </a:body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rPr>
                <a:t>在此添加标题</a:t>
              </a:r>
              <a:endParaRPr lang="zh-CN" altLang="en-US" sz="2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7" name="矩形 26"/>
            <p:cNvSpPr/>
            <p:nvPr/>
          </p:nvSpPr>
          <p:spPr>
            <a:xfrm>
              <a:off x="8180934" y="1256528"/>
              <a:ext cx="2395863" cy="584775"/>
            </a:xfrm>
            <a:prstGeom prst="rect">
              <a:avLst/>
            </a:prstGeom>
          </p:spPr>
          <p:txBody>
            <a:bodyPr wrap="square">
              <a:spAutoFit/>
            </a:bodyPr>
            <a:lstStyle/>
            <a:p>
              <a:pPr algn="ctr"/>
              <a:r>
                <a:rPr lang="zh-CN" altLang="en-US" sz="1600" dirty="0">
                  <a:solidFill>
                    <a:schemeClr val="bg1">
                      <a:lumMod val="50000"/>
                    </a:schemeClr>
                  </a:solidFill>
                  <a:latin typeface="微软雅黑" panose="020B0503020204020204" pitchFamily="34" charset="-122"/>
                  <a:ea typeface="微软雅黑" panose="020B0503020204020204" pitchFamily="34" charset="-122"/>
                </a:rPr>
                <a:t>在此添加有关课件的相关描述性的文字</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3949636" y="1256528"/>
            <a:ext cx="2395863" cy="912984"/>
            <a:chOff x="3949636" y="1256528"/>
            <a:chExt cx="2395863" cy="912984"/>
          </a:xfrm>
        </p:grpSpPr>
        <p:sp>
          <p:nvSpPr>
            <p:cNvPr id="29" name="文本框 28"/>
            <p:cNvSpPr txBox="1"/>
            <p:nvPr/>
          </p:nvSpPr>
          <p:spPr>
            <a:xfrm>
              <a:off x="4328102" y="1769402"/>
              <a:ext cx="1723549" cy="400110"/>
            </a:xfrm>
            <a:prstGeom prst="rect">
              <a:avLst/>
            </a:prstGeom>
          </p:spPr>
          <p:txBody>
            <a:bodyPr wrap="none" rtlCol="0">
              <a:spAutoFit/>
            </a:body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rPr>
                <a:t>在此添加标题</a:t>
              </a:r>
              <a:endParaRPr lang="zh-CN" altLang="en-US" sz="2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0" name="矩形 29"/>
            <p:cNvSpPr/>
            <p:nvPr/>
          </p:nvSpPr>
          <p:spPr>
            <a:xfrm>
              <a:off x="3949636" y="1256528"/>
              <a:ext cx="2395863" cy="584775"/>
            </a:xfrm>
            <a:prstGeom prst="rect">
              <a:avLst/>
            </a:prstGeom>
          </p:spPr>
          <p:txBody>
            <a:bodyPr wrap="square">
              <a:spAutoFit/>
            </a:bodyPr>
            <a:lstStyle/>
            <a:p>
              <a:pPr algn="ctr"/>
              <a:r>
                <a:rPr lang="zh-CN" altLang="en-US" sz="1600" dirty="0">
                  <a:solidFill>
                    <a:schemeClr val="bg1">
                      <a:lumMod val="50000"/>
                    </a:schemeClr>
                  </a:solidFill>
                  <a:latin typeface="微软雅黑" panose="020B0503020204020204" pitchFamily="34" charset="-122"/>
                  <a:ea typeface="微软雅黑" panose="020B0503020204020204" pitchFamily="34" charset="-122"/>
                </a:rPr>
                <a:t>在此添加有关课件的相关描述性的文字</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grpSp>
    </p:spTree>
  </p:cSld>
  <p:clrMapOvr>
    <a:masterClrMapping/>
  </p:clrMapOvr>
  <p:transition spd="med" advTm="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300"/>
                                        <p:tgtEl>
                                          <p:spTgt spid="3"/>
                                        </p:tgtEl>
                                      </p:cBhvr>
                                    </p:animEffect>
                                  </p:childTnLst>
                                </p:cTn>
                              </p:par>
                              <p:par>
                                <p:cTn id="8" presetID="31"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 calcmode="lin" valueType="num">
                                      <p:cBhvr>
                                        <p:cTn id="10" dur="1000" fill="hold"/>
                                        <p:tgtEl>
                                          <p:spTgt spid="7"/>
                                        </p:tgtEl>
                                        <p:attrNameLst>
                                          <p:attrName>ppt_w</p:attrName>
                                        </p:attrNameLst>
                                      </p:cBhvr>
                                      <p:tavLst>
                                        <p:tav tm="0">
                                          <p:val>
                                            <p:fltVal val="0"/>
                                          </p:val>
                                        </p:tav>
                                        <p:tav tm="100000">
                                          <p:val>
                                            <p:strVal val="#ppt_w"/>
                                          </p:val>
                                        </p:tav>
                                      </p:tavLst>
                                    </p:anim>
                                    <p:anim calcmode="lin" valueType="num">
                                      <p:cBhvr>
                                        <p:cTn id="11" dur="1000" fill="hold"/>
                                        <p:tgtEl>
                                          <p:spTgt spid="7"/>
                                        </p:tgtEl>
                                        <p:attrNameLst>
                                          <p:attrName>ppt_h</p:attrName>
                                        </p:attrNameLst>
                                      </p:cBhvr>
                                      <p:tavLst>
                                        <p:tav tm="0">
                                          <p:val>
                                            <p:fltVal val="0"/>
                                          </p:val>
                                        </p:tav>
                                        <p:tav tm="100000">
                                          <p:val>
                                            <p:strVal val="#ppt_h"/>
                                          </p:val>
                                        </p:tav>
                                      </p:tavLst>
                                    </p:anim>
                                    <p:anim calcmode="lin" valueType="num">
                                      <p:cBhvr>
                                        <p:cTn id="12" dur="1000" fill="hold"/>
                                        <p:tgtEl>
                                          <p:spTgt spid="7"/>
                                        </p:tgtEl>
                                        <p:attrNameLst>
                                          <p:attrName>style.rotation</p:attrName>
                                        </p:attrNameLst>
                                      </p:cBhvr>
                                      <p:tavLst>
                                        <p:tav tm="0">
                                          <p:val>
                                            <p:fltVal val="90"/>
                                          </p:val>
                                        </p:tav>
                                        <p:tav tm="100000">
                                          <p:val>
                                            <p:fltVal val="0"/>
                                          </p:val>
                                        </p:tav>
                                      </p:tavLst>
                                    </p:anim>
                                    <p:animEffect transition="in" filter="fade">
                                      <p:cBhvr>
                                        <p:cTn id="13" dur="1000"/>
                                        <p:tgtEl>
                                          <p:spTgt spid="7"/>
                                        </p:tgtEl>
                                      </p:cBhvr>
                                    </p:animEffect>
                                  </p:childTnLst>
                                </p:cTn>
                              </p:par>
                              <p:par>
                                <p:cTn id="14" presetID="16" presetClass="entr" presetSubtype="21" fill="hold"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barn(inVertical)">
                                      <p:cBhvr>
                                        <p:cTn id="16" dur="500"/>
                                        <p:tgtEl>
                                          <p:spTgt spid="22"/>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left)">
                                      <p:cBhvr>
                                        <p:cTn id="20" dur="300"/>
                                        <p:tgtEl>
                                          <p:spTgt spid="2"/>
                                        </p:tgtEl>
                                      </p:cBhvr>
                                    </p:animEffect>
                                  </p:childTnLst>
                                </p:cTn>
                              </p:par>
                              <p:par>
                                <p:cTn id="21" presetID="31"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1000" fill="hold"/>
                                        <p:tgtEl>
                                          <p:spTgt spid="10"/>
                                        </p:tgtEl>
                                        <p:attrNameLst>
                                          <p:attrName>ppt_w</p:attrName>
                                        </p:attrNameLst>
                                      </p:cBhvr>
                                      <p:tavLst>
                                        <p:tav tm="0">
                                          <p:val>
                                            <p:fltVal val="0"/>
                                          </p:val>
                                        </p:tav>
                                        <p:tav tm="100000">
                                          <p:val>
                                            <p:strVal val="#ppt_w"/>
                                          </p:val>
                                        </p:tav>
                                      </p:tavLst>
                                    </p:anim>
                                    <p:anim calcmode="lin" valueType="num">
                                      <p:cBhvr>
                                        <p:cTn id="24" dur="1000" fill="hold"/>
                                        <p:tgtEl>
                                          <p:spTgt spid="10"/>
                                        </p:tgtEl>
                                        <p:attrNameLst>
                                          <p:attrName>ppt_h</p:attrName>
                                        </p:attrNameLst>
                                      </p:cBhvr>
                                      <p:tavLst>
                                        <p:tav tm="0">
                                          <p:val>
                                            <p:fltVal val="0"/>
                                          </p:val>
                                        </p:tav>
                                        <p:tav tm="100000">
                                          <p:val>
                                            <p:strVal val="#ppt_h"/>
                                          </p:val>
                                        </p:tav>
                                      </p:tavLst>
                                    </p:anim>
                                    <p:anim calcmode="lin" valueType="num">
                                      <p:cBhvr>
                                        <p:cTn id="25" dur="1000" fill="hold"/>
                                        <p:tgtEl>
                                          <p:spTgt spid="10"/>
                                        </p:tgtEl>
                                        <p:attrNameLst>
                                          <p:attrName>style.rotation</p:attrName>
                                        </p:attrNameLst>
                                      </p:cBhvr>
                                      <p:tavLst>
                                        <p:tav tm="0">
                                          <p:val>
                                            <p:fltVal val="90"/>
                                          </p:val>
                                        </p:tav>
                                        <p:tav tm="100000">
                                          <p:val>
                                            <p:fltVal val="0"/>
                                          </p:val>
                                        </p:tav>
                                      </p:tavLst>
                                    </p:anim>
                                    <p:animEffect transition="in" filter="fade">
                                      <p:cBhvr>
                                        <p:cTn id="26" dur="1000"/>
                                        <p:tgtEl>
                                          <p:spTgt spid="10"/>
                                        </p:tgtEl>
                                      </p:cBhvr>
                                    </p:animEffect>
                                  </p:childTnLst>
                                </p:cTn>
                              </p:par>
                              <p:par>
                                <p:cTn id="27" presetID="16" presetClass="entr" presetSubtype="21" fill="hold" nodeType="with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barn(inVertical)">
                                      <p:cBhvr>
                                        <p:cTn id="29" dur="500"/>
                                        <p:tgtEl>
                                          <p:spTgt spid="28"/>
                                        </p:tgtEl>
                                      </p:cBhvr>
                                    </p:animEffect>
                                  </p:childTnLst>
                                </p:cTn>
                              </p:par>
                            </p:childTnLst>
                          </p:cTn>
                        </p:par>
                        <p:par>
                          <p:cTn id="30" fill="hold">
                            <p:stCondLst>
                              <p:cond delay="1000"/>
                            </p:stCondLst>
                            <p:childTnLst>
                              <p:par>
                                <p:cTn id="31" presetID="22" presetClass="entr" presetSubtype="8" fill="hold" nodeType="after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wipe(left)">
                                      <p:cBhvr>
                                        <p:cTn id="33" dur="300"/>
                                        <p:tgtEl>
                                          <p:spTgt spid="5"/>
                                        </p:tgtEl>
                                      </p:cBhvr>
                                    </p:animEffect>
                                  </p:childTnLst>
                                </p:cTn>
                              </p:par>
                            </p:childTnLst>
                          </p:cTn>
                        </p:par>
                        <p:par>
                          <p:cTn id="34" fill="hold">
                            <p:stCondLst>
                              <p:cond delay="1500"/>
                            </p:stCondLst>
                            <p:childTnLst>
                              <p:par>
                                <p:cTn id="35" presetID="22" presetClass="entr" presetSubtype="8" fill="hold"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left)">
                                      <p:cBhvr>
                                        <p:cTn id="37" dur="300"/>
                                        <p:tgtEl>
                                          <p:spTgt spid="6"/>
                                        </p:tgtEl>
                                      </p:cBhvr>
                                    </p:animEffect>
                                  </p:childTnLst>
                                </p:cTn>
                              </p:par>
                              <p:par>
                                <p:cTn id="38" presetID="31" presetClass="entr" presetSubtype="0" fill="hold" nodeType="with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p:cTn id="40" dur="1000" fill="hold"/>
                                        <p:tgtEl>
                                          <p:spTgt spid="13"/>
                                        </p:tgtEl>
                                        <p:attrNameLst>
                                          <p:attrName>ppt_w</p:attrName>
                                        </p:attrNameLst>
                                      </p:cBhvr>
                                      <p:tavLst>
                                        <p:tav tm="0">
                                          <p:val>
                                            <p:fltVal val="0"/>
                                          </p:val>
                                        </p:tav>
                                        <p:tav tm="100000">
                                          <p:val>
                                            <p:strVal val="#ppt_w"/>
                                          </p:val>
                                        </p:tav>
                                      </p:tavLst>
                                    </p:anim>
                                    <p:anim calcmode="lin" valueType="num">
                                      <p:cBhvr>
                                        <p:cTn id="41" dur="1000" fill="hold"/>
                                        <p:tgtEl>
                                          <p:spTgt spid="13"/>
                                        </p:tgtEl>
                                        <p:attrNameLst>
                                          <p:attrName>ppt_h</p:attrName>
                                        </p:attrNameLst>
                                      </p:cBhvr>
                                      <p:tavLst>
                                        <p:tav tm="0">
                                          <p:val>
                                            <p:fltVal val="0"/>
                                          </p:val>
                                        </p:tav>
                                        <p:tav tm="100000">
                                          <p:val>
                                            <p:strVal val="#ppt_h"/>
                                          </p:val>
                                        </p:tav>
                                      </p:tavLst>
                                    </p:anim>
                                    <p:anim calcmode="lin" valueType="num">
                                      <p:cBhvr>
                                        <p:cTn id="42" dur="1000" fill="hold"/>
                                        <p:tgtEl>
                                          <p:spTgt spid="13"/>
                                        </p:tgtEl>
                                        <p:attrNameLst>
                                          <p:attrName>style.rotation</p:attrName>
                                        </p:attrNameLst>
                                      </p:cBhvr>
                                      <p:tavLst>
                                        <p:tav tm="0">
                                          <p:val>
                                            <p:fltVal val="90"/>
                                          </p:val>
                                        </p:tav>
                                        <p:tav tm="100000">
                                          <p:val>
                                            <p:fltVal val="0"/>
                                          </p:val>
                                        </p:tav>
                                      </p:tavLst>
                                    </p:anim>
                                    <p:animEffect transition="in" filter="fade">
                                      <p:cBhvr>
                                        <p:cTn id="43" dur="1000"/>
                                        <p:tgtEl>
                                          <p:spTgt spid="13"/>
                                        </p:tgtEl>
                                      </p:cBhvr>
                                    </p:animEffect>
                                  </p:childTnLst>
                                </p:cTn>
                              </p:par>
                              <p:par>
                                <p:cTn id="44" presetID="16" presetClass="entr" presetSubtype="21" fill="hold" nodeType="with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barn(inVertical)">
                                      <p:cBhvr>
                                        <p:cTn id="46" dur="500"/>
                                        <p:tgtEl>
                                          <p:spTgt spid="19"/>
                                        </p:tgtEl>
                                      </p:cBhvr>
                                    </p:animEffect>
                                  </p:childTnLst>
                                </p:cTn>
                              </p:par>
                            </p:childTnLst>
                          </p:cTn>
                        </p:par>
                        <p:par>
                          <p:cTn id="47" fill="hold">
                            <p:stCondLst>
                              <p:cond delay="2000"/>
                            </p:stCondLst>
                            <p:childTnLst>
                              <p:par>
                                <p:cTn id="48" presetID="22" presetClass="entr" presetSubtype="8" fill="hold" nodeType="afterEffect">
                                  <p:stCondLst>
                                    <p:cond delay="0"/>
                                  </p:stCondLst>
                                  <p:childTnLst>
                                    <p:set>
                                      <p:cBhvr>
                                        <p:cTn id="49" dur="1" fill="hold">
                                          <p:stCondLst>
                                            <p:cond delay="0"/>
                                          </p:stCondLst>
                                        </p:cTn>
                                        <p:tgtEl>
                                          <p:spTgt spid="4"/>
                                        </p:tgtEl>
                                        <p:attrNameLst>
                                          <p:attrName>style.visibility</p:attrName>
                                        </p:attrNameLst>
                                      </p:cBhvr>
                                      <p:to>
                                        <p:strVal val="visible"/>
                                      </p:to>
                                    </p:set>
                                    <p:animEffect transition="in" filter="wipe(left)">
                                      <p:cBhvr>
                                        <p:cTn id="50" dur="300"/>
                                        <p:tgtEl>
                                          <p:spTgt spid="4"/>
                                        </p:tgtEl>
                                      </p:cBhvr>
                                    </p:animEffect>
                                  </p:childTnLst>
                                </p:cTn>
                              </p:par>
                              <p:par>
                                <p:cTn id="51" presetID="31" presetClass="entr" presetSubtype="0" fill="hold" nodeType="withEffect">
                                  <p:stCondLst>
                                    <p:cond delay="0"/>
                                  </p:stCondLst>
                                  <p:childTnLst>
                                    <p:set>
                                      <p:cBhvr>
                                        <p:cTn id="52" dur="1" fill="hold">
                                          <p:stCondLst>
                                            <p:cond delay="0"/>
                                          </p:stCondLst>
                                        </p:cTn>
                                        <p:tgtEl>
                                          <p:spTgt spid="16"/>
                                        </p:tgtEl>
                                        <p:attrNameLst>
                                          <p:attrName>style.visibility</p:attrName>
                                        </p:attrNameLst>
                                      </p:cBhvr>
                                      <p:to>
                                        <p:strVal val="visible"/>
                                      </p:to>
                                    </p:set>
                                    <p:anim calcmode="lin" valueType="num">
                                      <p:cBhvr>
                                        <p:cTn id="53" dur="1000" fill="hold"/>
                                        <p:tgtEl>
                                          <p:spTgt spid="16"/>
                                        </p:tgtEl>
                                        <p:attrNameLst>
                                          <p:attrName>ppt_w</p:attrName>
                                        </p:attrNameLst>
                                      </p:cBhvr>
                                      <p:tavLst>
                                        <p:tav tm="0">
                                          <p:val>
                                            <p:fltVal val="0"/>
                                          </p:val>
                                        </p:tav>
                                        <p:tav tm="100000">
                                          <p:val>
                                            <p:strVal val="#ppt_w"/>
                                          </p:val>
                                        </p:tav>
                                      </p:tavLst>
                                    </p:anim>
                                    <p:anim calcmode="lin" valueType="num">
                                      <p:cBhvr>
                                        <p:cTn id="54" dur="1000" fill="hold"/>
                                        <p:tgtEl>
                                          <p:spTgt spid="16"/>
                                        </p:tgtEl>
                                        <p:attrNameLst>
                                          <p:attrName>ppt_h</p:attrName>
                                        </p:attrNameLst>
                                      </p:cBhvr>
                                      <p:tavLst>
                                        <p:tav tm="0">
                                          <p:val>
                                            <p:fltVal val="0"/>
                                          </p:val>
                                        </p:tav>
                                        <p:tav tm="100000">
                                          <p:val>
                                            <p:strVal val="#ppt_h"/>
                                          </p:val>
                                        </p:tav>
                                      </p:tavLst>
                                    </p:anim>
                                    <p:anim calcmode="lin" valueType="num">
                                      <p:cBhvr>
                                        <p:cTn id="55" dur="1000" fill="hold"/>
                                        <p:tgtEl>
                                          <p:spTgt spid="16"/>
                                        </p:tgtEl>
                                        <p:attrNameLst>
                                          <p:attrName>style.rotation</p:attrName>
                                        </p:attrNameLst>
                                      </p:cBhvr>
                                      <p:tavLst>
                                        <p:tav tm="0">
                                          <p:val>
                                            <p:fltVal val="90"/>
                                          </p:val>
                                        </p:tav>
                                        <p:tav tm="100000">
                                          <p:val>
                                            <p:fltVal val="0"/>
                                          </p:val>
                                        </p:tav>
                                      </p:tavLst>
                                    </p:anim>
                                    <p:animEffect transition="in" filter="fade">
                                      <p:cBhvr>
                                        <p:cTn id="56" dur="1000"/>
                                        <p:tgtEl>
                                          <p:spTgt spid="16"/>
                                        </p:tgtEl>
                                      </p:cBhvr>
                                    </p:animEffect>
                                  </p:childTnLst>
                                </p:cTn>
                              </p:par>
                              <p:par>
                                <p:cTn id="57" presetID="16" presetClass="entr" presetSubtype="21" fill="hold" nodeType="with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barn(inVertical)">
                                      <p:cBhvr>
                                        <p:cTn id="5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9"/>
          <p:cNvSpPr/>
          <p:nvPr/>
        </p:nvSpPr>
        <p:spPr>
          <a:xfrm>
            <a:off x="7453207" y="2292855"/>
            <a:ext cx="1484921" cy="1484921"/>
          </a:xfrm>
          <a:prstGeom prst="ellipse">
            <a:avLst/>
          </a:prstGeom>
          <a:solidFill>
            <a:srgbClr val="3650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50">
              <a:solidFill>
                <a:schemeClr val="bg2">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 name="Freeform 14"/>
          <p:cNvSpPr>
            <a:spLocks noEditPoints="1"/>
          </p:cNvSpPr>
          <p:nvPr/>
        </p:nvSpPr>
        <p:spPr bwMode="auto">
          <a:xfrm>
            <a:off x="7972153" y="2743707"/>
            <a:ext cx="447030" cy="474968"/>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bg1"/>
          </a:solidFill>
          <a:ln>
            <a:noFill/>
          </a:ln>
        </p:spPr>
        <p:txBody>
          <a:bodyPr vert="horz" wrap="square" lIns="96430" tIns="48216" rIns="96430" bIns="4821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50">
              <a:solidFill>
                <a:schemeClr val="bg2">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 name="Freeform 8"/>
          <p:cNvSpPr/>
          <p:nvPr/>
        </p:nvSpPr>
        <p:spPr>
          <a:xfrm rot="18900000">
            <a:off x="6249183" y="3254858"/>
            <a:ext cx="2020221" cy="1484921"/>
          </a:xfrm>
          <a:custGeom>
            <a:avLst/>
            <a:gdLst>
              <a:gd name="connsiteX0" fmla="*/ 608533 w 1655806"/>
              <a:gd name="connsiteY0" fmla="*/ 0 h 1217066"/>
              <a:gd name="connsiteX1" fmla="*/ 1113138 w 1655806"/>
              <a:gd name="connsiteY1" fmla="*/ 268296 h 1217066"/>
              <a:gd name="connsiteX2" fmla="*/ 1138667 w 1655806"/>
              <a:gd name="connsiteY2" fmla="*/ 315330 h 1217066"/>
              <a:gd name="connsiteX3" fmla="*/ 1430691 w 1655806"/>
              <a:gd name="connsiteY3" fmla="*/ 315330 h 1217066"/>
              <a:gd name="connsiteX4" fmla="*/ 1655806 w 1655806"/>
              <a:gd name="connsiteY4" fmla="*/ 608533 h 1217066"/>
              <a:gd name="connsiteX5" fmla="*/ 1430691 w 1655806"/>
              <a:gd name="connsiteY5" fmla="*/ 901735 h 1217066"/>
              <a:gd name="connsiteX6" fmla="*/ 1138668 w 1655806"/>
              <a:gd name="connsiteY6" fmla="*/ 901735 h 1217066"/>
              <a:gd name="connsiteX7" fmla="*/ 1113138 w 1655806"/>
              <a:gd name="connsiteY7" fmla="*/ 948770 h 1217066"/>
              <a:gd name="connsiteX8" fmla="*/ 608533 w 1655806"/>
              <a:gd name="connsiteY8" fmla="*/ 1217066 h 1217066"/>
              <a:gd name="connsiteX9" fmla="*/ 0 w 1655806"/>
              <a:gd name="connsiteY9" fmla="*/ 608533 h 1217066"/>
              <a:gd name="connsiteX10" fmla="*/ 608533 w 1655806"/>
              <a:gd name="connsiteY10" fmla="*/ 0 h 1217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06" h="1217066">
                <a:moveTo>
                  <a:pt x="608533" y="0"/>
                </a:moveTo>
                <a:cubicBezTo>
                  <a:pt x="818585" y="0"/>
                  <a:pt x="1003780" y="106426"/>
                  <a:pt x="1113138" y="268296"/>
                </a:cubicBezTo>
                <a:lnTo>
                  <a:pt x="1138667" y="315330"/>
                </a:lnTo>
                <a:lnTo>
                  <a:pt x="1430691" y="315330"/>
                </a:lnTo>
                <a:lnTo>
                  <a:pt x="1655806" y="608533"/>
                </a:lnTo>
                <a:lnTo>
                  <a:pt x="1430691" y="901735"/>
                </a:lnTo>
                <a:lnTo>
                  <a:pt x="1138668" y="901735"/>
                </a:lnTo>
                <a:lnTo>
                  <a:pt x="1113138" y="948770"/>
                </a:lnTo>
                <a:cubicBezTo>
                  <a:pt x="1003780" y="1110640"/>
                  <a:pt x="818585" y="1217066"/>
                  <a:pt x="608533" y="1217066"/>
                </a:cubicBezTo>
                <a:cubicBezTo>
                  <a:pt x="272450" y="1217066"/>
                  <a:pt x="0" y="944616"/>
                  <a:pt x="0" y="608533"/>
                </a:cubicBezTo>
                <a:cubicBezTo>
                  <a:pt x="0" y="272450"/>
                  <a:pt x="272450" y="0"/>
                  <a:pt x="608533" y="0"/>
                </a:cubicBezTo>
                <a:close/>
              </a:path>
            </a:pathLst>
          </a:custGeom>
          <a:solidFill>
            <a:srgbClr val="538C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50">
              <a:solidFill>
                <a:schemeClr val="bg2">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Freeform 15"/>
          <p:cNvSpPr>
            <a:spLocks noEditPoints="1"/>
          </p:cNvSpPr>
          <p:nvPr/>
        </p:nvSpPr>
        <p:spPr bwMode="auto">
          <a:xfrm>
            <a:off x="6849156" y="3975976"/>
            <a:ext cx="547144" cy="442373"/>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p:spPr>
        <p:txBody>
          <a:bodyPr vert="horz" wrap="square" lIns="96430" tIns="48216" rIns="96430" bIns="4821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50">
              <a:solidFill>
                <a:schemeClr val="bg2">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Freeform 7"/>
          <p:cNvSpPr/>
          <p:nvPr/>
        </p:nvSpPr>
        <p:spPr>
          <a:xfrm rot="2700000">
            <a:off x="5203841" y="2476216"/>
            <a:ext cx="2020221" cy="1484921"/>
          </a:xfrm>
          <a:custGeom>
            <a:avLst/>
            <a:gdLst>
              <a:gd name="connsiteX0" fmla="*/ 608533 w 1655806"/>
              <a:gd name="connsiteY0" fmla="*/ 0 h 1217066"/>
              <a:gd name="connsiteX1" fmla="*/ 1113138 w 1655806"/>
              <a:gd name="connsiteY1" fmla="*/ 268296 h 1217066"/>
              <a:gd name="connsiteX2" fmla="*/ 1138667 w 1655806"/>
              <a:gd name="connsiteY2" fmla="*/ 315330 h 1217066"/>
              <a:gd name="connsiteX3" fmla="*/ 1430691 w 1655806"/>
              <a:gd name="connsiteY3" fmla="*/ 315330 h 1217066"/>
              <a:gd name="connsiteX4" fmla="*/ 1655806 w 1655806"/>
              <a:gd name="connsiteY4" fmla="*/ 608533 h 1217066"/>
              <a:gd name="connsiteX5" fmla="*/ 1430691 w 1655806"/>
              <a:gd name="connsiteY5" fmla="*/ 901735 h 1217066"/>
              <a:gd name="connsiteX6" fmla="*/ 1138668 w 1655806"/>
              <a:gd name="connsiteY6" fmla="*/ 901735 h 1217066"/>
              <a:gd name="connsiteX7" fmla="*/ 1113138 w 1655806"/>
              <a:gd name="connsiteY7" fmla="*/ 948770 h 1217066"/>
              <a:gd name="connsiteX8" fmla="*/ 608533 w 1655806"/>
              <a:gd name="connsiteY8" fmla="*/ 1217066 h 1217066"/>
              <a:gd name="connsiteX9" fmla="*/ 0 w 1655806"/>
              <a:gd name="connsiteY9" fmla="*/ 608533 h 1217066"/>
              <a:gd name="connsiteX10" fmla="*/ 608533 w 1655806"/>
              <a:gd name="connsiteY10" fmla="*/ 0 h 1217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06" h="1217066">
                <a:moveTo>
                  <a:pt x="608533" y="0"/>
                </a:moveTo>
                <a:cubicBezTo>
                  <a:pt x="818585" y="0"/>
                  <a:pt x="1003780" y="106426"/>
                  <a:pt x="1113138" y="268296"/>
                </a:cubicBezTo>
                <a:lnTo>
                  <a:pt x="1138667" y="315330"/>
                </a:lnTo>
                <a:lnTo>
                  <a:pt x="1430691" y="315330"/>
                </a:lnTo>
                <a:lnTo>
                  <a:pt x="1655806" y="608533"/>
                </a:lnTo>
                <a:lnTo>
                  <a:pt x="1430691" y="901735"/>
                </a:lnTo>
                <a:lnTo>
                  <a:pt x="1138668" y="901735"/>
                </a:lnTo>
                <a:lnTo>
                  <a:pt x="1113138" y="948770"/>
                </a:lnTo>
                <a:cubicBezTo>
                  <a:pt x="1003780" y="1110640"/>
                  <a:pt x="818585" y="1217066"/>
                  <a:pt x="608533" y="1217066"/>
                </a:cubicBezTo>
                <a:cubicBezTo>
                  <a:pt x="272450" y="1217066"/>
                  <a:pt x="0" y="944616"/>
                  <a:pt x="0" y="608533"/>
                </a:cubicBezTo>
                <a:cubicBezTo>
                  <a:pt x="0" y="272450"/>
                  <a:pt x="272450" y="0"/>
                  <a:pt x="608533" y="0"/>
                </a:cubicBezTo>
                <a:close/>
              </a:path>
            </a:pathLst>
          </a:custGeom>
          <a:solidFill>
            <a:srgbClr val="3650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50">
              <a:solidFill>
                <a:schemeClr val="bg2">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16"/>
          <p:cNvSpPr>
            <a:spLocks noEditPoints="1"/>
          </p:cNvSpPr>
          <p:nvPr/>
        </p:nvSpPr>
        <p:spPr bwMode="auto">
          <a:xfrm>
            <a:off x="5874692" y="2743244"/>
            <a:ext cx="337599" cy="533176"/>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bg1"/>
          </a:solidFill>
          <a:ln>
            <a:noFill/>
          </a:ln>
        </p:spPr>
        <p:txBody>
          <a:bodyPr vert="horz" wrap="square" lIns="96430" tIns="48216" rIns="96430" bIns="4821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50">
              <a:solidFill>
                <a:schemeClr val="bg2">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6"/>
          <p:cNvSpPr/>
          <p:nvPr/>
        </p:nvSpPr>
        <p:spPr>
          <a:xfrm rot="18900000">
            <a:off x="4069864" y="3254858"/>
            <a:ext cx="2020221" cy="1484921"/>
          </a:xfrm>
          <a:custGeom>
            <a:avLst/>
            <a:gdLst>
              <a:gd name="connsiteX0" fmla="*/ 608533 w 1655806"/>
              <a:gd name="connsiteY0" fmla="*/ 0 h 1217066"/>
              <a:gd name="connsiteX1" fmla="*/ 1113138 w 1655806"/>
              <a:gd name="connsiteY1" fmla="*/ 268296 h 1217066"/>
              <a:gd name="connsiteX2" fmla="*/ 1138667 w 1655806"/>
              <a:gd name="connsiteY2" fmla="*/ 315330 h 1217066"/>
              <a:gd name="connsiteX3" fmla="*/ 1430691 w 1655806"/>
              <a:gd name="connsiteY3" fmla="*/ 315330 h 1217066"/>
              <a:gd name="connsiteX4" fmla="*/ 1655806 w 1655806"/>
              <a:gd name="connsiteY4" fmla="*/ 608533 h 1217066"/>
              <a:gd name="connsiteX5" fmla="*/ 1430691 w 1655806"/>
              <a:gd name="connsiteY5" fmla="*/ 901735 h 1217066"/>
              <a:gd name="connsiteX6" fmla="*/ 1138668 w 1655806"/>
              <a:gd name="connsiteY6" fmla="*/ 901735 h 1217066"/>
              <a:gd name="connsiteX7" fmla="*/ 1113138 w 1655806"/>
              <a:gd name="connsiteY7" fmla="*/ 948770 h 1217066"/>
              <a:gd name="connsiteX8" fmla="*/ 608533 w 1655806"/>
              <a:gd name="connsiteY8" fmla="*/ 1217066 h 1217066"/>
              <a:gd name="connsiteX9" fmla="*/ 0 w 1655806"/>
              <a:gd name="connsiteY9" fmla="*/ 608533 h 1217066"/>
              <a:gd name="connsiteX10" fmla="*/ 608533 w 1655806"/>
              <a:gd name="connsiteY10" fmla="*/ 0 h 1217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06" h="1217066">
                <a:moveTo>
                  <a:pt x="608533" y="0"/>
                </a:moveTo>
                <a:cubicBezTo>
                  <a:pt x="818585" y="0"/>
                  <a:pt x="1003780" y="106426"/>
                  <a:pt x="1113138" y="268296"/>
                </a:cubicBezTo>
                <a:lnTo>
                  <a:pt x="1138667" y="315330"/>
                </a:lnTo>
                <a:lnTo>
                  <a:pt x="1430691" y="315330"/>
                </a:lnTo>
                <a:lnTo>
                  <a:pt x="1655806" y="608533"/>
                </a:lnTo>
                <a:lnTo>
                  <a:pt x="1430691" y="901735"/>
                </a:lnTo>
                <a:lnTo>
                  <a:pt x="1138668" y="901735"/>
                </a:lnTo>
                <a:lnTo>
                  <a:pt x="1113138" y="948770"/>
                </a:lnTo>
                <a:cubicBezTo>
                  <a:pt x="1003780" y="1110640"/>
                  <a:pt x="818585" y="1217066"/>
                  <a:pt x="608533" y="1217066"/>
                </a:cubicBezTo>
                <a:cubicBezTo>
                  <a:pt x="272450" y="1217066"/>
                  <a:pt x="0" y="944616"/>
                  <a:pt x="0" y="608533"/>
                </a:cubicBezTo>
                <a:cubicBezTo>
                  <a:pt x="0" y="272450"/>
                  <a:pt x="272450" y="0"/>
                  <a:pt x="608533" y="0"/>
                </a:cubicBezTo>
                <a:close/>
              </a:path>
            </a:pathLst>
          </a:custGeom>
          <a:solidFill>
            <a:srgbClr val="538C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50">
              <a:solidFill>
                <a:schemeClr val="bg2">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13"/>
          <p:cNvSpPr>
            <a:spLocks noEditPoints="1"/>
          </p:cNvSpPr>
          <p:nvPr/>
        </p:nvSpPr>
        <p:spPr bwMode="auto">
          <a:xfrm>
            <a:off x="4675351" y="3975976"/>
            <a:ext cx="421418" cy="481955"/>
          </a:xfrm>
          <a:custGeom>
            <a:avLst/>
            <a:gdLst>
              <a:gd name="T0" fmla="*/ 50 w 84"/>
              <a:gd name="T1" fmla="*/ 92 h 96"/>
              <a:gd name="T2" fmla="*/ 57 w 84"/>
              <a:gd name="T3" fmla="*/ 81 h 96"/>
              <a:gd name="T4" fmla="*/ 56 w 84"/>
              <a:gd name="T5" fmla="*/ 75 h 96"/>
              <a:gd name="T6" fmla="*/ 43 w 84"/>
              <a:gd name="T7" fmla="*/ 63 h 96"/>
              <a:gd name="T8" fmla="*/ 38 w 84"/>
              <a:gd name="T9" fmla="*/ 62 h 96"/>
              <a:gd name="T10" fmla="*/ 30 w 84"/>
              <a:gd name="T11" fmla="*/ 67 h 96"/>
              <a:gd name="T12" fmla="*/ 17 w 84"/>
              <a:gd name="T13" fmla="*/ 35 h 96"/>
              <a:gd name="T14" fmla="*/ 26 w 84"/>
              <a:gd name="T15" fmla="*/ 31 h 96"/>
              <a:gd name="T16" fmla="*/ 27 w 84"/>
              <a:gd name="T17" fmla="*/ 25 h 96"/>
              <a:gd name="T18" fmla="*/ 22 w 84"/>
              <a:gd name="T19" fmla="*/ 8 h 96"/>
              <a:gd name="T20" fmla="*/ 18 w 84"/>
              <a:gd name="T21" fmla="*/ 4 h 96"/>
              <a:gd name="T22" fmla="*/ 4 w 84"/>
              <a:gd name="T23" fmla="*/ 6 h 96"/>
              <a:gd name="T24" fmla="*/ 0 w 84"/>
              <a:gd name="T25" fmla="*/ 10 h 96"/>
              <a:gd name="T26" fmla="*/ 43 w 84"/>
              <a:gd name="T27" fmla="*/ 94 h 96"/>
              <a:gd name="T28" fmla="*/ 50 w 84"/>
              <a:gd name="T29" fmla="*/ 92 h 96"/>
              <a:gd name="T30" fmla="*/ 45 w 84"/>
              <a:gd name="T31" fmla="*/ 53 h 96"/>
              <a:gd name="T32" fmla="*/ 32 w 84"/>
              <a:gd name="T33" fmla="*/ 53 h 96"/>
              <a:gd name="T34" fmla="*/ 32 w 84"/>
              <a:gd name="T35" fmla="*/ 50 h 96"/>
              <a:gd name="T36" fmla="*/ 40 w 84"/>
              <a:gd name="T37" fmla="*/ 38 h 96"/>
              <a:gd name="T38" fmla="*/ 42 w 84"/>
              <a:gd name="T39" fmla="*/ 32 h 96"/>
              <a:gd name="T40" fmla="*/ 41 w 84"/>
              <a:gd name="T41" fmla="*/ 30 h 96"/>
              <a:gd name="T42" fmla="*/ 40 w 84"/>
              <a:gd name="T43" fmla="*/ 31 h 96"/>
              <a:gd name="T44" fmla="*/ 39 w 84"/>
              <a:gd name="T45" fmla="*/ 36 h 96"/>
              <a:gd name="T46" fmla="*/ 34 w 84"/>
              <a:gd name="T47" fmla="*/ 36 h 96"/>
              <a:gd name="T48" fmla="*/ 34 w 84"/>
              <a:gd name="T49" fmla="*/ 31 h 96"/>
              <a:gd name="T50" fmla="*/ 42 w 84"/>
              <a:gd name="T51" fmla="*/ 26 h 96"/>
              <a:gd name="T52" fmla="*/ 47 w 84"/>
              <a:gd name="T53" fmla="*/ 28 h 96"/>
              <a:gd name="T54" fmla="*/ 47 w 84"/>
              <a:gd name="T55" fmla="*/ 34 h 96"/>
              <a:gd name="T56" fmla="*/ 47 w 84"/>
              <a:gd name="T57" fmla="*/ 37 h 96"/>
              <a:gd name="T58" fmla="*/ 38 w 84"/>
              <a:gd name="T59" fmla="*/ 50 h 96"/>
              <a:gd name="T60" fmla="*/ 46 w 84"/>
              <a:gd name="T61" fmla="*/ 50 h 96"/>
              <a:gd name="T62" fmla="*/ 45 w 84"/>
              <a:gd name="T63" fmla="*/ 53 h 96"/>
              <a:gd name="T64" fmla="*/ 63 w 84"/>
              <a:gd name="T65" fmla="*/ 50 h 96"/>
              <a:gd name="T66" fmla="*/ 60 w 84"/>
              <a:gd name="T67" fmla="*/ 50 h 96"/>
              <a:gd name="T68" fmla="*/ 60 w 84"/>
              <a:gd name="T69" fmla="*/ 53 h 96"/>
              <a:gd name="T70" fmla="*/ 54 w 84"/>
              <a:gd name="T71" fmla="*/ 53 h 96"/>
              <a:gd name="T72" fmla="*/ 54 w 84"/>
              <a:gd name="T73" fmla="*/ 50 h 96"/>
              <a:gd name="T74" fmla="*/ 46 w 84"/>
              <a:gd name="T75" fmla="*/ 50 h 96"/>
              <a:gd name="T76" fmla="*/ 47 w 84"/>
              <a:gd name="T77" fmla="*/ 46 h 96"/>
              <a:gd name="T78" fmla="*/ 55 w 84"/>
              <a:gd name="T79" fmla="*/ 26 h 96"/>
              <a:gd name="T80" fmla="*/ 63 w 84"/>
              <a:gd name="T81" fmla="*/ 26 h 96"/>
              <a:gd name="T82" fmla="*/ 61 w 84"/>
              <a:gd name="T83" fmla="*/ 46 h 96"/>
              <a:gd name="T84" fmla="*/ 63 w 84"/>
              <a:gd name="T85" fmla="*/ 46 h 96"/>
              <a:gd name="T86" fmla="*/ 63 w 84"/>
              <a:gd name="T87" fmla="*/ 50 h 96"/>
              <a:gd name="T88" fmla="*/ 55 w 84"/>
              <a:gd name="T89" fmla="*/ 46 h 96"/>
              <a:gd name="T90" fmla="*/ 52 w 84"/>
              <a:gd name="T91" fmla="*/ 46 h 96"/>
              <a:gd name="T92" fmla="*/ 56 w 84"/>
              <a:gd name="T93" fmla="*/ 35 h 96"/>
              <a:gd name="T94" fmla="*/ 55 w 84"/>
              <a:gd name="T95" fmla="*/ 46 h 96"/>
              <a:gd name="T96" fmla="*/ 43 w 84"/>
              <a:gd name="T97" fmla="*/ 0 h 96"/>
              <a:gd name="T98" fmla="*/ 72 w 84"/>
              <a:gd name="T99" fmla="*/ 12 h 96"/>
              <a:gd name="T100" fmla="*/ 84 w 84"/>
              <a:gd name="T101" fmla="*/ 41 h 96"/>
              <a:gd name="T102" fmla="*/ 72 w 84"/>
              <a:gd name="T103" fmla="*/ 71 h 96"/>
              <a:gd name="T104" fmla="*/ 65 w 84"/>
              <a:gd name="T105" fmla="*/ 76 h 96"/>
              <a:gd name="T106" fmla="*/ 63 w 84"/>
              <a:gd name="T107" fmla="*/ 73 h 96"/>
              <a:gd name="T108" fmla="*/ 59 w 84"/>
              <a:gd name="T109" fmla="*/ 69 h 96"/>
              <a:gd name="T110" fmla="*/ 66 w 84"/>
              <a:gd name="T111" fmla="*/ 64 h 96"/>
              <a:gd name="T112" fmla="*/ 75 w 84"/>
              <a:gd name="T113" fmla="*/ 41 h 96"/>
              <a:gd name="T114" fmla="*/ 66 w 84"/>
              <a:gd name="T115" fmla="*/ 19 h 96"/>
              <a:gd name="T116" fmla="*/ 43 w 84"/>
              <a:gd name="T117" fmla="*/ 10 h 96"/>
              <a:gd name="T118" fmla="*/ 31 w 84"/>
              <a:gd name="T119" fmla="*/ 12 h 96"/>
              <a:gd name="T120" fmla="*/ 29 w 84"/>
              <a:gd name="T121" fmla="*/ 6 h 96"/>
              <a:gd name="T122" fmla="*/ 28 w 84"/>
              <a:gd name="T123" fmla="*/ 3 h 96"/>
              <a:gd name="T124" fmla="*/ 43 w 84"/>
              <a:gd name="T1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 h="96">
                <a:moveTo>
                  <a:pt x="50" y="92"/>
                </a:moveTo>
                <a:cubicBezTo>
                  <a:pt x="52" y="88"/>
                  <a:pt x="55" y="84"/>
                  <a:pt x="57" y="81"/>
                </a:cubicBezTo>
                <a:cubicBezTo>
                  <a:pt x="58" y="79"/>
                  <a:pt x="58" y="77"/>
                  <a:pt x="56" y="75"/>
                </a:cubicBezTo>
                <a:cubicBezTo>
                  <a:pt x="52" y="71"/>
                  <a:pt x="48" y="67"/>
                  <a:pt x="43" y="63"/>
                </a:cubicBezTo>
                <a:cubicBezTo>
                  <a:pt x="41" y="61"/>
                  <a:pt x="40" y="61"/>
                  <a:pt x="38" y="62"/>
                </a:cubicBezTo>
                <a:cubicBezTo>
                  <a:pt x="35" y="63"/>
                  <a:pt x="33" y="65"/>
                  <a:pt x="30" y="67"/>
                </a:cubicBezTo>
                <a:cubicBezTo>
                  <a:pt x="21" y="53"/>
                  <a:pt x="19" y="45"/>
                  <a:pt x="17" y="35"/>
                </a:cubicBezTo>
                <a:cubicBezTo>
                  <a:pt x="20" y="34"/>
                  <a:pt x="23" y="32"/>
                  <a:pt x="26" y="31"/>
                </a:cubicBezTo>
                <a:cubicBezTo>
                  <a:pt x="27" y="30"/>
                  <a:pt x="28" y="28"/>
                  <a:pt x="27" y="25"/>
                </a:cubicBezTo>
                <a:cubicBezTo>
                  <a:pt x="26" y="20"/>
                  <a:pt x="24" y="14"/>
                  <a:pt x="22" y="8"/>
                </a:cubicBezTo>
                <a:cubicBezTo>
                  <a:pt x="22" y="6"/>
                  <a:pt x="20" y="4"/>
                  <a:pt x="18" y="4"/>
                </a:cubicBezTo>
                <a:cubicBezTo>
                  <a:pt x="14" y="5"/>
                  <a:pt x="9" y="5"/>
                  <a:pt x="4" y="6"/>
                </a:cubicBezTo>
                <a:cubicBezTo>
                  <a:pt x="0" y="6"/>
                  <a:pt x="0" y="7"/>
                  <a:pt x="0" y="10"/>
                </a:cubicBezTo>
                <a:cubicBezTo>
                  <a:pt x="1" y="46"/>
                  <a:pt x="15" y="78"/>
                  <a:pt x="43" y="94"/>
                </a:cubicBezTo>
                <a:cubicBezTo>
                  <a:pt x="46" y="96"/>
                  <a:pt x="47" y="96"/>
                  <a:pt x="50" y="92"/>
                </a:cubicBezTo>
                <a:close/>
                <a:moveTo>
                  <a:pt x="45" y="53"/>
                </a:moveTo>
                <a:cubicBezTo>
                  <a:pt x="32" y="53"/>
                  <a:pt x="32" y="53"/>
                  <a:pt x="32" y="53"/>
                </a:cubicBezTo>
                <a:cubicBezTo>
                  <a:pt x="32" y="50"/>
                  <a:pt x="32" y="50"/>
                  <a:pt x="32" y="50"/>
                </a:cubicBezTo>
                <a:cubicBezTo>
                  <a:pt x="40" y="38"/>
                  <a:pt x="40" y="38"/>
                  <a:pt x="40" y="38"/>
                </a:cubicBezTo>
                <a:cubicBezTo>
                  <a:pt x="41" y="36"/>
                  <a:pt x="42" y="34"/>
                  <a:pt x="42" y="32"/>
                </a:cubicBezTo>
                <a:cubicBezTo>
                  <a:pt x="42" y="31"/>
                  <a:pt x="42" y="30"/>
                  <a:pt x="41" y="30"/>
                </a:cubicBezTo>
                <a:cubicBezTo>
                  <a:pt x="40" y="30"/>
                  <a:pt x="40" y="31"/>
                  <a:pt x="40" y="31"/>
                </a:cubicBezTo>
                <a:cubicBezTo>
                  <a:pt x="39" y="36"/>
                  <a:pt x="39" y="36"/>
                  <a:pt x="39" y="36"/>
                </a:cubicBezTo>
                <a:cubicBezTo>
                  <a:pt x="34" y="36"/>
                  <a:pt x="34" y="36"/>
                  <a:pt x="34" y="36"/>
                </a:cubicBezTo>
                <a:cubicBezTo>
                  <a:pt x="34" y="31"/>
                  <a:pt x="34" y="31"/>
                  <a:pt x="34" y="31"/>
                </a:cubicBezTo>
                <a:cubicBezTo>
                  <a:pt x="35" y="28"/>
                  <a:pt x="37" y="26"/>
                  <a:pt x="42" y="26"/>
                </a:cubicBezTo>
                <a:cubicBezTo>
                  <a:pt x="44" y="26"/>
                  <a:pt x="46" y="27"/>
                  <a:pt x="47" y="28"/>
                </a:cubicBezTo>
                <a:cubicBezTo>
                  <a:pt x="48" y="29"/>
                  <a:pt x="48" y="31"/>
                  <a:pt x="47" y="34"/>
                </a:cubicBezTo>
                <a:cubicBezTo>
                  <a:pt x="47" y="35"/>
                  <a:pt x="47" y="36"/>
                  <a:pt x="47" y="37"/>
                </a:cubicBezTo>
                <a:cubicBezTo>
                  <a:pt x="38" y="50"/>
                  <a:pt x="38" y="50"/>
                  <a:pt x="38" y="50"/>
                </a:cubicBezTo>
                <a:cubicBezTo>
                  <a:pt x="46" y="50"/>
                  <a:pt x="46" y="50"/>
                  <a:pt x="46" y="50"/>
                </a:cubicBezTo>
                <a:cubicBezTo>
                  <a:pt x="45" y="53"/>
                  <a:pt x="45" y="53"/>
                  <a:pt x="45" y="53"/>
                </a:cubicBezTo>
                <a:close/>
                <a:moveTo>
                  <a:pt x="63" y="50"/>
                </a:moveTo>
                <a:cubicBezTo>
                  <a:pt x="60" y="50"/>
                  <a:pt x="60" y="50"/>
                  <a:pt x="60" y="50"/>
                </a:cubicBezTo>
                <a:cubicBezTo>
                  <a:pt x="60" y="53"/>
                  <a:pt x="60" y="53"/>
                  <a:pt x="60" y="53"/>
                </a:cubicBezTo>
                <a:cubicBezTo>
                  <a:pt x="54" y="53"/>
                  <a:pt x="54" y="53"/>
                  <a:pt x="54" y="53"/>
                </a:cubicBezTo>
                <a:cubicBezTo>
                  <a:pt x="54" y="50"/>
                  <a:pt x="54" y="50"/>
                  <a:pt x="54" y="50"/>
                </a:cubicBezTo>
                <a:cubicBezTo>
                  <a:pt x="46" y="50"/>
                  <a:pt x="46" y="50"/>
                  <a:pt x="46" y="50"/>
                </a:cubicBezTo>
                <a:cubicBezTo>
                  <a:pt x="47" y="46"/>
                  <a:pt x="47" y="46"/>
                  <a:pt x="47" y="46"/>
                </a:cubicBezTo>
                <a:cubicBezTo>
                  <a:pt x="55" y="26"/>
                  <a:pt x="55" y="26"/>
                  <a:pt x="55" y="26"/>
                </a:cubicBezTo>
                <a:cubicBezTo>
                  <a:pt x="63" y="26"/>
                  <a:pt x="63" y="26"/>
                  <a:pt x="63" y="26"/>
                </a:cubicBezTo>
                <a:cubicBezTo>
                  <a:pt x="61" y="46"/>
                  <a:pt x="61" y="46"/>
                  <a:pt x="61" y="46"/>
                </a:cubicBezTo>
                <a:cubicBezTo>
                  <a:pt x="63" y="46"/>
                  <a:pt x="63" y="46"/>
                  <a:pt x="63" y="46"/>
                </a:cubicBezTo>
                <a:cubicBezTo>
                  <a:pt x="63" y="50"/>
                  <a:pt x="63" y="50"/>
                  <a:pt x="63" y="50"/>
                </a:cubicBezTo>
                <a:close/>
                <a:moveTo>
                  <a:pt x="55" y="46"/>
                </a:moveTo>
                <a:cubicBezTo>
                  <a:pt x="52" y="46"/>
                  <a:pt x="52" y="46"/>
                  <a:pt x="52" y="46"/>
                </a:cubicBezTo>
                <a:cubicBezTo>
                  <a:pt x="56" y="35"/>
                  <a:pt x="56" y="35"/>
                  <a:pt x="56" y="35"/>
                </a:cubicBezTo>
                <a:cubicBezTo>
                  <a:pt x="55" y="46"/>
                  <a:pt x="55" y="46"/>
                  <a:pt x="55" y="46"/>
                </a:cubicBezTo>
                <a:close/>
                <a:moveTo>
                  <a:pt x="43" y="0"/>
                </a:moveTo>
                <a:cubicBezTo>
                  <a:pt x="54" y="0"/>
                  <a:pt x="65" y="5"/>
                  <a:pt x="72" y="12"/>
                </a:cubicBezTo>
                <a:cubicBezTo>
                  <a:pt x="80" y="20"/>
                  <a:pt x="84" y="30"/>
                  <a:pt x="84" y="41"/>
                </a:cubicBezTo>
                <a:cubicBezTo>
                  <a:pt x="84" y="53"/>
                  <a:pt x="80" y="63"/>
                  <a:pt x="72" y="71"/>
                </a:cubicBezTo>
                <a:cubicBezTo>
                  <a:pt x="70" y="73"/>
                  <a:pt x="68" y="75"/>
                  <a:pt x="65" y="76"/>
                </a:cubicBezTo>
                <a:cubicBezTo>
                  <a:pt x="65" y="75"/>
                  <a:pt x="64" y="74"/>
                  <a:pt x="63" y="73"/>
                </a:cubicBezTo>
                <a:cubicBezTo>
                  <a:pt x="59" y="69"/>
                  <a:pt x="59" y="69"/>
                  <a:pt x="59" y="69"/>
                </a:cubicBezTo>
                <a:cubicBezTo>
                  <a:pt x="61" y="68"/>
                  <a:pt x="64" y="66"/>
                  <a:pt x="66" y="64"/>
                </a:cubicBezTo>
                <a:cubicBezTo>
                  <a:pt x="71" y="58"/>
                  <a:pt x="75" y="50"/>
                  <a:pt x="75" y="41"/>
                </a:cubicBezTo>
                <a:cubicBezTo>
                  <a:pt x="75" y="33"/>
                  <a:pt x="71" y="25"/>
                  <a:pt x="66" y="19"/>
                </a:cubicBezTo>
                <a:cubicBezTo>
                  <a:pt x="60" y="13"/>
                  <a:pt x="52" y="10"/>
                  <a:pt x="43" y="10"/>
                </a:cubicBezTo>
                <a:cubicBezTo>
                  <a:pt x="39" y="10"/>
                  <a:pt x="35" y="11"/>
                  <a:pt x="31" y="12"/>
                </a:cubicBezTo>
                <a:cubicBezTo>
                  <a:pt x="29" y="6"/>
                  <a:pt x="29" y="6"/>
                  <a:pt x="29" y="6"/>
                </a:cubicBezTo>
                <a:cubicBezTo>
                  <a:pt x="29" y="5"/>
                  <a:pt x="28" y="4"/>
                  <a:pt x="28" y="3"/>
                </a:cubicBezTo>
                <a:cubicBezTo>
                  <a:pt x="33" y="1"/>
                  <a:pt x="38" y="0"/>
                  <a:pt x="43" y="0"/>
                </a:cubicBezTo>
                <a:close/>
              </a:path>
            </a:pathLst>
          </a:custGeom>
          <a:solidFill>
            <a:schemeClr val="bg1"/>
          </a:solidFill>
          <a:ln>
            <a:noFill/>
          </a:ln>
        </p:spPr>
        <p:txBody>
          <a:bodyPr vert="horz" wrap="square" lIns="96430" tIns="48216" rIns="96430" bIns="4821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50">
              <a:solidFill>
                <a:schemeClr val="bg2">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5"/>
          <p:cNvSpPr/>
          <p:nvPr/>
        </p:nvSpPr>
        <p:spPr>
          <a:xfrm rot="2700000">
            <a:off x="3024524" y="2476216"/>
            <a:ext cx="2020221" cy="1484921"/>
          </a:xfrm>
          <a:custGeom>
            <a:avLst/>
            <a:gdLst>
              <a:gd name="connsiteX0" fmla="*/ 608533 w 1655806"/>
              <a:gd name="connsiteY0" fmla="*/ 0 h 1217066"/>
              <a:gd name="connsiteX1" fmla="*/ 1113138 w 1655806"/>
              <a:gd name="connsiteY1" fmla="*/ 268296 h 1217066"/>
              <a:gd name="connsiteX2" fmla="*/ 1138667 w 1655806"/>
              <a:gd name="connsiteY2" fmla="*/ 315330 h 1217066"/>
              <a:gd name="connsiteX3" fmla="*/ 1430691 w 1655806"/>
              <a:gd name="connsiteY3" fmla="*/ 315330 h 1217066"/>
              <a:gd name="connsiteX4" fmla="*/ 1655806 w 1655806"/>
              <a:gd name="connsiteY4" fmla="*/ 608533 h 1217066"/>
              <a:gd name="connsiteX5" fmla="*/ 1430691 w 1655806"/>
              <a:gd name="connsiteY5" fmla="*/ 901735 h 1217066"/>
              <a:gd name="connsiteX6" fmla="*/ 1138668 w 1655806"/>
              <a:gd name="connsiteY6" fmla="*/ 901735 h 1217066"/>
              <a:gd name="connsiteX7" fmla="*/ 1113138 w 1655806"/>
              <a:gd name="connsiteY7" fmla="*/ 948770 h 1217066"/>
              <a:gd name="connsiteX8" fmla="*/ 608533 w 1655806"/>
              <a:gd name="connsiteY8" fmla="*/ 1217066 h 1217066"/>
              <a:gd name="connsiteX9" fmla="*/ 0 w 1655806"/>
              <a:gd name="connsiteY9" fmla="*/ 608533 h 1217066"/>
              <a:gd name="connsiteX10" fmla="*/ 608533 w 1655806"/>
              <a:gd name="connsiteY10" fmla="*/ 0 h 1217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06" h="1217066">
                <a:moveTo>
                  <a:pt x="608533" y="0"/>
                </a:moveTo>
                <a:cubicBezTo>
                  <a:pt x="818585" y="0"/>
                  <a:pt x="1003780" y="106426"/>
                  <a:pt x="1113138" y="268296"/>
                </a:cubicBezTo>
                <a:lnTo>
                  <a:pt x="1138667" y="315330"/>
                </a:lnTo>
                <a:lnTo>
                  <a:pt x="1430691" y="315330"/>
                </a:lnTo>
                <a:lnTo>
                  <a:pt x="1655806" y="608533"/>
                </a:lnTo>
                <a:lnTo>
                  <a:pt x="1430691" y="901735"/>
                </a:lnTo>
                <a:lnTo>
                  <a:pt x="1138668" y="901735"/>
                </a:lnTo>
                <a:lnTo>
                  <a:pt x="1113138" y="948770"/>
                </a:lnTo>
                <a:cubicBezTo>
                  <a:pt x="1003780" y="1110640"/>
                  <a:pt x="818585" y="1217066"/>
                  <a:pt x="608533" y="1217066"/>
                </a:cubicBezTo>
                <a:cubicBezTo>
                  <a:pt x="272450" y="1217066"/>
                  <a:pt x="0" y="944616"/>
                  <a:pt x="0" y="608533"/>
                </a:cubicBezTo>
                <a:cubicBezTo>
                  <a:pt x="0" y="272450"/>
                  <a:pt x="272450" y="0"/>
                  <a:pt x="608533" y="0"/>
                </a:cubicBezTo>
                <a:close/>
              </a:path>
            </a:pathLst>
          </a:custGeom>
          <a:solidFill>
            <a:srgbClr val="3650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50">
              <a:solidFill>
                <a:schemeClr val="bg2">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12"/>
          <p:cNvSpPr>
            <a:spLocks noEditPoints="1"/>
          </p:cNvSpPr>
          <p:nvPr/>
        </p:nvSpPr>
        <p:spPr bwMode="auto">
          <a:xfrm>
            <a:off x="3645144" y="2862567"/>
            <a:ext cx="391151" cy="442373"/>
          </a:xfrm>
          <a:custGeom>
            <a:avLst/>
            <a:gdLst>
              <a:gd name="T0" fmla="*/ 20 w 78"/>
              <a:gd name="T1" fmla="*/ 7 h 88"/>
              <a:gd name="T2" fmla="*/ 20 w 78"/>
              <a:gd name="T3" fmla="*/ 11 h 88"/>
              <a:gd name="T4" fmla="*/ 5 w 78"/>
              <a:gd name="T5" fmla="*/ 6 h 88"/>
              <a:gd name="T6" fmla="*/ 1 w 78"/>
              <a:gd name="T7" fmla="*/ 8 h 88"/>
              <a:gd name="T8" fmla="*/ 0 w 78"/>
              <a:gd name="T9" fmla="*/ 20 h 88"/>
              <a:gd name="T10" fmla="*/ 3 w 78"/>
              <a:gd name="T11" fmla="*/ 38 h 88"/>
              <a:gd name="T12" fmla="*/ 17 w 78"/>
              <a:gd name="T13" fmla="*/ 49 h 88"/>
              <a:gd name="T14" fmla="*/ 20 w 78"/>
              <a:gd name="T15" fmla="*/ 50 h 88"/>
              <a:gd name="T16" fmla="*/ 20 w 78"/>
              <a:gd name="T17" fmla="*/ 49 h 88"/>
              <a:gd name="T18" fmla="*/ 31 w 78"/>
              <a:gd name="T19" fmla="*/ 52 h 88"/>
              <a:gd name="T20" fmla="*/ 31 w 78"/>
              <a:gd name="T21" fmla="*/ 64 h 88"/>
              <a:gd name="T22" fmla="*/ 27 w 78"/>
              <a:gd name="T23" fmla="*/ 64 h 88"/>
              <a:gd name="T24" fmla="*/ 27 w 78"/>
              <a:gd name="T25" fmla="*/ 68 h 88"/>
              <a:gd name="T26" fmla="*/ 15 w 78"/>
              <a:gd name="T27" fmla="*/ 68 h 88"/>
              <a:gd name="T28" fmla="*/ 15 w 78"/>
              <a:gd name="T29" fmla="*/ 88 h 88"/>
              <a:gd name="T30" fmla="*/ 64 w 78"/>
              <a:gd name="T31" fmla="*/ 88 h 88"/>
              <a:gd name="T32" fmla="*/ 64 w 78"/>
              <a:gd name="T33" fmla="*/ 68 h 88"/>
              <a:gd name="T34" fmla="*/ 52 w 78"/>
              <a:gd name="T35" fmla="*/ 68 h 88"/>
              <a:gd name="T36" fmla="*/ 52 w 78"/>
              <a:gd name="T37" fmla="*/ 64 h 88"/>
              <a:gd name="T38" fmla="*/ 47 w 78"/>
              <a:gd name="T39" fmla="*/ 64 h 88"/>
              <a:gd name="T40" fmla="*/ 47 w 78"/>
              <a:gd name="T41" fmla="*/ 52 h 88"/>
              <a:gd name="T42" fmla="*/ 58 w 78"/>
              <a:gd name="T43" fmla="*/ 49 h 88"/>
              <a:gd name="T44" fmla="*/ 58 w 78"/>
              <a:gd name="T45" fmla="*/ 50 h 88"/>
              <a:gd name="T46" fmla="*/ 61 w 78"/>
              <a:gd name="T47" fmla="*/ 49 h 88"/>
              <a:gd name="T48" fmla="*/ 75 w 78"/>
              <a:gd name="T49" fmla="*/ 38 h 88"/>
              <a:gd name="T50" fmla="*/ 78 w 78"/>
              <a:gd name="T51" fmla="*/ 20 h 88"/>
              <a:gd name="T52" fmla="*/ 77 w 78"/>
              <a:gd name="T53" fmla="*/ 8 h 88"/>
              <a:gd name="T54" fmla="*/ 73 w 78"/>
              <a:gd name="T55" fmla="*/ 6 h 88"/>
              <a:gd name="T56" fmla="*/ 58 w 78"/>
              <a:gd name="T57" fmla="*/ 11 h 88"/>
              <a:gd name="T58" fmla="*/ 58 w 78"/>
              <a:gd name="T59" fmla="*/ 7 h 88"/>
              <a:gd name="T60" fmla="*/ 60 w 78"/>
              <a:gd name="T61" fmla="*/ 7 h 88"/>
              <a:gd name="T62" fmla="*/ 60 w 78"/>
              <a:gd name="T63" fmla="*/ 0 h 88"/>
              <a:gd name="T64" fmla="*/ 17 w 78"/>
              <a:gd name="T65" fmla="*/ 0 h 88"/>
              <a:gd name="T66" fmla="*/ 17 w 78"/>
              <a:gd name="T67" fmla="*/ 7 h 88"/>
              <a:gd name="T68" fmla="*/ 20 w 78"/>
              <a:gd name="T69" fmla="*/ 7 h 88"/>
              <a:gd name="T70" fmla="*/ 63 w 78"/>
              <a:gd name="T71" fmla="*/ 42 h 88"/>
              <a:gd name="T72" fmla="*/ 59 w 78"/>
              <a:gd name="T73" fmla="*/ 20 h 88"/>
              <a:gd name="T74" fmla="*/ 61 w 78"/>
              <a:gd name="T75" fmla="*/ 22 h 88"/>
              <a:gd name="T76" fmla="*/ 66 w 78"/>
              <a:gd name="T77" fmla="*/ 18 h 88"/>
              <a:gd name="T78" fmla="*/ 64 w 78"/>
              <a:gd name="T79" fmla="*/ 16 h 88"/>
              <a:gd name="T80" fmla="*/ 71 w 78"/>
              <a:gd name="T81" fmla="*/ 13 h 88"/>
              <a:gd name="T82" fmla="*/ 72 w 78"/>
              <a:gd name="T83" fmla="*/ 20 h 88"/>
              <a:gd name="T84" fmla="*/ 69 w 78"/>
              <a:gd name="T85" fmla="*/ 36 h 88"/>
              <a:gd name="T86" fmla="*/ 63 w 78"/>
              <a:gd name="T87" fmla="*/ 42 h 88"/>
              <a:gd name="T88" fmla="*/ 19 w 78"/>
              <a:gd name="T89" fmla="*/ 20 h 88"/>
              <a:gd name="T90" fmla="*/ 15 w 78"/>
              <a:gd name="T91" fmla="*/ 42 h 88"/>
              <a:gd name="T92" fmla="*/ 9 w 78"/>
              <a:gd name="T93" fmla="*/ 36 h 88"/>
              <a:gd name="T94" fmla="*/ 6 w 78"/>
              <a:gd name="T95" fmla="*/ 20 h 88"/>
              <a:gd name="T96" fmla="*/ 7 w 78"/>
              <a:gd name="T97" fmla="*/ 13 h 88"/>
              <a:gd name="T98" fmla="*/ 14 w 78"/>
              <a:gd name="T99" fmla="*/ 16 h 88"/>
              <a:gd name="T100" fmla="*/ 12 w 78"/>
              <a:gd name="T101" fmla="*/ 18 h 88"/>
              <a:gd name="T102" fmla="*/ 17 w 78"/>
              <a:gd name="T103" fmla="*/ 22 h 88"/>
              <a:gd name="T104" fmla="*/ 19 w 78"/>
              <a:gd name="T105" fmla="*/ 20 h 88"/>
              <a:gd name="T106" fmla="*/ 32 w 78"/>
              <a:gd name="T107" fmla="*/ 10 h 88"/>
              <a:gd name="T108" fmla="*/ 32 w 78"/>
              <a:gd name="T109" fmla="*/ 45 h 88"/>
              <a:gd name="T110" fmla="*/ 25 w 78"/>
              <a:gd name="T111" fmla="*/ 41 h 88"/>
              <a:gd name="T112" fmla="*/ 28 w 78"/>
              <a:gd name="T113" fmla="*/ 14 h 88"/>
              <a:gd name="T114" fmla="*/ 28 w 78"/>
              <a:gd name="T115" fmla="*/ 10 h 88"/>
              <a:gd name="T116" fmla="*/ 32 w 78"/>
              <a:gd name="T117" fmla="*/ 1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8" h="88">
                <a:moveTo>
                  <a:pt x="20" y="7"/>
                </a:moveTo>
                <a:cubicBezTo>
                  <a:pt x="20" y="8"/>
                  <a:pt x="21" y="10"/>
                  <a:pt x="20" y="11"/>
                </a:cubicBezTo>
                <a:cubicBezTo>
                  <a:pt x="5" y="6"/>
                  <a:pt x="5" y="6"/>
                  <a:pt x="5" y="6"/>
                </a:cubicBezTo>
                <a:cubicBezTo>
                  <a:pt x="1" y="8"/>
                  <a:pt x="1" y="8"/>
                  <a:pt x="1" y="8"/>
                </a:cubicBezTo>
                <a:cubicBezTo>
                  <a:pt x="0" y="11"/>
                  <a:pt x="0" y="16"/>
                  <a:pt x="0" y="20"/>
                </a:cubicBezTo>
                <a:cubicBezTo>
                  <a:pt x="0" y="26"/>
                  <a:pt x="1" y="33"/>
                  <a:pt x="3" y="38"/>
                </a:cubicBezTo>
                <a:cubicBezTo>
                  <a:pt x="6" y="44"/>
                  <a:pt x="10" y="48"/>
                  <a:pt x="17" y="49"/>
                </a:cubicBezTo>
                <a:cubicBezTo>
                  <a:pt x="18" y="50"/>
                  <a:pt x="19" y="50"/>
                  <a:pt x="20" y="50"/>
                </a:cubicBezTo>
                <a:cubicBezTo>
                  <a:pt x="20" y="49"/>
                  <a:pt x="20" y="49"/>
                  <a:pt x="20" y="49"/>
                </a:cubicBezTo>
                <a:cubicBezTo>
                  <a:pt x="22" y="51"/>
                  <a:pt x="26" y="52"/>
                  <a:pt x="31" y="52"/>
                </a:cubicBezTo>
                <a:cubicBezTo>
                  <a:pt x="31" y="64"/>
                  <a:pt x="31" y="64"/>
                  <a:pt x="31" y="64"/>
                </a:cubicBezTo>
                <a:cubicBezTo>
                  <a:pt x="27" y="64"/>
                  <a:pt x="27" y="64"/>
                  <a:pt x="27" y="64"/>
                </a:cubicBezTo>
                <a:cubicBezTo>
                  <a:pt x="27" y="68"/>
                  <a:pt x="27" y="68"/>
                  <a:pt x="27" y="68"/>
                </a:cubicBezTo>
                <a:cubicBezTo>
                  <a:pt x="15" y="68"/>
                  <a:pt x="15" y="68"/>
                  <a:pt x="15" y="68"/>
                </a:cubicBezTo>
                <a:cubicBezTo>
                  <a:pt x="15" y="88"/>
                  <a:pt x="15" y="88"/>
                  <a:pt x="15" y="88"/>
                </a:cubicBezTo>
                <a:cubicBezTo>
                  <a:pt x="64" y="88"/>
                  <a:pt x="64" y="88"/>
                  <a:pt x="64" y="88"/>
                </a:cubicBezTo>
                <a:cubicBezTo>
                  <a:pt x="64" y="68"/>
                  <a:pt x="64" y="68"/>
                  <a:pt x="64" y="68"/>
                </a:cubicBezTo>
                <a:cubicBezTo>
                  <a:pt x="52" y="68"/>
                  <a:pt x="52" y="68"/>
                  <a:pt x="52" y="68"/>
                </a:cubicBezTo>
                <a:cubicBezTo>
                  <a:pt x="52" y="64"/>
                  <a:pt x="52" y="64"/>
                  <a:pt x="52" y="64"/>
                </a:cubicBezTo>
                <a:cubicBezTo>
                  <a:pt x="47" y="64"/>
                  <a:pt x="47" y="64"/>
                  <a:pt x="47" y="64"/>
                </a:cubicBezTo>
                <a:cubicBezTo>
                  <a:pt x="47" y="52"/>
                  <a:pt x="47" y="52"/>
                  <a:pt x="47" y="52"/>
                </a:cubicBezTo>
                <a:cubicBezTo>
                  <a:pt x="52" y="52"/>
                  <a:pt x="56" y="51"/>
                  <a:pt x="58" y="49"/>
                </a:cubicBezTo>
                <a:cubicBezTo>
                  <a:pt x="58" y="50"/>
                  <a:pt x="58" y="50"/>
                  <a:pt x="58" y="50"/>
                </a:cubicBezTo>
                <a:cubicBezTo>
                  <a:pt x="59" y="50"/>
                  <a:pt x="60" y="50"/>
                  <a:pt x="61" y="49"/>
                </a:cubicBezTo>
                <a:cubicBezTo>
                  <a:pt x="68" y="48"/>
                  <a:pt x="72" y="44"/>
                  <a:pt x="75" y="38"/>
                </a:cubicBezTo>
                <a:cubicBezTo>
                  <a:pt x="77" y="33"/>
                  <a:pt x="78" y="26"/>
                  <a:pt x="78" y="20"/>
                </a:cubicBezTo>
                <a:cubicBezTo>
                  <a:pt x="78" y="16"/>
                  <a:pt x="78" y="11"/>
                  <a:pt x="77" y="8"/>
                </a:cubicBezTo>
                <a:cubicBezTo>
                  <a:pt x="73" y="6"/>
                  <a:pt x="73" y="6"/>
                  <a:pt x="73" y="6"/>
                </a:cubicBezTo>
                <a:cubicBezTo>
                  <a:pt x="58" y="11"/>
                  <a:pt x="58" y="11"/>
                  <a:pt x="58" y="11"/>
                </a:cubicBezTo>
                <a:cubicBezTo>
                  <a:pt x="57" y="10"/>
                  <a:pt x="58" y="8"/>
                  <a:pt x="58" y="7"/>
                </a:cubicBezTo>
                <a:cubicBezTo>
                  <a:pt x="60" y="7"/>
                  <a:pt x="60" y="7"/>
                  <a:pt x="60" y="7"/>
                </a:cubicBezTo>
                <a:cubicBezTo>
                  <a:pt x="60" y="0"/>
                  <a:pt x="60" y="0"/>
                  <a:pt x="60" y="0"/>
                </a:cubicBezTo>
                <a:cubicBezTo>
                  <a:pt x="17" y="0"/>
                  <a:pt x="17" y="0"/>
                  <a:pt x="17" y="0"/>
                </a:cubicBezTo>
                <a:cubicBezTo>
                  <a:pt x="17" y="7"/>
                  <a:pt x="17" y="7"/>
                  <a:pt x="17" y="7"/>
                </a:cubicBezTo>
                <a:cubicBezTo>
                  <a:pt x="20" y="7"/>
                  <a:pt x="20" y="7"/>
                  <a:pt x="20" y="7"/>
                </a:cubicBezTo>
                <a:close/>
                <a:moveTo>
                  <a:pt x="63" y="42"/>
                </a:moveTo>
                <a:cubicBezTo>
                  <a:pt x="64" y="36"/>
                  <a:pt x="60" y="28"/>
                  <a:pt x="59" y="20"/>
                </a:cubicBezTo>
                <a:cubicBezTo>
                  <a:pt x="61" y="22"/>
                  <a:pt x="61" y="22"/>
                  <a:pt x="61" y="22"/>
                </a:cubicBezTo>
                <a:cubicBezTo>
                  <a:pt x="66" y="18"/>
                  <a:pt x="66" y="18"/>
                  <a:pt x="66" y="18"/>
                </a:cubicBezTo>
                <a:cubicBezTo>
                  <a:pt x="64" y="16"/>
                  <a:pt x="64" y="16"/>
                  <a:pt x="64" y="16"/>
                </a:cubicBezTo>
                <a:cubicBezTo>
                  <a:pt x="71" y="13"/>
                  <a:pt x="71" y="13"/>
                  <a:pt x="71" y="13"/>
                </a:cubicBezTo>
                <a:cubicBezTo>
                  <a:pt x="72" y="15"/>
                  <a:pt x="72" y="18"/>
                  <a:pt x="72" y="20"/>
                </a:cubicBezTo>
                <a:cubicBezTo>
                  <a:pt x="71" y="26"/>
                  <a:pt x="71" y="31"/>
                  <a:pt x="69" y="36"/>
                </a:cubicBezTo>
                <a:cubicBezTo>
                  <a:pt x="67" y="39"/>
                  <a:pt x="65" y="41"/>
                  <a:pt x="63" y="42"/>
                </a:cubicBezTo>
                <a:close/>
                <a:moveTo>
                  <a:pt x="19" y="20"/>
                </a:moveTo>
                <a:cubicBezTo>
                  <a:pt x="17" y="28"/>
                  <a:pt x="14" y="36"/>
                  <a:pt x="15" y="42"/>
                </a:cubicBezTo>
                <a:cubicBezTo>
                  <a:pt x="13" y="41"/>
                  <a:pt x="11" y="39"/>
                  <a:pt x="9" y="36"/>
                </a:cubicBezTo>
                <a:cubicBezTo>
                  <a:pt x="7" y="31"/>
                  <a:pt x="6" y="26"/>
                  <a:pt x="6" y="20"/>
                </a:cubicBezTo>
                <a:cubicBezTo>
                  <a:pt x="6" y="18"/>
                  <a:pt x="6" y="15"/>
                  <a:pt x="7" y="13"/>
                </a:cubicBezTo>
                <a:cubicBezTo>
                  <a:pt x="14" y="16"/>
                  <a:pt x="14" y="16"/>
                  <a:pt x="14" y="16"/>
                </a:cubicBezTo>
                <a:cubicBezTo>
                  <a:pt x="12" y="18"/>
                  <a:pt x="12" y="18"/>
                  <a:pt x="12" y="18"/>
                </a:cubicBezTo>
                <a:cubicBezTo>
                  <a:pt x="17" y="22"/>
                  <a:pt x="17" y="22"/>
                  <a:pt x="17" y="22"/>
                </a:cubicBezTo>
                <a:cubicBezTo>
                  <a:pt x="19" y="20"/>
                  <a:pt x="19" y="20"/>
                  <a:pt x="19" y="20"/>
                </a:cubicBezTo>
                <a:close/>
                <a:moveTo>
                  <a:pt x="32" y="10"/>
                </a:moveTo>
                <a:cubicBezTo>
                  <a:pt x="32" y="45"/>
                  <a:pt x="32" y="45"/>
                  <a:pt x="32" y="45"/>
                </a:cubicBezTo>
                <a:cubicBezTo>
                  <a:pt x="32" y="45"/>
                  <a:pt x="27" y="45"/>
                  <a:pt x="25" y="41"/>
                </a:cubicBezTo>
                <a:cubicBezTo>
                  <a:pt x="24" y="37"/>
                  <a:pt x="28" y="16"/>
                  <a:pt x="28" y="14"/>
                </a:cubicBezTo>
                <a:cubicBezTo>
                  <a:pt x="28" y="13"/>
                  <a:pt x="28" y="10"/>
                  <a:pt x="28" y="10"/>
                </a:cubicBezTo>
                <a:lnTo>
                  <a:pt x="32" y="10"/>
                </a:lnTo>
                <a:close/>
              </a:path>
            </a:pathLst>
          </a:custGeom>
          <a:solidFill>
            <a:schemeClr val="bg1"/>
          </a:solidFill>
          <a:ln>
            <a:noFill/>
          </a:ln>
        </p:spPr>
        <p:txBody>
          <a:bodyPr vert="horz" wrap="square" lIns="96430" tIns="48216" rIns="96430" bIns="4821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50">
              <a:solidFill>
                <a:schemeClr val="bg2">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2" name="组合 11"/>
          <p:cNvGrpSpPr/>
          <p:nvPr/>
        </p:nvGrpSpPr>
        <p:grpSpPr>
          <a:xfrm>
            <a:off x="3162540" y="5187701"/>
            <a:ext cx="2395863" cy="976285"/>
            <a:chOff x="1742396" y="4532321"/>
            <a:chExt cx="2395863" cy="976285"/>
          </a:xfrm>
        </p:grpSpPr>
        <p:sp>
          <p:nvSpPr>
            <p:cNvPr id="13" name="文本框 12"/>
            <p:cNvSpPr txBox="1"/>
            <p:nvPr/>
          </p:nvSpPr>
          <p:spPr>
            <a:xfrm>
              <a:off x="2078553" y="4532321"/>
              <a:ext cx="1723549" cy="400110"/>
            </a:xfrm>
            <a:prstGeom prst="rect">
              <a:avLst/>
            </a:prstGeom>
            <a:noFill/>
          </p:spPr>
          <p:txBody>
            <a:bodyPr wrap="none" rtlCol="0">
              <a:spAutoFit/>
            </a:bodyPr>
            <a:lstStyle/>
            <a:p>
              <a:pPr algn="ctr"/>
              <a:r>
                <a:rPr lang="zh-CN" altLang="en-US" sz="2000" dirty="0">
                  <a:solidFill>
                    <a:schemeClr val="bg2">
                      <a:lumMod val="50000"/>
                    </a:schemeClr>
                  </a:solidFill>
                  <a:latin typeface="微软雅黑" panose="020B0503020204020204" pitchFamily="34" charset="-122"/>
                  <a:ea typeface="微软雅黑" panose="020B0503020204020204" pitchFamily="34" charset="-122"/>
                </a:rPr>
                <a:t>在此添加标题</a:t>
              </a:r>
              <a:endParaRPr lang="zh-CN" altLang="en-US" sz="20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14" name="矩形 13"/>
            <p:cNvSpPr/>
            <p:nvPr/>
          </p:nvSpPr>
          <p:spPr>
            <a:xfrm>
              <a:off x="1742396" y="4923831"/>
              <a:ext cx="2395863" cy="584775"/>
            </a:xfrm>
            <a:prstGeom prst="rect">
              <a:avLst/>
            </a:prstGeom>
          </p:spPr>
          <p:txBody>
            <a:bodyPr wrap="square">
              <a:spAutoFit/>
            </a:bodyPr>
            <a:lstStyle/>
            <a:p>
              <a:pPr algn="ctr"/>
              <a:r>
                <a:rPr lang="zh-CN" altLang="en-US" sz="1600" dirty="0">
                  <a:solidFill>
                    <a:schemeClr val="bg2">
                      <a:lumMod val="50000"/>
                    </a:schemeClr>
                  </a:solidFill>
                  <a:latin typeface="微软雅黑" panose="020B0503020204020204" pitchFamily="34" charset="-122"/>
                  <a:ea typeface="微软雅黑" panose="020B0503020204020204" pitchFamily="34" charset="-122"/>
                </a:rPr>
                <a:t>在此添加有关课件的相关描述性的文字</a:t>
              </a:r>
              <a:endParaRPr lang="zh-CN" altLang="en-US" sz="1600" dirty="0">
                <a:solidFill>
                  <a:schemeClr val="bg2">
                    <a:lumMod val="50000"/>
                  </a:schemeClr>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6248032" y="5187701"/>
            <a:ext cx="2395863" cy="976285"/>
            <a:chOff x="1742396" y="4532321"/>
            <a:chExt cx="2395863" cy="976285"/>
          </a:xfrm>
        </p:grpSpPr>
        <p:sp>
          <p:nvSpPr>
            <p:cNvPr id="16" name="文本框 15"/>
            <p:cNvSpPr txBox="1"/>
            <p:nvPr/>
          </p:nvSpPr>
          <p:spPr>
            <a:xfrm>
              <a:off x="2078553" y="4532321"/>
              <a:ext cx="1723549" cy="400110"/>
            </a:xfrm>
            <a:prstGeom prst="rect">
              <a:avLst/>
            </a:prstGeom>
            <a:noFill/>
          </p:spPr>
          <p:txBody>
            <a:bodyPr wrap="none" rtlCol="0">
              <a:spAutoFit/>
            </a:bodyPr>
            <a:lstStyle/>
            <a:p>
              <a:pPr algn="ctr"/>
              <a:r>
                <a:rPr lang="zh-CN" altLang="en-US" sz="2000" dirty="0">
                  <a:solidFill>
                    <a:schemeClr val="bg2">
                      <a:lumMod val="50000"/>
                    </a:schemeClr>
                  </a:solidFill>
                  <a:latin typeface="微软雅黑" panose="020B0503020204020204" pitchFamily="34" charset="-122"/>
                  <a:ea typeface="微软雅黑" panose="020B0503020204020204" pitchFamily="34" charset="-122"/>
                </a:rPr>
                <a:t>在此添加标题</a:t>
              </a:r>
              <a:endParaRPr lang="zh-CN" altLang="en-US" sz="20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17" name="矩形 16"/>
            <p:cNvSpPr/>
            <p:nvPr/>
          </p:nvSpPr>
          <p:spPr>
            <a:xfrm>
              <a:off x="1742396" y="4923831"/>
              <a:ext cx="2395863" cy="584775"/>
            </a:xfrm>
            <a:prstGeom prst="rect">
              <a:avLst/>
            </a:prstGeom>
          </p:spPr>
          <p:txBody>
            <a:bodyPr wrap="square">
              <a:spAutoFit/>
            </a:bodyPr>
            <a:lstStyle/>
            <a:p>
              <a:pPr algn="ctr"/>
              <a:r>
                <a:rPr lang="zh-CN" altLang="en-US" sz="1600" dirty="0">
                  <a:solidFill>
                    <a:schemeClr val="bg2">
                      <a:lumMod val="50000"/>
                    </a:schemeClr>
                  </a:solidFill>
                  <a:latin typeface="微软雅黑" panose="020B0503020204020204" pitchFamily="34" charset="-122"/>
                  <a:ea typeface="微软雅黑" panose="020B0503020204020204" pitchFamily="34" charset="-122"/>
                </a:rPr>
                <a:t>在此添加有关课件的相关描述性的文字</a:t>
              </a:r>
              <a:endParaRPr lang="zh-CN" altLang="en-US" sz="1600" dirty="0">
                <a:solidFill>
                  <a:schemeClr val="bg2">
                    <a:lumMod val="50000"/>
                  </a:schemeClr>
                </a:solidFill>
                <a:latin typeface="微软雅黑" panose="020B0503020204020204" pitchFamily="34" charset="-122"/>
                <a:ea typeface="微软雅黑" panose="020B0503020204020204" pitchFamily="34" charset="-122"/>
              </a:endParaRPr>
            </a:p>
          </p:txBody>
        </p:sp>
      </p:grpSp>
      <p:sp>
        <p:nvSpPr>
          <p:cNvPr id="18" name="文本框 17"/>
          <p:cNvSpPr txBox="1"/>
          <p:nvPr/>
        </p:nvSpPr>
        <p:spPr>
          <a:xfrm>
            <a:off x="9056133" y="2595610"/>
            <a:ext cx="1723549" cy="400110"/>
          </a:xfrm>
          <a:prstGeom prst="rect">
            <a:avLst/>
          </a:prstGeom>
          <a:noFill/>
        </p:spPr>
        <p:txBody>
          <a:bodyPr wrap="none" rtlCol="0">
            <a:spAutoFit/>
          </a:bodyPr>
          <a:lstStyle/>
          <a:p>
            <a:r>
              <a:rPr lang="zh-CN" altLang="en-US" sz="2000" dirty="0">
                <a:solidFill>
                  <a:schemeClr val="bg2">
                    <a:lumMod val="50000"/>
                  </a:schemeClr>
                </a:solidFill>
                <a:latin typeface="微软雅黑" panose="020B0503020204020204" pitchFamily="34" charset="-122"/>
                <a:ea typeface="微软雅黑" panose="020B0503020204020204" pitchFamily="34" charset="-122"/>
              </a:rPr>
              <a:t>在此添加标题</a:t>
            </a:r>
            <a:endParaRPr lang="zh-CN" altLang="en-US" sz="20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19" name="矩形 18"/>
          <p:cNvSpPr/>
          <p:nvPr/>
        </p:nvSpPr>
        <p:spPr>
          <a:xfrm>
            <a:off x="9056133" y="2987120"/>
            <a:ext cx="2395863" cy="584775"/>
          </a:xfrm>
          <a:prstGeom prst="rect">
            <a:avLst/>
          </a:prstGeom>
        </p:spPr>
        <p:txBody>
          <a:bodyPr wrap="square">
            <a:spAutoFit/>
          </a:bodyPr>
          <a:lstStyle/>
          <a:p>
            <a:r>
              <a:rPr lang="zh-CN" altLang="en-US" sz="1600" dirty="0">
                <a:solidFill>
                  <a:schemeClr val="bg2">
                    <a:lumMod val="50000"/>
                  </a:schemeClr>
                </a:solidFill>
                <a:latin typeface="微软雅黑" panose="020B0503020204020204" pitchFamily="34" charset="-122"/>
                <a:ea typeface="微软雅黑" panose="020B0503020204020204" pitchFamily="34" charset="-122"/>
              </a:rPr>
              <a:t>在此添加有关课件的相关描述性的文字</a:t>
            </a:r>
            <a:endParaRPr lang="zh-CN" altLang="en-US" sz="16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1252043" y="2595610"/>
            <a:ext cx="1723549" cy="400110"/>
          </a:xfrm>
          <a:prstGeom prst="rect">
            <a:avLst/>
          </a:prstGeom>
          <a:noFill/>
        </p:spPr>
        <p:txBody>
          <a:bodyPr wrap="none" rtlCol="0">
            <a:spAutoFit/>
          </a:bodyPr>
          <a:lstStyle/>
          <a:p>
            <a:pPr algn="r"/>
            <a:r>
              <a:rPr lang="zh-CN" altLang="en-US" sz="2000" dirty="0">
                <a:solidFill>
                  <a:schemeClr val="bg2">
                    <a:lumMod val="50000"/>
                  </a:schemeClr>
                </a:solidFill>
                <a:latin typeface="微软雅黑" panose="020B0503020204020204" pitchFamily="34" charset="-122"/>
                <a:ea typeface="微软雅黑" panose="020B0503020204020204" pitchFamily="34" charset="-122"/>
              </a:rPr>
              <a:t>在此添加标题</a:t>
            </a:r>
            <a:endParaRPr lang="zh-CN" altLang="en-US" sz="20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21" name="矩形 20"/>
          <p:cNvSpPr/>
          <p:nvPr/>
        </p:nvSpPr>
        <p:spPr>
          <a:xfrm>
            <a:off x="579729" y="2987120"/>
            <a:ext cx="2395863" cy="584775"/>
          </a:xfrm>
          <a:prstGeom prst="rect">
            <a:avLst/>
          </a:prstGeom>
        </p:spPr>
        <p:txBody>
          <a:bodyPr wrap="square">
            <a:spAutoFit/>
          </a:bodyPr>
          <a:lstStyle/>
          <a:p>
            <a:pPr algn="r"/>
            <a:r>
              <a:rPr lang="zh-CN" altLang="en-US" sz="1600" dirty="0">
                <a:solidFill>
                  <a:schemeClr val="bg2">
                    <a:lumMod val="50000"/>
                  </a:schemeClr>
                </a:solidFill>
                <a:latin typeface="微软雅黑" panose="020B0503020204020204" pitchFamily="34" charset="-122"/>
                <a:ea typeface="微软雅黑" panose="020B0503020204020204" pitchFamily="34" charset="-122"/>
              </a:rPr>
              <a:t>在此添加有关课件的相关描述性的文字</a:t>
            </a:r>
            <a:endParaRPr lang="zh-CN" altLang="en-US" sz="16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22" name="Freeform 12"/>
          <p:cNvSpPr>
            <a:spLocks noEditPoints="1"/>
          </p:cNvSpPr>
          <p:nvPr/>
        </p:nvSpPr>
        <p:spPr bwMode="auto">
          <a:xfrm>
            <a:off x="5769135" y="1470148"/>
            <a:ext cx="391151" cy="442373"/>
          </a:xfrm>
          <a:custGeom>
            <a:avLst/>
            <a:gdLst>
              <a:gd name="T0" fmla="*/ 20 w 78"/>
              <a:gd name="T1" fmla="*/ 7 h 88"/>
              <a:gd name="T2" fmla="*/ 20 w 78"/>
              <a:gd name="T3" fmla="*/ 11 h 88"/>
              <a:gd name="T4" fmla="*/ 5 w 78"/>
              <a:gd name="T5" fmla="*/ 6 h 88"/>
              <a:gd name="T6" fmla="*/ 1 w 78"/>
              <a:gd name="T7" fmla="*/ 8 h 88"/>
              <a:gd name="T8" fmla="*/ 0 w 78"/>
              <a:gd name="T9" fmla="*/ 20 h 88"/>
              <a:gd name="T10" fmla="*/ 3 w 78"/>
              <a:gd name="T11" fmla="*/ 38 h 88"/>
              <a:gd name="T12" fmla="*/ 17 w 78"/>
              <a:gd name="T13" fmla="*/ 49 h 88"/>
              <a:gd name="T14" fmla="*/ 20 w 78"/>
              <a:gd name="T15" fmla="*/ 50 h 88"/>
              <a:gd name="T16" fmla="*/ 20 w 78"/>
              <a:gd name="T17" fmla="*/ 49 h 88"/>
              <a:gd name="T18" fmla="*/ 31 w 78"/>
              <a:gd name="T19" fmla="*/ 52 h 88"/>
              <a:gd name="T20" fmla="*/ 31 w 78"/>
              <a:gd name="T21" fmla="*/ 64 h 88"/>
              <a:gd name="T22" fmla="*/ 27 w 78"/>
              <a:gd name="T23" fmla="*/ 64 h 88"/>
              <a:gd name="T24" fmla="*/ 27 w 78"/>
              <a:gd name="T25" fmla="*/ 68 h 88"/>
              <a:gd name="T26" fmla="*/ 15 w 78"/>
              <a:gd name="T27" fmla="*/ 68 h 88"/>
              <a:gd name="T28" fmla="*/ 15 w 78"/>
              <a:gd name="T29" fmla="*/ 88 h 88"/>
              <a:gd name="T30" fmla="*/ 64 w 78"/>
              <a:gd name="T31" fmla="*/ 88 h 88"/>
              <a:gd name="T32" fmla="*/ 64 w 78"/>
              <a:gd name="T33" fmla="*/ 68 h 88"/>
              <a:gd name="T34" fmla="*/ 52 w 78"/>
              <a:gd name="T35" fmla="*/ 68 h 88"/>
              <a:gd name="T36" fmla="*/ 52 w 78"/>
              <a:gd name="T37" fmla="*/ 64 h 88"/>
              <a:gd name="T38" fmla="*/ 47 w 78"/>
              <a:gd name="T39" fmla="*/ 64 h 88"/>
              <a:gd name="T40" fmla="*/ 47 w 78"/>
              <a:gd name="T41" fmla="*/ 52 h 88"/>
              <a:gd name="T42" fmla="*/ 58 w 78"/>
              <a:gd name="T43" fmla="*/ 49 h 88"/>
              <a:gd name="T44" fmla="*/ 58 w 78"/>
              <a:gd name="T45" fmla="*/ 50 h 88"/>
              <a:gd name="T46" fmla="*/ 61 w 78"/>
              <a:gd name="T47" fmla="*/ 49 h 88"/>
              <a:gd name="T48" fmla="*/ 75 w 78"/>
              <a:gd name="T49" fmla="*/ 38 h 88"/>
              <a:gd name="T50" fmla="*/ 78 w 78"/>
              <a:gd name="T51" fmla="*/ 20 h 88"/>
              <a:gd name="T52" fmla="*/ 77 w 78"/>
              <a:gd name="T53" fmla="*/ 8 h 88"/>
              <a:gd name="T54" fmla="*/ 73 w 78"/>
              <a:gd name="T55" fmla="*/ 6 h 88"/>
              <a:gd name="T56" fmla="*/ 58 w 78"/>
              <a:gd name="T57" fmla="*/ 11 h 88"/>
              <a:gd name="T58" fmla="*/ 58 w 78"/>
              <a:gd name="T59" fmla="*/ 7 h 88"/>
              <a:gd name="T60" fmla="*/ 60 w 78"/>
              <a:gd name="T61" fmla="*/ 7 h 88"/>
              <a:gd name="T62" fmla="*/ 60 w 78"/>
              <a:gd name="T63" fmla="*/ 0 h 88"/>
              <a:gd name="T64" fmla="*/ 17 w 78"/>
              <a:gd name="T65" fmla="*/ 0 h 88"/>
              <a:gd name="T66" fmla="*/ 17 w 78"/>
              <a:gd name="T67" fmla="*/ 7 h 88"/>
              <a:gd name="T68" fmla="*/ 20 w 78"/>
              <a:gd name="T69" fmla="*/ 7 h 88"/>
              <a:gd name="T70" fmla="*/ 63 w 78"/>
              <a:gd name="T71" fmla="*/ 42 h 88"/>
              <a:gd name="T72" fmla="*/ 59 w 78"/>
              <a:gd name="T73" fmla="*/ 20 h 88"/>
              <a:gd name="T74" fmla="*/ 61 w 78"/>
              <a:gd name="T75" fmla="*/ 22 h 88"/>
              <a:gd name="T76" fmla="*/ 66 w 78"/>
              <a:gd name="T77" fmla="*/ 18 h 88"/>
              <a:gd name="T78" fmla="*/ 64 w 78"/>
              <a:gd name="T79" fmla="*/ 16 h 88"/>
              <a:gd name="T80" fmla="*/ 71 w 78"/>
              <a:gd name="T81" fmla="*/ 13 h 88"/>
              <a:gd name="T82" fmla="*/ 72 w 78"/>
              <a:gd name="T83" fmla="*/ 20 h 88"/>
              <a:gd name="T84" fmla="*/ 69 w 78"/>
              <a:gd name="T85" fmla="*/ 36 h 88"/>
              <a:gd name="T86" fmla="*/ 63 w 78"/>
              <a:gd name="T87" fmla="*/ 42 h 88"/>
              <a:gd name="T88" fmla="*/ 19 w 78"/>
              <a:gd name="T89" fmla="*/ 20 h 88"/>
              <a:gd name="T90" fmla="*/ 15 w 78"/>
              <a:gd name="T91" fmla="*/ 42 h 88"/>
              <a:gd name="T92" fmla="*/ 9 w 78"/>
              <a:gd name="T93" fmla="*/ 36 h 88"/>
              <a:gd name="T94" fmla="*/ 6 w 78"/>
              <a:gd name="T95" fmla="*/ 20 h 88"/>
              <a:gd name="T96" fmla="*/ 7 w 78"/>
              <a:gd name="T97" fmla="*/ 13 h 88"/>
              <a:gd name="T98" fmla="*/ 14 w 78"/>
              <a:gd name="T99" fmla="*/ 16 h 88"/>
              <a:gd name="T100" fmla="*/ 12 w 78"/>
              <a:gd name="T101" fmla="*/ 18 h 88"/>
              <a:gd name="T102" fmla="*/ 17 w 78"/>
              <a:gd name="T103" fmla="*/ 22 h 88"/>
              <a:gd name="T104" fmla="*/ 19 w 78"/>
              <a:gd name="T105" fmla="*/ 20 h 88"/>
              <a:gd name="T106" fmla="*/ 32 w 78"/>
              <a:gd name="T107" fmla="*/ 10 h 88"/>
              <a:gd name="T108" fmla="*/ 32 w 78"/>
              <a:gd name="T109" fmla="*/ 45 h 88"/>
              <a:gd name="T110" fmla="*/ 25 w 78"/>
              <a:gd name="T111" fmla="*/ 41 h 88"/>
              <a:gd name="T112" fmla="*/ 28 w 78"/>
              <a:gd name="T113" fmla="*/ 14 h 88"/>
              <a:gd name="T114" fmla="*/ 28 w 78"/>
              <a:gd name="T115" fmla="*/ 10 h 88"/>
              <a:gd name="T116" fmla="*/ 32 w 78"/>
              <a:gd name="T117" fmla="*/ 1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8" h="88">
                <a:moveTo>
                  <a:pt x="20" y="7"/>
                </a:moveTo>
                <a:cubicBezTo>
                  <a:pt x="20" y="8"/>
                  <a:pt x="21" y="10"/>
                  <a:pt x="20" y="11"/>
                </a:cubicBezTo>
                <a:cubicBezTo>
                  <a:pt x="5" y="6"/>
                  <a:pt x="5" y="6"/>
                  <a:pt x="5" y="6"/>
                </a:cubicBezTo>
                <a:cubicBezTo>
                  <a:pt x="1" y="8"/>
                  <a:pt x="1" y="8"/>
                  <a:pt x="1" y="8"/>
                </a:cubicBezTo>
                <a:cubicBezTo>
                  <a:pt x="0" y="11"/>
                  <a:pt x="0" y="16"/>
                  <a:pt x="0" y="20"/>
                </a:cubicBezTo>
                <a:cubicBezTo>
                  <a:pt x="0" y="26"/>
                  <a:pt x="1" y="33"/>
                  <a:pt x="3" y="38"/>
                </a:cubicBezTo>
                <a:cubicBezTo>
                  <a:pt x="6" y="44"/>
                  <a:pt x="10" y="48"/>
                  <a:pt x="17" y="49"/>
                </a:cubicBezTo>
                <a:cubicBezTo>
                  <a:pt x="18" y="50"/>
                  <a:pt x="19" y="50"/>
                  <a:pt x="20" y="50"/>
                </a:cubicBezTo>
                <a:cubicBezTo>
                  <a:pt x="20" y="49"/>
                  <a:pt x="20" y="49"/>
                  <a:pt x="20" y="49"/>
                </a:cubicBezTo>
                <a:cubicBezTo>
                  <a:pt x="22" y="51"/>
                  <a:pt x="26" y="52"/>
                  <a:pt x="31" y="52"/>
                </a:cubicBezTo>
                <a:cubicBezTo>
                  <a:pt x="31" y="64"/>
                  <a:pt x="31" y="64"/>
                  <a:pt x="31" y="64"/>
                </a:cubicBezTo>
                <a:cubicBezTo>
                  <a:pt x="27" y="64"/>
                  <a:pt x="27" y="64"/>
                  <a:pt x="27" y="64"/>
                </a:cubicBezTo>
                <a:cubicBezTo>
                  <a:pt x="27" y="68"/>
                  <a:pt x="27" y="68"/>
                  <a:pt x="27" y="68"/>
                </a:cubicBezTo>
                <a:cubicBezTo>
                  <a:pt x="15" y="68"/>
                  <a:pt x="15" y="68"/>
                  <a:pt x="15" y="68"/>
                </a:cubicBezTo>
                <a:cubicBezTo>
                  <a:pt x="15" y="88"/>
                  <a:pt x="15" y="88"/>
                  <a:pt x="15" y="88"/>
                </a:cubicBezTo>
                <a:cubicBezTo>
                  <a:pt x="64" y="88"/>
                  <a:pt x="64" y="88"/>
                  <a:pt x="64" y="88"/>
                </a:cubicBezTo>
                <a:cubicBezTo>
                  <a:pt x="64" y="68"/>
                  <a:pt x="64" y="68"/>
                  <a:pt x="64" y="68"/>
                </a:cubicBezTo>
                <a:cubicBezTo>
                  <a:pt x="52" y="68"/>
                  <a:pt x="52" y="68"/>
                  <a:pt x="52" y="68"/>
                </a:cubicBezTo>
                <a:cubicBezTo>
                  <a:pt x="52" y="64"/>
                  <a:pt x="52" y="64"/>
                  <a:pt x="52" y="64"/>
                </a:cubicBezTo>
                <a:cubicBezTo>
                  <a:pt x="47" y="64"/>
                  <a:pt x="47" y="64"/>
                  <a:pt x="47" y="64"/>
                </a:cubicBezTo>
                <a:cubicBezTo>
                  <a:pt x="47" y="52"/>
                  <a:pt x="47" y="52"/>
                  <a:pt x="47" y="52"/>
                </a:cubicBezTo>
                <a:cubicBezTo>
                  <a:pt x="52" y="52"/>
                  <a:pt x="56" y="51"/>
                  <a:pt x="58" y="49"/>
                </a:cubicBezTo>
                <a:cubicBezTo>
                  <a:pt x="58" y="50"/>
                  <a:pt x="58" y="50"/>
                  <a:pt x="58" y="50"/>
                </a:cubicBezTo>
                <a:cubicBezTo>
                  <a:pt x="59" y="50"/>
                  <a:pt x="60" y="50"/>
                  <a:pt x="61" y="49"/>
                </a:cubicBezTo>
                <a:cubicBezTo>
                  <a:pt x="68" y="48"/>
                  <a:pt x="72" y="44"/>
                  <a:pt x="75" y="38"/>
                </a:cubicBezTo>
                <a:cubicBezTo>
                  <a:pt x="77" y="33"/>
                  <a:pt x="78" y="26"/>
                  <a:pt x="78" y="20"/>
                </a:cubicBezTo>
                <a:cubicBezTo>
                  <a:pt x="78" y="16"/>
                  <a:pt x="78" y="11"/>
                  <a:pt x="77" y="8"/>
                </a:cubicBezTo>
                <a:cubicBezTo>
                  <a:pt x="73" y="6"/>
                  <a:pt x="73" y="6"/>
                  <a:pt x="73" y="6"/>
                </a:cubicBezTo>
                <a:cubicBezTo>
                  <a:pt x="58" y="11"/>
                  <a:pt x="58" y="11"/>
                  <a:pt x="58" y="11"/>
                </a:cubicBezTo>
                <a:cubicBezTo>
                  <a:pt x="57" y="10"/>
                  <a:pt x="58" y="8"/>
                  <a:pt x="58" y="7"/>
                </a:cubicBezTo>
                <a:cubicBezTo>
                  <a:pt x="60" y="7"/>
                  <a:pt x="60" y="7"/>
                  <a:pt x="60" y="7"/>
                </a:cubicBezTo>
                <a:cubicBezTo>
                  <a:pt x="60" y="0"/>
                  <a:pt x="60" y="0"/>
                  <a:pt x="60" y="0"/>
                </a:cubicBezTo>
                <a:cubicBezTo>
                  <a:pt x="17" y="0"/>
                  <a:pt x="17" y="0"/>
                  <a:pt x="17" y="0"/>
                </a:cubicBezTo>
                <a:cubicBezTo>
                  <a:pt x="17" y="7"/>
                  <a:pt x="17" y="7"/>
                  <a:pt x="17" y="7"/>
                </a:cubicBezTo>
                <a:cubicBezTo>
                  <a:pt x="20" y="7"/>
                  <a:pt x="20" y="7"/>
                  <a:pt x="20" y="7"/>
                </a:cubicBezTo>
                <a:close/>
                <a:moveTo>
                  <a:pt x="63" y="42"/>
                </a:moveTo>
                <a:cubicBezTo>
                  <a:pt x="64" y="36"/>
                  <a:pt x="60" y="28"/>
                  <a:pt x="59" y="20"/>
                </a:cubicBezTo>
                <a:cubicBezTo>
                  <a:pt x="61" y="22"/>
                  <a:pt x="61" y="22"/>
                  <a:pt x="61" y="22"/>
                </a:cubicBezTo>
                <a:cubicBezTo>
                  <a:pt x="66" y="18"/>
                  <a:pt x="66" y="18"/>
                  <a:pt x="66" y="18"/>
                </a:cubicBezTo>
                <a:cubicBezTo>
                  <a:pt x="64" y="16"/>
                  <a:pt x="64" y="16"/>
                  <a:pt x="64" y="16"/>
                </a:cubicBezTo>
                <a:cubicBezTo>
                  <a:pt x="71" y="13"/>
                  <a:pt x="71" y="13"/>
                  <a:pt x="71" y="13"/>
                </a:cubicBezTo>
                <a:cubicBezTo>
                  <a:pt x="72" y="15"/>
                  <a:pt x="72" y="18"/>
                  <a:pt x="72" y="20"/>
                </a:cubicBezTo>
                <a:cubicBezTo>
                  <a:pt x="71" y="26"/>
                  <a:pt x="71" y="31"/>
                  <a:pt x="69" y="36"/>
                </a:cubicBezTo>
                <a:cubicBezTo>
                  <a:pt x="67" y="39"/>
                  <a:pt x="65" y="41"/>
                  <a:pt x="63" y="42"/>
                </a:cubicBezTo>
                <a:close/>
                <a:moveTo>
                  <a:pt x="19" y="20"/>
                </a:moveTo>
                <a:cubicBezTo>
                  <a:pt x="17" y="28"/>
                  <a:pt x="14" y="36"/>
                  <a:pt x="15" y="42"/>
                </a:cubicBezTo>
                <a:cubicBezTo>
                  <a:pt x="13" y="41"/>
                  <a:pt x="11" y="39"/>
                  <a:pt x="9" y="36"/>
                </a:cubicBezTo>
                <a:cubicBezTo>
                  <a:pt x="7" y="31"/>
                  <a:pt x="6" y="26"/>
                  <a:pt x="6" y="20"/>
                </a:cubicBezTo>
                <a:cubicBezTo>
                  <a:pt x="6" y="18"/>
                  <a:pt x="6" y="15"/>
                  <a:pt x="7" y="13"/>
                </a:cubicBezTo>
                <a:cubicBezTo>
                  <a:pt x="14" y="16"/>
                  <a:pt x="14" y="16"/>
                  <a:pt x="14" y="16"/>
                </a:cubicBezTo>
                <a:cubicBezTo>
                  <a:pt x="12" y="18"/>
                  <a:pt x="12" y="18"/>
                  <a:pt x="12" y="18"/>
                </a:cubicBezTo>
                <a:cubicBezTo>
                  <a:pt x="17" y="22"/>
                  <a:pt x="17" y="22"/>
                  <a:pt x="17" y="22"/>
                </a:cubicBezTo>
                <a:cubicBezTo>
                  <a:pt x="19" y="20"/>
                  <a:pt x="19" y="20"/>
                  <a:pt x="19" y="20"/>
                </a:cubicBezTo>
                <a:close/>
                <a:moveTo>
                  <a:pt x="32" y="10"/>
                </a:moveTo>
                <a:cubicBezTo>
                  <a:pt x="32" y="45"/>
                  <a:pt x="32" y="45"/>
                  <a:pt x="32" y="45"/>
                </a:cubicBezTo>
                <a:cubicBezTo>
                  <a:pt x="32" y="45"/>
                  <a:pt x="27" y="45"/>
                  <a:pt x="25" y="41"/>
                </a:cubicBezTo>
                <a:cubicBezTo>
                  <a:pt x="24" y="37"/>
                  <a:pt x="28" y="16"/>
                  <a:pt x="28" y="14"/>
                </a:cubicBezTo>
                <a:cubicBezTo>
                  <a:pt x="28" y="13"/>
                  <a:pt x="28" y="10"/>
                  <a:pt x="28" y="10"/>
                </a:cubicBezTo>
                <a:lnTo>
                  <a:pt x="32" y="10"/>
                </a:lnTo>
                <a:close/>
              </a:path>
            </a:pathLst>
          </a:custGeom>
          <a:solidFill>
            <a:schemeClr val="bg1"/>
          </a:solidFill>
          <a:ln>
            <a:noFill/>
          </a:ln>
        </p:spPr>
        <p:txBody>
          <a:bodyPr vert="horz" wrap="square" lIns="96430" tIns="48216" rIns="96430" bIns="4821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endParaRPr lang="zh-CN" altLang="en-US" sz="950">
              <a:solidFill>
                <a:schemeClr val="bg2">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文本框 22"/>
          <p:cNvSpPr txBox="1"/>
          <p:nvPr/>
        </p:nvSpPr>
        <p:spPr>
          <a:xfrm>
            <a:off x="5102936" y="1203191"/>
            <a:ext cx="1723549" cy="400110"/>
          </a:xfrm>
          <a:prstGeom prst="rect">
            <a:avLst/>
          </a:prstGeom>
          <a:noFill/>
        </p:spPr>
        <p:txBody>
          <a:bodyPr wrap="none" rtlCol="0">
            <a:spAutoFit/>
          </a:bodyPr>
          <a:lstStyle/>
          <a:p>
            <a:pPr algn="ctr"/>
            <a:r>
              <a:rPr lang="zh-CN" altLang="en-US" sz="2000" dirty="0">
                <a:solidFill>
                  <a:schemeClr val="bg2">
                    <a:lumMod val="50000"/>
                  </a:schemeClr>
                </a:solidFill>
                <a:latin typeface="微软雅黑" panose="020B0503020204020204" pitchFamily="34" charset="-122"/>
                <a:ea typeface="微软雅黑" panose="020B0503020204020204" pitchFamily="34" charset="-122"/>
              </a:rPr>
              <a:t>在此添加标题</a:t>
            </a:r>
            <a:endParaRPr lang="zh-CN" altLang="en-US" sz="20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24" name="矩形 23"/>
          <p:cNvSpPr/>
          <p:nvPr/>
        </p:nvSpPr>
        <p:spPr>
          <a:xfrm>
            <a:off x="4766779" y="1594701"/>
            <a:ext cx="2395863" cy="584775"/>
          </a:xfrm>
          <a:prstGeom prst="rect">
            <a:avLst/>
          </a:prstGeom>
        </p:spPr>
        <p:txBody>
          <a:bodyPr wrap="square">
            <a:spAutoFit/>
          </a:bodyPr>
          <a:lstStyle/>
          <a:p>
            <a:pPr algn="ctr"/>
            <a:r>
              <a:rPr lang="zh-CN" altLang="en-US" sz="1600" dirty="0">
                <a:solidFill>
                  <a:schemeClr val="bg2">
                    <a:lumMod val="50000"/>
                  </a:schemeClr>
                </a:solidFill>
                <a:latin typeface="微软雅黑" panose="020B0503020204020204" pitchFamily="34" charset="-122"/>
                <a:ea typeface="微软雅黑" panose="020B0503020204020204" pitchFamily="34" charset="-122"/>
              </a:rPr>
              <a:t>在此添加有关课件的相关描述性的文字</a:t>
            </a:r>
            <a:endParaRPr lang="zh-CN" altLang="en-US" sz="1600" dirty="0">
              <a:solidFill>
                <a:schemeClr val="bg2">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spd="med" advTm="0"/>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0"/>
          <p:cNvSpPr/>
          <p:nvPr/>
        </p:nvSpPr>
        <p:spPr bwMode="auto">
          <a:xfrm>
            <a:off x="9379223" y="3357037"/>
            <a:ext cx="169258" cy="495865"/>
          </a:xfrm>
          <a:custGeom>
            <a:avLst/>
            <a:gdLst>
              <a:gd name="T0" fmla="*/ 0 w 70"/>
              <a:gd name="T1" fmla="*/ 205 h 205"/>
              <a:gd name="T2" fmla="*/ 0 w 70"/>
              <a:gd name="T3" fmla="*/ 0 h 205"/>
              <a:gd name="T4" fmla="*/ 70 w 70"/>
              <a:gd name="T5" fmla="*/ 0 h 205"/>
              <a:gd name="T6" fmla="*/ 70 w 70"/>
              <a:gd name="T7" fmla="*/ 205 h 205"/>
              <a:gd name="T8" fmla="*/ 0 w 70"/>
              <a:gd name="T9" fmla="*/ 205 h 205"/>
              <a:gd name="T10" fmla="*/ 0 w 70"/>
              <a:gd name="T11" fmla="*/ 205 h 205"/>
            </a:gdLst>
            <a:ahLst/>
            <a:cxnLst>
              <a:cxn ang="0">
                <a:pos x="T0" y="T1"/>
              </a:cxn>
              <a:cxn ang="0">
                <a:pos x="T2" y="T3"/>
              </a:cxn>
              <a:cxn ang="0">
                <a:pos x="T4" y="T5"/>
              </a:cxn>
              <a:cxn ang="0">
                <a:pos x="T6" y="T7"/>
              </a:cxn>
              <a:cxn ang="0">
                <a:pos x="T8" y="T9"/>
              </a:cxn>
              <a:cxn ang="0">
                <a:pos x="T10" y="T11"/>
              </a:cxn>
            </a:cxnLst>
            <a:rect l="0" t="0" r="r" b="b"/>
            <a:pathLst>
              <a:path w="70" h="205">
                <a:moveTo>
                  <a:pt x="0" y="205"/>
                </a:moveTo>
                <a:lnTo>
                  <a:pt x="0" y="0"/>
                </a:lnTo>
                <a:lnTo>
                  <a:pt x="70" y="0"/>
                </a:lnTo>
                <a:lnTo>
                  <a:pt x="70" y="205"/>
                </a:lnTo>
                <a:lnTo>
                  <a:pt x="0" y="205"/>
                </a:lnTo>
                <a:lnTo>
                  <a:pt x="0" y="205"/>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3" name="组合 2"/>
          <p:cNvGrpSpPr/>
          <p:nvPr/>
        </p:nvGrpSpPr>
        <p:grpSpPr>
          <a:xfrm>
            <a:off x="824426" y="2694973"/>
            <a:ext cx="1968234" cy="1827202"/>
            <a:chOff x="824426" y="2409981"/>
            <a:chExt cx="1968234" cy="1827202"/>
          </a:xfrm>
        </p:grpSpPr>
        <p:sp>
          <p:nvSpPr>
            <p:cNvPr id="4" name="Freeform 14"/>
            <p:cNvSpPr/>
            <p:nvPr/>
          </p:nvSpPr>
          <p:spPr bwMode="auto">
            <a:xfrm>
              <a:off x="824426" y="2409981"/>
              <a:ext cx="386876" cy="350734"/>
            </a:xfrm>
            <a:custGeom>
              <a:avLst/>
              <a:gdLst>
                <a:gd name="T0" fmla="*/ 160 w 160"/>
                <a:gd name="T1" fmla="*/ 0 h 145"/>
                <a:gd name="T2" fmla="*/ 82 w 160"/>
                <a:gd name="T3" fmla="*/ 145 h 145"/>
                <a:gd name="T4" fmla="*/ 0 w 160"/>
                <a:gd name="T5" fmla="*/ 0 h 145"/>
                <a:gd name="T6" fmla="*/ 160 w 160"/>
                <a:gd name="T7" fmla="*/ 0 h 145"/>
                <a:gd name="T8" fmla="*/ 160 w 160"/>
                <a:gd name="T9" fmla="*/ 0 h 145"/>
              </a:gdLst>
              <a:ahLst/>
              <a:cxnLst>
                <a:cxn ang="0">
                  <a:pos x="T0" y="T1"/>
                </a:cxn>
                <a:cxn ang="0">
                  <a:pos x="T2" y="T3"/>
                </a:cxn>
                <a:cxn ang="0">
                  <a:pos x="T4" y="T5"/>
                </a:cxn>
                <a:cxn ang="0">
                  <a:pos x="T6" y="T7"/>
                </a:cxn>
                <a:cxn ang="0">
                  <a:pos x="T8" y="T9"/>
                </a:cxn>
              </a:cxnLst>
              <a:rect l="0" t="0" r="r" b="b"/>
              <a:pathLst>
                <a:path w="160" h="145">
                  <a:moveTo>
                    <a:pt x="160" y="0"/>
                  </a:moveTo>
                  <a:lnTo>
                    <a:pt x="82" y="145"/>
                  </a:lnTo>
                  <a:lnTo>
                    <a:pt x="0" y="0"/>
                  </a:lnTo>
                  <a:lnTo>
                    <a:pt x="160" y="0"/>
                  </a:lnTo>
                  <a:lnTo>
                    <a:pt x="16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lt1"/>
                </a:solidFill>
              </a:endParaRPr>
            </a:p>
          </p:txBody>
        </p:sp>
        <p:sp>
          <p:nvSpPr>
            <p:cNvPr id="5" name="Freeform 15"/>
            <p:cNvSpPr/>
            <p:nvPr/>
          </p:nvSpPr>
          <p:spPr bwMode="auto">
            <a:xfrm>
              <a:off x="933236" y="2684281"/>
              <a:ext cx="1859424" cy="1552902"/>
            </a:xfrm>
            <a:custGeom>
              <a:avLst/>
              <a:gdLst>
                <a:gd name="T0" fmla="*/ 274 w 274"/>
                <a:gd name="T1" fmla="*/ 92 h 229"/>
                <a:gd name="T2" fmla="*/ 274 w 274"/>
                <a:gd name="T3" fmla="*/ 173 h 229"/>
                <a:gd name="T4" fmla="*/ 273 w 274"/>
                <a:gd name="T5" fmla="*/ 179 h 229"/>
                <a:gd name="T6" fmla="*/ 215 w 274"/>
                <a:gd name="T7" fmla="*/ 229 h 229"/>
                <a:gd name="T8" fmla="*/ 56 w 274"/>
                <a:gd name="T9" fmla="*/ 229 h 229"/>
                <a:gd name="T10" fmla="*/ 7 w 274"/>
                <a:gd name="T11" fmla="*/ 198 h 229"/>
                <a:gd name="T12" fmla="*/ 0 w 274"/>
                <a:gd name="T13" fmla="*/ 170 h 229"/>
                <a:gd name="T14" fmla="*/ 0 w 274"/>
                <a:gd name="T15" fmla="*/ 0 h 229"/>
                <a:gd name="T16" fmla="*/ 13 w 274"/>
                <a:gd name="T17" fmla="*/ 23 h 229"/>
                <a:gd name="T18" fmla="*/ 25 w 274"/>
                <a:gd name="T19" fmla="*/ 0 h 229"/>
                <a:gd name="T20" fmla="*/ 25 w 274"/>
                <a:gd name="T21" fmla="*/ 170 h 229"/>
                <a:gd name="T22" fmla="*/ 59 w 274"/>
                <a:gd name="T23" fmla="*/ 204 h 229"/>
                <a:gd name="T24" fmla="*/ 215 w 274"/>
                <a:gd name="T25" fmla="*/ 204 h 229"/>
                <a:gd name="T26" fmla="*/ 249 w 274"/>
                <a:gd name="T27" fmla="*/ 170 h 229"/>
                <a:gd name="T28" fmla="*/ 249 w 274"/>
                <a:gd name="T29" fmla="*/ 92 h 229"/>
                <a:gd name="T30" fmla="*/ 274 w 274"/>
                <a:gd name="T31" fmla="*/ 92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4" h="229">
                  <a:moveTo>
                    <a:pt x="274" y="92"/>
                  </a:moveTo>
                  <a:cubicBezTo>
                    <a:pt x="274" y="173"/>
                    <a:pt x="274" y="173"/>
                    <a:pt x="274" y="173"/>
                  </a:cubicBezTo>
                  <a:cubicBezTo>
                    <a:pt x="273" y="179"/>
                    <a:pt x="273" y="179"/>
                    <a:pt x="273" y="179"/>
                  </a:cubicBezTo>
                  <a:cubicBezTo>
                    <a:pt x="268" y="208"/>
                    <a:pt x="245" y="228"/>
                    <a:pt x="215" y="229"/>
                  </a:cubicBezTo>
                  <a:cubicBezTo>
                    <a:pt x="56" y="229"/>
                    <a:pt x="56" y="229"/>
                    <a:pt x="56" y="229"/>
                  </a:cubicBezTo>
                  <a:cubicBezTo>
                    <a:pt x="35" y="227"/>
                    <a:pt x="18" y="217"/>
                    <a:pt x="7" y="198"/>
                  </a:cubicBezTo>
                  <a:cubicBezTo>
                    <a:pt x="2" y="189"/>
                    <a:pt x="0" y="180"/>
                    <a:pt x="0" y="170"/>
                  </a:cubicBezTo>
                  <a:cubicBezTo>
                    <a:pt x="0" y="0"/>
                    <a:pt x="0" y="0"/>
                    <a:pt x="0" y="0"/>
                  </a:cubicBezTo>
                  <a:cubicBezTo>
                    <a:pt x="13" y="23"/>
                    <a:pt x="13" y="23"/>
                    <a:pt x="13" y="23"/>
                  </a:cubicBezTo>
                  <a:cubicBezTo>
                    <a:pt x="25" y="0"/>
                    <a:pt x="25" y="0"/>
                    <a:pt x="25" y="0"/>
                  </a:cubicBezTo>
                  <a:cubicBezTo>
                    <a:pt x="25" y="170"/>
                    <a:pt x="25" y="170"/>
                    <a:pt x="25" y="170"/>
                  </a:cubicBezTo>
                  <a:cubicBezTo>
                    <a:pt x="25" y="188"/>
                    <a:pt x="41" y="204"/>
                    <a:pt x="59" y="204"/>
                  </a:cubicBezTo>
                  <a:cubicBezTo>
                    <a:pt x="215" y="204"/>
                    <a:pt x="215" y="204"/>
                    <a:pt x="215" y="204"/>
                  </a:cubicBezTo>
                  <a:cubicBezTo>
                    <a:pt x="234" y="204"/>
                    <a:pt x="249" y="188"/>
                    <a:pt x="249" y="170"/>
                  </a:cubicBezTo>
                  <a:cubicBezTo>
                    <a:pt x="249" y="92"/>
                    <a:pt x="249" y="92"/>
                    <a:pt x="249" y="92"/>
                  </a:cubicBezTo>
                  <a:cubicBezTo>
                    <a:pt x="274" y="92"/>
                    <a:pt x="274" y="92"/>
                    <a:pt x="274" y="9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lt1"/>
                </a:solidFill>
              </a:endParaRPr>
            </a:p>
          </p:txBody>
        </p:sp>
        <p:sp>
          <p:nvSpPr>
            <p:cNvPr id="6" name="Freeform 16"/>
            <p:cNvSpPr/>
            <p:nvPr/>
          </p:nvSpPr>
          <p:spPr bwMode="auto">
            <a:xfrm>
              <a:off x="1849647" y="3613867"/>
              <a:ext cx="26598" cy="544242"/>
            </a:xfrm>
            <a:custGeom>
              <a:avLst/>
              <a:gdLst>
                <a:gd name="T0" fmla="*/ 0 w 11"/>
                <a:gd name="T1" fmla="*/ 0 h 225"/>
                <a:gd name="T2" fmla="*/ 11 w 11"/>
                <a:gd name="T3" fmla="*/ 0 h 225"/>
                <a:gd name="T4" fmla="*/ 11 w 11"/>
                <a:gd name="T5" fmla="*/ 225 h 225"/>
                <a:gd name="T6" fmla="*/ 0 w 11"/>
                <a:gd name="T7" fmla="*/ 225 h 225"/>
                <a:gd name="T8" fmla="*/ 0 w 11"/>
                <a:gd name="T9" fmla="*/ 0 h 225"/>
                <a:gd name="T10" fmla="*/ 0 w 11"/>
                <a:gd name="T11" fmla="*/ 0 h 225"/>
              </a:gdLst>
              <a:ahLst/>
              <a:cxnLst>
                <a:cxn ang="0">
                  <a:pos x="T0" y="T1"/>
                </a:cxn>
                <a:cxn ang="0">
                  <a:pos x="T2" y="T3"/>
                </a:cxn>
                <a:cxn ang="0">
                  <a:pos x="T4" y="T5"/>
                </a:cxn>
                <a:cxn ang="0">
                  <a:pos x="T6" y="T7"/>
                </a:cxn>
                <a:cxn ang="0">
                  <a:pos x="T8" y="T9"/>
                </a:cxn>
                <a:cxn ang="0">
                  <a:pos x="T10" y="T11"/>
                </a:cxn>
              </a:cxnLst>
              <a:rect l="0" t="0" r="r" b="b"/>
              <a:pathLst>
                <a:path w="11" h="225">
                  <a:moveTo>
                    <a:pt x="0" y="0"/>
                  </a:moveTo>
                  <a:lnTo>
                    <a:pt x="11" y="0"/>
                  </a:lnTo>
                  <a:lnTo>
                    <a:pt x="11" y="225"/>
                  </a:lnTo>
                  <a:lnTo>
                    <a:pt x="0" y="225"/>
                  </a:lnTo>
                  <a:lnTo>
                    <a:pt x="0" y="0"/>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lt1"/>
                </a:solidFill>
              </a:endParaRPr>
            </a:p>
          </p:txBody>
        </p:sp>
      </p:grpSp>
      <p:grpSp>
        <p:nvGrpSpPr>
          <p:cNvPr id="7" name="组合 6"/>
          <p:cNvGrpSpPr/>
          <p:nvPr/>
        </p:nvGrpSpPr>
        <p:grpSpPr>
          <a:xfrm>
            <a:off x="2623399" y="2713623"/>
            <a:ext cx="1857005" cy="928839"/>
            <a:chOff x="2623399" y="2428631"/>
            <a:chExt cx="1857005" cy="928839"/>
          </a:xfrm>
        </p:grpSpPr>
        <p:sp>
          <p:nvSpPr>
            <p:cNvPr id="8" name="Freeform 6"/>
            <p:cNvSpPr/>
            <p:nvPr/>
          </p:nvSpPr>
          <p:spPr bwMode="auto">
            <a:xfrm>
              <a:off x="2623399" y="2428631"/>
              <a:ext cx="1857005" cy="928839"/>
            </a:xfrm>
            <a:custGeom>
              <a:avLst/>
              <a:gdLst>
                <a:gd name="T0" fmla="*/ 59 w 274"/>
                <a:gd name="T1" fmla="*/ 0 h 137"/>
                <a:gd name="T2" fmla="*/ 218 w 274"/>
                <a:gd name="T3" fmla="*/ 0 h 137"/>
                <a:gd name="T4" fmla="*/ 267 w 274"/>
                <a:gd name="T5" fmla="*/ 31 h 137"/>
                <a:gd name="T6" fmla="*/ 274 w 274"/>
                <a:gd name="T7" fmla="*/ 59 h 137"/>
                <a:gd name="T8" fmla="*/ 274 w 274"/>
                <a:gd name="T9" fmla="*/ 137 h 137"/>
                <a:gd name="T10" fmla="*/ 249 w 274"/>
                <a:gd name="T11" fmla="*/ 137 h 137"/>
                <a:gd name="T12" fmla="*/ 249 w 274"/>
                <a:gd name="T13" fmla="*/ 59 h 137"/>
                <a:gd name="T14" fmla="*/ 215 w 274"/>
                <a:gd name="T15" fmla="*/ 25 h 137"/>
                <a:gd name="T16" fmla="*/ 59 w 274"/>
                <a:gd name="T17" fmla="*/ 25 h 137"/>
                <a:gd name="T18" fmla="*/ 25 w 274"/>
                <a:gd name="T19" fmla="*/ 59 h 137"/>
                <a:gd name="T20" fmla="*/ 25 w 274"/>
                <a:gd name="T21" fmla="*/ 137 h 137"/>
                <a:gd name="T22" fmla="*/ 0 w 274"/>
                <a:gd name="T23" fmla="*/ 137 h 137"/>
                <a:gd name="T24" fmla="*/ 0 w 274"/>
                <a:gd name="T25" fmla="*/ 56 h 137"/>
                <a:gd name="T26" fmla="*/ 31 w 274"/>
                <a:gd name="T27" fmla="*/ 7 h 137"/>
                <a:gd name="T28" fmla="*/ 59 w 274"/>
                <a:gd name="T29"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4" h="137">
                  <a:moveTo>
                    <a:pt x="59" y="0"/>
                  </a:moveTo>
                  <a:cubicBezTo>
                    <a:pt x="218" y="0"/>
                    <a:pt x="218" y="0"/>
                    <a:pt x="218" y="0"/>
                  </a:cubicBezTo>
                  <a:cubicBezTo>
                    <a:pt x="239" y="2"/>
                    <a:pt x="256" y="12"/>
                    <a:pt x="267" y="31"/>
                  </a:cubicBezTo>
                  <a:cubicBezTo>
                    <a:pt x="272" y="40"/>
                    <a:pt x="274" y="49"/>
                    <a:pt x="274" y="59"/>
                  </a:cubicBezTo>
                  <a:cubicBezTo>
                    <a:pt x="274" y="137"/>
                    <a:pt x="274" y="137"/>
                    <a:pt x="274" y="137"/>
                  </a:cubicBezTo>
                  <a:cubicBezTo>
                    <a:pt x="249" y="137"/>
                    <a:pt x="249" y="137"/>
                    <a:pt x="249" y="137"/>
                  </a:cubicBezTo>
                  <a:cubicBezTo>
                    <a:pt x="249" y="59"/>
                    <a:pt x="249" y="59"/>
                    <a:pt x="249" y="59"/>
                  </a:cubicBezTo>
                  <a:cubicBezTo>
                    <a:pt x="249" y="41"/>
                    <a:pt x="233" y="25"/>
                    <a:pt x="215" y="25"/>
                  </a:cubicBezTo>
                  <a:cubicBezTo>
                    <a:pt x="59" y="25"/>
                    <a:pt x="59" y="25"/>
                    <a:pt x="59" y="25"/>
                  </a:cubicBezTo>
                  <a:cubicBezTo>
                    <a:pt x="41" y="25"/>
                    <a:pt x="25" y="41"/>
                    <a:pt x="25" y="59"/>
                  </a:cubicBezTo>
                  <a:cubicBezTo>
                    <a:pt x="25" y="137"/>
                    <a:pt x="25" y="137"/>
                    <a:pt x="25" y="137"/>
                  </a:cubicBezTo>
                  <a:cubicBezTo>
                    <a:pt x="0" y="137"/>
                    <a:pt x="0" y="137"/>
                    <a:pt x="0" y="137"/>
                  </a:cubicBezTo>
                  <a:cubicBezTo>
                    <a:pt x="0" y="56"/>
                    <a:pt x="0" y="56"/>
                    <a:pt x="0" y="56"/>
                  </a:cubicBezTo>
                  <a:cubicBezTo>
                    <a:pt x="2" y="35"/>
                    <a:pt x="12" y="18"/>
                    <a:pt x="31" y="7"/>
                  </a:cubicBezTo>
                  <a:cubicBezTo>
                    <a:pt x="40" y="2"/>
                    <a:pt x="49" y="0"/>
                    <a:pt x="59"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lt1"/>
                </a:solidFill>
              </a:endParaRPr>
            </a:p>
          </p:txBody>
        </p:sp>
        <p:sp>
          <p:nvSpPr>
            <p:cNvPr id="9" name="Freeform 18"/>
            <p:cNvSpPr/>
            <p:nvPr/>
          </p:nvSpPr>
          <p:spPr bwMode="auto">
            <a:xfrm>
              <a:off x="3537394" y="2556829"/>
              <a:ext cx="29016" cy="541823"/>
            </a:xfrm>
            <a:custGeom>
              <a:avLst/>
              <a:gdLst>
                <a:gd name="T0" fmla="*/ 0 w 4"/>
                <a:gd name="T1" fmla="*/ 80 h 80"/>
                <a:gd name="T2" fmla="*/ 4 w 4"/>
                <a:gd name="T3" fmla="*/ 80 h 80"/>
                <a:gd name="T4" fmla="*/ 4 w 4"/>
                <a:gd name="T5" fmla="*/ 0 h 80"/>
                <a:gd name="T6" fmla="*/ 0 w 4"/>
                <a:gd name="T7" fmla="*/ 0 h 80"/>
                <a:gd name="T8" fmla="*/ 0 w 4"/>
                <a:gd name="T9" fmla="*/ 80 h 80"/>
              </a:gdLst>
              <a:ahLst/>
              <a:cxnLst>
                <a:cxn ang="0">
                  <a:pos x="T0" y="T1"/>
                </a:cxn>
                <a:cxn ang="0">
                  <a:pos x="T2" y="T3"/>
                </a:cxn>
                <a:cxn ang="0">
                  <a:pos x="T4" y="T5"/>
                </a:cxn>
                <a:cxn ang="0">
                  <a:pos x="T6" y="T7"/>
                </a:cxn>
                <a:cxn ang="0">
                  <a:pos x="T8" y="T9"/>
                </a:cxn>
              </a:cxnLst>
              <a:rect l="0" t="0" r="r" b="b"/>
              <a:pathLst>
                <a:path w="4" h="80">
                  <a:moveTo>
                    <a:pt x="0" y="80"/>
                  </a:moveTo>
                  <a:cubicBezTo>
                    <a:pt x="1" y="80"/>
                    <a:pt x="3" y="80"/>
                    <a:pt x="4" y="80"/>
                  </a:cubicBezTo>
                  <a:cubicBezTo>
                    <a:pt x="4" y="53"/>
                    <a:pt x="4" y="27"/>
                    <a:pt x="4" y="0"/>
                  </a:cubicBezTo>
                  <a:cubicBezTo>
                    <a:pt x="3" y="0"/>
                    <a:pt x="1" y="0"/>
                    <a:pt x="0" y="0"/>
                  </a:cubicBezTo>
                  <a:cubicBezTo>
                    <a:pt x="0" y="27"/>
                    <a:pt x="0" y="53"/>
                    <a:pt x="0" y="8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lt1"/>
                </a:solidFill>
              </a:endParaRPr>
            </a:p>
          </p:txBody>
        </p:sp>
      </p:grpSp>
      <p:grpSp>
        <p:nvGrpSpPr>
          <p:cNvPr id="10" name="组合 9"/>
          <p:cNvGrpSpPr/>
          <p:nvPr/>
        </p:nvGrpSpPr>
        <p:grpSpPr>
          <a:xfrm>
            <a:off x="4311146" y="3642461"/>
            <a:ext cx="1859424" cy="928839"/>
            <a:chOff x="4311146" y="3357469"/>
            <a:chExt cx="1859424" cy="928839"/>
          </a:xfrm>
        </p:grpSpPr>
        <p:sp>
          <p:nvSpPr>
            <p:cNvPr id="11" name="Freeform 8"/>
            <p:cNvSpPr/>
            <p:nvPr/>
          </p:nvSpPr>
          <p:spPr bwMode="auto">
            <a:xfrm>
              <a:off x="4311146" y="3357469"/>
              <a:ext cx="1859424" cy="928839"/>
            </a:xfrm>
            <a:custGeom>
              <a:avLst/>
              <a:gdLst>
                <a:gd name="T0" fmla="*/ 274 w 274"/>
                <a:gd name="T1" fmla="*/ 0 h 137"/>
                <a:gd name="T2" fmla="*/ 274 w 274"/>
                <a:gd name="T3" fmla="*/ 81 h 137"/>
                <a:gd name="T4" fmla="*/ 273 w 274"/>
                <a:gd name="T5" fmla="*/ 87 h 137"/>
                <a:gd name="T6" fmla="*/ 215 w 274"/>
                <a:gd name="T7" fmla="*/ 137 h 137"/>
                <a:gd name="T8" fmla="*/ 56 w 274"/>
                <a:gd name="T9" fmla="*/ 137 h 137"/>
                <a:gd name="T10" fmla="*/ 7 w 274"/>
                <a:gd name="T11" fmla="*/ 106 h 137"/>
                <a:gd name="T12" fmla="*/ 0 w 274"/>
                <a:gd name="T13" fmla="*/ 78 h 137"/>
                <a:gd name="T14" fmla="*/ 0 w 274"/>
                <a:gd name="T15" fmla="*/ 0 h 137"/>
                <a:gd name="T16" fmla="*/ 25 w 274"/>
                <a:gd name="T17" fmla="*/ 0 h 137"/>
                <a:gd name="T18" fmla="*/ 25 w 274"/>
                <a:gd name="T19" fmla="*/ 78 h 137"/>
                <a:gd name="T20" fmla="*/ 59 w 274"/>
                <a:gd name="T21" fmla="*/ 112 h 137"/>
                <a:gd name="T22" fmla="*/ 215 w 274"/>
                <a:gd name="T23" fmla="*/ 112 h 137"/>
                <a:gd name="T24" fmla="*/ 249 w 274"/>
                <a:gd name="T25" fmla="*/ 78 h 137"/>
                <a:gd name="T26" fmla="*/ 249 w 274"/>
                <a:gd name="T27" fmla="*/ 0 h 137"/>
                <a:gd name="T28" fmla="*/ 274 w 274"/>
                <a:gd name="T29"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4" h="137">
                  <a:moveTo>
                    <a:pt x="274" y="0"/>
                  </a:moveTo>
                  <a:cubicBezTo>
                    <a:pt x="274" y="81"/>
                    <a:pt x="274" y="81"/>
                    <a:pt x="274" y="81"/>
                  </a:cubicBezTo>
                  <a:cubicBezTo>
                    <a:pt x="273" y="87"/>
                    <a:pt x="273" y="87"/>
                    <a:pt x="273" y="87"/>
                  </a:cubicBezTo>
                  <a:cubicBezTo>
                    <a:pt x="268" y="116"/>
                    <a:pt x="245" y="136"/>
                    <a:pt x="215" y="137"/>
                  </a:cubicBezTo>
                  <a:cubicBezTo>
                    <a:pt x="56" y="137"/>
                    <a:pt x="56" y="137"/>
                    <a:pt x="56" y="137"/>
                  </a:cubicBezTo>
                  <a:cubicBezTo>
                    <a:pt x="35" y="135"/>
                    <a:pt x="18" y="125"/>
                    <a:pt x="7" y="106"/>
                  </a:cubicBezTo>
                  <a:cubicBezTo>
                    <a:pt x="2" y="97"/>
                    <a:pt x="0" y="88"/>
                    <a:pt x="0" y="78"/>
                  </a:cubicBezTo>
                  <a:cubicBezTo>
                    <a:pt x="0" y="0"/>
                    <a:pt x="0" y="0"/>
                    <a:pt x="0" y="0"/>
                  </a:cubicBezTo>
                  <a:cubicBezTo>
                    <a:pt x="25" y="0"/>
                    <a:pt x="25" y="0"/>
                    <a:pt x="25" y="0"/>
                  </a:cubicBezTo>
                  <a:cubicBezTo>
                    <a:pt x="25" y="78"/>
                    <a:pt x="25" y="78"/>
                    <a:pt x="25" y="78"/>
                  </a:cubicBezTo>
                  <a:cubicBezTo>
                    <a:pt x="25" y="96"/>
                    <a:pt x="41" y="112"/>
                    <a:pt x="59" y="112"/>
                  </a:cubicBezTo>
                  <a:cubicBezTo>
                    <a:pt x="215" y="112"/>
                    <a:pt x="215" y="112"/>
                    <a:pt x="215" y="112"/>
                  </a:cubicBezTo>
                  <a:cubicBezTo>
                    <a:pt x="233" y="112"/>
                    <a:pt x="249" y="96"/>
                    <a:pt x="249" y="78"/>
                  </a:cubicBezTo>
                  <a:cubicBezTo>
                    <a:pt x="249" y="0"/>
                    <a:pt x="249" y="0"/>
                    <a:pt x="249" y="0"/>
                  </a:cubicBezTo>
                  <a:cubicBezTo>
                    <a:pt x="274" y="0"/>
                    <a:pt x="274" y="0"/>
                    <a:pt x="274"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lt1"/>
                </a:solidFill>
              </a:endParaRPr>
            </a:p>
          </p:txBody>
        </p:sp>
        <p:sp>
          <p:nvSpPr>
            <p:cNvPr id="12" name="Freeform 20"/>
            <p:cNvSpPr/>
            <p:nvPr/>
          </p:nvSpPr>
          <p:spPr bwMode="auto">
            <a:xfrm>
              <a:off x="5227559" y="3613867"/>
              <a:ext cx="26598" cy="544242"/>
            </a:xfrm>
            <a:custGeom>
              <a:avLst/>
              <a:gdLst>
                <a:gd name="T0" fmla="*/ 0 w 4"/>
                <a:gd name="T1" fmla="*/ 0 h 80"/>
                <a:gd name="T2" fmla="*/ 4 w 4"/>
                <a:gd name="T3" fmla="*/ 0 h 80"/>
                <a:gd name="T4" fmla="*/ 4 w 4"/>
                <a:gd name="T5" fmla="*/ 80 h 80"/>
                <a:gd name="T6" fmla="*/ 0 w 4"/>
                <a:gd name="T7" fmla="*/ 80 h 80"/>
                <a:gd name="T8" fmla="*/ 0 w 4"/>
                <a:gd name="T9" fmla="*/ 0 h 80"/>
              </a:gdLst>
              <a:ahLst/>
              <a:cxnLst>
                <a:cxn ang="0">
                  <a:pos x="T0" y="T1"/>
                </a:cxn>
                <a:cxn ang="0">
                  <a:pos x="T2" y="T3"/>
                </a:cxn>
                <a:cxn ang="0">
                  <a:pos x="T4" y="T5"/>
                </a:cxn>
                <a:cxn ang="0">
                  <a:pos x="T6" y="T7"/>
                </a:cxn>
                <a:cxn ang="0">
                  <a:pos x="T8" y="T9"/>
                </a:cxn>
              </a:cxnLst>
              <a:rect l="0" t="0" r="r" b="b"/>
              <a:pathLst>
                <a:path w="4" h="80">
                  <a:moveTo>
                    <a:pt x="0" y="0"/>
                  </a:moveTo>
                  <a:cubicBezTo>
                    <a:pt x="1" y="0"/>
                    <a:pt x="3" y="0"/>
                    <a:pt x="4" y="0"/>
                  </a:cubicBezTo>
                  <a:cubicBezTo>
                    <a:pt x="4" y="27"/>
                    <a:pt x="4" y="53"/>
                    <a:pt x="4" y="80"/>
                  </a:cubicBezTo>
                  <a:cubicBezTo>
                    <a:pt x="3" y="80"/>
                    <a:pt x="1" y="80"/>
                    <a:pt x="0" y="80"/>
                  </a:cubicBezTo>
                  <a:cubicBezTo>
                    <a:pt x="0" y="53"/>
                    <a:pt x="0" y="27"/>
                    <a:pt x="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lt1"/>
                </a:solidFill>
              </a:endParaRPr>
            </a:p>
          </p:txBody>
        </p:sp>
      </p:grpSp>
      <p:grpSp>
        <p:nvGrpSpPr>
          <p:cNvPr id="13" name="组合 12"/>
          <p:cNvGrpSpPr/>
          <p:nvPr/>
        </p:nvGrpSpPr>
        <p:grpSpPr>
          <a:xfrm>
            <a:off x="6001311" y="2713623"/>
            <a:ext cx="1857005" cy="928839"/>
            <a:chOff x="6001311" y="2428631"/>
            <a:chExt cx="1857005" cy="928839"/>
          </a:xfrm>
        </p:grpSpPr>
        <p:sp>
          <p:nvSpPr>
            <p:cNvPr id="14" name="Freeform 9"/>
            <p:cNvSpPr/>
            <p:nvPr/>
          </p:nvSpPr>
          <p:spPr bwMode="auto">
            <a:xfrm>
              <a:off x="6001311" y="2428631"/>
              <a:ext cx="1857005" cy="928839"/>
            </a:xfrm>
            <a:custGeom>
              <a:avLst/>
              <a:gdLst>
                <a:gd name="T0" fmla="*/ 59 w 274"/>
                <a:gd name="T1" fmla="*/ 0 h 137"/>
                <a:gd name="T2" fmla="*/ 218 w 274"/>
                <a:gd name="T3" fmla="*/ 0 h 137"/>
                <a:gd name="T4" fmla="*/ 267 w 274"/>
                <a:gd name="T5" fmla="*/ 31 h 137"/>
                <a:gd name="T6" fmla="*/ 274 w 274"/>
                <a:gd name="T7" fmla="*/ 59 h 137"/>
                <a:gd name="T8" fmla="*/ 274 w 274"/>
                <a:gd name="T9" fmla="*/ 137 h 137"/>
                <a:gd name="T10" fmla="*/ 249 w 274"/>
                <a:gd name="T11" fmla="*/ 137 h 137"/>
                <a:gd name="T12" fmla="*/ 249 w 274"/>
                <a:gd name="T13" fmla="*/ 59 h 137"/>
                <a:gd name="T14" fmla="*/ 215 w 274"/>
                <a:gd name="T15" fmla="*/ 25 h 137"/>
                <a:gd name="T16" fmla="*/ 59 w 274"/>
                <a:gd name="T17" fmla="*/ 25 h 137"/>
                <a:gd name="T18" fmla="*/ 25 w 274"/>
                <a:gd name="T19" fmla="*/ 59 h 137"/>
                <a:gd name="T20" fmla="*/ 25 w 274"/>
                <a:gd name="T21" fmla="*/ 137 h 137"/>
                <a:gd name="T22" fmla="*/ 0 w 274"/>
                <a:gd name="T23" fmla="*/ 137 h 137"/>
                <a:gd name="T24" fmla="*/ 0 w 274"/>
                <a:gd name="T25" fmla="*/ 56 h 137"/>
                <a:gd name="T26" fmla="*/ 31 w 274"/>
                <a:gd name="T27" fmla="*/ 7 h 137"/>
                <a:gd name="T28" fmla="*/ 59 w 274"/>
                <a:gd name="T29"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4" h="137">
                  <a:moveTo>
                    <a:pt x="59" y="0"/>
                  </a:moveTo>
                  <a:cubicBezTo>
                    <a:pt x="218" y="0"/>
                    <a:pt x="218" y="0"/>
                    <a:pt x="218" y="0"/>
                  </a:cubicBezTo>
                  <a:cubicBezTo>
                    <a:pt x="239" y="2"/>
                    <a:pt x="256" y="12"/>
                    <a:pt x="267" y="31"/>
                  </a:cubicBezTo>
                  <a:cubicBezTo>
                    <a:pt x="272" y="40"/>
                    <a:pt x="274" y="49"/>
                    <a:pt x="274" y="59"/>
                  </a:cubicBezTo>
                  <a:cubicBezTo>
                    <a:pt x="274" y="137"/>
                    <a:pt x="274" y="137"/>
                    <a:pt x="274" y="137"/>
                  </a:cubicBezTo>
                  <a:cubicBezTo>
                    <a:pt x="249" y="137"/>
                    <a:pt x="249" y="137"/>
                    <a:pt x="249" y="137"/>
                  </a:cubicBezTo>
                  <a:cubicBezTo>
                    <a:pt x="249" y="59"/>
                    <a:pt x="249" y="59"/>
                    <a:pt x="249" y="59"/>
                  </a:cubicBezTo>
                  <a:cubicBezTo>
                    <a:pt x="249" y="41"/>
                    <a:pt x="233" y="25"/>
                    <a:pt x="215" y="25"/>
                  </a:cubicBezTo>
                  <a:cubicBezTo>
                    <a:pt x="59" y="25"/>
                    <a:pt x="59" y="25"/>
                    <a:pt x="59" y="25"/>
                  </a:cubicBezTo>
                  <a:cubicBezTo>
                    <a:pt x="40" y="25"/>
                    <a:pt x="25" y="41"/>
                    <a:pt x="25" y="59"/>
                  </a:cubicBezTo>
                  <a:cubicBezTo>
                    <a:pt x="25" y="137"/>
                    <a:pt x="25" y="137"/>
                    <a:pt x="25" y="137"/>
                  </a:cubicBezTo>
                  <a:cubicBezTo>
                    <a:pt x="0" y="137"/>
                    <a:pt x="0" y="137"/>
                    <a:pt x="0" y="137"/>
                  </a:cubicBezTo>
                  <a:cubicBezTo>
                    <a:pt x="0" y="56"/>
                    <a:pt x="0" y="56"/>
                    <a:pt x="0" y="56"/>
                  </a:cubicBezTo>
                  <a:cubicBezTo>
                    <a:pt x="2" y="35"/>
                    <a:pt x="12" y="18"/>
                    <a:pt x="31" y="7"/>
                  </a:cubicBezTo>
                  <a:cubicBezTo>
                    <a:pt x="40" y="2"/>
                    <a:pt x="49" y="0"/>
                    <a:pt x="59"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lt1"/>
                </a:solidFill>
              </a:endParaRPr>
            </a:p>
          </p:txBody>
        </p:sp>
        <p:sp>
          <p:nvSpPr>
            <p:cNvPr id="15" name="Freeform 22"/>
            <p:cNvSpPr/>
            <p:nvPr/>
          </p:nvSpPr>
          <p:spPr bwMode="auto">
            <a:xfrm>
              <a:off x="6915306" y="2556829"/>
              <a:ext cx="29016" cy="541823"/>
            </a:xfrm>
            <a:custGeom>
              <a:avLst/>
              <a:gdLst>
                <a:gd name="T0" fmla="*/ 0 w 4"/>
                <a:gd name="T1" fmla="*/ 80 h 80"/>
                <a:gd name="T2" fmla="*/ 4 w 4"/>
                <a:gd name="T3" fmla="*/ 80 h 80"/>
                <a:gd name="T4" fmla="*/ 4 w 4"/>
                <a:gd name="T5" fmla="*/ 0 h 80"/>
                <a:gd name="T6" fmla="*/ 0 w 4"/>
                <a:gd name="T7" fmla="*/ 0 h 80"/>
                <a:gd name="T8" fmla="*/ 0 w 4"/>
                <a:gd name="T9" fmla="*/ 80 h 80"/>
              </a:gdLst>
              <a:ahLst/>
              <a:cxnLst>
                <a:cxn ang="0">
                  <a:pos x="T0" y="T1"/>
                </a:cxn>
                <a:cxn ang="0">
                  <a:pos x="T2" y="T3"/>
                </a:cxn>
                <a:cxn ang="0">
                  <a:pos x="T4" y="T5"/>
                </a:cxn>
                <a:cxn ang="0">
                  <a:pos x="T6" y="T7"/>
                </a:cxn>
                <a:cxn ang="0">
                  <a:pos x="T8" y="T9"/>
                </a:cxn>
              </a:cxnLst>
              <a:rect l="0" t="0" r="r" b="b"/>
              <a:pathLst>
                <a:path w="4" h="80">
                  <a:moveTo>
                    <a:pt x="0" y="80"/>
                  </a:moveTo>
                  <a:cubicBezTo>
                    <a:pt x="1" y="80"/>
                    <a:pt x="3" y="80"/>
                    <a:pt x="4" y="80"/>
                  </a:cubicBezTo>
                  <a:cubicBezTo>
                    <a:pt x="4" y="53"/>
                    <a:pt x="4" y="27"/>
                    <a:pt x="4" y="0"/>
                  </a:cubicBezTo>
                  <a:cubicBezTo>
                    <a:pt x="3" y="0"/>
                    <a:pt x="1" y="0"/>
                    <a:pt x="0" y="0"/>
                  </a:cubicBezTo>
                  <a:cubicBezTo>
                    <a:pt x="0" y="27"/>
                    <a:pt x="0" y="53"/>
                    <a:pt x="0" y="8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lt1"/>
                </a:solidFill>
              </a:endParaRPr>
            </a:p>
          </p:txBody>
        </p:sp>
      </p:grpSp>
      <p:grpSp>
        <p:nvGrpSpPr>
          <p:cNvPr id="16" name="组合 15"/>
          <p:cNvGrpSpPr/>
          <p:nvPr/>
        </p:nvGrpSpPr>
        <p:grpSpPr>
          <a:xfrm>
            <a:off x="7689056" y="3642461"/>
            <a:ext cx="1859424" cy="928839"/>
            <a:chOff x="7689056" y="3357469"/>
            <a:chExt cx="1859424" cy="928839"/>
          </a:xfrm>
        </p:grpSpPr>
        <p:sp>
          <p:nvSpPr>
            <p:cNvPr id="17" name="Freeform 11"/>
            <p:cNvSpPr/>
            <p:nvPr/>
          </p:nvSpPr>
          <p:spPr bwMode="auto">
            <a:xfrm>
              <a:off x="7689056" y="3357469"/>
              <a:ext cx="1859424" cy="928839"/>
            </a:xfrm>
            <a:custGeom>
              <a:avLst/>
              <a:gdLst>
                <a:gd name="T0" fmla="*/ 274 w 274"/>
                <a:gd name="T1" fmla="*/ 0 h 137"/>
                <a:gd name="T2" fmla="*/ 274 w 274"/>
                <a:gd name="T3" fmla="*/ 81 h 137"/>
                <a:gd name="T4" fmla="*/ 273 w 274"/>
                <a:gd name="T5" fmla="*/ 87 h 137"/>
                <a:gd name="T6" fmla="*/ 215 w 274"/>
                <a:gd name="T7" fmla="*/ 137 h 137"/>
                <a:gd name="T8" fmla="*/ 56 w 274"/>
                <a:gd name="T9" fmla="*/ 137 h 137"/>
                <a:gd name="T10" fmla="*/ 7 w 274"/>
                <a:gd name="T11" fmla="*/ 106 h 137"/>
                <a:gd name="T12" fmla="*/ 0 w 274"/>
                <a:gd name="T13" fmla="*/ 78 h 137"/>
                <a:gd name="T14" fmla="*/ 0 w 274"/>
                <a:gd name="T15" fmla="*/ 0 h 137"/>
                <a:gd name="T16" fmla="*/ 25 w 274"/>
                <a:gd name="T17" fmla="*/ 0 h 137"/>
                <a:gd name="T18" fmla="*/ 25 w 274"/>
                <a:gd name="T19" fmla="*/ 78 h 137"/>
                <a:gd name="T20" fmla="*/ 59 w 274"/>
                <a:gd name="T21" fmla="*/ 112 h 137"/>
                <a:gd name="T22" fmla="*/ 215 w 274"/>
                <a:gd name="T23" fmla="*/ 112 h 137"/>
                <a:gd name="T24" fmla="*/ 249 w 274"/>
                <a:gd name="T25" fmla="*/ 78 h 137"/>
                <a:gd name="T26" fmla="*/ 249 w 274"/>
                <a:gd name="T27" fmla="*/ 0 h 137"/>
                <a:gd name="T28" fmla="*/ 274 w 274"/>
                <a:gd name="T29"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4" h="137">
                  <a:moveTo>
                    <a:pt x="274" y="0"/>
                  </a:moveTo>
                  <a:cubicBezTo>
                    <a:pt x="274" y="81"/>
                    <a:pt x="274" y="81"/>
                    <a:pt x="274" y="81"/>
                  </a:cubicBezTo>
                  <a:cubicBezTo>
                    <a:pt x="273" y="87"/>
                    <a:pt x="273" y="87"/>
                    <a:pt x="273" y="87"/>
                  </a:cubicBezTo>
                  <a:cubicBezTo>
                    <a:pt x="268" y="116"/>
                    <a:pt x="245" y="136"/>
                    <a:pt x="215" y="137"/>
                  </a:cubicBezTo>
                  <a:cubicBezTo>
                    <a:pt x="56" y="137"/>
                    <a:pt x="56" y="137"/>
                    <a:pt x="56" y="137"/>
                  </a:cubicBezTo>
                  <a:cubicBezTo>
                    <a:pt x="35" y="135"/>
                    <a:pt x="18" y="125"/>
                    <a:pt x="7" y="106"/>
                  </a:cubicBezTo>
                  <a:cubicBezTo>
                    <a:pt x="2" y="97"/>
                    <a:pt x="0" y="88"/>
                    <a:pt x="0" y="78"/>
                  </a:cubicBezTo>
                  <a:cubicBezTo>
                    <a:pt x="0" y="0"/>
                    <a:pt x="0" y="0"/>
                    <a:pt x="0" y="0"/>
                  </a:cubicBezTo>
                  <a:cubicBezTo>
                    <a:pt x="25" y="0"/>
                    <a:pt x="25" y="0"/>
                    <a:pt x="25" y="0"/>
                  </a:cubicBezTo>
                  <a:cubicBezTo>
                    <a:pt x="25" y="78"/>
                    <a:pt x="25" y="78"/>
                    <a:pt x="25" y="78"/>
                  </a:cubicBezTo>
                  <a:cubicBezTo>
                    <a:pt x="25" y="96"/>
                    <a:pt x="40" y="112"/>
                    <a:pt x="59" y="112"/>
                  </a:cubicBezTo>
                  <a:cubicBezTo>
                    <a:pt x="215" y="112"/>
                    <a:pt x="215" y="112"/>
                    <a:pt x="215" y="112"/>
                  </a:cubicBezTo>
                  <a:cubicBezTo>
                    <a:pt x="233" y="112"/>
                    <a:pt x="249" y="96"/>
                    <a:pt x="249" y="78"/>
                  </a:cubicBezTo>
                  <a:cubicBezTo>
                    <a:pt x="249" y="0"/>
                    <a:pt x="249" y="0"/>
                    <a:pt x="249" y="0"/>
                  </a:cubicBezTo>
                  <a:cubicBezTo>
                    <a:pt x="274" y="0"/>
                    <a:pt x="274" y="0"/>
                    <a:pt x="274"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lt1"/>
                </a:solidFill>
              </a:endParaRPr>
            </a:p>
          </p:txBody>
        </p:sp>
        <p:sp>
          <p:nvSpPr>
            <p:cNvPr id="18" name="Freeform 24"/>
            <p:cNvSpPr/>
            <p:nvPr/>
          </p:nvSpPr>
          <p:spPr bwMode="auto">
            <a:xfrm>
              <a:off x="8605471" y="3613867"/>
              <a:ext cx="26598" cy="544242"/>
            </a:xfrm>
            <a:custGeom>
              <a:avLst/>
              <a:gdLst>
                <a:gd name="T0" fmla="*/ 0 w 4"/>
                <a:gd name="T1" fmla="*/ 0 h 80"/>
                <a:gd name="T2" fmla="*/ 4 w 4"/>
                <a:gd name="T3" fmla="*/ 0 h 80"/>
                <a:gd name="T4" fmla="*/ 4 w 4"/>
                <a:gd name="T5" fmla="*/ 80 h 80"/>
                <a:gd name="T6" fmla="*/ 0 w 4"/>
                <a:gd name="T7" fmla="*/ 80 h 80"/>
                <a:gd name="T8" fmla="*/ 0 w 4"/>
                <a:gd name="T9" fmla="*/ 0 h 80"/>
              </a:gdLst>
              <a:ahLst/>
              <a:cxnLst>
                <a:cxn ang="0">
                  <a:pos x="T0" y="T1"/>
                </a:cxn>
                <a:cxn ang="0">
                  <a:pos x="T2" y="T3"/>
                </a:cxn>
                <a:cxn ang="0">
                  <a:pos x="T4" y="T5"/>
                </a:cxn>
                <a:cxn ang="0">
                  <a:pos x="T6" y="T7"/>
                </a:cxn>
                <a:cxn ang="0">
                  <a:pos x="T8" y="T9"/>
                </a:cxn>
              </a:cxnLst>
              <a:rect l="0" t="0" r="r" b="b"/>
              <a:pathLst>
                <a:path w="4" h="80">
                  <a:moveTo>
                    <a:pt x="0" y="0"/>
                  </a:moveTo>
                  <a:cubicBezTo>
                    <a:pt x="1" y="0"/>
                    <a:pt x="3" y="0"/>
                    <a:pt x="4" y="0"/>
                  </a:cubicBezTo>
                  <a:cubicBezTo>
                    <a:pt x="4" y="27"/>
                    <a:pt x="4" y="53"/>
                    <a:pt x="4" y="80"/>
                  </a:cubicBezTo>
                  <a:cubicBezTo>
                    <a:pt x="3" y="80"/>
                    <a:pt x="1" y="80"/>
                    <a:pt x="0" y="80"/>
                  </a:cubicBezTo>
                  <a:cubicBezTo>
                    <a:pt x="0" y="53"/>
                    <a:pt x="0" y="27"/>
                    <a:pt x="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lt1"/>
                </a:solidFill>
              </a:endParaRPr>
            </a:p>
          </p:txBody>
        </p:sp>
      </p:grpSp>
      <p:grpSp>
        <p:nvGrpSpPr>
          <p:cNvPr id="19" name="组合 18"/>
          <p:cNvGrpSpPr/>
          <p:nvPr/>
        </p:nvGrpSpPr>
        <p:grpSpPr>
          <a:xfrm>
            <a:off x="9379223" y="2713623"/>
            <a:ext cx="1965813" cy="1857677"/>
            <a:chOff x="9379223" y="2428631"/>
            <a:chExt cx="1965813" cy="1857677"/>
          </a:xfrm>
        </p:grpSpPr>
        <p:sp>
          <p:nvSpPr>
            <p:cNvPr id="20" name="Freeform 12"/>
            <p:cNvSpPr/>
            <p:nvPr/>
          </p:nvSpPr>
          <p:spPr bwMode="auto">
            <a:xfrm>
              <a:off x="9379223" y="2428631"/>
              <a:ext cx="1857005" cy="1598861"/>
            </a:xfrm>
            <a:custGeom>
              <a:avLst/>
              <a:gdLst>
                <a:gd name="T0" fmla="*/ 59 w 274"/>
                <a:gd name="T1" fmla="*/ 0 h 236"/>
                <a:gd name="T2" fmla="*/ 218 w 274"/>
                <a:gd name="T3" fmla="*/ 0 h 236"/>
                <a:gd name="T4" fmla="*/ 267 w 274"/>
                <a:gd name="T5" fmla="*/ 31 h 236"/>
                <a:gd name="T6" fmla="*/ 274 w 274"/>
                <a:gd name="T7" fmla="*/ 59 h 236"/>
                <a:gd name="T8" fmla="*/ 274 w 274"/>
                <a:gd name="T9" fmla="*/ 236 h 236"/>
                <a:gd name="T10" fmla="*/ 249 w 274"/>
                <a:gd name="T11" fmla="*/ 236 h 236"/>
                <a:gd name="T12" fmla="*/ 249 w 274"/>
                <a:gd name="T13" fmla="*/ 59 h 236"/>
                <a:gd name="T14" fmla="*/ 214 w 274"/>
                <a:gd name="T15" fmla="*/ 25 h 236"/>
                <a:gd name="T16" fmla="*/ 59 w 274"/>
                <a:gd name="T17" fmla="*/ 25 h 236"/>
                <a:gd name="T18" fmla="*/ 25 w 274"/>
                <a:gd name="T19" fmla="*/ 59 h 236"/>
                <a:gd name="T20" fmla="*/ 25 w 274"/>
                <a:gd name="T21" fmla="*/ 137 h 236"/>
                <a:gd name="T22" fmla="*/ 0 w 274"/>
                <a:gd name="T23" fmla="*/ 137 h 236"/>
                <a:gd name="T24" fmla="*/ 0 w 274"/>
                <a:gd name="T25" fmla="*/ 56 h 236"/>
                <a:gd name="T26" fmla="*/ 31 w 274"/>
                <a:gd name="T27" fmla="*/ 7 h 236"/>
                <a:gd name="T28" fmla="*/ 59 w 274"/>
                <a:gd name="T29" fmla="*/ 0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4" h="236">
                  <a:moveTo>
                    <a:pt x="59" y="0"/>
                  </a:moveTo>
                  <a:cubicBezTo>
                    <a:pt x="218" y="0"/>
                    <a:pt x="218" y="0"/>
                    <a:pt x="218" y="0"/>
                  </a:cubicBezTo>
                  <a:cubicBezTo>
                    <a:pt x="239" y="2"/>
                    <a:pt x="256" y="12"/>
                    <a:pt x="267" y="31"/>
                  </a:cubicBezTo>
                  <a:cubicBezTo>
                    <a:pt x="271" y="40"/>
                    <a:pt x="274" y="49"/>
                    <a:pt x="274" y="59"/>
                  </a:cubicBezTo>
                  <a:cubicBezTo>
                    <a:pt x="274" y="236"/>
                    <a:pt x="274" y="236"/>
                    <a:pt x="274" y="236"/>
                  </a:cubicBezTo>
                  <a:cubicBezTo>
                    <a:pt x="249" y="236"/>
                    <a:pt x="249" y="236"/>
                    <a:pt x="249" y="236"/>
                  </a:cubicBezTo>
                  <a:cubicBezTo>
                    <a:pt x="249" y="59"/>
                    <a:pt x="249" y="59"/>
                    <a:pt x="249" y="59"/>
                  </a:cubicBezTo>
                  <a:cubicBezTo>
                    <a:pt x="249" y="41"/>
                    <a:pt x="233" y="25"/>
                    <a:pt x="214" y="25"/>
                  </a:cubicBezTo>
                  <a:cubicBezTo>
                    <a:pt x="59" y="25"/>
                    <a:pt x="59" y="25"/>
                    <a:pt x="59" y="25"/>
                  </a:cubicBezTo>
                  <a:cubicBezTo>
                    <a:pt x="40" y="25"/>
                    <a:pt x="25" y="41"/>
                    <a:pt x="25" y="59"/>
                  </a:cubicBezTo>
                  <a:cubicBezTo>
                    <a:pt x="25" y="137"/>
                    <a:pt x="25" y="137"/>
                    <a:pt x="25" y="137"/>
                  </a:cubicBezTo>
                  <a:cubicBezTo>
                    <a:pt x="0" y="137"/>
                    <a:pt x="0" y="137"/>
                    <a:pt x="0" y="137"/>
                  </a:cubicBezTo>
                  <a:cubicBezTo>
                    <a:pt x="0" y="56"/>
                    <a:pt x="0" y="56"/>
                    <a:pt x="0" y="56"/>
                  </a:cubicBezTo>
                  <a:cubicBezTo>
                    <a:pt x="1" y="35"/>
                    <a:pt x="12" y="18"/>
                    <a:pt x="31" y="7"/>
                  </a:cubicBezTo>
                  <a:cubicBezTo>
                    <a:pt x="40" y="2"/>
                    <a:pt x="49" y="0"/>
                    <a:pt x="59"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lt1"/>
                </a:solidFill>
              </a:endParaRPr>
            </a:p>
          </p:txBody>
        </p:sp>
        <p:sp>
          <p:nvSpPr>
            <p:cNvPr id="21" name="Freeform 13"/>
            <p:cNvSpPr/>
            <p:nvPr/>
          </p:nvSpPr>
          <p:spPr bwMode="auto">
            <a:xfrm>
              <a:off x="10958160" y="3933156"/>
              <a:ext cx="386876" cy="353152"/>
            </a:xfrm>
            <a:custGeom>
              <a:avLst/>
              <a:gdLst>
                <a:gd name="T0" fmla="*/ 160 w 160"/>
                <a:gd name="T1" fmla="*/ 0 h 146"/>
                <a:gd name="T2" fmla="*/ 79 w 160"/>
                <a:gd name="T3" fmla="*/ 146 h 146"/>
                <a:gd name="T4" fmla="*/ 0 w 160"/>
                <a:gd name="T5" fmla="*/ 0 h 146"/>
                <a:gd name="T6" fmla="*/ 160 w 160"/>
                <a:gd name="T7" fmla="*/ 0 h 146"/>
                <a:gd name="T8" fmla="*/ 160 w 160"/>
                <a:gd name="T9" fmla="*/ 0 h 146"/>
              </a:gdLst>
              <a:ahLst/>
              <a:cxnLst>
                <a:cxn ang="0">
                  <a:pos x="T0" y="T1"/>
                </a:cxn>
                <a:cxn ang="0">
                  <a:pos x="T2" y="T3"/>
                </a:cxn>
                <a:cxn ang="0">
                  <a:pos x="T4" y="T5"/>
                </a:cxn>
                <a:cxn ang="0">
                  <a:pos x="T6" y="T7"/>
                </a:cxn>
                <a:cxn ang="0">
                  <a:pos x="T8" y="T9"/>
                </a:cxn>
              </a:cxnLst>
              <a:rect l="0" t="0" r="r" b="b"/>
              <a:pathLst>
                <a:path w="160" h="146">
                  <a:moveTo>
                    <a:pt x="160" y="0"/>
                  </a:moveTo>
                  <a:lnTo>
                    <a:pt x="79" y="146"/>
                  </a:lnTo>
                  <a:lnTo>
                    <a:pt x="0" y="0"/>
                  </a:lnTo>
                  <a:lnTo>
                    <a:pt x="160" y="0"/>
                  </a:lnTo>
                  <a:lnTo>
                    <a:pt x="16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lt1"/>
                </a:solidFill>
              </a:endParaRPr>
            </a:p>
          </p:txBody>
        </p:sp>
        <p:sp>
          <p:nvSpPr>
            <p:cNvPr id="22" name="Freeform 26"/>
            <p:cNvSpPr/>
            <p:nvPr/>
          </p:nvSpPr>
          <p:spPr bwMode="auto">
            <a:xfrm>
              <a:off x="10293218" y="2556829"/>
              <a:ext cx="29016" cy="541823"/>
            </a:xfrm>
            <a:custGeom>
              <a:avLst/>
              <a:gdLst>
                <a:gd name="T0" fmla="*/ 0 w 12"/>
                <a:gd name="T1" fmla="*/ 224 h 224"/>
                <a:gd name="T2" fmla="*/ 12 w 12"/>
                <a:gd name="T3" fmla="*/ 224 h 224"/>
                <a:gd name="T4" fmla="*/ 12 w 12"/>
                <a:gd name="T5" fmla="*/ 0 h 224"/>
                <a:gd name="T6" fmla="*/ 0 w 12"/>
                <a:gd name="T7" fmla="*/ 0 h 224"/>
                <a:gd name="T8" fmla="*/ 0 w 12"/>
                <a:gd name="T9" fmla="*/ 224 h 224"/>
                <a:gd name="T10" fmla="*/ 0 w 12"/>
                <a:gd name="T11" fmla="*/ 224 h 224"/>
              </a:gdLst>
              <a:ahLst/>
              <a:cxnLst>
                <a:cxn ang="0">
                  <a:pos x="T0" y="T1"/>
                </a:cxn>
                <a:cxn ang="0">
                  <a:pos x="T2" y="T3"/>
                </a:cxn>
                <a:cxn ang="0">
                  <a:pos x="T4" y="T5"/>
                </a:cxn>
                <a:cxn ang="0">
                  <a:pos x="T6" y="T7"/>
                </a:cxn>
                <a:cxn ang="0">
                  <a:pos x="T8" y="T9"/>
                </a:cxn>
                <a:cxn ang="0">
                  <a:pos x="T10" y="T11"/>
                </a:cxn>
              </a:cxnLst>
              <a:rect l="0" t="0" r="r" b="b"/>
              <a:pathLst>
                <a:path w="12" h="224">
                  <a:moveTo>
                    <a:pt x="0" y="224"/>
                  </a:moveTo>
                  <a:lnTo>
                    <a:pt x="12" y="224"/>
                  </a:lnTo>
                  <a:lnTo>
                    <a:pt x="12" y="0"/>
                  </a:lnTo>
                  <a:lnTo>
                    <a:pt x="0" y="0"/>
                  </a:lnTo>
                  <a:lnTo>
                    <a:pt x="0" y="224"/>
                  </a:lnTo>
                  <a:lnTo>
                    <a:pt x="0" y="224"/>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lt1"/>
                </a:solidFill>
              </a:endParaRPr>
            </a:p>
          </p:txBody>
        </p:sp>
      </p:grpSp>
      <p:grpSp>
        <p:nvGrpSpPr>
          <p:cNvPr id="23" name="组合 22"/>
          <p:cNvGrpSpPr/>
          <p:nvPr/>
        </p:nvGrpSpPr>
        <p:grpSpPr>
          <a:xfrm>
            <a:off x="1225810" y="2668582"/>
            <a:ext cx="1274274" cy="1319776"/>
            <a:chOff x="1225810" y="2383590"/>
            <a:chExt cx="1274274" cy="1319776"/>
          </a:xfrm>
        </p:grpSpPr>
        <p:sp>
          <p:nvSpPr>
            <p:cNvPr id="24" name="Oval 17"/>
            <p:cNvSpPr>
              <a:spLocks noChangeArrowheads="1"/>
            </p:cNvSpPr>
            <p:nvPr/>
          </p:nvSpPr>
          <p:spPr bwMode="auto">
            <a:xfrm>
              <a:off x="1225810" y="2428631"/>
              <a:ext cx="1274274" cy="1274735"/>
            </a:xfrm>
            <a:prstGeom prst="ellipse">
              <a:avLst/>
            </a:prstGeom>
            <a:solidFill>
              <a:srgbClr val="538C76"/>
            </a:solidFill>
            <a:ln>
              <a:noFill/>
            </a:ln>
          </p:spPr>
          <p:txBody>
            <a:bodyPr vert="horz" wrap="square" lIns="91440" tIns="45720" rIns="91440" bIns="45720" numCol="1" anchor="t" anchorCtr="0" compatLnSpc="1"/>
            <a:lstStyle/>
            <a:p>
              <a:endParaRPr lang="zh-CN" altLang="en-US" dirty="0"/>
            </a:p>
          </p:txBody>
        </p:sp>
        <p:sp>
          <p:nvSpPr>
            <p:cNvPr id="25" name="TextBox 73"/>
            <p:cNvSpPr txBox="1"/>
            <p:nvPr/>
          </p:nvSpPr>
          <p:spPr bwMode="auto">
            <a:xfrm>
              <a:off x="1366931" y="3037201"/>
              <a:ext cx="1005402" cy="338554"/>
            </a:xfrm>
            <a:prstGeom prst="rect">
              <a:avLst/>
            </a:prstGeom>
            <a:noFill/>
          </p:spPr>
          <p:txBody>
            <a:bodyPr wrap="none">
              <a:spAutoFit/>
            </a:bodyPr>
            <a:lstStyle/>
            <a:p>
              <a:pPr algn="r">
                <a:spcBef>
                  <a:spcPct val="20000"/>
                </a:spcBef>
                <a:buClr>
                  <a:srgbClr val="E1B40C"/>
                </a:buClr>
                <a:buFont typeface="微软雅黑" panose="020B0503020204020204" pitchFamily="34" charset="-122"/>
                <a:buNone/>
              </a:pPr>
              <a:r>
                <a:rPr lang="zh-CN" altLang="en-US" sz="1600" dirty="0">
                  <a:solidFill>
                    <a:schemeClr val="bg1"/>
                  </a:solidFill>
                  <a:latin typeface="微软雅黑" panose="020B0503020204020204" pitchFamily="34" charset="-122"/>
                  <a:ea typeface="微软雅黑" panose="020B0503020204020204" pitchFamily="34" charset="-122"/>
                </a:rPr>
                <a:t>添加文字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26" name="TextBox 74"/>
            <p:cNvSpPr txBox="1"/>
            <p:nvPr/>
          </p:nvSpPr>
          <p:spPr>
            <a:xfrm>
              <a:off x="1531794" y="2383590"/>
              <a:ext cx="663963" cy="830997"/>
            </a:xfrm>
            <a:prstGeom prst="rect">
              <a:avLst/>
            </a:prstGeom>
            <a:noFill/>
          </p:spPr>
          <p:txBody>
            <a:bodyPr wrap="none" rtlCol="0">
              <a:spAutoFit/>
            </a:bodyPr>
            <a:lstStyle/>
            <a:p>
              <a:pPr algn="ctr"/>
              <a:r>
                <a:rPr lang="en-US" altLang="zh-CN" sz="4800" dirty="0">
                  <a:solidFill>
                    <a:schemeClr val="bg1"/>
                  </a:solidFill>
                  <a:latin typeface="Arial Black" panose="020B0A04020102020204" pitchFamily="34" charset="0"/>
                </a:rPr>
                <a:t>A</a:t>
              </a:r>
              <a:endParaRPr lang="zh-CN" altLang="en-US" sz="4800" dirty="0">
                <a:solidFill>
                  <a:schemeClr val="bg1"/>
                </a:solidFill>
                <a:latin typeface="Arial Black" panose="020B0A04020102020204" pitchFamily="34" charset="0"/>
              </a:endParaRPr>
            </a:p>
          </p:txBody>
        </p:sp>
      </p:grpSp>
      <p:grpSp>
        <p:nvGrpSpPr>
          <p:cNvPr id="27" name="组合 26"/>
          <p:cNvGrpSpPr/>
          <p:nvPr/>
        </p:nvGrpSpPr>
        <p:grpSpPr>
          <a:xfrm>
            <a:off x="4603722" y="2713623"/>
            <a:ext cx="1274274" cy="1274735"/>
            <a:chOff x="4603722" y="2428631"/>
            <a:chExt cx="1274274" cy="1274735"/>
          </a:xfrm>
        </p:grpSpPr>
        <p:sp>
          <p:nvSpPr>
            <p:cNvPr id="28" name="Oval 21"/>
            <p:cNvSpPr>
              <a:spLocks noChangeArrowheads="1"/>
            </p:cNvSpPr>
            <p:nvPr/>
          </p:nvSpPr>
          <p:spPr bwMode="auto">
            <a:xfrm>
              <a:off x="4603722" y="2428631"/>
              <a:ext cx="1274274" cy="1274735"/>
            </a:xfrm>
            <a:prstGeom prst="ellipse">
              <a:avLst/>
            </a:prstGeom>
            <a:solidFill>
              <a:srgbClr val="538C76"/>
            </a:solidFill>
            <a:ln>
              <a:noFill/>
            </a:ln>
          </p:spPr>
          <p:txBody>
            <a:bodyPr vert="horz" wrap="square" lIns="91440" tIns="45720" rIns="91440" bIns="45720" numCol="1" anchor="t" anchorCtr="0" compatLnSpc="1"/>
            <a:lstStyle/>
            <a:p>
              <a:endParaRPr lang="zh-CN" altLang="en-US" dirty="0"/>
            </a:p>
          </p:txBody>
        </p:sp>
        <p:sp>
          <p:nvSpPr>
            <p:cNvPr id="29" name="TextBox 77"/>
            <p:cNvSpPr txBox="1"/>
            <p:nvPr/>
          </p:nvSpPr>
          <p:spPr bwMode="auto">
            <a:xfrm>
              <a:off x="4727054" y="3090446"/>
              <a:ext cx="1005402" cy="338554"/>
            </a:xfrm>
            <a:prstGeom prst="rect">
              <a:avLst/>
            </a:prstGeom>
            <a:noFill/>
          </p:spPr>
          <p:txBody>
            <a:bodyPr wrap="none">
              <a:spAutoFit/>
            </a:bodyPr>
            <a:lstStyle/>
            <a:p>
              <a:pPr algn="r">
                <a:spcBef>
                  <a:spcPct val="20000"/>
                </a:spcBef>
                <a:buClr>
                  <a:srgbClr val="E1B40C"/>
                </a:buClr>
                <a:buFont typeface="微软雅黑" panose="020B0503020204020204" pitchFamily="34" charset="-122"/>
                <a:buNone/>
              </a:pPr>
              <a:r>
                <a:rPr lang="zh-CN" altLang="en-US" sz="1600" dirty="0">
                  <a:solidFill>
                    <a:schemeClr val="bg1"/>
                  </a:solidFill>
                  <a:latin typeface="微软雅黑" panose="020B0503020204020204" pitchFamily="34" charset="-122"/>
                  <a:ea typeface="微软雅黑" panose="020B0503020204020204" pitchFamily="34" charset="-122"/>
                </a:rPr>
                <a:t>添加文字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30" name="TextBox 78"/>
            <p:cNvSpPr txBox="1"/>
            <p:nvPr/>
          </p:nvSpPr>
          <p:spPr>
            <a:xfrm>
              <a:off x="4883107" y="2434038"/>
              <a:ext cx="663963" cy="830997"/>
            </a:xfrm>
            <a:prstGeom prst="rect">
              <a:avLst/>
            </a:prstGeom>
            <a:noFill/>
          </p:spPr>
          <p:txBody>
            <a:bodyPr wrap="none" rtlCol="0">
              <a:spAutoFit/>
            </a:bodyPr>
            <a:lstStyle/>
            <a:p>
              <a:pPr algn="ctr"/>
              <a:r>
                <a:rPr lang="en-US" altLang="zh-CN" sz="4800" dirty="0">
                  <a:solidFill>
                    <a:schemeClr val="bg1"/>
                  </a:solidFill>
                  <a:latin typeface="Arial Black" panose="020B0A04020102020204" pitchFamily="34" charset="0"/>
                </a:rPr>
                <a:t>C</a:t>
              </a:r>
              <a:endParaRPr lang="zh-CN" altLang="en-US" sz="4800" dirty="0">
                <a:solidFill>
                  <a:schemeClr val="bg1"/>
                </a:solidFill>
                <a:latin typeface="Arial Black" panose="020B0A04020102020204" pitchFamily="34" charset="0"/>
              </a:endParaRPr>
            </a:p>
          </p:txBody>
        </p:sp>
      </p:grpSp>
      <p:grpSp>
        <p:nvGrpSpPr>
          <p:cNvPr id="31" name="组合 30"/>
          <p:cNvGrpSpPr/>
          <p:nvPr/>
        </p:nvGrpSpPr>
        <p:grpSpPr>
          <a:xfrm>
            <a:off x="7981634" y="2697233"/>
            <a:ext cx="1274274" cy="1291125"/>
            <a:chOff x="7981634" y="2412241"/>
            <a:chExt cx="1274274" cy="1291125"/>
          </a:xfrm>
        </p:grpSpPr>
        <p:sp>
          <p:nvSpPr>
            <p:cNvPr id="32" name="Oval 25"/>
            <p:cNvSpPr>
              <a:spLocks noChangeArrowheads="1"/>
            </p:cNvSpPr>
            <p:nvPr/>
          </p:nvSpPr>
          <p:spPr bwMode="auto">
            <a:xfrm>
              <a:off x="7981634" y="2428631"/>
              <a:ext cx="1274274" cy="1274735"/>
            </a:xfrm>
            <a:prstGeom prst="ellipse">
              <a:avLst/>
            </a:prstGeom>
            <a:solidFill>
              <a:srgbClr val="538C76"/>
            </a:solidFill>
            <a:ln>
              <a:noFill/>
            </a:ln>
          </p:spPr>
          <p:txBody>
            <a:bodyPr vert="horz" wrap="square" lIns="91440" tIns="45720" rIns="91440" bIns="45720" numCol="1" anchor="t" anchorCtr="0" compatLnSpc="1"/>
            <a:lstStyle/>
            <a:p>
              <a:endParaRPr lang="zh-CN" altLang="en-US" dirty="0"/>
            </a:p>
          </p:txBody>
        </p:sp>
        <p:sp>
          <p:nvSpPr>
            <p:cNvPr id="33" name="TextBox 81"/>
            <p:cNvSpPr txBox="1"/>
            <p:nvPr/>
          </p:nvSpPr>
          <p:spPr bwMode="auto">
            <a:xfrm>
              <a:off x="8111430" y="3090446"/>
              <a:ext cx="1005402" cy="338554"/>
            </a:xfrm>
            <a:prstGeom prst="rect">
              <a:avLst/>
            </a:prstGeom>
            <a:noFill/>
          </p:spPr>
          <p:txBody>
            <a:bodyPr wrap="none">
              <a:spAutoFit/>
            </a:bodyPr>
            <a:lstStyle/>
            <a:p>
              <a:pPr algn="r">
                <a:spcBef>
                  <a:spcPct val="20000"/>
                </a:spcBef>
                <a:buClr>
                  <a:srgbClr val="E1B40C"/>
                </a:buClr>
                <a:buFont typeface="微软雅黑" panose="020B0503020204020204" pitchFamily="34" charset="-122"/>
                <a:buNone/>
              </a:pPr>
              <a:r>
                <a:rPr lang="zh-CN" altLang="en-US" sz="1600" dirty="0">
                  <a:solidFill>
                    <a:schemeClr val="bg1"/>
                  </a:solidFill>
                  <a:latin typeface="微软雅黑" panose="020B0503020204020204" pitchFamily="34" charset="-122"/>
                  <a:ea typeface="微软雅黑" panose="020B0503020204020204" pitchFamily="34" charset="-122"/>
                </a:rPr>
                <a:t>添加文字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34" name="TextBox 82"/>
            <p:cNvSpPr txBox="1"/>
            <p:nvPr/>
          </p:nvSpPr>
          <p:spPr>
            <a:xfrm>
              <a:off x="8298328" y="2412241"/>
              <a:ext cx="628696" cy="830997"/>
            </a:xfrm>
            <a:prstGeom prst="rect">
              <a:avLst/>
            </a:prstGeom>
            <a:noFill/>
          </p:spPr>
          <p:txBody>
            <a:bodyPr wrap="none" rtlCol="0">
              <a:spAutoFit/>
            </a:bodyPr>
            <a:lstStyle/>
            <a:p>
              <a:pPr algn="ctr"/>
              <a:r>
                <a:rPr lang="en-US" altLang="zh-CN" sz="4800" dirty="0">
                  <a:solidFill>
                    <a:schemeClr val="bg1"/>
                  </a:solidFill>
                  <a:latin typeface="Arial Black" panose="020B0A04020102020204" pitchFamily="34" charset="0"/>
                </a:rPr>
                <a:t>E</a:t>
              </a:r>
              <a:endParaRPr lang="zh-CN" altLang="en-US" sz="4800" dirty="0">
                <a:solidFill>
                  <a:schemeClr val="bg1"/>
                </a:solidFill>
                <a:latin typeface="Arial Black" panose="020B0A04020102020204" pitchFamily="34" charset="0"/>
              </a:endParaRPr>
            </a:p>
          </p:txBody>
        </p:sp>
      </p:grpSp>
      <p:grpSp>
        <p:nvGrpSpPr>
          <p:cNvPr id="35" name="组合 34"/>
          <p:cNvGrpSpPr/>
          <p:nvPr/>
        </p:nvGrpSpPr>
        <p:grpSpPr>
          <a:xfrm>
            <a:off x="9669380" y="3270798"/>
            <a:ext cx="1276691" cy="1300502"/>
            <a:chOff x="9669380" y="2985806"/>
            <a:chExt cx="1276691" cy="1300502"/>
          </a:xfrm>
        </p:grpSpPr>
        <p:sp>
          <p:nvSpPr>
            <p:cNvPr id="36" name="Oval 27"/>
            <p:cNvSpPr>
              <a:spLocks noChangeArrowheads="1"/>
            </p:cNvSpPr>
            <p:nvPr/>
          </p:nvSpPr>
          <p:spPr bwMode="auto">
            <a:xfrm>
              <a:off x="9669380" y="3011573"/>
              <a:ext cx="1276691" cy="1274735"/>
            </a:xfrm>
            <a:prstGeom prst="ellipse">
              <a:avLst/>
            </a:prstGeom>
            <a:solidFill>
              <a:srgbClr val="36505C"/>
            </a:solidFill>
            <a:ln w="9525">
              <a:noFill/>
              <a:round/>
            </a:ln>
          </p:spPr>
          <p:txBody>
            <a:bodyPr vert="horz" wrap="square" lIns="91440" tIns="45720" rIns="91440" bIns="45720" numCol="1" anchor="t" anchorCtr="0" compatLnSpc="1"/>
            <a:lstStyle/>
            <a:p>
              <a:endParaRPr lang="zh-CN" altLang="en-US" dirty="0"/>
            </a:p>
          </p:txBody>
        </p:sp>
        <p:sp>
          <p:nvSpPr>
            <p:cNvPr id="37" name="TextBox 118"/>
            <p:cNvSpPr txBox="1"/>
            <p:nvPr/>
          </p:nvSpPr>
          <p:spPr bwMode="auto">
            <a:xfrm>
              <a:off x="9863788" y="3668950"/>
              <a:ext cx="1005402" cy="338554"/>
            </a:xfrm>
            <a:prstGeom prst="rect">
              <a:avLst/>
            </a:prstGeom>
            <a:noFill/>
          </p:spPr>
          <p:txBody>
            <a:bodyPr wrap="none">
              <a:spAutoFit/>
            </a:bodyPr>
            <a:lstStyle/>
            <a:p>
              <a:pPr algn="r">
                <a:spcBef>
                  <a:spcPct val="20000"/>
                </a:spcBef>
                <a:buClr>
                  <a:srgbClr val="E1B40C"/>
                </a:buClr>
                <a:buFont typeface="微软雅黑" panose="020B0503020204020204" pitchFamily="34" charset="-122"/>
                <a:buNone/>
              </a:pPr>
              <a:r>
                <a:rPr lang="zh-CN" altLang="en-US" sz="1600" dirty="0">
                  <a:solidFill>
                    <a:schemeClr val="bg1"/>
                  </a:solidFill>
                  <a:latin typeface="微软雅黑" panose="020B0503020204020204" pitchFamily="34" charset="-122"/>
                  <a:ea typeface="微软雅黑" panose="020B0503020204020204" pitchFamily="34" charset="-122"/>
                </a:rPr>
                <a:t>添加文字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38" name="TextBox 119"/>
            <p:cNvSpPr txBox="1"/>
            <p:nvPr/>
          </p:nvSpPr>
          <p:spPr>
            <a:xfrm>
              <a:off x="10013630" y="2985806"/>
              <a:ext cx="595035" cy="830997"/>
            </a:xfrm>
            <a:prstGeom prst="rect">
              <a:avLst/>
            </a:prstGeom>
            <a:noFill/>
          </p:spPr>
          <p:txBody>
            <a:bodyPr wrap="none" rtlCol="0">
              <a:spAutoFit/>
            </a:bodyPr>
            <a:lstStyle/>
            <a:p>
              <a:pPr algn="ctr"/>
              <a:r>
                <a:rPr lang="en-US" altLang="zh-CN" sz="4800" dirty="0">
                  <a:solidFill>
                    <a:schemeClr val="bg1"/>
                  </a:solidFill>
                  <a:latin typeface="Arial Black" panose="020B0A04020102020204" pitchFamily="34" charset="0"/>
                </a:rPr>
                <a:t>F</a:t>
              </a:r>
              <a:endParaRPr lang="zh-CN" altLang="en-US" sz="4800" dirty="0">
                <a:solidFill>
                  <a:schemeClr val="bg1"/>
                </a:solidFill>
                <a:latin typeface="Arial Black" panose="020B0A04020102020204" pitchFamily="34" charset="0"/>
              </a:endParaRPr>
            </a:p>
          </p:txBody>
        </p:sp>
      </p:grpSp>
      <p:grpSp>
        <p:nvGrpSpPr>
          <p:cNvPr id="39" name="组合 38"/>
          <p:cNvGrpSpPr/>
          <p:nvPr/>
        </p:nvGrpSpPr>
        <p:grpSpPr>
          <a:xfrm>
            <a:off x="6291468" y="3296565"/>
            <a:ext cx="1276691" cy="1274735"/>
            <a:chOff x="6291468" y="3011573"/>
            <a:chExt cx="1276691" cy="1274735"/>
          </a:xfrm>
        </p:grpSpPr>
        <p:sp>
          <p:nvSpPr>
            <p:cNvPr id="40" name="Oval 23"/>
            <p:cNvSpPr>
              <a:spLocks noChangeArrowheads="1"/>
            </p:cNvSpPr>
            <p:nvPr/>
          </p:nvSpPr>
          <p:spPr bwMode="auto">
            <a:xfrm>
              <a:off x="6291468" y="3011573"/>
              <a:ext cx="1276691" cy="1274735"/>
            </a:xfrm>
            <a:prstGeom prst="ellipse">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41" name="TextBox 122"/>
            <p:cNvSpPr txBox="1"/>
            <p:nvPr/>
          </p:nvSpPr>
          <p:spPr bwMode="auto">
            <a:xfrm>
              <a:off x="6466358" y="3668950"/>
              <a:ext cx="1005402" cy="338554"/>
            </a:xfrm>
            <a:prstGeom prst="rect">
              <a:avLst/>
            </a:prstGeom>
            <a:noFill/>
          </p:spPr>
          <p:txBody>
            <a:bodyPr wrap="none">
              <a:spAutoFit/>
            </a:bodyPr>
            <a:lstStyle/>
            <a:p>
              <a:pPr algn="r">
                <a:spcBef>
                  <a:spcPct val="20000"/>
                </a:spcBef>
                <a:buClr>
                  <a:srgbClr val="E1B40C"/>
                </a:buClr>
                <a:buFont typeface="微软雅黑" panose="020B0503020204020204" pitchFamily="34" charset="-122"/>
                <a:buNone/>
              </a:pPr>
              <a:r>
                <a:rPr lang="zh-CN" altLang="en-US" sz="1600" dirty="0">
                  <a:solidFill>
                    <a:schemeClr val="bg1"/>
                  </a:solidFill>
                  <a:latin typeface="微软雅黑" panose="020B0503020204020204" pitchFamily="34" charset="-122"/>
                  <a:ea typeface="微软雅黑" panose="020B0503020204020204" pitchFamily="34" charset="-122"/>
                </a:rPr>
                <a:t>添加文字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42" name="TextBox 123"/>
            <p:cNvSpPr txBox="1"/>
            <p:nvPr/>
          </p:nvSpPr>
          <p:spPr>
            <a:xfrm>
              <a:off x="6599262" y="3013501"/>
              <a:ext cx="663963" cy="830997"/>
            </a:xfrm>
            <a:prstGeom prst="rect">
              <a:avLst/>
            </a:prstGeom>
            <a:noFill/>
          </p:spPr>
          <p:txBody>
            <a:bodyPr wrap="none" rtlCol="0">
              <a:spAutoFit/>
            </a:bodyPr>
            <a:lstStyle/>
            <a:p>
              <a:pPr algn="ctr"/>
              <a:r>
                <a:rPr lang="en-US" altLang="zh-CN" sz="4800" dirty="0">
                  <a:solidFill>
                    <a:schemeClr val="bg1"/>
                  </a:solidFill>
                  <a:latin typeface="Arial Black" panose="020B0A04020102020204" pitchFamily="34" charset="0"/>
                </a:rPr>
                <a:t>D</a:t>
              </a:r>
              <a:endParaRPr lang="zh-CN" altLang="en-US" sz="4800" dirty="0">
                <a:solidFill>
                  <a:schemeClr val="bg1"/>
                </a:solidFill>
                <a:latin typeface="Arial Black" panose="020B0A04020102020204" pitchFamily="34" charset="0"/>
              </a:endParaRPr>
            </a:p>
          </p:txBody>
        </p:sp>
      </p:grpSp>
      <p:grpSp>
        <p:nvGrpSpPr>
          <p:cNvPr id="43" name="组合 42"/>
          <p:cNvGrpSpPr/>
          <p:nvPr/>
        </p:nvGrpSpPr>
        <p:grpSpPr>
          <a:xfrm>
            <a:off x="2913556" y="3296565"/>
            <a:ext cx="1276691" cy="1274735"/>
            <a:chOff x="2913556" y="3011573"/>
            <a:chExt cx="1276691" cy="1274735"/>
          </a:xfrm>
        </p:grpSpPr>
        <p:sp>
          <p:nvSpPr>
            <p:cNvPr id="44" name="Oval 19"/>
            <p:cNvSpPr>
              <a:spLocks noChangeArrowheads="1"/>
            </p:cNvSpPr>
            <p:nvPr/>
          </p:nvSpPr>
          <p:spPr bwMode="auto">
            <a:xfrm>
              <a:off x="2913556" y="3011573"/>
              <a:ext cx="1276691" cy="1274735"/>
            </a:xfrm>
            <a:prstGeom prst="ellipse">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45" name="TextBox 126"/>
            <p:cNvSpPr txBox="1"/>
            <p:nvPr/>
          </p:nvSpPr>
          <p:spPr bwMode="auto">
            <a:xfrm>
              <a:off x="3070870" y="3668950"/>
              <a:ext cx="1005402" cy="338554"/>
            </a:xfrm>
            <a:prstGeom prst="rect">
              <a:avLst/>
            </a:prstGeom>
            <a:noFill/>
          </p:spPr>
          <p:txBody>
            <a:bodyPr wrap="none">
              <a:spAutoFit/>
            </a:bodyPr>
            <a:lstStyle/>
            <a:p>
              <a:pPr algn="r">
                <a:spcBef>
                  <a:spcPct val="20000"/>
                </a:spcBef>
                <a:buClr>
                  <a:srgbClr val="E1B40C"/>
                </a:buClr>
                <a:buFont typeface="微软雅黑" panose="020B0503020204020204" pitchFamily="34" charset="-122"/>
                <a:buNone/>
              </a:pPr>
              <a:r>
                <a:rPr lang="zh-CN" altLang="en-US" sz="1600" dirty="0">
                  <a:solidFill>
                    <a:schemeClr val="bg1"/>
                  </a:solidFill>
                  <a:latin typeface="微软雅黑" panose="020B0503020204020204" pitchFamily="34" charset="-122"/>
                  <a:ea typeface="微软雅黑" panose="020B0503020204020204" pitchFamily="34" charset="-122"/>
                </a:rPr>
                <a:t>添加文字</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46" name="TextBox 127"/>
            <p:cNvSpPr txBox="1"/>
            <p:nvPr/>
          </p:nvSpPr>
          <p:spPr>
            <a:xfrm>
              <a:off x="3226000" y="3011573"/>
              <a:ext cx="663963" cy="830997"/>
            </a:xfrm>
            <a:prstGeom prst="rect">
              <a:avLst/>
            </a:prstGeom>
            <a:noFill/>
          </p:spPr>
          <p:txBody>
            <a:bodyPr wrap="none" rtlCol="0">
              <a:spAutoFit/>
            </a:bodyPr>
            <a:lstStyle/>
            <a:p>
              <a:pPr algn="ctr"/>
              <a:r>
                <a:rPr lang="en-US" altLang="zh-CN" sz="4800" dirty="0">
                  <a:solidFill>
                    <a:schemeClr val="bg1"/>
                  </a:solidFill>
                  <a:latin typeface="Arial Black" panose="020B0A04020102020204" pitchFamily="34" charset="0"/>
                </a:rPr>
                <a:t>B</a:t>
              </a:r>
              <a:endParaRPr lang="zh-CN" altLang="en-US" sz="4800" dirty="0">
                <a:solidFill>
                  <a:schemeClr val="bg1"/>
                </a:solidFill>
                <a:latin typeface="Arial Black" panose="020B0A04020102020204" pitchFamily="34" charset="0"/>
              </a:endParaRPr>
            </a:p>
          </p:txBody>
        </p:sp>
      </p:grpSp>
      <p:sp>
        <p:nvSpPr>
          <p:cNvPr id="47" name="TextBox 128"/>
          <p:cNvSpPr txBox="1"/>
          <p:nvPr/>
        </p:nvSpPr>
        <p:spPr>
          <a:xfrm>
            <a:off x="2557911" y="1715863"/>
            <a:ext cx="1980029" cy="867930"/>
          </a:xfrm>
          <a:prstGeom prst="rect">
            <a:avLst/>
          </a:prstGeom>
          <a:noFill/>
        </p:spPr>
        <p:txBody>
          <a:bodyPr wrap="none" rtlCol="0">
            <a:spAutoFit/>
          </a:bodyPr>
          <a:lstStyle/>
          <a:p>
            <a:pPr algn="r">
              <a:lnSpc>
                <a:spcPct val="120000"/>
              </a:lnSpc>
            </a:pPr>
            <a:r>
              <a:rPr lang="zh-CN" altLang="en-US" sz="1400" dirty="0">
                <a:solidFill>
                  <a:schemeClr val="bg2">
                    <a:lumMod val="50000"/>
                  </a:schemeClr>
                </a:solidFill>
                <a:latin typeface="微软雅黑" panose="020B0503020204020204" pitchFamily="34" charset="-122"/>
                <a:ea typeface="微软雅黑" panose="020B0503020204020204" pitchFamily="34" charset="-122"/>
              </a:rPr>
              <a:t>单击此处添加文字内容</a:t>
            </a:r>
            <a:endParaRPr lang="en-US" altLang="zh-CN" sz="1400" dirty="0">
              <a:solidFill>
                <a:schemeClr val="bg2">
                  <a:lumMod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400" dirty="0">
                <a:solidFill>
                  <a:schemeClr val="bg2">
                    <a:lumMod val="50000"/>
                  </a:schemeClr>
                </a:solidFill>
                <a:latin typeface="微软雅黑" panose="020B0503020204020204" pitchFamily="34" charset="-122"/>
                <a:ea typeface="微软雅黑" panose="020B0503020204020204" pitchFamily="34" charset="-122"/>
              </a:rPr>
              <a:t>单击此处添加文字内容</a:t>
            </a:r>
            <a:endParaRPr lang="en-US" altLang="zh-CN" sz="1400" dirty="0">
              <a:solidFill>
                <a:schemeClr val="bg2">
                  <a:lumMod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400" dirty="0">
                <a:solidFill>
                  <a:schemeClr val="bg2">
                    <a:lumMod val="50000"/>
                  </a:schemeClr>
                </a:solidFill>
                <a:latin typeface="微软雅黑" panose="020B0503020204020204" pitchFamily="34" charset="-122"/>
                <a:ea typeface="微软雅黑" panose="020B0503020204020204" pitchFamily="34" charset="-122"/>
              </a:rPr>
              <a:t>单击此处添加文字内容</a:t>
            </a:r>
            <a:endParaRPr lang="zh-CN" altLang="en-US" sz="14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48" name="TextBox 129"/>
          <p:cNvSpPr txBox="1"/>
          <p:nvPr/>
        </p:nvSpPr>
        <p:spPr>
          <a:xfrm>
            <a:off x="5943372" y="1715863"/>
            <a:ext cx="1980029" cy="867930"/>
          </a:xfrm>
          <a:prstGeom prst="rect">
            <a:avLst/>
          </a:prstGeom>
          <a:noFill/>
        </p:spPr>
        <p:txBody>
          <a:bodyPr wrap="none" rtlCol="0">
            <a:spAutoFit/>
          </a:bodyPr>
          <a:lstStyle/>
          <a:p>
            <a:pPr algn="r">
              <a:lnSpc>
                <a:spcPct val="120000"/>
              </a:lnSpc>
            </a:pPr>
            <a:r>
              <a:rPr lang="zh-CN" altLang="en-US" sz="1400" dirty="0">
                <a:solidFill>
                  <a:schemeClr val="bg2">
                    <a:lumMod val="50000"/>
                  </a:schemeClr>
                </a:solidFill>
                <a:latin typeface="微软雅黑" panose="020B0503020204020204" pitchFamily="34" charset="-122"/>
                <a:ea typeface="微软雅黑" panose="020B0503020204020204" pitchFamily="34" charset="-122"/>
              </a:rPr>
              <a:t>单击此处添加文字内容</a:t>
            </a:r>
            <a:endParaRPr lang="en-US" altLang="zh-CN" sz="1400" dirty="0">
              <a:solidFill>
                <a:schemeClr val="bg2">
                  <a:lumMod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400" dirty="0">
                <a:solidFill>
                  <a:schemeClr val="bg2">
                    <a:lumMod val="50000"/>
                  </a:schemeClr>
                </a:solidFill>
                <a:latin typeface="微软雅黑" panose="020B0503020204020204" pitchFamily="34" charset="-122"/>
                <a:ea typeface="微软雅黑" panose="020B0503020204020204" pitchFamily="34" charset="-122"/>
              </a:rPr>
              <a:t>单击此处添加文字内容</a:t>
            </a:r>
            <a:endParaRPr lang="en-US" altLang="zh-CN" sz="1400" dirty="0">
              <a:solidFill>
                <a:schemeClr val="bg2">
                  <a:lumMod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400" dirty="0">
                <a:solidFill>
                  <a:schemeClr val="bg2">
                    <a:lumMod val="50000"/>
                  </a:schemeClr>
                </a:solidFill>
                <a:latin typeface="微软雅黑" panose="020B0503020204020204" pitchFamily="34" charset="-122"/>
                <a:ea typeface="微软雅黑" panose="020B0503020204020204" pitchFamily="34" charset="-122"/>
              </a:rPr>
              <a:t>单击此处添加文字内容</a:t>
            </a:r>
            <a:endParaRPr lang="zh-CN" altLang="en-US" sz="14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49" name="TextBox 130"/>
          <p:cNvSpPr txBox="1"/>
          <p:nvPr/>
        </p:nvSpPr>
        <p:spPr>
          <a:xfrm>
            <a:off x="9299753" y="1715860"/>
            <a:ext cx="1980029" cy="867930"/>
          </a:xfrm>
          <a:prstGeom prst="rect">
            <a:avLst/>
          </a:prstGeom>
          <a:noFill/>
        </p:spPr>
        <p:txBody>
          <a:bodyPr wrap="none" rtlCol="0">
            <a:spAutoFit/>
          </a:bodyPr>
          <a:lstStyle/>
          <a:p>
            <a:pPr algn="r">
              <a:lnSpc>
                <a:spcPct val="120000"/>
              </a:lnSpc>
            </a:pPr>
            <a:r>
              <a:rPr lang="zh-CN" altLang="en-US" sz="1400" dirty="0">
                <a:solidFill>
                  <a:schemeClr val="bg2">
                    <a:lumMod val="50000"/>
                  </a:schemeClr>
                </a:solidFill>
                <a:latin typeface="微软雅黑" panose="020B0503020204020204" pitchFamily="34" charset="-122"/>
                <a:ea typeface="微软雅黑" panose="020B0503020204020204" pitchFamily="34" charset="-122"/>
              </a:rPr>
              <a:t>单击此处添加文字内容</a:t>
            </a:r>
            <a:endParaRPr lang="en-US" altLang="zh-CN" sz="1400" dirty="0">
              <a:solidFill>
                <a:schemeClr val="bg2">
                  <a:lumMod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400" dirty="0">
                <a:solidFill>
                  <a:schemeClr val="bg2">
                    <a:lumMod val="50000"/>
                  </a:schemeClr>
                </a:solidFill>
                <a:latin typeface="微软雅黑" panose="020B0503020204020204" pitchFamily="34" charset="-122"/>
                <a:ea typeface="微软雅黑" panose="020B0503020204020204" pitchFamily="34" charset="-122"/>
              </a:rPr>
              <a:t>单击此处添加文字内容</a:t>
            </a:r>
            <a:endParaRPr lang="en-US" altLang="zh-CN" sz="1400" dirty="0">
              <a:solidFill>
                <a:schemeClr val="bg2">
                  <a:lumMod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400" dirty="0">
                <a:solidFill>
                  <a:schemeClr val="bg2">
                    <a:lumMod val="50000"/>
                  </a:schemeClr>
                </a:solidFill>
                <a:latin typeface="微软雅黑" panose="020B0503020204020204" pitchFamily="34" charset="-122"/>
                <a:ea typeface="微软雅黑" panose="020B0503020204020204" pitchFamily="34" charset="-122"/>
              </a:rPr>
              <a:t>单击此处添加文字内容</a:t>
            </a:r>
            <a:endParaRPr lang="zh-CN" altLang="en-US" sz="14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50" name="TextBox 131"/>
          <p:cNvSpPr txBox="1"/>
          <p:nvPr/>
        </p:nvSpPr>
        <p:spPr>
          <a:xfrm>
            <a:off x="7647634" y="4722102"/>
            <a:ext cx="1980029" cy="867930"/>
          </a:xfrm>
          <a:prstGeom prst="rect">
            <a:avLst/>
          </a:prstGeom>
          <a:noFill/>
        </p:spPr>
        <p:txBody>
          <a:bodyPr wrap="none" rtlCol="0">
            <a:spAutoFit/>
          </a:bodyPr>
          <a:lstStyle/>
          <a:p>
            <a:pPr algn="r">
              <a:lnSpc>
                <a:spcPct val="120000"/>
              </a:lnSpc>
            </a:pPr>
            <a:r>
              <a:rPr lang="zh-CN" altLang="en-US" sz="1400" dirty="0">
                <a:solidFill>
                  <a:schemeClr val="bg2">
                    <a:lumMod val="50000"/>
                  </a:schemeClr>
                </a:solidFill>
                <a:latin typeface="微软雅黑" panose="020B0503020204020204" pitchFamily="34" charset="-122"/>
                <a:ea typeface="微软雅黑" panose="020B0503020204020204" pitchFamily="34" charset="-122"/>
              </a:rPr>
              <a:t>单击此处添加文字内容</a:t>
            </a:r>
            <a:endParaRPr lang="en-US" altLang="zh-CN" sz="1400" dirty="0">
              <a:solidFill>
                <a:schemeClr val="bg2">
                  <a:lumMod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400" dirty="0">
                <a:solidFill>
                  <a:schemeClr val="bg2">
                    <a:lumMod val="50000"/>
                  </a:schemeClr>
                </a:solidFill>
                <a:latin typeface="微软雅黑" panose="020B0503020204020204" pitchFamily="34" charset="-122"/>
                <a:ea typeface="微软雅黑" panose="020B0503020204020204" pitchFamily="34" charset="-122"/>
              </a:rPr>
              <a:t>单击此处添加文字内容</a:t>
            </a:r>
            <a:endParaRPr lang="en-US" altLang="zh-CN" sz="1400" dirty="0">
              <a:solidFill>
                <a:schemeClr val="bg2">
                  <a:lumMod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400" dirty="0">
                <a:solidFill>
                  <a:schemeClr val="bg2">
                    <a:lumMod val="50000"/>
                  </a:schemeClr>
                </a:solidFill>
                <a:latin typeface="微软雅黑" panose="020B0503020204020204" pitchFamily="34" charset="-122"/>
                <a:ea typeface="微软雅黑" panose="020B0503020204020204" pitchFamily="34" charset="-122"/>
              </a:rPr>
              <a:t>单击此处添加文字内容</a:t>
            </a:r>
            <a:endParaRPr lang="zh-CN" altLang="en-US" sz="14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51" name="TextBox 132"/>
          <p:cNvSpPr txBox="1"/>
          <p:nvPr/>
        </p:nvSpPr>
        <p:spPr>
          <a:xfrm>
            <a:off x="4261996" y="4722104"/>
            <a:ext cx="1980029" cy="867930"/>
          </a:xfrm>
          <a:prstGeom prst="rect">
            <a:avLst/>
          </a:prstGeom>
          <a:noFill/>
        </p:spPr>
        <p:txBody>
          <a:bodyPr wrap="none" rtlCol="0">
            <a:spAutoFit/>
          </a:bodyPr>
          <a:lstStyle/>
          <a:p>
            <a:pPr algn="r">
              <a:lnSpc>
                <a:spcPct val="120000"/>
              </a:lnSpc>
            </a:pPr>
            <a:r>
              <a:rPr lang="zh-CN" altLang="en-US" sz="1400" dirty="0">
                <a:solidFill>
                  <a:schemeClr val="bg2">
                    <a:lumMod val="50000"/>
                  </a:schemeClr>
                </a:solidFill>
                <a:latin typeface="微软雅黑" panose="020B0503020204020204" pitchFamily="34" charset="-122"/>
                <a:ea typeface="微软雅黑" panose="020B0503020204020204" pitchFamily="34" charset="-122"/>
              </a:rPr>
              <a:t>单击此处添加文字内容</a:t>
            </a:r>
            <a:endParaRPr lang="en-US" altLang="zh-CN" sz="1400" dirty="0">
              <a:solidFill>
                <a:schemeClr val="bg2">
                  <a:lumMod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400" dirty="0">
                <a:solidFill>
                  <a:schemeClr val="bg2">
                    <a:lumMod val="50000"/>
                  </a:schemeClr>
                </a:solidFill>
                <a:latin typeface="微软雅黑" panose="020B0503020204020204" pitchFamily="34" charset="-122"/>
                <a:ea typeface="微软雅黑" panose="020B0503020204020204" pitchFamily="34" charset="-122"/>
              </a:rPr>
              <a:t>单击此处添加文字内容</a:t>
            </a:r>
            <a:endParaRPr lang="en-US" altLang="zh-CN" sz="1400" dirty="0">
              <a:solidFill>
                <a:schemeClr val="bg2">
                  <a:lumMod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400" dirty="0">
                <a:solidFill>
                  <a:schemeClr val="bg2">
                    <a:lumMod val="50000"/>
                  </a:schemeClr>
                </a:solidFill>
                <a:latin typeface="微软雅黑" panose="020B0503020204020204" pitchFamily="34" charset="-122"/>
                <a:ea typeface="微软雅黑" panose="020B0503020204020204" pitchFamily="34" charset="-122"/>
              </a:rPr>
              <a:t>单击此处添加文字内容</a:t>
            </a:r>
            <a:endParaRPr lang="zh-CN" altLang="en-US" sz="14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52" name="TextBox 133"/>
          <p:cNvSpPr txBox="1"/>
          <p:nvPr/>
        </p:nvSpPr>
        <p:spPr>
          <a:xfrm>
            <a:off x="854069" y="4722104"/>
            <a:ext cx="1980028" cy="867929"/>
          </a:xfrm>
          <a:prstGeom prst="rect">
            <a:avLst/>
          </a:prstGeom>
          <a:noFill/>
        </p:spPr>
        <p:txBody>
          <a:bodyPr wrap="none" rtlCol="0">
            <a:spAutoFit/>
          </a:bodyPr>
          <a:lstStyle/>
          <a:p>
            <a:pPr algn="r">
              <a:lnSpc>
                <a:spcPct val="120000"/>
              </a:lnSpc>
            </a:pPr>
            <a:r>
              <a:rPr lang="zh-CN" altLang="en-US" sz="1400" dirty="0">
                <a:solidFill>
                  <a:schemeClr val="bg2">
                    <a:lumMod val="50000"/>
                  </a:schemeClr>
                </a:solidFill>
                <a:latin typeface="微软雅黑" panose="020B0503020204020204" pitchFamily="34" charset="-122"/>
                <a:ea typeface="微软雅黑" panose="020B0503020204020204" pitchFamily="34" charset="-122"/>
              </a:rPr>
              <a:t>单击此处添加文字内容</a:t>
            </a:r>
            <a:endParaRPr lang="en-US" altLang="zh-CN" sz="1400" dirty="0">
              <a:solidFill>
                <a:schemeClr val="bg2">
                  <a:lumMod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400" dirty="0">
                <a:solidFill>
                  <a:schemeClr val="bg2">
                    <a:lumMod val="50000"/>
                  </a:schemeClr>
                </a:solidFill>
                <a:latin typeface="微软雅黑" panose="020B0503020204020204" pitchFamily="34" charset="-122"/>
                <a:ea typeface="微软雅黑" panose="020B0503020204020204" pitchFamily="34" charset="-122"/>
              </a:rPr>
              <a:t>单击此处添加文字内容</a:t>
            </a:r>
            <a:endParaRPr lang="en-US" altLang="zh-CN" sz="1400" dirty="0">
              <a:solidFill>
                <a:schemeClr val="bg2">
                  <a:lumMod val="50000"/>
                </a:schemeClr>
              </a:solidFill>
              <a:latin typeface="微软雅黑" panose="020B0503020204020204" pitchFamily="34" charset="-122"/>
              <a:ea typeface="微软雅黑" panose="020B0503020204020204" pitchFamily="34" charset="-122"/>
            </a:endParaRPr>
          </a:p>
          <a:p>
            <a:pPr algn="r">
              <a:lnSpc>
                <a:spcPct val="120000"/>
              </a:lnSpc>
            </a:pPr>
            <a:r>
              <a:rPr lang="zh-CN" altLang="en-US" sz="1400" dirty="0">
                <a:solidFill>
                  <a:schemeClr val="bg2">
                    <a:lumMod val="50000"/>
                  </a:schemeClr>
                </a:solidFill>
                <a:latin typeface="微软雅黑" panose="020B0503020204020204" pitchFamily="34" charset="-122"/>
                <a:ea typeface="微软雅黑" panose="020B0503020204020204" pitchFamily="34" charset="-122"/>
              </a:rPr>
              <a:t>单击此处添加文字内容</a:t>
            </a:r>
            <a:endParaRPr lang="zh-CN" altLang="en-US" sz="1400" dirty="0">
              <a:solidFill>
                <a:schemeClr val="bg2">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spd="med" advTm="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400" fill="hold"/>
                                        <p:tgtEl>
                                          <p:spTgt spid="3"/>
                                        </p:tgtEl>
                                        <p:attrNameLst>
                                          <p:attrName>ppt_x</p:attrName>
                                        </p:attrNameLst>
                                      </p:cBhvr>
                                      <p:tavLst>
                                        <p:tav tm="0">
                                          <p:val>
                                            <p:strVal val="#ppt_x"/>
                                          </p:val>
                                        </p:tav>
                                        <p:tav tm="100000">
                                          <p:val>
                                            <p:strVal val="#ppt_x"/>
                                          </p:val>
                                        </p:tav>
                                      </p:tavLst>
                                    </p:anim>
                                    <p:anim calcmode="lin" valueType="num">
                                      <p:cBhvr additive="base">
                                        <p:cTn id="8" dur="4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400" fill="hold"/>
                                        <p:tgtEl>
                                          <p:spTgt spid="23"/>
                                        </p:tgtEl>
                                        <p:attrNameLst>
                                          <p:attrName>ppt_x</p:attrName>
                                        </p:attrNameLst>
                                      </p:cBhvr>
                                      <p:tavLst>
                                        <p:tav tm="0">
                                          <p:val>
                                            <p:strVal val="#ppt_x"/>
                                          </p:val>
                                        </p:tav>
                                        <p:tav tm="100000">
                                          <p:val>
                                            <p:strVal val="#ppt_x"/>
                                          </p:val>
                                        </p:tav>
                                      </p:tavLst>
                                    </p:anim>
                                    <p:anim calcmode="lin" valueType="num">
                                      <p:cBhvr additive="base">
                                        <p:cTn id="12" dur="400" fill="hold"/>
                                        <p:tgtEl>
                                          <p:spTgt spid="23"/>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52"/>
                                        </p:tgtEl>
                                        <p:attrNameLst>
                                          <p:attrName>style.visibility</p:attrName>
                                        </p:attrNameLst>
                                      </p:cBhvr>
                                      <p:to>
                                        <p:strVal val="visible"/>
                                      </p:to>
                                    </p:set>
                                    <p:anim calcmode="lin" valueType="num">
                                      <p:cBhvr>
                                        <p:cTn id="16" dur="300" fill="hold"/>
                                        <p:tgtEl>
                                          <p:spTgt spid="52"/>
                                        </p:tgtEl>
                                        <p:attrNameLst>
                                          <p:attrName>ppt_w</p:attrName>
                                        </p:attrNameLst>
                                      </p:cBhvr>
                                      <p:tavLst>
                                        <p:tav tm="0">
                                          <p:val>
                                            <p:fltVal val="0"/>
                                          </p:val>
                                        </p:tav>
                                        <p:tav tm="100000">
                                          <p:val>
                                            <p:strVal val="#ppt_w"/>
                                          </p:val>
                                        </p:tav>
                                      </p:tavLst>
                                    </p:anim>
                                    <p:anim calcmode="lin" valueType="num">
                                      <p:cBhvr>
                                        <p:cTn id="17" dur="300" fill="hold"/>
                                        <p:tgtEl>
                                          <p:spTgt spid="52"/>
                                        </p:tgtEl>
                                        <p:attrNameLst>
                                          <p:attrName>ppt_h</p:attrName>
                                        </p:attrNameLst>
                                      </p:cBhvr>
                                      <p:tavLst>
                                        <p:tav tm="0">
                                          <p:val>
                                            <p:fltVal val="0"/>
                                          </p:val>
                                        </p:tav>
                                        <p:tav tm="100000">
                                          <p:val>
                                            <p:strVal val="#ppt_h"/>
                                          </p:val>
                                        </p:tav>
                                      </p:tavLst>
                                    </p:anim>
                                    <p:animEffect transition="in" filter="fade">
                                      <p:cBhvr>
                                        <p:cTn id="18" dur="300"/>
                                        <p:tgtEl>
                                          <p:spTgt spid="52"/>
                                        </p:tgtEl>
                                      </p:cBhvr>
                                    </p:animEffect>
                                  </p:childTnLst>
                                </p:cTn>
                              </p:par>
                            </p:childTnLst>
                          </p:cTn>
                        </p:par>
                        <p:par>
                          <p:cTn id="19" fill="hold">
                            <p:stCondLst>
                              <p:cond delay="1000"/>
                            </p:stCondLst>
                            <p:childTnLst>
                              <p:par>
                                <p:cTn id="20" presetID="2" presetClass="entr" presetSubtype="1"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400" fill="hold"/>
                                        <p:tgtEl>
                                          <p:spTgt spid="7"/>
                                        </p:tgtEl>
                                        <p:attrNameLst>
                                          <p:attrName>ppt_x</p:attrName>
                                        </p:attrNameLst>
                                      </p:cBhvr>
                                      <p:tavLst>
                                        <p:tav tm="0">
                                          <p:val>
                                            <p:strVal val="#ppt_x"/>
                                          </p:val>
                                        </p:tav>
                                        <p:tav tm="100000">
                                          <p:val>
                                            <p:strVal val="#ppt_x"/>
                                          </p:val>
                                        </p:tav>
                                      </p:tavLst>
                                    </p:anim>
                                    <p:anim calcmode="lin" valueType="num">
                                      <p:cBhvr additive="base">
                                        <p:cTn id="23" dur="400" fill="hold"/>
                                        <p:tgtEl>
                                          <p:spTgt spid="7"/>
                                        </p:tgtEl>
                                        <p:attrNameLst>
                                          <p:attrName>ppt_y</p:attrName>
                                        </p:attrNameLst>
                                      </p:cBhvr>
                                      <p:tavLst>
                                        <p:tav tm="0">
                                          <p:val>
                                            <p:strVal val="0-#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43"/>
                                        </p:tgtEl>
                                        <p:attrNameLst>
                                          <p:attrName>style.visibility</p:attrName>
                                        </p:attrNameLst>
                                      </p:cBhvr>
                                      <p:to>
                                        <p:strVal val="visible"/>
                                      </p:to>
                                    </p:set>
                                    <p:anim calcmode="lin" valueType="num">
                                      <p:cBhvr additive="base">
                                        <p:cTn id="26" dur="400" fill="hold"/>
                                        <p:tgtEl>
                                          <p:spTgt spid="43"/>
                                        </p:tgtEl>
                                        <p:attrNameLst>
                                          <p:attrName>ppt_x</p:attrName>
                                        </p:attrNameLst>
                                      </p:cBhvr>
                                      <p:tavLst>
                                        <p:tav tm="0">
                                          <p:val>
                                            <p:strVal val="#ppt_x"/>
                                          </p:val>
                                        </p:tav>
                                        <p:tav tm="100000">
                                          <p:val>
                                            <p:strVal val="#ppt_x"/>
                                          </p:val>
                                        </p:tav>
                                      </p:tavLst>
                                    </p:anim>
                                    <p:anim calcmode="lin" valueType="num">
                                      <p:cBhvr additive="base">
                                        <p:cTn id="27" dur="400" fill="hold"/>
                                        <p:tgtEl>
                                          <p:spTgt spid="43"/>
                                        </p:tgtEl>
                                        <p:attrNameLst>
                                          <p:attrName>ppt_y</p:attrName>
                                        </p:attrNameLst>
                                      </p:cBhvr>
                                      <p:tavLst>
                                        <p:tav tm="0">
                                          <p:val>
                                            <p:strVal val="1+#ppt_h/2"/>
                                          </p:val>
                                        </p:tav>
                                        <p:tav tm="100000">
                                          <p:val>
                                            <p:strVal val="#ppt_y"/>
                                          </p:val>
                                        </p:tav>
                                      </p:tavLst>
                                    </p:anim>
                                  </p:childTnLst>
                                </p:cTn>
                              </p:par>
                            </p:childTnLst>
                          </p:cTn>
                        </p:par>
                        <p:par>
                          <p:cTn id="28" fill="hold">
                            <p:stCondLst>
                              <p:cond delay="1500"/>
                            </p:stCondLst>
                            <p:childTnLst>
                              <p:par>
                                <p:cTn id="29" presetID="53" presetClass="entr" presetSubtype="16" fill="hold" grpId="0" nodeType="afterEffect">
                                  <p:stCondLst>
                                    <p:cond delay="0"/>
                                  </p:stCondLst>
                                  <p:childTnLst>
                                    <p:set>
                                      <p:cBhvr>
                                        <p:cTn id="30" dur="1" fill="hold">
                                          <p:stCondLst>
                                            <p:cond delay="0"/>
                                          </p:stCondLst>
                                        </p:cTn>
                                        <p:tgtEl>
                                          <p:spTgt spid="47"/>
                                        </p:tgtEl>
                                        <p:attrNameLst>
                                          <p:attrName>style.visibility</p:attrName>
                                        </p:attrNameLst>
                                      </p:cBhvr>
                                      <p:to>
                                        <p:strVal val="visible"/>
                                      </p:to>
                                    </p:set>
                                    <p:anim calcmode="lin" valueType="num">
                                      <p:cBhvr>
                                        <p:cTn id="31" dur="300" fill="hold"/>
                                        <p:tgtEl>
                                          <p:spTgt spid="47"/>
                                        </p:tgtEl>
                                        <p:attrNameLst>
                                          <p:attrName>ppt_w</p:attrName>
                                        </p:attrNameLst>
                                      </p:cBhvr>
                                      <p:tavLst>
                                        <p:tav tm="0">
                                          <p:val>
                                            <p:fltVal val="0"/>
                                          </p:val>
                                        </p:tav>
                                        <p:tav tm="100000">
                                          <p:val>
                                            <p:strVal val="#ppt_w"/>
                                          </p:val>
                                        </p:tav>
                                      </p:tavLst>
                                    </p:anim>
                                    <p:anim calcmode="lin" valueType="num">
                                      <p:cBhvr>
                                        <p:cTn id="32" dur="300" fill="hold"/>
                                        <p:tgtEl>
                                          <p:spTgt spid="47"/>
                                        </p:tgtEl>
                                        <p:attrNameLst>
                                          <p:attrName>ppt_h</p:attrName>
                                        </p:attrNameLst>
                                      </p:cBhvr>
                                      <p:tavLst>
                                        <p:tav tm="0">
                                          <p:val>
                                            <p:fltVal val="0"/>
                                          </p:val>
                                        </p:tav>
                                        <p:tav tm="100000">
                                          <p:val>
                                            <p:strVal val="#ppt_h"/>
                                          </p:val>
                                        </p:tav>
                                      </p:tavLst>
                                    </p:anim>
                                    <p:animEffect transition="in" filter="fade">
                                      <p:cBhvr>
                                        <p:cTn id="33" dur="300"/>
                                        <p:tgtEl>
                                          <p:spTgt spid="47"/>
                                        </p:tgtEl>
                                      </p:cBhvr>
                                    </p:animEffect>
                                  </p:childTnLst>
                                </p:cTn>
                              </p:par>
                            </p:childTnLst>
                          </p:cTn>
                        </p:par>
                        <p:par>
                          <p:cTn id="34" fill="hold">
                            <p:stCondLst>
                              <p:cond delay="2000"/>
                            </p:stCondLst>
                            <p:childTnLst>
                              <p:par>
                                <p:cTn id="35" presetID="2" presetClass="entr" presetSubtype="1" fill="hold" nodeType="after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additive="base">
                                        <p:cTn id="37" dur="400" fill="hold"/>
                                        <p:tgtEl>
                                          <p:spTgt spid="27"/>
                                        </p:tgtEl>
                                        <p:attrNameLst>
                                          <p:attrName>ppt_x</p:attrName>
                                        </p:attrNameLst>
                                      </p:cBhvr>
                                      <p:tavLst>
                                        <p:tav tm="0">
                                          <p:val>
                                            <p:strVal val="#ppt_x"/>
                                          </p:val>
                                        </p:tav>
                                        <p:tav tm="100000">
                                          <p:val>
                                            <p:strVal val="#ppt_x"/>
                                          </p:val>
                                        </p:tav>
                                      </p:tavLst>
                                    </p:anim>
                                    <p:anim calcmode="lin" valueType="num">
                                      <p:cBhvr additive="base">
                                        <p:cTn id="38" dur="400" fill="hold"/>
                                        <p:tgtEl>
                                          <p:spTgt spid="27"/>
                                        </p:tgtEl>
                                        <p:attrNameLst>
                                          <p:attrName>ppt_y</p:attrName>
                                        </p:attrNameLst>
                                      </p:cBhvr>
                                      <p:tavLst>
                                        <p:tav tm="0">
                                          <p:val>
                                            <p:strVal val="0-#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400" fill="hold"/>
                                        <p:tgtEl>
                                          <p:spTgt spid="10"/>
                                        </p:tgtEl>
                                        <p:attrNameLst>
                                          <p:attrName>ppt_x</p:attrName>
                                        </p:attrNameLst>
                                      </p:cBhvr>
                                      <p:tavLst>
                                        <p:tav tm="0">
                                          <p:val>
                                            <p:strVal val="#ppt_x"/>
                                          </p:val>
                                        </p:tav>
                                        <p:tav tm="100000">
                                          <p:val>
                                            <p:strVal val="#ppt_x"/>
                                          </p:val>
                                        </p:tav>
                                      </p:tavLst>
                                    </p:anim>
                                    <p:anim calcmode="lin" valueType="num">
                                      <p:cBhvr additive="base">
                                        <p:cTn id="42" dur="400" fill="hold"/>
                                        <p:tgtEl>
                                          <p:spTgt spid="10"/>
                                        </p:tgtEl>
                                        <p:attrNameLst>
                                          <p:attrName>ppt_y</p:attrName>
                                        </p:attrNameLst>
                                      </p:cBhvr>
                                      <p:tavLst>
                                        <p:tav tm="0">
                                          <p:val>
                                            <p:strVal val="1+#ppt_h/2"/>
                                          </p:val>
                                        </p:tav>
                                        <p:tav tm="100000">
                                          <p:val>
                                            <p:strVal val="#ppt_y"/>
                                          </p:val>
                                        </p:tav>
                                      </p:tavLst>
                                    </p:anim>
                                  </p:childTnLst>
                                </p:cTn>
                              </p:par>
                            </p:childTnLst>
                          </p:cTn>
                        </p:par>
                        <p:par>
                          <p:cTn id="43" fill="hold">
                            <p:stCondLst>
                              <p:cond delay="2500"/>
                            </p:stCondLst>
                            <p:childTnLst>
                              <p:par>
                                <p:cTn id="44" presetID="53" presetClass="entr" presetSubtype="16" fill="hold" grpId="0" nodeType="afterEffect">
                                  <p:stCondLst>
                                    <p:cond delay="0"/>
                                  </p:stCondLst>
                                  <p:childTnLst>
                                    <p:set>
                                      <p:cBhvr>
                                        <p:cTn id="45" dur="1" fill="hold">
                                          <p:stCondLst>
                                            <p:cond delay="0"/>
                                          </p:stCondLst>
                                        </p:cTn>
                                        <p:tgtEl>
                                          <p:spTgt spid="51"/>
                                        </p:tgtEl>
                                        <p:attrNameLst>
                                          <p:attrName>style.visibility</p:attrName>
                                        </p:attrNameLst>
                                      </p:cBhvr>
                                      <p:to>
                                        <p:strVal val="visible"/>
                                      </p:to>
                                    </p:set>
                                    <p:anim calcmode="lin" valueType="num">
                                      <p:cBhvr>
                                        <p:cTn id="46" dur="300" fill="hold"/>
                                        <p:tgtEl>
                                          <p:spTgt spid="51"/>
                                        </p:tgtEl>
                                        <p:attrNameLst>
                                          <p:attrName>ppt_w</p:attrName>
                                        </p:attrNameLst>
                                      </p:cBhvr>
                                      <p:tavLst>
                                        <p:tav tm="0">
                                          <p:val>
                                            <p:fltVal val="0"/>
                                          </p:val>
                                        </p:tav>
                                        <p:tav tm="100000">
                                          <p:val>
                                            <p:strVal val="#ppt_w"/>
                                          </p:val>
                                        </p:tav>
                                      </p:tavLst>
                                    </p:anim>
                                    <p:anim calcmode="lin" valueType="num">
                                      <p:cBhvr>
                                        <p:cTn id="47" dur="300" fill="hold"/>
                                        <p:tgtEl>
                                          <p:spTgt spid="51"/>
                                        </p:tgtEl>
                                        <p:attrNameLst>
                                          <p:attrName>ppt_h</p:attrName>
                                        </p:attrNameLst>
                                      </p:cBhvr>
                                      <p:tavLst>
                                        <p:tav tm="0">
                                          <p:val>
                                            <p:fltVal val="0"/>
                                          </p:val>
                                        </p:tav>
                                        <p:tav tm="100000">
                                          <p:val>
                                            <p:strVal val="#ppt_h"/>
                                          </p:val>
                                        </p:tav>
                                      </p:tavLst>
                                    </p:anim>
                                    <p:animEffect transition="in" filter="fade">
                                      <p:cBhvr>
                                        <p:cTn id="48" dur="300"/>
                                        <p:tgtEl>
                                          <p:spTgt spid="51"/>
                                        </p:tgtEl>
                                      </p:cBhvr>
                                    </p:animEffect>
                                  </p:childTnLst>
                                </p:cTn>
                              </p:par>
                            </p:childTnLst>
                          </p:cTn>
                        </p:par>
                        <p:par>
                          <p:cTn id="49" fill="hold">
                            <p:stCondLst>
                              <p:cond delay="3000"/>
                            </p:stCondLst>
                            <p:childTnLst>
                              <p:par>
                                <p:cTn id="50" presetID="2" presetClass="entr" presetSubtype="1" fill="hold" nodeType="after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additive="base">
                                        <p:cTn id="52" dur="400" fill="hold"/>
                                        <p:tgtEl>
                                          <p:spTgt spid="13"/>
                                        </p:tgtEl>
                                        <p:attrNameLst>
                                          <p:attrName>ppt_x</p:attrName>
                                        </p:attrNameLst>
                                      </p:cBhvr>
                                      <p:tavLst>
                                        <p:tav tm="0">
                                          <p:val>
                                            <p:strVal val="#ppt_x"/>
                                          </p:val>
                                        </p:tav>
                                        <p:tav tm="100000">
                                          <p:val>
                                            <p:strVal val="#ppt_x"/>
                                          </p:val>
                                        </p:tav>
                                      </p:tavLst>
                                    </p:anim>
                                    <p:anim calcmode="lin" valueType="num">
                                      <p:cBhvr additive="base">
                                        <p:cTn id="53" dur="400" fill="hold"/>
                                        <p:tgtEl>
                                          <p:spTgt spid="13"/>
                                        </p:tgtEl>
                                        <p:attrNameLst>
                                          <p:attrName>ppt_y</p:attrName>
                                        </p:attrNameLst>
                                      </p:cBhvr>
                                      <p:tavLst>
                                        <p:tav tm="0">
                                          <p:val>
                                            <p:strVal val="0-#ppt_h/2"/>
                                          </p:val>
                                        </p:tav>
                                        <p:tav tm="100000">
                                          <p:val>
                                            <p:strVal val="#ppt_y"/>
                                          </p:val>
                                        </p:tav>
                                      </p:tavLst>
                                    </p:anim>
                                  </p:childTnLst>
                                </p:cTn>
                              </p:par>
                              <p:par>
                                <p:cTn id="54" presetID="2" presetClass="entr" presetSubtype="4" fill="hold" nodeType="withEffect">
                                  <p:stCondLst>
                                    <p:cond delay="0"/>
                                  </p:stCondLst>
                                  <p:childTnLst>
                                    <p:set>
                                      <p:cBhvr>
                                        <p:cTn id="55" dur="1" fill="hold">
                                          <p:stCondLst>
                                            <p:cond delay="0"/>
                                          </p:stCondLst>
                                        </p:cTn>
                                        <p:tgtEl>
                                          <p:spTgt spid="39"/>
                                        </p:tgtEl>
                                        <p:attrNameLst>
                                          <p:attrName>style.visibility</p:attrName>
                                        </p:attrNameLst>
                                      </p:cBhvr>
                                      <p:to>
                                        <p:strVal val="visible"/>
                                      </p:to>
                                    </p:set>
                                    <p:anim calcmode="lin" valueType="num">
                                      <p:cBhvr additive="base">
                                        <p:cTn id="56" dur="400" fill="hold"/>
                                        <p:tgtEl>
                                          <p:spTgt spid="39"/>
                                        </p:tgtEl>
                                        <p:attrNameLst>
                                          <p:attrName>ppt_x</p:attrName>
                                        </p:attrNameLst>
                                      </p:cBhvr>
                                      <p:tavLst>
                                        <p:tav tm="0">
                                          <p:val>
                                            <p:strVal val="#ppt_x"/>
                                          </p:val>
                                        </p:tav>
                                        <p:tav tm="100000">
                                          <p:val>
                                            <p:strVal val="#ppt_x"/>
                                          </p:val>
                                        </p:tav>
                                      </p:tavLst>
                                    </p:anim>
                                    <p:anim calcmode="lin" valueType="num">
                                      <p:cBhvr additive="base">
                                        <p:cTn id="57" dur="400" fill="hold"/>
                                        <p:tgtEl>
                                          <p:spTgt spid="39"/>
                                        </p:tgtEl>
                                        <p:attrNameLst>
                                          <p:attrName>ppt_y</p:attrName>
                                        </p:attrNameLst>
                                      </p:cBhvr>
                                      <p:tavLst>
                                        <p:tav tm="0">
                                          <p:val>
                                            <p:strVal val="1+#ppt_h/2"/>
                                          </p:val>
                                        </p:tav>
                                        <p:tav tm="100000">
                                          <p:val>
                                            <p:strVal val="#ppt_y"/>
                                          </p:val>
                                        </p:tav>
                                      </p:tavLst>
                                    </p:anim>
                                  </p:childTnLst>
                                </p:cTn>
                              </p:par>
                            </p:childTnLst>
                          </p:cTn>
                        </p:par>
                        <p:par>
                          <p:cTn id="58" fill="hold">
                            <p:stCondLst>
                              <p:cond delay="3500"/>
                            </p:stCondLst>
                            <p:childTnLst>
                              <p:par>
                                <p:cTn id="59" presetID="53" presetClass="entr" presetSubtype="16" fill="hold" grpId="0" nodeType="afterEffect">
                                  <p:stCondLst>
                                    <p:cond delay="0"/>
                                  </p:stCondLst>
                                  <p:childTnLst>
                                    <p:set>
                                      <p:cBhvr>
                                        <p:cTn id="60" dur="1" fill="hold">
                                          <p:stCondLst>
                                            <p:cond delay="0"/>
                                          </p:stCondLst>
                                        </p:cTn>
                                        <p:tgtEl>
                                          <p:spTgt spid="48"/>
                                        </p:tgtEl>
                                        <p:attrNameLst>
                                          <p:attrName>style.visibility</p:attrName>
                                        </p:attrNameLst>
                                      </p:cBhvr>
                                      <p:to>
                                        <p:strVal val="visible"/>
                                      </p:to>
                                    </p:set>
                                    <p:anim calcmode="lin" valueType="num">
                                      <p:cBhvr>
                                        <p:cTn id="61" dur="300" fill="hold"/>
                                        <p:tgtEl>
                                          <p:spTgt spid="48"/>
                                        </p:tgtEl>
                                        <p:attrNameLst>
                                          <p:attrName>ppt_w</p:attrName>
                                        </p:attrNameLst>
                                      </p:cBhvr>
                                      <p:tavLst>
                                        <p:tav tm="0">
                                          <p:val>
                                            <p:fltVal val="0"/>
                                          </p:val>
                                        </p:tav>
                                        <p:tav tm="100000">
                                          <p:val>
                                            <p:strVal val="#ppt_w"/>
                                          </p:val>
                                        </p:tav>
                                      </p:tavLst>
                                    </p:anim>
                                    <p:anim calcmode="lin" valueType="num">
                                      <p:cBhvr>
                                        <p:cTn id="62" dur="300" fill="hold"/>
                                        <p:tgtEl>
                                          <p:spTgt spid="48"/>
                                        </p:tgtEl>
                                        <p:attrNameLst>
                                          <p:attrName>ppt_h</p:attrName>
                                        </p:attrNameLst>
                                      </p:cBhvr>
                                      <p:tavLst>
                                        <p:tav tm="0">
                                          <p:val>
                                            <p:fltVal val="0"/>
                                          </p:val>
                                        </p:tav>
                                        <p:tav tm="100000">
                                          <p:val>
                                            <p:strVal val="#ppt_h"/>
                                          </p:val>
                                        </p:tav>
                                      </p:tavLst>
                                    </p:anim>
                                    <p:animEffect transition="in" filter="fade">
                                      <p:cBhvr>
                                        <p:cTn id="63" dur="300"/>
                                        <p:tgtEl>
                                          <p:spTgt spid="48"/>
                                        </p:tgtEl>
                                      </p:cBhvr>
                                    </p:animEffect>
                                  </p:childTnLst>
                                </p:cTn>
                              </p:par>
                            </p:childTnLst>
                          </p:cTn>
                        </p:par>
                        <p:par>
                          <p:cTn id="64" fill="hold">
                            <p:stCondLst>
                              <p:cond delay="4000"/>
                            </p:stCondLst>
                            <p:childTnLst>
                              <p:par>
                                <p:cTn id="65" presetID="2" presetClass="entr" presetSubtype="1" fill="hold" nodeType="afterEffect">
                                  <p:stCondLst>
                                    <p:cond delay="0"/>
                                  </p:stCondLst>
                                  <p:childTnLst>
                                    <p:set>
                                      <p:cBhvr>
                                        <p:cTn id="66" dur="1" fill="hold">
                                          <p:stCondLst>
                                            <p:cond delay="0"/>
                                          </p:stCondLst>
                                        </p:cTn>
                                        <p:tgtEl>
                                          <p:spTgt spid="31"/>
                                        </p:tgtEl>
                                        <p:attrNameLst>
                                          <p:attrName>style.visibility</p:attrName>
                                        </p:attrNameLst>
                                      </p:cBhvr>
                                      <p:to>
                                        <p:strVal val="visible"/>
                                      </p:to>
                                    </p:set>
                                    <p:anim calcmode="lin" valueType="num">
                                      <p:cBhvr additive="base">
                                        <p:cTn id="67" dur="400" fill="hold"/>
                                        <p:tgtEl>
                                          <p:spTgt spid="31"/>
                                        </p:tgtEl>
                                        <p:attrNameLst>
                                          <p:attrName>ppt_x</p:attrName>
                                        </p:attrNameLst>
                                      </p:cBhvr>
                                      <p:tavLst>
                                        <p:tav tm="0">
                                          <p:val>
                                            <p:strVal val="#ppt_x"/>
                                          </p:val>
                                        </p:tav>
                                        <p:tav tm="100000">
                                          <p:val>
                                            <p:strVal val="#ppt_x"/>
                                          </p:val>
                                        </p:tav>
                                      </p:tavLst>
                                    </p:anim>
                                    <p:anim calcmode="lin" valueType="num">
                                      <p:cBhvr additive="base">
                                        <p:cTn id="68" dur="400" fill="hold"/>
                                        <p:tgtEl>
                                          <p:spTgt spid="31"/>
                                        </p:tgtEl>
                                        <p:attrNameLst>
                                          <p:attrName>ppt_y</p:attrName>
                                        </p:attrNameLst>
                                      </p:cBhvr>
                                      <p:tavLst>
                                        <p:tav tm="0">
                                          <p:val>
                                            <p:strVal val="0-#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16"/>
                                        </p:tgtEl>
                                        <p:attrNameLst>
                                          <p:attrName>style.visibility</p:attrName>
                                        </p:attrNameLst>
                                      </p:cBhvr>
                                      <p:to>
                                        <p:strVal val="visible"/>
                                      </p:to>
                                    </p:set>
                                    <p:anim calcmode="lin" valueType="num">
                                      <p:cBhvr additive="base">
                                        <p:cTn id="71" dur="400" fill="hold"/>
                                        <p:tgtEl>
                                          <p:spTgt spid="16"/>
                                        </p:tgtEl>
                                        <p:attrNameLst>
                                          <p:attrName>ppt_x</p:attrName>
                                        </p:attrNameLst>
                                      </p:cBhvr>
                                      <p:tavLst>
                                        <p:tav tm="0">
                                          <p:val>
                                            <p:strVal val="#ppt_x"/>
                                          </p:val>
                                        </p:tav>
                                        <p:tav tm="100000">
                                          <p:val>
                                            <p:strVal val="#ppt_x"/>
                                          </p:val>
                                        </p:tav>
                                      </p:tavLst>
                                    </p:anim>
                                    <p:anim calcmode="lin" valueType="num">
                                      <p:cBhvr additive="base">
                                        <p:cTn id="72" dur="400" fill="hold"/>
                                        <p:tgtEl>
                                          <p:spTgt spid="16"/>
                                        </p:tgtEl>
                                        <p:attrNameLst>
                                          <p:attrName>ppt_y</p:attrName>
                                        </p:attrNameLst>
                                      </p:cBhvr>
                                      <p:tavLst>
                                        <p:tav tm="0">
                                          <p:val>
                                            <p:strVal val="1+#ppt_h/2"/>
                                          </p:val>
                                        </p:tav>
                                        <p:tav tm="100000">
                                          <p:val>
                                            <p:strVal val="#ppt_y"/>
                                          </p:val>
                                        </p:tav>
                                      </p:tavLst>
                                    </p:anim>
                                  </p:childTnLst>
                                </p:cTn>
                              </p:par>
                            </p:childTnLst>
                          </p:cTn>
                        </p:par>
                        <p:par>
                          <p:cTn id="73" fill="hold">
                            <p:stCondLst>
                              <p:cond delay="4500"/>
                            </p:stCondLst>
                            <p:childTnLst>
                              <p:par>
                                <p:cTn id="74" presetID="53" presetClass="entr" presetSubtype="16" fill="hold" grpId="0" nodeType="afterEffect">
                                  <p:stCondLst>
                                    <p:cond delay="0"/>
                                  </p:stCondLst>
                                  <p:childTnLst>
                                    <p:set>
                                      <p:cBhvr>
                                        <p:cTn id="75" dur="1" fill="hold">
                                          <p:stCondLst>
                                            <p:cond delay="0"/>
                                          </p:stCondLst>
                                        </p:cTn>
                                        <p:tgtEl>
                                          <p:spTgt spid="50"/>
                                        </p:tgtEl>
                                        <p:attrNameLst>
                                          <p:attrName>style.visibility</p:attrName>
                                        </p:attrNameLst>
                                      </p:cBhvr>
                                      <p:to>
                                        <p:strVal val="visible"/>
                                      </p:to>
                                    </p:set>
                                    <p:anim calcmode="lin" valueType="num">
                                      <p:cBhvr>
                                        <p:cTn id="76" dur="300" fill="hold"/>
                                        <p:tgtEl>
                                          <p:spTgt spid="50"/>
                                        </p:tgtEl>
                                        <p:attrNameLst>
                                          <p:attrName>ppt_w</p:attrName>
                                        </p:attrNameLst>
                                      </p:cBhvr>
                                      <p:tavLst>
                                        <p:tav tm="0">
                                          <p:val>
                                            <p:fltVal val="0"/>
                                          </p:val>
                                        </p:tav>
                                        <p:tav tm="100000">
                                          <p:val>
                                            <p:strVal val="#ppt_w"/>
                                          </p:val>
                                        </p:tav>
                                      </p:tavLst>
                                    </p:anim>
                                    <p:anim calcmode="lin" valueType="num">
                                      <p:cBhvr>
                                        <p:cTn id="77" dur="300" fill="hold"/>
                                        <p:tgtEl>
                                          <p:spTgt spid="50"/>
                                        </p:tgtEl>
                                        <p:attrNameLst>
                                          <p:attrName>ppt_h</p:attrName>
                                        </p:attrNameLst>
                                      </p:cBhvr>
                                      <p:tavLst>
                                        <p:tav tm="0">
                                          <p:val>
                                            <p:fltVal val="0"/>
                                          </p:val>
                                        </p:tav>
                                        <p:tav tm="100000">
                                          <p:val>
                                            <p:strVal val="#ppt_h"/>
                                          </p:val>
                                        </p:tav>
                                      </p:tavLst>
                                    </p:anim>
                                    <p:animEffect transition="in" filter="fade">
                                      <p:cBhvr>
                                        <p:cTn id="78" dur="300"/>
                                        <p:tgtEl>
                                          <p:spTgt spid="50"/>
                                        </p:tgtEl>
                                      </p:cBhvr>
                                    </p:animEffect>
                                  </p:childTnLst>
                                </p:cTn>
                              </p:par>
                            </p:childTnLst>
                          </p:cTn>
                        </p:par>
                        <p:par>
                          <p:cTn id="79" fill="hold">
                            <p:stCondLst>
                              <p:cond delay="5000"/>
                            </p:stCondLst>
                            <p:childTnLst>
                              <p:par>
                                <p:cTn id="80" presetID="2" presetClass="entr" presetSubtype="1" fill="hold" nodeType="afterEffect">
                                  <p:stCondLst>
                                    <p:cond delay="0"/>
                                  </p:stCondLst>
                                  <p:childTnLst>
                                    <p:set>
                                      <p:cBhvr>
                                        <p:cTn id="81" dur="1" fill="hold">
                                          <p:stCondLst>
                                            <p:cond delay="0"/>
                                          </p:stCondLst>
                                        </p:cTn>
                                        <p:tgtEl>
                                          <p:spTgt spid="19"/>
                                        </p:tgtEl>
                                        <p:attrNameLst>
                                          <p:attrName>style.visibility</p:attrName>
                                        </p:attrNameLst>
                                      </p:cBhvr>
                                      <p:to>
                                        <p:strVal val="visible"/>
                                      </p:to>
                                    </p:set>
                                    <p:anim calcmode="lin" valueType="num">
                                      <p:cBhvr additive="base">
                                        <p:cTn id="82" dur="400" fill="hold"/>
                                        <p:tgtEl>
                                          <p:spTgt spid="19"/>
                                        </p:tgtEl>
                                        <p:attrNameLst>
                                          <p:attrName>ppt_x</p:attrName>
                                        </p:attrNameLst>
                                      </p:cBhvr>
                                      <p:tavLst>
                                        <p:tav tm="0">
                                          <p:val>
                                            <p:strVal val="#ppt_x"/>
                                          </p:val>
                                        </p:tav>
                                        <p:tav tm="100000">
                                          <p:val>
                                            <p:strVal val="#ppt_x"/>
                                          </p:val>
                                        </p:tav>
                                      </p:tavLst>
                                    </p:anim>
                                    <p:anim calcmode="lin" valueType="num">
                                      <p:cBhvr additive="base">
                                        <p:cTn id="83" dur="400" fill="hold"/>
                                        <p:tgtEl>
                                          <p:spTgt spid="19"/>
                                        </p:tgtEl>
                                        <p:attrNameLst>
                                          <p:attrName>ppt_y</p:attrName>
                                        </p:attrNameLst>
                                      </p:cBhvr>
                                      <p:tavLst>
                                        <p:tav tm="0">
                                          <p:val>
                                            <p:strVal val="0-#ppt_h/2"/>
                                          </p:val>
                                        </p:tav>
                                        <p:tav tm="100000">
                                          <p:val>
                                            <p:strVal val="#ppt_y"/>
                                          </p:val>
                                        </p:tav>
                                      </p:tavLst>
                                    </p:anim>
                                  </p:childTnLst>
                                </p:cTn>
                              </p:par>
                              <p:par>
                                <p:cTn id="84" presetID="2" presetClass="entr" presetSubtype="4" fill="hold" nodeType="withEffect">
                                  <p:stCondLst>
                                    <p:cond delay="0"/>
                                  </p:stCondLst>
                                  <p:childTnLst>
                                    <p:set>
                                      <p:cBhvr>
                                        <p:cTn id="85" dur="1" fill="hold">
                                          <p:stCondLst>
                                            <p:cond delay="0"/>
                                          </p:stCondLst>
                                        </p:cTn>
                                        <p:tgtEl>
                                          <p:spTgt spid="35"/>
                                        </p:tgtEl>
                                        <p:attrNameLst>
                                          <p:attrName>style.visibility</p:attrName>
                                        </p:attrNameLst>
                                      </p:cBhvr>
                                      <p:to>
                                        <p:strVal val="visible"/>
                                      </p:to>
                                    </p:set>
                                    <p:anim calcmode="lin" valueType="num">
                                      <p:cBhvr additive="base">
                                        <p:cTn id="86" dur="400" fill="hold"/>
                                        <p:tgtEl>
                                          <p:spTgt spid="35"/>
                                        </p:tgtEl>
                                        <p:attrNameLst>
                                          <p:attrName>ppt_x</p:attrName>
                                        </p:attrNameLst>
                                      </p:cBhvr>
                                      <p:tavLst>
                                        <p:tav tm="0">
                                          <p:val>
                                            <p:strVal val="#ppt_x"/>
                                          </p:val>
                                        </p:tav>
                                        <p:tav tm="100000">
                                          <p:val>
                                            <p:strVal val="#ppt_x"/>
                                          </p:val>
                                        </p:tav>
                                      </p:tavLst>
                                    </p:anim>
                                    <p:anim calcmode="lin" valueType="num">
                                      <p:cBhvr additive="base">
                                        <p:cTn id="87" dur="400" fill="hold"/>
                                        <p:tgtEl>
                                          <p:spTgt spid="35"/>
                                        </p:tgtEl>
                                        <p:attrNameLst>
                                          <p:attrName>ppt_y</p:attrName>
                                        </p:attrNameLst>
                                      </p:cBhvr>
                                      <p:tavLst>
                                        <p:tav tm="0">
                                          <p:val>
                                            <p:strVal val="1+#ppt_h/2"/>
                                          </p:val>
                                        </p:tav>
                                        <p:tav tm="100000">
                                          <p:val>
                                            <p:strVal val="#ppt_y"/>
                                          </p:val>
                                        </p:tav>
                                      </p:tavLst>
                                    </p:anim>
                                  </p:childTnLst>
                                </p:cTn>
                              </p:par>
                            </p:childTnLst>
                          </p:cTn>
                        </p:par>
                        <p:par>
                          <p:cTn id="88" fill="hold">
                            <p:stCondLst>
                              <p:cond delay="5500"/>
                            </p:stCondLst>
                            <p:childTnLst>
                              <p:par>
                                <p:cTn id="89" presetID="53" presetClass="entr" presetSubtype="16" fill="hold" grpId="0" nodeType="afterEffect">
                                  <p:stCondLst>
                                    <p:cond delay="0"/>
                                  </p:stCondLst>
                                  <p:childTnLst>
                                    <p:set>
                                      <p:cBhvr>
                                        <p:cTn id="90" dur="1" fill="hold">
                                          <p:stCondLst>
                                            <p:cond delay="0"/>
                                          </p:stCondLst>
                                        </p:cTn>
                                        <p:tgtEl>
                                          <p:spTgt spid="49"/>
                                        </p:tgtEl>
                                        <p:attrNameLst>
                                          <p:attrName>style.visibility</p:attrName>
                                        </p:attrNameLst>
                                      </p:cBhvr>
                                      <p:to>
                                        <p:strVal val="visible"/>
                                      </p:to>
                                    </p:set>
                                    <p:anim calcmode="lin" valueType="num">
                                      <p:cBhvr>
                                        <p:cTn id="91" dur="300" fill="hold"/>
                                        <p:tgtEl>
                                          <p:spTgt spid="49"/>
                                        </p:tgtEl>
                                        <p:attrNameLst>
                                          <p:attrName>ppt_w</p:attrName>
                                        </p:attrNameLst>
                                      </p:cBhvr>
                                      <p:tavLst>
                                        <p:tav tm="0">
                                          <p:val>
                                            <p:fltVal val="0"/>
                                          </p:val>
                                        </p:tav>
                                        <p:tav tm="100000">
                                          <p:val>
                                            <p:strVal val="#ppt_w"/>
                                          </p:val>
                                        </p:tav>
                                      </p:tavLst>
                                    </p:anim>
                                    <p:anim calcmode="lin" valueType="num">
                                      <p:cBhvr>
                                        <p:cTn id="92" dur="300" fill="hold"/>
                                        <p:tgtEl>
                                          <p:spTgt spid="49"/>
                                        </p:tgtEl>
                                        <p:attrNameLst>
                                          <p:attrName>ppt_h</p:attrName>
                                        </p:attrNameLst>
                                      </p:cBhvr>
                                      <p:tavLst>
                                        <p:tav tm="0">
                                          <p:val>
                                            <p:fltVal val="0"/>
                                          </p:val>
                                        </p:tav>
                                        <p:tav tm="100000">
                                          <p:val>
                                            <p:strVal val="#ppt_h"/>
                                          </p:val>
                                        </p:tav>
                                      </p:tavLst>
                                    </p:anim>
                                    <p:animEffect transition="in" filter="fade">
                                      <p:cBhvr>
                                        <p:cTn id="93" dur="3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P spid="51" grpId="0"/>
      <p:bldP spid="5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2"/>
          <p:cNvSpPr>
            <a:spLocks noChangeArrowheads="1"/>
          </p:cNvSpPr>
          <p:nvPr/>
        </p:nvSpPr>
        <p:spPr bwMode="auto">
          <a:xfrm>
            <a:off x="4451350" y="2056755"/>
            <a:ext cx="3294063" cy="3313113"/>
          </a:xfrm>
          <a:prstGeom prst="ellipse">
            <a:avLst/>
          </a:prstGeom>
          <a:noFill/>
          <a:ln w="53975" cmpd="dbl">
            <a:solidFill>
              <a:schemeClr val="tx1">
                <a:lumMod val="85000"/>
                <a:lumOff val="15000"/>
              </a:schemeClr>
            </a:solidFill>
            <a:bevel/>
          </a:ln>
        </p:spPr>
        <p:txBody>
          <a:bodyPr anchor="ctr"/>
          <a:lstStyle/>
          <a:p>
            <a:pPr algn="ctr"/>
            <a:endParaRPr lang="zh-CN" altLang="zh-CN" sz="8800">
              <a:solidFill>
                <a:schemeClr val="bg1"/>
              </a:solidFill>
              <a:latin typeface="Calibri" panose="020F0502020204030204" pitchFamily="34" charset="0"/>
              <a:sym typeface="Calibri" panose="020F0502020204030204" pitchFamily="34" charset="0"/>
            </a:endParaRPr>
          </a:p>
        </p:txBody>
      </p:sp>
      <p:grpSp>
        <p:nvGrpSpPr>
          <p:cNvPr id="3" name="组合 2"/>
          <p:cNvGrpSpPr/>
          <p:nvPr/>
        </p:nvGrpSpPr>
        <p:grpSpPr>
          <a:xfrm>
            <a:off x="4348163" y="2010718"/>
            <a:ext cx="1033462" cy="1039812"/>
            <a:chOff x="4348163" y="2042656"/>
            <a:chExt cx="1033462" cy="1039812"/>
          </a:xfrm>
        </p:grpSpPr>
        <p:sp>
          <p:nvSpPr>
            <p:cNvPr id="4" name="Oval 3"/>
            <p:cNvSpPr>
              <a:spLocks noChangeArrowheads="1"/>
            </p:cNvSpPr>
            <p:nvPr/>
          </p:nvSpPr>
          <p:spPr bwMode="auto">
            <a:xfrm>
              <a:off x="4348163" y="2042656"/>
              <a:ext cx="1033462" cy="1039812"/>
            </a:xfrm>
            <a:prstGeom prst="ellipse">
              <a:avLst/>
            </a:prstGeom>
            <a:solidFill>
              <a:srgbClr val="538C76"/>
            </a:solidFill>
            <a:ln w="28575">
              <a:noFill/>
              <a:bevel/>
            </a:ln>
          </p:spPr>
          <p:txBody>
            <a:bodyPr anchor="ctr"/>
            <a:lstStyle/>
            <a:p>
              <a:pPr algn="ctr"/>
              <a:endParaRPr lang="zh-CN" altLang="zh-CN" sz="8800" dirty="0">
                <a:solidFill>
                  <a:schemeClr val="accent6"/>
                </a:solidFill>
                <a:latin typeface="Calibri" panose="020F0502020204030204" pitchFamily="34" charset="0"/>
                <a:sym typeface="Calibri" panose="020F0502020204030204" pitchFamily="34" charset="0"/>
              </a:endParaRPr>
            </a:p>
          </p:txBody>
        </p:sp>
        <p:grpSp>
          <p:nvGrpSpPr>
            <p:cNvPr id="5" name="Group 29"/>
            <p:cNvGrpSpPr/>
            <p:nvPr/>
          </p:nvGrpSpPr>
          <p:grpSpPr bwMode="auto">
            <a:xfrm>
              <a:off x="4616450" y="2301418"/>
              <a:ext cx="569913" cy="484188"/>
              <a:chOff x="0" y="0"/>
              <a:chExt cx="496661" cy="421788"/>
            </a:xfrm>
          </p:grpSpPr>
          <p:sp>
            <p:nvSpPr>
              <p:cNvPr id="6" name="Freeform 12"/>
              <p:cNvSpPr>
                <a:spLocks noChangeArrowheads="1"/>
              </p:cNvSpPr>
              <p:nvPr/>
            </p:nvSpPr>
            <p:spPr bwMode="auto">
              <a:xfrm>
                <a:off x="157235" y="244586"/>
                <a:ext cx="89848" cy="89848"/>
              </a:xfrm>
              <a:custGeom>
                <a:avLst/>
                <a:gdLst>
                  <a:gd name="T0" fmla="*/ 89848 w 36"/>
                  <a:gd name="T1" fmla="*/ 49916 h 36"/>
                  <a:gd name="T2" fmla="*/ 39932 w 36"/>
                  <a:gd name="T3" fmla="*/ 0 h 36"/>
                  <a:gd name="T4" fmla="*/ 39932 w 36"/>
                  <a:gd name="T5" fmla="*/ 0 h 36"/>
                  <a:gd name="T6" fmla="*/ 0 w 36"/>
                  <a:gd name="T7" fmla="*/ 89848 h 36"/>
                  <a:gd name="T8" fmla="*/ 89848 w 36"/>
                  <a:gd name="T9" fmla="*/ 49916 h 36"/>
                  <a:gd name="T10" fmla="*/ 0 60000 65536"/>
                  <a:gd name="T11" fmla="*/ 0 60000 65536"/>
                  <a:gd name="T12" fmla="*/ 0 60000 65536"/>
                  <a:gd name="T13" fmla="*/ 0 60000 65536"/>
                  <a:gd name="T14" fmla="*/ 0 60000 65536"/>
                  <a:gd name="T15" fmla="*/ 0 w 36"/>
                  <a:gd name="T16" fmla="*/ 0 h 36"/>
                  <a:gd name="T17" fmla="*/ 36 w 36"/>
                  <a:gd name="T18" fmla="*/ 36 h 36"/>
                </a:gdLst>
                <a:ahLst/>
                <a:cxnLst>
                  <a:cxn ang="T10">
                    <a:pos x="T0" y="T1"/>
                  </a:cxn>
                  <a:cxn ang="T11">
                    <a:pos x="T2" y="T3"/>
                  </a:cxn>
                  <a:cxn ang="T12">
                    <a:pos x="T4" y="T5"/>
                  </a:cxn>
                  <a:cxn ang="T13">
                    <a:pos x="T6" y="T7"/>
                  </a:cxn>
                  <a:cxn ang="T14">
                    <a:pos x="T8" y="T9"/>
                  </a:cxn>
                </a:cxnLst>
                <a:rect l="T15" t="T16" r="T17" b="T18"/>
                <a:pathLst>
                  <a:path w="36" h="36">
                    <a:moveTo>
                      <a:pt x="36" y="20"/>
                    </a:moveTo>
                    <a:lnTo>
                      <a:pt x="16" y="0"/>
                    </a:lnTo>
                    <a:lnTo>
                      <a:pt x="0" y="36"/>
                    </a:lnTo>
                    <a:lnTo>
                      <a:pt x="36" y="20"/>
                    </a:lnTo>
                    <a:close/>
                  </a:path>
                </a:pathLst>
              </a:custGeom>
              <a:solidFill>
                <a:schemeClr val="bg1"/>
              </a:solidFill>
              <a:ln w="9525" cmpd="sng">
                <a:noFill/>
                <a:bevel/>
              </a:ln>
            </p:spPr>
            <p:txBody>
              <a:bodyPr/>
              <a:lstStyle/>
              <a:p>
                <a:endParaRPr lang="zh-CN" altLang="en-US"/>
              </a:p>
            </p:txBody>
          </p:sp>
          <p:sp>
            <p:nvSpPr>
              <p:cNvPr id="7" name="Rectangle 13"/>
              <p:cNvSpPr>
                <a:spLocks noChangeArrowheads="1"/>
              </p:cNvSpPr>
              <p:nvPr/>
            </p:nvSpPr>
            <p:spPr bwMode="auto">
              <a:xfrm>
                <a:off x="247083" y="294502"/>
                <a:ext cx="2497" cy="2497"/>
              </a:xfrm>
              <a:prstGeom prst="rect">
                <a:avLst/>
              </a:prstGeom>
              <a:solidFill>
                <a:schemeClr val="bg1"/>
              </a:solidFill>
              <a:ln w="9525">
                <a:noFill/>
                <a:bevel/>
              </a:ln>
            </p:spPr>
            <p:txBody>
              <a:bodyPr/>
              <a:lstStyle/>
              <a:p>
                <a:endParaRPr lang="zh-CN" altLang="zh-CN">
                  <a:latin typeface="Calibri" panose="020F0502020204030204" pitchFamily="34" charset="0"/>
                  <a:sym typeface="Calibri" panose="020F0502020204030204" pitchFamily="34" charset="0"/>
                </a:endParaRPr>
              </a:p>
            </p:txBody>
          </p:sp>
          <p:sp>
            <p:nvSpPr>
              <p:cNvPr id="8" name="Freeform 14"/>
              <p:cNvSpPr>
                <a:spLocks noChangeArrowheads="1"/>
              </p:cNvSpPr>
              <p:nvPr/>
            </p:nvSpPr>
            <p:spPr bwMode="auto">
              <a:xfrm>
                <a:off x="209645" y="29949"/>
                <a:ext cx="227117" cy="222125"/>
              </a:xfrm>
              <a:custGeom>
                <a:avLst/>
                <a:gdLst>
                  <a:gd name="T0" fmla="*/ 202159 w 91"/>
                  <a:gd name="T1" fmla="*/ 0 h 89"/>
                  <a:gd name="T2" fmla="*/ 0 w 91"/>
                  <a:gd name="T3" fmla="*/ 202159 h 89"/>
                  <a:gd name="T4" fmla="*/ 19966 w 91"/>
                  <a:gd name="T5" fmla="*/ 222125 h 89"/>
                  <a:gd name="T6" fmla="*/ 227117 w 91"/>
                  <a:gd name="T7" fmla="*/ 19966 h 89"/>
                  <a:gd name="T8" fmla="*/ 202159 w 91"/>
                  <a:gd name="T9" fmla="*/ 0 h 89"/>
                  <a:gd name="T10" fmla="*/ 0 60000 65536"/>
                  <a:gd name="T11" fmla="*/ 0 60000 65536"/>
                  <a:gd name="T12" fmla="*/ 0 60000 65536"/>
                  <a:gd name="T13" fmla="*/ 0 60000 65536"/>
                  <a:gd name="T14" fmla="*/ 0 60000 65536"/>
                  <a:gd name="T15" fmla="*/ 0 w 91"/>
                  <a:gd name="T16" fmla="*/ 0 h 89"/>
                  <a:gd name="T17" fmla="*/ 91 w 91"/>
                  <a:gd name="T18" fmla="*/ 89 h 89"/>
                </a:gdLst>
                <a:ahLst/>
                <a:cxnLst>
                  <a:cxn ang="T10">
                    <a:pos x="T0" y="T1"/>
                  </a:cxn>
                  <a:cxn ang="T11">
                    <a:pos x="T2" y="T3"/>
                  </a:cxn>
                  <a:cxn ang="T12">
                    <a:pos x="T4" y="T5"/>
                  </a:cxn>
                  <a:cxn ang="T13">
                    <a:pos x="T6" y="T7"/>
                  </a:cxn>
                  <a:cxn ang="T14">
                    <a:pos x="T8" y="T9"/>
                  </a:cxn>
                </a:cxnLst>
                <a:rect l="T15" t="T16" r="T17" b="T18"/>
                <a:pathLst>
                  <a:path w="91" h="89">
                    <a:moveTo>
                      <a:pt x="81" y="0"/>
                    </a:moveTo>
                    <a:lnTo>
                      <a:pt x="0" y="81"/>
                    </a:lnTo>
                    <a:lnTo>
                      <a:pt x="8" y="89"/>
                    </a:lnTo>
                    <a:lnTo>
                      <a:pt x="91" y="8"/>
                    </a:lnTo>
                    <a:lnTo>
                      <a:pt x="81" y="0"/>
                    </a:lnTo>
                    <a:close/>
                  </a:path>
                </a:pathLst>
              </a:custGeom>
              <a:solidFill>
                <a:schemeClr val="bg1"/>
              </a:solidFill>
              <a:ln w="9525" cmpd="sng">
                <a:noFill/>
                <a:bevel/>
              </a:ln>
            </p:spPr>
            <p:txBody>
              <a:bodyPr/>
              <a:lstStyle/>
              <a:p>
                <a:endParaRPr lang="zh-CN" altLang="en-US"/>
              </a:p>
            </p:txBody>
          </p:sp>
          <p:sp>
            <p:nvSpPr>
              <p:cNvPr id="9" name="Freeform 15"/>
              <p:cNvSpPr>
                <a:spLocks noChangeArrowheads="1"/>
              </p:cNvSpPr>
              <p:nvPr/>
            </p:nvSpPr>
            <p:spPr bwMode="auto">
              <a:xfrm>
                <a:off x="239595" y="59899"/>
                <a:ext cx="227117" cy="224620"/>
              </a:xfrm>
              <a:custGeom>
                <a:avLst/>
                <a:gdLst>
                  <a:gd name="T0" fmla="*/ 0 w 91"/>
                  <a:gd name="T1" fmla="*/ 204654 h 90"/>
                  <a:gd name="T2" fmla="*/ 19966 w 91"/>
                  <a:gd name="T3" fmla="*/ 224620 h 90"/>
                  <a:gd name="T4" fmla="*/ 227117 w 91"/>
                  <a:gd name="T5" fmla="*/ 19966 h 90"/>
                  <a:gd name="T6" fmla="*/ 207151 w 91"/>
                  <a:gd name="T7" fmla="*/ 0 h 90"/>
                  <a:gd name="T8" fmla="*/ 0 w 91"/>
                  <a:gd name="T9" fmla="*/ 204654 h 90"/>
                  <a:gd name="T10" fmla="*/ 0 60000 65536"/>
                  <a:gd name="T11" fmla="*/ 0 60000 65536"/>
                  <a:gd name="T12" fmla="*/ 0 60000 65536"/>
                  <a:gd name="T13" fmla="*/ 0 60000 65536"/>
                  <a:gd name="T14" fmla="*/ 0 60000 65536"/>
                  <a:gd name="T15" fmla="*/ 0 w 91"/>
                  <a:gd name="T16" fmla="*/ 0 h 90"/>
                  <a:gd name="T17" fmla="*/ 91 w 91"/>
                  <a:gd name="T18" fmla="*/ 90 h 90"/>
                </a:gdLst>
                <a:ahLst/>
                <a:cxnLst>
                  <a:cxn ang="T10">
                    <a:pos x="T0" y="T1"/>
                  </a:cxn>
                  <a:cxn ang="T11">
                    <a:pos x="T2" y="T3"/>
                  </a:cxn>
                  <a:cxn ang="T12">
                    <a:pos x="T4" y="T5"/>
                  </a:cxn>
                  <a:cxn ang="T13">
                    <a:pos x="T6" y="T7"/>
                  </a:cxn>
                  <a:cxn ang="T14">
                    <a:pos x="T8" y="T9"/>
                  </a:cxn>
                </a:cxnLst>
                <a:rect l="T15" t="T16" r="T17" b="T18"/>
                <a:pathLst>
                  <a:path w="91" h="90">
                    <a:moveTo>
                      <a:pt x="0" y="82"/>
                    </a:moveTo>
                    <a:lnTo>
                      <a:pt x="8" y="90"/>
                    </a:lnTo>
                    <a:lnTo>
                      <a:pt x="91" y="8"/>
                    </a:lnTo>
                    <a:lnTo>
                      <a:pt x="83" y="0"/>
                    </a:lnTo>
                    <a:lnTo>
                      <a:pt x="0" y="82"/>
                    </a:lnTo>
                    <a:close/>
                  </a:path>
                </a:pathLst>
              </a:custGeom>
              <a:solidFill>
                <a:schemeClr val="bg1"/>
              </a:solidFill>
              <a:ln w="9525" cmpd="sng">
                <a:noFill/>
                <a:bevel/>
              </a:ln>
            </p:spPr>
            <p:txBody>
              <a:bodyPr/>
              <a:lstStyle/>
              <a:p>
                <a:endParaRPr lang="zh-CN" altLang="en-US"/>
              </a:p>
            </p:txBody>
          </p:sp>
          <p:sp>
            <p:nvSpPr>
              <p:cNvPr id="10" name="Freeform 16"/>
              <p:cNvSpPr>
                <a:spLocks noChangeArrowheads="1"/>
              </p:cNvSpPr>
              <p:nvPr/>
            </p:nvSpPr>
            <p:spPr bwMode="auto">
              <a:xfrm>
                <a:off x="426779" y="0"/>
                <a:ext cx="69882" cy="64890"/>
              </a:xfrm>
              <a:custGeom>
                <a:avLst/>
                <a:gdLst>
                  <a:gd name="T0" fmla="*/ 46588 w 21"/>
                  <a:gd name="T1" fmla="*/ 19467 h 20"/>
                  <a:gd name="T2" fmla="*/ 0 w 21"/>
                  <a:gd name="T3" fmla="*/ 19467 h 20"/>
                  <a:gd name="T4" fmla="*/ 49916 w 21"/>
                  <a:gd name="T5" fmla="*/ 64890 h 20"/>
                  <a:gd name="T6" fmla="*/ 46588 w 21"/>
                  <a:gd name="T7" fmla="*/ 19467 h 20"/>
                  <a:gd name="T8" fmla="*/ 0 60000 65536"/>
                  <a:gd name="T9" fmla="*/ 0 60000 65536"/>
                  <a:gd name="T10" fmla="*/ 0 60000 65536"/>
                  <a:gd name="T11" fmla="*/ 0 60000 65536"/>
                  <a:gd name="T12" fmla="*/ 0 w 21"/>
                  <a:gd name="T13" fmla="*/ 0 h 20"/>
                  <a:gd name="T14" fmla="*/ 21 w 21"/>
                  <a:gd name="T15" fmla="*/ 20 h 20"/>
                </a:gdLst>
                <a:ahLst/>
                <a:cxnLst>
                  <a:cxn ang="T8">
                    <a:pos x="T0" y="T1"/>
                  </a:cxn>
                  <a:cxn ang="T9">
                    <a:pos x="T2" y="T3"/>
                  </a:cxn>
                  <a:cxn ang="T10">
                    <a:pos x="T4" y="T5"/>
                  </a:cxn>
                  <a:cxn ang="T11">
                    <a:pos x="T6" y="T7"/>
                  </a:cxn>
                </a:cxnLst>
                <a:rect l="T12" t="T13" r="T14" b="T15"/>
                <a:pathLst>
                  <a:path w="21" h="20">
                    <a:moveTo>
                      <a:pt x="14" y="6"/>
                    </a:moveTo>
                    <a:cubicBezTo>
                      <a:pt x="8" y="0"/>
                      <a:pt x="0" y="6"/>
                      <a:pt x="0" y="6"/>
                    </a:cubicBezTo>
                    <a:cubicBezTo>
                      <a:pt x="15" y="20"/>
                      <a:pt x="15" y="20"/>
                      <a:pt x="15" y="20"/>
                    </a:cubicBezTo>
                    <a:cubicBezTo>
                      <a:pt x="15" y="20"/>
                      <a:pt x="21" y="13"/>
                      <a:pt x="14" y="6"/>
                    </a:cubicBezTo>
                    <a:close/>
                  </a:path>
                </a:pathLst>
              </a:custGeom>
              <a:solidFill>
                <a:schemeClr val="bg1"/>
              </a:solidFill>
              <a:ln w="9525" cmpd="sng">
                <a:noFill/>
                <a:bevel/>
              </a:ln>
            </p:spPr>
            <p:txBody>
              <a:bodyPr/>
              <a:lstStyle/>
              <a:p>
                <a:endParaRPr lang="zh-CN" altLang="en-US"/>
              </a:p>
            </p:txBody>
          </p:sp>
          <p:sp>
            <p:nvSpPr>
              <p:cNvPr id="11" name="Freeform 17"/>
              <p:cNvSpPr>
                <a:spLocks noChangeArrowheads="1"/>
              </p:cNvSpPr>
              <p:nvPr/>
            </p:nvSpPr>
            <p:spPr bwMode="auto">
              <a:xfrm>
                <a:off x="0" y="9983"/>
                <a:ext cx="416796" cy="411805"/>
              </a:xfrm>
              <a:custGeom>
                <a:avLst/>
                <a:gdLst>
                  <a:gd name="T0" fmla="*/ 366880 w 167"/>
                  <a:gd name="T1" fmla="*/ 361889 h 165"/>
                  <a:gd name="T2" fmla="*/ 49916 w 167"/>
                  <a:gd name="T3" fmla="*/ 361889 h 165"/>
                  <a:gd name="T4" fmla="*/ 49916 w 167"/>
                  <a:gd name="T5" fmla="*/ 49916 h 165"/>
                  <a:gd name="T6" fmla="*/ 346914 w 167"/>
                  <a:gd name="T7" fmla="*/ 49916 h 165"/>
                  <a:gd name="T8" fmla="*/ 399326 w 167"/>
                  <a:gd name="T9" fmla="*/ 0 h 165"/>
                  <a:gd name="T10" fmla="*/ 0 w 167"/>
                  <a:gd name="T11" fmla="*/ 0 h 165"/>
                  <a:gd name="T12" fmla="*/ 0 w 167"/>
                  <a:gd name="T13" fmla="*/ 411805 h 165"/>
                  <a:gd name="T14" fmla="*/ 416796 w 167"/>
                  <a:gd name="T15" fmla="*/ 411805 h 165"/>
                  <a:gd name="T16" fmla="*/ 416796 w 167"/>
                  <a:gd name="T17" fmla="*/ 152243 h 165"/>
                  <a:gd name="T18" fmla="*/ 366880 w 167"/>
                  <a:gd name="T19" fmla="*/ 202159 h 165"/>
                  <a:gd name="T20" fmla="*/ 366880 w 167"/>
                  <a:gd name="T21" fmla="*/ 361889 h 1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7"/>
                  <a:gd name="T34" fmla="*/ 0 h 165"/>
                  <a:gd name="T35" fmla="*/ 167 w 167"/>
                  <a:gd name="T36" fmla="*/ 165 h 1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7" h="165">
                    <a:moveTo>
                      <a:pt x="147" y="145"/>
                    </a:moveTo>
                    <a:lnTo>
                      <a:pt x="20" y="145"/>
                    </a:lnTo>
                    <a:lnTo>
                      <a:pt x="20" y="20"/>
                    </a:lnTo>
                    <a:lnTo>
                      <a:pt x="139" y="20"/>
                    </a:lnTo>
                    <a:lnTo>
                      <a:pt x="160" y="0"/>
                    </a:lnTo>
                    <a:lnTo>
                      <a:pt x="0" y="0"/>
                    </a:lnTo>
                    <a:lnTo>
                      <a:pt x="0" y="165"/>
                    </a:lnTo>
                    <a:lnTo>
                      <a:pt x="167" y="165"/>
                    </a:lnTo>
                    <a:lnTo>
                      <a:pt x="167" y="61"/>
                    </a:lnTo>
                    <a:lnTo>
                      <a:pt x="147" y="81"/>
                    </a:lnTo>
                    <a:lnTo>
                      <a:pt x="147" y="145"/>
                    </a:lnTo>
                    <a:close/>
                  </a:path>
                </a:pathLst>
              </a:custGeom>
              <a:solidFill>
                <a:schemeClr val="bg1"/>
              </a:solidFill>
              <a:ln w="9525" cmpd="sng">
                <a:noFill/>
                <a:bevel/>
              </a:ln>
            </p:spPr>
            <p:txBody>
              <a:bodyPr/>
              <a:lstStyle/>
              <a:p>
                <a:endParaRPr lang="zh-CN" altLang="en-US"/>
              </a:p>
            </p:txBody>
          </p:sp>
        </p:grpSp>
      </p:grpSp>
      <p:grpSp>
        <p:nvGrpSpPr>
          <p:cNvPr id="12" name="组合 11"/>
          <p:cNvGrpSpPr/>
          <p:nvPr/>
        </p:nvGrpSpPr>
        <p:grpSpPr>
          <a:xfrm>
            <a:off x="3871913" y="3193405"/>
            <a:ext cx="1035050" cy="1039813"/>
            <a:chOff x="3871913" y="3225343"/>
            <a:chExt cx="1035050" cy="1039813"/>
          </a:xfrm>
        </p:grpSpPr>
        <p:sp>
          <p:nvSpPr>
            <p:cNvPr id="13" name="Oval 4"/>
            <p:cNvSpPr>
              <a:spLocks noChangeArrowheads="1"/>
            </p:cNvSpPr>
            <p:nvPr/>
          </p:nvSpPr>
          <p:spPr bwMode="auto">
            <a:xfrm>
              <a:off x="3871913" y="3225343"/>
              <a:ext cx="1035050" cy="1039813"/>
            </a:xfrm>
            <a:prstGeom prst="ellipse">
              <a:avLst/>
            </a:prstGeom>
            <a:solidFill>
              <a:srgbClr val="538C76"/>
            </a:solidFill>
            <a:ln w="28575">
              <a:noFill/>
              <a:bevel/>
            </a:ln>
          </p:spPr>
          <p:txBody>
            <a:bodyPr anchor="ctr"/>
            <a:lstStyle/>
            <a:p>
              <a:pPr algn="ctr"/>
              <a:endParaRPr lang="zh-CN" altLang="zh-CN" sz="8800">
                <a:solidFill>
                  <a:schemeClr val="bg2">
                    <a:lumMod val="50000"/>
                  </a:schemeClr>
                </a:solidFill>
                <a:latin typeface="Calibri" panose="020F0502020204030204" pitchFamily="34" charset="0"/>
                <a:sym typeface="Calibri" panose="020F0502020204030204" pitchFamily="34" charset="0"/>
              </a:endParaRPr>
            </a:p>
          </p:txBody>
        </p:sp>
        <p:grpSp>
          <p:nvGrpSpPr>
            <p:cNvPr id="14" name="Group 36"/>
            <p:cNvGrpSpPr/>
            <p:nvPr/>
          </p:nvGrpSpPr>
          <p:grpSpPr bwMode="auto">
            <a:xfrm>
              <a:off x="4108450" y="3492043"/>
              <a:ext cx="536575" cy="528638"/>
              <a:chOff x="0" y="0"/>
              <a:chExt cx="314468" cy="309477"/>
            </a:xfrm>
          </p:grpSpPr>
          <p:sp>
            <p:nvSpPr>
              <p:cNvPr id="15" name="Freeform 59"/>
              <p:cNvSpPr>
                <a:spLocks noEditPoints="1" noChangeArrowheads="1"/>
              </p:cNvSpPr>
              <p:nvPr/>
            </p:nvSpPr>
            <p:spPr bwMode="auto">
              <a:xfrm>
                <a:off x="0" y="0"/>
                <a:ext cx="314468" cy="309477"/>
              </a:xfrm>
              <a:custGeom>
                <a:avLst/>
                <a:gdLst>
                  <a:gd name="T0" fmla="*/ 271436 w 95"/>
                  <a:gd name="T1" fmla="*/ 189679 h 93"/>
                  <a:gd name="T2" fmla="*/ 314468 w 95"/>
                  <a:gd name="T3" fmla="*/ 169713 h 93"/>
                  <a:gd name="T4" fmla="*/ 314468 w 95"/>
                  <a:gd name="T5" fmla="*/ 136436 h 93"/>
                  <a:gd name="T6" fmla="*/ 271436 w 95"/>
                  <a:gd name="T7" fmla="*/ 119798 h 93"/>
                  <a:gd name="T8" fmla="*/ 264815 w 95"/>
                  <a:gd name="T9" fmla="*/ 99831 h 93"/>
                  <a:gd name="T10" fmla="*/ 281366 w 95"/>
                  <a:gd name="T11" fmla="*/ 56571 h 93"/>
                  <a:gd name="T12" fmla="*/ 254885 w 95"/>
                  <a:gd name="T13" fmla="*/ 33277 h 93"/>
                  <a:gd name="T14" fmla="*/ 211852 w 95"/>
                  <a:gd name="T15" fmla="*/ 49916 h 93"/>
                  <a:gd name="T16" fmla="*/ 195301 w 95"/>
                  <a:gd name="T17" fmla="*/ 43260 h 93"/>
                  <a:gd name="T18" fmla="*/ 175440 w 95"/>
                  <a:gd name="T19" fmla="*/ 0 h 93"/>
                  <a:gd name="T20" fmla="*/ 139028 w 95"/>
                  <a:gd name="T21" fmla="*/ 0 h 93"/>
                  <a:gd name="T22" fmla="*/ 122477 w 95"/>
                  <a:gd name="T23" fmla="*/ 43260 h 93"/>
                  <a:gd name="T24" fmla="*/ 102616 w 95"/>
                  <a:gd name="T25" fmla="*/ 49916 h 93"/>
                  <a:gd name="T26" fmla="*/ 59583 w 95"/>
                  <a:gd name="T27" fmla="*/ 33277 h 93"/>
                  <a:gd name="T28" fmla="*/ 33102 w 95"/>
                  <a:gd name="T29" fmla="*/ 56571 h 93"/>
                  <a:gd name="T30" fmla="*/ 52963 w 95"/>
                  <a:gd name="T31" fmla="*/ 99831 h 93"/>
                  <a:gd name="T32" fmla="*/ 43032 w 95"/>
                  <a:gd name="T33" fmla="*/ 119798 h 93"/>
                  <a:gd name="T34" fmla="*/ 0 w 95"/>
                  <a:gd name="T35" fmla="*/ 136436 h 93"/>
                  <a:gd name="T36" fmla="*/ 0 w 95"/>
                  <a:gd name="T37" fmla="*/ 173041 h 93"/>
                  <a:gd name="T38" fmla="*/ 43032 w 95"/>
                  <a:gd name="T39" fmla="*/ 189679 h 93"/>
                  <a:gd name="T40" fmla="*/ 52963 w 95"/>
                  <a:gd name="T41" fmla="*/ 209646 h 93"/>
                  <a:gd name="T42" fmla="*/ 36412 w 95"/>
                  <a:gd name="T43" fmla="*/ 252906 h 93"/>
                  <a:gd name="T44" fmla="*/ 59583 w 95"/>
                  <a:gd name="T45" fmla="*/ 276200 h 93"/>
                  <a:gd name="T46" fmla="*/ 102616 w 95"/>
                  <a:gd name="T47" fmla="*/ 259561 h 93"/>
                  <a:gd name="T48" fmla="*/ 122477 w 95"/>
                  <a:gd name="T49" fmla="*/ 266217 h 93"/>
                  <a:gd name="T50" fmla="*/ 142338 w 95"/>
                  <a:gd name="T51" fmla="*/ 309477 h 93"/>
                  <a:gd name="T52" fmla="*/ 175440 w 95"/>
                  <a:gd name="T53" fmla="*/ 309477 h 93"/>
                  <a:gd name="T54" fmla="*/ 195301 w 95"/>
                  <a:gd name="T55" fmla="*/ 266217 h 93"/>
                  <a:gd name="T56" fmla="*/ 211852 w 95"/>
                  <a:gd name="T57" fmla="*/ 259561 h 93"/>
                  <a:gd name="T58" fmla="*/ 258195 w 95"/>
                  <a:gd name="T59" fmla="*/ 276200 h 93"/>
                  <a:gd name="T60" fmla="*/ 281366 w 95"/>
                  <a:gd name="T61" fmla="*/ 249578 h 93"/>
                  <a:gd name="T62" fmla="*/ 264815 w 95"/>
                  <a:gd name="T63" fmla="*/ 209646 h 93"/>
                  <a:gd name="T64" fmla="*/ 271436 w 95"/>
                  <a:gd name="T65" fmla="*/ 189679 h 93"/>
                  <a:gd name="T66" fmla="*/ 158889 w 95"/>
                  <a:gd name="T67" fmla="*/ 202990 h 93"/>
                  <a:gd name="T68" fmla="*/ 109236 w 95"/>
                  <a:gd name="T69" fmla="*/ 153075 h 93"/>
                  <a:gd name="T70" fmla="*/ 158889 w 95"/>
                  <a:gd name="T71" fmla="*/ 106487 h 93"/>
                  <a:gd name="T72" fmla="*/ 208542 w 95"/>
                  <a:gd name="T73" fmla="*/ 153075 h 93"/>
                  <a:gd name="T74" fmla="*/ 158889 w 95"/>
                  <a:gd name="T75" fmla="*/ 202990 h 9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95"/>
                  <a:gd name="T115" fmla="*/ 0 h 93"/>
                  <a:gd name="T116" fmla="*/ 95 w 95"/>
                  <a:gd name="T117" fmla="*/ 93 h 9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95" h="93">
                    <a:moveTo>
                      <a:pt x="82" y="57"/>
                    </a:moveTo>
                    <a:cubicBezTo>
                      <a:pt x="82" y="57"/>
                      <a:pt x="95" y="52"/>
                      <a:pt x="95" y="51"/>
                    </a:cubicBezTo>
                    <a:cubicBezTo>
                      <a:pt x="95" y="41"/>
                      <a:pt x="95" y="41"/>
                      <a:pt x="95" y="41"/>
                    </a:cubicBezTo>
                    <a:cubicBezTo>
                      <a:pt x="95" y="40"/>
                      <a:pt x="82" y="36"/>
                      <a:pt x="82" y="36"/>
                    </a:cubicBezTo>
                    <a:cubicBezTo>
                      <a:pt x="80" y="30"/>
                      <a:pt x="80" y="30"/>
                      <a:pt x="80" y="30"/>
                    </a:cubicBezTo>
                    <a:cubicBezTo>
                      <a:pt x="80" y="30"/>
                      <a:pt x="85" y="17"/>
                      <a:pt x="85" y="17"/>
                    </a:cubicBezTo>
                    <a:cubicBezTo>
                      <a:pt x="77" y="10"/>
                      <a:pt x="77" y="10"/>
                      <a:pt x="77" y="10"/>
                    </a:cubicBezTo>
                    <a:cubicBezTo>
                      <a:pt x="77" y="9"/>
                      <a:pt x="64" y="15"/>
                      <a:pt x="64" y="15"/>
                    </a:cubicBezTo>
                    <a:cubicBezTo>
                      <a:pt x="59" y="13"/>
                      <a:pt x="59" y="13"/>
                      <a:pt x="59" y="13"/>
                    </a:cubicBezTo>
                    <a:cubicBezTo>
                      <a:pt x="59" y="13"/>
                      <a:pt x="53" y="0"/>
                      <a:pt x="53" y="0"/>
                    </a:cubicBezTo>
                    <a:cubicBezTo>
                      <a:pt x="42" y="0"/>
                      <a:pt x="42" y="0"/>
                      <a:pt x="42" y="0"/>
                    </a:cubicBezTo>
                    <a:cubicBezTo>
                      <a:pt x="42" y="0"/>
                      <a:pt x="37" y="13"/>
                      <a:pt x="37" y="13"/>
                    </a:cubicBezTo>
                    <a:cubicBezTo>
                      <a:pt x="31" y="15"/>
                      <a:pt x="31" y="15"/>
                      <a:pt x="31" y="15"/>
                    </a:cubicBezTo>
                    <a:cubicBezTo>
                      <a:pt x="31" y="15"/>
                      <a:pt x="18" y="10"/>
                      <a:pt x="18" y="10"/>
                    </a:cubicBezTo>
                    <a:cubicBezTo>
                      <a:pt x="10" y="17"/>
                      <a:pt x="10" y="17"/>
                      <a:pt x="10" y="17"/>
                    </a:cubicBezTo>
                    <a:cubicBezTo>
                      <a:pt x="10" y="18"/>
                      <a:pt x="16" y="30"/>
                      <a:pt x="16" y="30"/>
                    </a:cubicBezTo>
                    <a:cubicBezTo>
                      <a:pt x="13" y="36"/>
                      <a:pt x="13" y="36"/>
                      <a:pt x="13" y="36"/>
                    </a:cubicBezTo>
                    <a:cubicBezTo>
                      <a:pt x="13" y="36"/>
                      <a:pt x="0" y="41"/>
                      <a:pt x="0" y="41"/>
                    </a:cubicBezTo>
                    <a:cubicBezTo>
                      <a:pt x="0" y="52"/>
                      <a:pt x="0" y="52"/>
                      <a:pt x="0" y="52"/>
                    </a:cubicBezTo>
                    <a:cubicBezTo>
                      <a:pt x="0" y="52"/>
                      <a:pt x="13" y="57"/>
                      <a:pt x="13" y="57"/>
                    </a:cubicBezTo>
                    <a:cubicBezTo>
                      <a:pt x="16" y="63"/>
                      <a:pt x="16" y="63"/>
                      <a:pt x="16" y="63"/>
                    </a:cubicBezTo>
                    <a:cubicBezTo>
                      <a:pt x="16" y="63"/>
                      <a:pt x="10" y="75"/>
                      <a:pt x="11" y="76"/>
                    </a:cubicBezTo>
                    <a:cubicBezTo>
                      <a:pt x="18" y="83"/>
                      <a:pt x="18" y="83"/>
                      <a:pt x="18" y="83"/>
                    </a:cubicBezTo>
                    <a:cubicBezTo>
                      <a:pt x="19" y="84"/>
                      <a:pt x="31" y="78"/>
                      <a:pt x="31" y="78"/>
                    </a:cubicBezTo>
                    <a:cubicBezTo>
                      <a:pt x="37" y="80"/>
                      <a:pt x="37" y="80"/>
                      <a:pt x="37" y="80"/>
                    </a:cubicBezTo>
                    <a:cubicBezTo>
                      <a:pt x="37" y="80"/>
                      <a:pt x="42" y="93"/>
                      <a:pt x="43" y="93"/>
                    </a:cubicBezTo>
                    <a:cubicBezTo>
                      <a:pt x="53" y="93"/>
                      <a:pt x="53" y="93"/>
                      <a:pt x="53" y="93"/>
                    </a:cubicBezTo>
                    <a:cubicBezTo>
                      <a:pt x="54" y="93"/>
                      <a:pt x="59" y="80"/>
                      <a:pt x="59" y="80"/>
                    </a:cubicBezTo>
                    <a:cubicBezTo>
                      <a:pt x="64" y="78"/>
                      <a:pt x="64" y="78"/>
                      <a:pt x="64" y="78"/>
                    </a:cubicBezTo>
                    <a:cubicBezTo>
                      <a:pt x="64" y="78"/>
                      <a:pt x="77" y="83"/>
                      <a:pt x="78" y="83"/>
                    </a:cubicBezTo>
                    <a:cubicBezTo>
                      <a:pt x="85" y="75"/>
                      <a:pt x="85" y="75"/>
                      <a:pt x="85" y="75"/>
                    </a:cubicBezTo>
                    <a:cubicBezTo>
                      <a:pt x="86" y="75"/>
                      <a:pt x="80" y="63"/>
                      <a:pt x="80" y="63"/>
                    </a:cubicBezTo>
                    <a:lnTo>
                      <a:pt x="82" y="57"/>
                    </a:lnTo>
                    <a:close/>
                    <a:moveTo>
                      <a:pt x="48" y="61"/>
                    </a:moveTo>
                    <a:cubicBezTo>
                      <a:pt x="39" y="61"/>
                      <a:pt x="33" y="55"/>
                      <a:pt x="33" y="46"/>
                    </a:cubicBezTo>
                    <a:cubicBezTo>
                      <a:pt x="33" y="38"/>
                      <a:pt x="39" y="32"/>
                      <a:pt x="48" y="32"/>
                    </a:cubicBezTo>
                    <a:cubicBezTo>
                      <a:pt x="56" y="32"/>
                      <a:pt x="63" y="38"/>
                      <a:pt x="63" y="46"/>
                    </a:cubicBezTo>
                    <a:cubicBezTo>
                      <a:pt x="63" y="55"/>
                      <a:pt x="56" y="61"/>
                      <a:pt x="48" y="61"/>
                    </a:cubicBezTo>
                    <a:close/>
                  </a:path>
                </a:pathLst>
              </a:custGeom>
              <a:solidFill>
                <a:schemeClr val="bg1"/>
              </a:solidFill>
              <a:ln w="9525" cmpd="sng">
                <a:noFill/>
                <a:bevel/>
              </a:ln>
            </p:spPr>
            <p:txBody>
              <a:bodyPr/>
              <a:lstStyle/>
              <a:p>
                <a:endParaRPr lang="zh-CN" altLang="en-US">
                  <a:solidFill>
                    <a:schemeClr val="bg2">
                      <a:lumMod val="50000"/>
                    </a:schemeClr>
                  </a:solidFill>
                </a:endParaRPr>
              </a:p>
            </p:txBody>
          </p:sp>
          <p:sp>
            <p:nvSpPr>
              <p:cNvPr id="16" name="Oval 60"/>
              <p:cNvSpPr>
                <a:spLocks noChangeArrowheads="1"/>
              </p:cNvSpPr>
              <p:nvPr/>
            </p:nvSpPr>
            <p:spPr bwMode="auto">
              <a:xfrm>
                <a:off x="124789" y="122294"/>
                <a:ext cx="64890" cy="62395"/>
              </a:xfrm>
              <a:prstGeom prst="ellipse">
                <a:avLst/>
              </a:prstGeom>
              <a:solidFill>
                <a:schemeClr val="bg1"/>
              </a:solidFill>
              <a:ln w="9525">
                <a:noFill/>
                <a:bevel/>
              </a:ln>
            </p:spPr>
            <p:txBody>
              <a:bodyPr/>
              <a:lstStyle/>
              <a:p>
                <a:endParaRPr lang="zh-CN" altLang="zh-CN">
                  <a:solidFill>
                    <a:schemeClr val="bg2">
                      <a:lumMod val="50000"/>
                    </a:schemeClr>
                  </a:solidFill>
                  <a:latin typeface="Calibri" panose="020F0502020204030204" pitchFamily="34" charset="0"/>
                  <a:sym typeface="Calibri" panose="020F0502020204030204" pitchFamily="34" charset="0"/>
                </a:endParaRPr>
              </a:p>
            </p:txBody>
          </p:sp>
        </p:grpSp>
      </p:grpSp>
      <p:grpSp>
        <p:nvGrpSpPr>
          <p:cNvPr id="17" name="组合 16"/>
          <p:cNvGrpSpPr/>
          <p:nvPr/>
        </p:nvGrpSpPr>
        <p:grpSpPr>
          <a:xfrm>
            <a:off x="7243763" y="3193405"/>
            <a:ext cx="1035050" cy="1039813"/>
            <a:chOff x="7243763" y="3225343"/>
            <a:chExt cx="1035050" cy="1039813"/>
          </a:xfrm>
        </p:grpSpPr>
        <p:sp>
          <p:nvSpPr>
            <p:cNvPr id="18" name="Oval 7"/>
            <p:cNvSpPr>
              <a:spLocks noChangeArrowheads="1"/>
            </p:cNvSpPr>
            <p:nvPr/>
          </p:nvSpPr>
          <p:spPr bwMode="auto">
            <a:xfrm>
              <a:off x="7243763" y="3225343"/>
              <a:ext cx="1035050" cy="1039813"/>
            </a:xfrm>
            <a:prstGeom prst="ellipse">
              <a:avLst/>
            </a:prstGeom>
            <a:solidFill>
              <a:schemeClr val="tx2"/>
            </a:solidFill>
            <a:ln w="28575">
              <a:noFill/>
              <a:bevel/>
            </a:ln>
          </p:spPr>
          <p:txBody>
            <a:bodyPr anchor="ctr"/>
            <a:lstStyle/>
            <a:p>
              <a:pPr algn="ctr"/>
              <a:endParaRPr lang="zh-CN" altLang="zh-CN" sz="8800">
                <a:solidFill>
                  <a:schemeClr val="bg1"/>
                </a:solidFill>
                <a:latin typeface="Calibri" panose="020F0502020204030204" pitchFamily="34" charset="0"/>
                <a:sym typeface="Calibri" panose="020F0502020204030204" pitchFamily="34" charset="0"/>
              </a:endParaRPr>
            </a:p>
          </p:txBody>
        </p:sp>
        <p:grpSp>
          <p:nvGrpSpPr>
            <p:cNvPr id="19" name="Group 39"/>
            <p:cNvGrpSpPr/>
            <p:nvPr/>
          </p:nvGrpSpPr>
          <p:grpSpPr bwMode="auto">
            <a:xfrm>
              <a:off x="7540625" y="3441243"/>
              <a:ext cx="439738" cy="552450"/>
              <a:chOff x="0" y="0"/>
              <a:chExt cx="324452" cy="406813"/>
            </a:xfrm>
          </p:grpSpPr>
          <p:sp>
            <p:nvSpPr>
              <p:cNvPr id="20" name="Freeform 80"/>
              <p:cNvSpPr>
                <a:spLocks noChangeArrowheads="1"/>
              </p:cNvSpPr>
              <p:nvPr/>
            </p:nvSpPr>
            <p:spPr bwMode="auto">
              <a:xfrm>
                <a:off x="0" y="169713"/>
                <a:ext cx="324452" cy="134772"/>
              </a:xfrm>
              <a:custGeom>
                <a:avLst/>
                <a:gdLst>
                  <a:gd name="T0" fmla="*/ 162226 w 98"/>
                  <a:gd name="T1" fmla="*/ 53909 h 40"/>
                  <a:gd name="T2" fmla="*/ 6621 w 98"/>
                  <a:gd name="T3" fmla="*/ 0 h 40"/>
                  <a:gd name="T4" fmla="*/ 0 w 98"/>
                  <a:gd name="T5" fmla="*/ 16847 h 40"/>
                  <a:gd name="T6" fmla="*/ 0 w 98"/>
                  <a:gd name="T7" fmla="*/ 67386 h 40"/>
                  <a:gd name="T8" fmla="*/ 162226 w 98"/>
                  <a:gd name="T9" fmla="*/ 134772 h 40"/>
                  <a:gd name="T10" fmla="*/ 324452 w 98"/>
                  <a:gd name="T11" fmla="*/ 67386 h 40"/>
                  <a:gd name="T12" fmla="*/ 324452 w 98"/>
                  <a:gd name="T13" fmla="*/ 16847 h 40"/>
                  <a:gd name="T14" fmla="*/ 317831 w 98"/>
                  <a:gd name="T15" fmla="*/ 0 h 40"/>
                  <a:gd name="T16" fmla="*/ 162226 w 98"/>
                  <a:gd name="T17" fmla="*/ 53909 h 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8"/>
                  <a:gd name="T28" fmla="*/ 0 h 40"/>
                  <a:gd name="T29" fmla="*/ 98 w 98"/>
                  <a:gd name="T30" fmla="*/ 40 h 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solidFill>
                <a:schemeClr val="bg1"/>
              </a:solidFill>
              <a:ln w="9525" cmpd="sng">
                <a:noFill/>
                <a:bevel/>
              </a:ln>
            </p:spPr>
            <p:txBody>
              <a:bodyPr/>
              <a:lstStyle/>
              <a:p>
                <a:endParaRPr lang="zh-CN" altLang="en-US"/>
              </a:p>
            </p:txBody>
          </p:sp>
          <p:sp>
            <p:nvSpPr>
              <p:cNvPr id="21" name="Freeform 81"/>
              <p:cNvSpPr>
                <a:spLocks noChangeArrowheads="1"/>
              </p:cNvSpPr>
              <p:nvPr/>
            </p:nvSpPr>
            <p:spPr bwMode="auto">
              <a:xfrm>
                <a:off x="0" y="274536"/>
                <a:ext cx="324452" cy="132277"/>
              </a:xfrm>
              <a:custGeom>
                <a:avLst/>
                <a:gdLst>
                  <a:gd name="T0" fmla="*/ 162226 w 98"/>
                  <a:gd name="T1" fmla="*/ 49604 h 40"/>
                  <a:gd name="T2" fmla="*/ 6621 w 98"/>
                  <a:gd name="T3" fmla="*/ 0 h 40"/>
                  <a:gd name="T4" fmla="*/ 0 w 98"/>
                  <a:gd name="T5" fmla="*/ 13228 h 40"/>
                  <a:gd name="T6" fmla="*/ 0 w 98"/>
                  <a:gd name="T7" fmla="*/ 62832 h 40"/>
                  <a:gd name="T8" fmla="*/ 162226 w 98"/>
                  <a:gd name="T9" fmla="*/ 132277 h 40"/>
                  <a:gd name="T10" fmla="*/ 324452 w 98"/>
                  <a:gd name="T11" fmla="*/ 62832 h 40"/>
                  <a:gd name="T12" fmla="*/ 324452 w 98"/>
                  <a:gd name="T13" fmla="*/ 13228 h 40"/>
                  <a:gd name="T14" fmla="*/ 317831 w 98"/>
                  <a:gd name="T15" fmla="*/ 0 h 40"/>
                  <a:gd name="T16" fmla="*/ 162226 w 98"/>
                  <a:gd name="T17" fmla="*/ 49604 h 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8"/>
                  <a:gd name="T28" fmla="*/ 0 h 40"/>
                  <a:gd name="T29" fmla="*/ 98 w 98"/>
                  <a:gd name="T30" fmla="*/ 40 h 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solidFill>
                <a:schemeClr val="bg1"/>
              </a:solidFill>
              <a:ln w="9525" cmpd="sng">
                <a:noFill/>
                <a:bevel/>
              </a:ln>
            </p:spPr>
            <p:txBody>
              <a:bodyPr/>
              <a:lstStyle/>
              <a:p>
                <a:endParaRPr lang="zh-CN" altLang="en-US"/>
              </a:p>
            </p:txBody>
          </p:sp>
          <p:sp>
            <p:nvSpPr>
              <p:cNvPr id="22" name="Freeform 82"/>
              <p:cNvSpPr>
                <a:spLocks noChangeArrowheads="1"/>
              </p:cNvSpPr>
              <p:nvPr/>
            </p:nvSpPr>
            <p:spPr bwMode="auto">
              <a:xfrm>
                <a:off x="0" y="69882"/>
                <a:ext cx="324452" cy="137269"/>
              </a:xfrm>
              <a:custGeom>
                <a:avLst/>
                <a:gdLst>
                  <a:gd name="T0" fmla="*/ 317831 w 98"/>
                  <a:gd name="T1" fmla="*/ 0 h 41"/>
                  <a:gd name="T2" fmla="*/ 162226 w 98"/>
                  <a:gd name="T3" fmla="*/ 50220 h 41"/>
                  <a:gd name="T4" fmla="*/ 6621 w 98"/>
                  <a:gd name="T5" fmla="*/ 0 h 41"/>
                  <a:gd name="T6" fmla="*/ 0 w 98"/>
                  <a:gd name="T7" fmla="*/ 16740 h 41"/>
                  <a:gd name="T8" fmla="*/ 0 w 98"/>
                  <a:gd name="T9" fmla="*/ 66960 h 41"/>
                  <a:gd name="T10" fmla="*/ 162226 w 98"/>
                  <a:gd name="T11" fmla="*/ 137269 h 41"/>
                  <a:gd name="T12" fmla="*/ 324452 w 98"/>
                  <a:gd name="T13" fmla="*/ 66960 h 41"/>
                  <a:gd name="T14" fmla="*/ 324452 w 98"/>
                  <a:gd name="T15" fmla="*/ 16740 h 41"/>
                  <a:gd name="T16" fmla="*/ 317831 w 98"/>
                  <a:gd name="T17" fmla="*/ 0 h 4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8"/>
                  <a:gd name="T28" fmla="*/ 0 h 41"/>
                  <a:gd name="T29" fmla="*/ 98 w 98"/>
                  <a:gd name="T30" fmla="*/ 41 h 4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solidFill>
                <a:schemeClr val="bg1"/>
              </a:solidFill>
              <a:ln w="9525" cmpd="sng">
                <a:noFill/>
                <a:bevel/>
              </a:ln>
            </p:spPr>
            <p:txBody>
              <a:bodyPr/>
              <a:lstStyle/>
              <a:p>
                <a:endParaRPr lang="zh-CN" altLang="en-US"/>
              </a:p>
            </p:txBody>
          </p:sp>
          <p:sp>
            <p:nvSpPr>
              <p:cNvPr id="23" name="Oval 83"/>
              <p:cNvSpPr>
                <a:spLocks noChangeArrowheads="1"/>
              </p:cNvSpPr>
              <p:nvPr/>
            </p:nvSpPr>
            <p:spPr bwMode="auto">
              <a:xfrm>
                <a:off x="4991" y="0"/>
                <a:ext cx="316965" cy="107319"/>
              </a:xfrm>
              <a:prstGeom prst="ellipse">
                <a:avLst/>
              </a:prstGeom>
              <a:solidFill>
                <a:schemeClr val="bg1"/>
              </a:solidFill>
              <a:ln w="9525">
                <a:noFill/>
                <a:bevel/>
              </a:ln>
            </p:spPr>
            <p:txBody>
              <a:bodyPr/>
              <a:lstStyle/>
              <a:p>
                <a:endParaRPr lang="zh-CN" altLang="zh-CN">
                  <a:latin typeface="Calibri" panose="020F0502020204030204" pitchFamily="34" charset="0"/>
                  <a:sym typeface="Calibri" panose="020F0502020204030204" pitchFamily="34" charset="0"/>
                </a:endParaRPr>
              </a:p>
            </p:txBody>
          </p:sp>
        </p:grpSp>
      </p:grpSp>
      <p:grpSp>
        <p:nvGrpSpPr>
          <p:cNvPr id="24" name="组合 23"/>
          <p:cNvGrpSpPr/>
          <p:nvPr/>
        </p:nvGrpSpPr>
        <p:grpSpPr>
          <a:xfrm>
            <a:off x="4348163" y="4434830"/>
            <a:ext cx="1033462" cy="1041400"/>
            <a:chOff x="4348163" y="4466768"/>
            <a:chExt cx="1033462" cy="1041400"/>
          </a:xfrm>
        </p:grpSpPr>
        <p:sp>
          <p:nvSpPr>
            <p:cNvPr id="25" name="Oval 5"/>
            <p:cNvSpPr>
              <a:spLocks noChangeArrowheads="1"/>
            </p:cNvSpPr>
            <p:nvPr/>
          </p:nvSpPr>
          <p:spPr bwMode="auto">
            <a:xfrm>
              <a:off x="4348163" y="4466768"/>
              <a:ext cx="1033462" cy="1041400"/>
            </a:xfrm>
            <a:prstGeom prst="ellipse">
              <a:avLst/>
            </a:prstGeom>
            <a:solidFill>
              <a:schemeClr val="accent4"/>
            </a:solidFill>
            <a:ln w="28575">
              <a:noFill/>
              <a:bevel/>
            </a:ln>
          </p:spPr>
          <p:txBody>
            <a:bodyPr anchor="ctr"/>
            <a:lstStyle/>
            <a:p>
              <a:pPr algn="ctr"/>
              <a:endParaRPr lang="zh-CN" altLang="zh-CN" sz="8800">
                <a:solidFill>
                  <a:schemeClr val="accent4"/>
                </a:solidFill>
                <a:latin typeface="Calibri" panose="020F0502020204030204" pitchFamily="34" charset="0"/>
                <a:sym typeface="Calibri" panose="020F0502020204030204" pitchFamily="34" charset="0"/>
              </a:endParaRPr>
            </a:p>
          </p:txBody>
        </p:sp>
        <p:sp>
          <p:nvSpPr>
            <p:cNvPr id="26" name="Freeform 103"/>
            <p:cNvSpPr>
              <a:spLocks noEditPoints="1" noChangeArrowheads="1"/>
            </p:cNvSpPr>
            <p:nvPr/>
          </p:nvSpPr>
          <p:spPr bwMode="auto">
            <a:xfrm>
              <a:off x="4568825" y="4735056"/>
              <a:ext cx="512763" cy="504825"/>
            </a:xfrm>
            <a:custGeom>
              <a:avLst/>
              <a:gdLst>
                <a:gd name="T0" fmla="*/ 63528 w 113"/>
                <a:gd name="T1" fmla="*/ 58596 h 112"/>
                <a:gd name="T2" fmla="*/ 63528 w 113"/>
                <a:gd name="T3" fmla="*/ 283964 h 112"/>
                <a:gd name="T4" fmla="*/ 222349 w 113"/>
                <a:gd name="T5" fmla="*/ 320023 h 112"/>
                <a:gd name="T6" fmla="*/ 272264 w 113"/>
                <a:gd name="T7" fmla="*/ 369604 h 112"/>
                <a:gd name="T8" fmla="*/ 340329 w 113"/>
                <a:gd name="T9" fmla="*/ 356082 h 112"/>
                <a:gd name="T10" fmla="*/ 340329 w 113"/>
                <a:gd name="T11" fmla="*/ 419185 h 112"/>
                <a:gd name="T12" fmla="*/ 353943 w 113"/>
                <a:gd name="T13" fmla="*/ 437215 h 112"/>
                <a:gd name="T14" fmla="*/ 417471 w 113"/>
                <a:gd name="T15" fmla="*/ 437215 h 112"/>
                <a:gd name="T16" fmla="*/ 412933 w 113"/>
                <a:gd name="T17" fmla="*/ 504825 h 112"/>
                <a:gd name="T18" fmla="*/ 512763 w 113"/>
                <a:gd name="T19" fmla="*/ 504825 h 112"/>
                <a:gd name="T20" fmla="*/ 512763 w 113"/>
                <a:gd name="T21" fmla="*/ 410170 h 112"/>
                <a:gd name="T22" fmla="*/ 322179 w 113"/>
                <a:gd name="T23" fmla="*/ 220861 h 112"/>
                <a:gd name="T24" fmla="*/ 285877 w 113"/>
                <a:gd name="T25" fmla="*/ 58596 h 112"/>
                <a:gd name="T26" fmla="*/ 63528 w 113"/>
                <a:gd name="T27" fmla="*/ 58596 h 112"/>
                <a:gd name="T28" fmla="*/ 77141 w 113"/>
                <a:gd name="T29" fmla="*/ 238890 h 112"/>
                <a:gd name="T30" fmla="*/ 90755 w 113"/>
                <a:gd name="T31" fmla="*/ 90147 h 112"/>
                <a:gd name="T32" fmla="*/ 240499 w 113"/>
                <a:gd name="T33" fmla="*/ 76625 h 112"/>
                <a:gd name="T34" fmla="*/ 77141 w 113"/>
                <a:gd name="T35" fmla="*/ 238890 h 1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13"/>
                <a:gd name="T55" fmla="*/ 0 h 112"/>
                <a:gd name="T56" fmla="*/ 113 w 113"/>
                <a:gd name="T57" fmla="*/ 112 h 11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13" h="112">
                  <a:moveTo>
                    <a:pt x="14" y="13"/>
                  </a:moveTo>
                  <a:cubicBezTo>
                    <a:pt x="0" y="27"/>
                    <a:pt x="0" y="49"/>
                    <a:pt x="14" y="63"/>
                  </a:cubicBezTo>
                  <a:cubicBezTo>
                    <a:pt x="23" y="72"/>
                    <a:pt x="37" y="75"/>
                    <a:pt x="49" y="71"/>
                  </a:cubicBezTo>
                  <a:cubicBezTo>
                    <a:pt x="60" y="82"/>
                    <a:pt x="60" y="82"/>
                    <a:pt x="60" y="82"/>
                  </a:cubicBezTo>
                  <a:cubicBezTo>
                    <a:pt x="60" y="82"/>
                    <a:pt x="70" y="74"/>
                    <a:pt x="75" y="79"/>
                  </a:cubicBezTo>
                  <a:cubicBezTo>
                    <a:pt x="79" y="83"/>
                    <a:pt x="76" y="89"/>
                    <a:pt x="75" y="93"/>
                  </a:cubicBezTo>
                  <a:cubicBezTo>
                    <a:pt x="74" y="95"/>
                    <a:pt x="73" y="99"/>
                    <a:pt x="78" y="97"/>
                  </a:cubicBezTo>
                  <a:cubicBezTo>
                    <a:pt x="81" y="96"/>
                    <a:pt x="88" y="92"/>
                    <a:pt x="92" y="97"/>
                  </a:cubicBezTo>
                  <a:cubicBezTo>
                    <a:pt x="97" y="102"/>
                    <a:pt x="91" y="112"/>
                    <a:pt x="91" y="112"/>
                  </a:cubicBezTo>
                  <a:cubicBezTo>
                    <a:pt x="113" y="112"/>
                    <a:pt x="113" y="112"/>
                    <a:pt x="113" y="112"/>
                  </a:cubicBezTo>
                  <a:cubicBezTo>
                    <a:pt x="113" y="91"/>
                    <a:pt x="113" y="91"/>
                    <a:pt x="113" y="91"/>
                  </a:cubicBezTo>
                  <a:cubicBezTo>
                    <a:pt x="71" y="49"/>
                    <a:pt x="71" y="49"/>
                    <a:pt x="71" y="49"/>
                  </a:cubicBezTo>
                  <a:cubicBezTo>
                    <a:pt x="75" y="37"/>
                    <a:pt x="72" y="23"/>
                    <a:pt x="63" y="13"/>
                  </a:cubicBezTo>
                  <a:cubicBezTo>
                    <a:pt x="49" y="0"/>
                    <a:pt x="27" y="0"/>
                    <a:pt x="14" y="13"/>
                  </a:cubicBezTo>
                  <a:close/>
                  <a:moveTo>
                    <a:pt x="17" y="53"/>
                  </a:moveTo>
                  <a:cubicBezTo>
                    <a:pt x="11" y="43"/>
                    <a:pt x="12" y="29"/>
                    <a:pt x="20" y="20"/>
                  </a:cubicBezTo>
                  <a:cubicBezTo>
                    <a:pt x="29" y="12"/>
                    <a:pt x="43" y="11"/>
                    <a:pt x="53" y="17"/>
                  </a:cubicBezTo>
                  <a:lnTo>
                    <a:pt x="17" y="53"/>
                  </a:lnTo>
                  <a:close/>
                </a:path>
              </a:pathLst>
            </a:custGeom>
            <a:solidFill>
              <a:schemeClr val="bg1"/>
            </a:solidFill>
            <a:ln w="9525" cmpd="sng">
              <a:noFill/>
              <a:bevel/>
            </a:ln>
          </p:spPr>
          <p:txBody>
            <a:bodyPr/>
            <a:lstStyle/>
            <a:p>
              <a:endParaRPr lang="zh-CN" altLang="en-US"/>
            </a:p>
          </p:txBody>
        </p:sp>
      </p:grpSp>
      <p:grpSp>
        <p:nvGrpSpPr>
          <p:cNvPr id="27" name="组合 26"/>
          <p:cNvGrpSpPr/>
          <p:nvPr/>
        </p:nvGrpSpPr>
        <p:grpSpPr>
          <a:xfrm>
            <a:off x="6743278" y="4404618"/>
            <a:ext cx="1035050" cy="1041400"/>
            <a:chOff x="6829425" y="4466768"/>
            <a:chExt cx="1035050" cy="1041400"/>
          </a:xfrm>
        </p:grpSpPr>
        <p:sp>
          <p:nvSpPr>
            <p:cNvPr id="28" name="Oval 8"/>
            <p:cNvSpPr>
              <a:spLocks noChangeArrowheads="1"/>
            </p:cNvSpPr>
            <p:nvPr/>
          </p:nvSpPr>
          <p:spPr bwMode="auto">
            <a:xfrm>
              <a:off x="6829425" y="4466768"/>
              <a:ext cx="1035050" cy="1041400"/>
            </a:xfrm>
            <a:prstGeom prst="ellipse">
              <a:avLst/>
            </a:prstGeom>
            <a:solidFill>
              <a:schemeClr val="accent6"/>
            </a:solidFill>
            <a:ln w="28575">
              <a:noFill/>
              <a:bevel/>
            </a:ln>
          </p:spPr>
          <p:txBody>
            <a:bodyPr anchor="ctr"/>
            <a:lstStyle/>
            <a:p>
              <a:pPr algn="ctr"/>
              <a:endParaRPr lang="zh-CN" altLang="zh-CN" sz="8800">
                <a:solidFill>
                  <a:schemeClr val="bg1"/>
                </a:solidFill>
                <a:latin typeface="Calibri" panose="020F0502020204030204" pitchFamily="34" charset="0"/>
                <a:sym typeface="Calibri" panose="020F0502020204030204" pitchFamily="34" charset="0"/>
              </a:endParaRPr>
            </a:p>
          </p:txBody>
        </p:sp>
        <p:sp>
          <p:nvSpPr>
            <p:cNvPr id="29" name="Freeform 104"/>
            <p:cNvSpPr>
              <a:spLocks noEditPoints="1" noChangeArrowheads="1"/>
            </p:cNvSpPr>
            <p:nvPr/>
          </p:nvSpPr>
          <p:spPr bwMode="auto">
            <a:xfrm>
              <a:off x="7077075" y="4704893"/>
              <a:ext cx="541338" cy="534988"/>
            </a:xfrm>
            <a:custGeom>
              <a:avLst/>
              <a:gdLst>
                <a:gd name="T0" fmla="*/ 239091 w 120"/>
                <a:gd name="T1" fmla="*/ 158683 h 118"/>
                <a:gd name="T2" fmla="*/ 212024 w 120"/>
                <a:gd name="T3" fmla="*/ 40804 h 118"/>
                <a:gd name="T4" fmla="*/ 94734 w 120"/>
                <a:gd name="T5" fmla="*/ 9068 h 118"/>
                <a:gd name="T6" fmla="*/ 162401 w 120"/>
                <a:gd name="T7" fmla="*/ 77075 h 118"/>
                <a:gd name="T8" fmla="*/ 144357 w 120"/>
                <a:gd name="T9" fmla="*/ 145082 h 118"/>
                <a:gd name="T10" fmla="*/ 76690 w 120"/>
                <a:gd name="T11" fmla="*/ 163217 h 118"/>
                <a:gd name="T12" fmla="*/ 9022 w 120"/>
                <a:gd name="T13" fmla="*/ 95210 h 118"/>
                <a:gd name="T14" fmla="*/ 40600 w 120"/>
                <a:gd name="T15" fmla="*/ 213088 h 118"/>
                <a:gd name="T16" fmla="*/ 162401 w 120"/>
                <a:gd name="T17" fmla="*/ 240291 h 118"/>
                <a:gd name="T18" fmla="*/ 162401 w 120"/>
                <a:gd name="T19" fmla="*/ 240291 h 118"/>
                <a:gd name="T20" fmla="*/ 442093 w 120"/>
                <a:gd name="T21" fmla="*/ 521387 h 118"/>
                <a:gd name="T22" fmla="*/ 482693 w 120"/>
                <a:gd name="T23" fmla="*/ 534988 h 118"/>
                <a:gd name="T24" fmla="*/ 518782 w 120"/>
                <a:gd name="T25" fmla="*/ 521387 h 118"/>
                <a:gd name="T26" fmla="*/ 518782 w 120"/>
                <a:gd name="T27" fmla="*/ 439778 h 118"/>
                <a:gd name="T28" fmla="*/ 239091 w 120"/>
                <a:gd name="T29" fmla="*/ 158683 h 118"/>
                <a:gd name="T30" fmla="*/ 487204 w 120"/>
                <a:gd name="T31" fmla="*/ 512319 h 118"/>
                <a:gd name="T32" fmla="*/ 464648 w 120"/>
                <a:gd name="T33" fmla="*/ 489650 h 118"/>
                <a:gd name="T34" fmla="*/ 487204 w 120"/>
                <a:gd name="T35" fmla="*/ 466981 h 118"/>
                <a:gd name="T36" fmla="*/ 509760 w 120"/>
                <a:gd name="T37" fmla="*/ 489650 h 118"/>
                <a:gd name="T38" fmla="*/ 487204 w 120"/>
                <a:gd name="T39" fmla="*/ 512319 h 11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20"/>
                <a:gd name="T61" fmla="*/ 0 h 118"/>
                <a:gd name="T62" fmla="*/ 120 w 120"/>
                <a:gd name="T63" fmla="*/ 118 h 11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20" h="118">
                  <a:moveTo>
                    <a:pt x="53" y="35"/>
                  </a:moveTo>
                  <a:cubicBezTo>
                    <a:pt x="56" y="26"/>
                    <a:pt x="54" y="16"/>
                    <a:pt x="47" y="9"/>
                  </a:cubicBezTo>
                  <a:cubicBezTo>
                    <a:pt x="40" y="2"/>
                    <a:pt x="30" y="0"/>
                    <a:pt x="21" y="2"/>
                  </a:cubicBezTo>
                  <a:cubicBezTo>
                    <a:pt x="36" y="17"/>
                    <a:pt x="36" y="17"/>
                    <a:pt x="36" y="17"/>
                  </a:cubicBezTo>
                  <a:cubicBezTo>
                    <a:pt x="32" y="32"/>
                    <a:pt x="32" y="32"/>
                    <a:pt x="32" y="32"/>
                  </a:cubicBezTo>
                  <a:cubicBezTo>
                    <a:pt x="17" y="36"/>
                    <a:pt x="17" y="36"/>
                    <a:pt x="17" y="36"/>
                  </a:cubicBezTo>
                  <a:cubicBezTo>
                    <a:pt x="2" y="21"/>
                    <a:pt x="2" y="21"/>
                    <a:pt x="2" y="21"/>
                  </a:cubicBezTo>
                  <a:cubicBezTo>
                    <a:pt x="0" y="30"/>
                    <a:pt x="2" y="40"/>
                    <a:pt x="9" y="47"/>
                  </a:cubicBezTo>
                  <a:cubicBezTo>
                    <a:pt x="17" y="54"/>
                    <a:pt x="27" y="56"/>
                    <a:pt x="36" y="53"/>
                  </a:cubicBezTo>
                  <a:cubicBezTo>
                    <a:pt x="36" y="53"/>
                    <a:pt x="36" y="53"/>
                    <a:pt x="36" y="53"/>
                  </a:cubicBezTo>
                  <a:cubicBezTo>
                    <a:pt x="98" y="115"/>
                    <a:pt x="98" y="115"/>
                    <a:pt x="98" y="115"/>
                  </a:cubicBezTo>
                  <a:cubicBezTo>
                    <a:pt x="100" y="117"/>
                    <a:pt x="103" y="118"/>
                    <a:pt x="107" y="118"/>
                  </a:cubicBezTo>
                  <a:cubicBezTo>
                    <a:pt x="110" y="118"/>
                    <a:pt x="113" y="117"/>
                    <a:pt x="115" y="115"/>
                  </a:cubicBezTo>
                  <a:cubicBezTo>
                    <a:pt x="120" y="110"/>
                    <a:pt x="120" y="102"/>
                    <a:pt x="115" y="97"/>
                  </a:cubicBezTo>
                  <a:lnTo>
                    <a:pt x="53" y="35"/>
                  </a:lnTo>
                  <a:close/>
                  <a:moveTo>
                    <a:pt x="108" y="113"/>
                  </a:moveTo>
                  <a:cubicBezTo>
                    <a:pt x="105" y="113"/>
                    <a:pt x="103" y="110"/>
                    <a:pt x="103" y="108"/>
                  </a:cubicBezTo>
                  <a:cubicBezTo>
                    <a:pt x="103" y="105"/>
                    <a:pt x="105" y="103"/>
                    <a:pt x="108" y="103"/>
                  </a:cubicBezTo>
                  <a:cubicBezTo>
                    <a:pt x="110" y="103"/>
                    <a:pt x="113" y="105"/>
                    <a:pt x="113" y="108"/>
                  </a:cubicBezTo>
                  <a:cubicBezTo>
                    <a:pt x="113" y="110"/>
                    <a:pt x="110" y="113"/>
                    <a:pt x="108" y="113"/>
                  </a:cubicBezTo>
                  <a:close/>
                </a:path>
              </a:pathLst>
            </a:custGeom>
            <a:solidFill>
              <a:schemeClr val="bg1"/>
            </a:solidFill>
            <a:ln w="9525" cmpd="sng">
              <a:noFill/>
              <a:bevel/>
            </a:ln>
          </p:spPr>
          <p:txBody>
            <a:bodyPr/>
            <a:lstStyle/>
            <a:p>
              <a:endParaRPr lang="zh-CN" altLang="en-US"/>
            </a:p>
          </p:txBody>
        </p:sp>
      </p:grpSp>
      <p:grpSp>
        <p:nvGrpSpPr>
          <p:cNvPr id="30" name="组合 29"/>
          <p:cNvGrpSpPr/>
          <p:nvPr/>
        </p:nvGrpSpPr>
        <p:grpSpPr>
          <a:xfrm>
            <a:off x="6829425" y="2010718"/>
            <a:ext cx="1035050" cy="1039812"/>
            <a:chOff x="6829425" y="2042656"/>
            <a:chExt cx="1035050" cy="1039812"/>
          </a:xfrm>
        </p:grpSpPr>
        <p:sp>
          <p:nvSpPr>
            <p:cNvPr id="31" name="Oval 6"/>
            <p:cNvSpPr>
              <a:spLocks noChangeArrowheads="1"/>
            </p:cNvSpPr>
            <p:nvPr/>
          </p:nvSpPr>
          <p:spPr bwMode="auto">
            <a:xfrm>
              <a:off x="6829425" y="2042656"/>
              <a:ext cx="1035050" cy="1039812"/>
            </a:xfrm>
            <a:prstGeom prst="ellipse">
              <a:avLst/>
            </a:prstGeom>
            <a:solidFill>
              <a:schemeClr val="accent1"/>
            </a:solidFill>
            <a:ln w="28575">
              <a:noFill/>
              <a:bevel/>
            </a:ln>
          </p:spPr>
          <p:txBody>
            <a:bodyPr anchor="ctr"/>
            <a:lstStyle/>
            <a:p>
              <a:pPr algn="ctr"/>
              <a:endParaRPr lang="zh-CN" altLang="zh-CN" sz="8800">
                <a:solidFill>
                  <a:schemeClr val="bg1"/>
                </a:solidFill>
                <a:latin typeface="Calibri" panose="020F0502020204030204" pitchFamily="34" charset="0"/>
                <a:sym typeface="Calibri" panose="020F0502020204030204" pitchFamily="34" charset="0"/>
              </a:endParaRPr>
            </a:p>
          </p:txBody>
        </p:sp>
        <p:grpSp>
          <p:nvGrpSpPr>
            <p:cNvPr id="32" name="Group 46"/>
            <p:cNvGrpSpPr/>
            <p:nvPr/>
          </p:nvGrpSpPr>
          <p:grpSpPr bwMode="auto">
            <a:xfrm>
              <a:off x="7064375" y="2209343"/>
              <a:ext cx="554038" cy="630238"/>
              <a:chOff x="0" y="0"/>
              <a:chExt cx="361887" cy="411804"/>
            </a:xfrm>
          </p:grpSpPr>
          <p:sp>
            <p:nvSpPr>
              <p:cNvPr id="33" name="Freeform 68"/>
              <p:cNvSpPr>
                <a:spLocks noEditPoints="1" noChangeArrowheads="1"/>
              </p:cNvSpPr>
              <p:nvPr/>
            </p:nvSpPr>
            <p:spPr bwMode="auto">
              <a:xfrm>
                <a:off x="0" y="0"/>
                <a:ext cx="164722" cy="299494"/>
              </a:xfrm>
              <a:custGeom>
                <a:avLst/>
                <a:gdLst>
                  <a:gd name="T0" fmla="*/ 164722 w 50"/>
                  <a:gd name="T1" fmla="*/ 276200 h 90"/>
                  <a:gd name="T2" fmla="*/ 164722 w 50"/>
                  <a:gd name="T3" fmla="*/ 23294 h 90"/>
                  <a:gd name="T4" fmla="*/ 144955 w 50"/>
                  <a:gd name="T5" fmla="*/ 0 h 90"/>
                  <a:gd name="T6" fmla="*/ 19767 w 50"/>
                  <a:gd name="T7" fmla="*/ 0 h 90"/>
                  <a:gd name="T8" fmla="*/ 0 w 50"/>
                  <a:gd name="T9" fmla="*/ 23294 h 90"/>
                  <a:gd name="T10" fmla="*/ 0 w 50"/>
                  <a:gd name="T11" fmla="*/ 276200 h 90"/>
                  <a:gd name="T12" fmla="*/ 19767 w 50"/>
                  <a:gd name="T13" fmla="*/ 299494 h 90"/>
                  <a:gd name="T14" fmla="*/ 144955 w 50"/>
                  <a:gd name="T15" fmla="*/ 299494 h 90"/>
                  <a:gd name="T16" fmla="*/ 164722 w 50"/>
                  <a:gd name="T17" fmla="*/ 276200 h 90"/>
                  <a:gd name="T18" fmla="*/ 128483 w 50"/>
                  <a:gd name="T19" fmla="*/ 16639 h 90"/>
                  <a:gd name="T20" fmla="*/ 135072 w 50"/>
                  <a:gd name="T21" fmla="*/ 19966 h 90"/>
                  <a:gd name="T22" fmla="*/ 128483 w 50"/>
                  <a:gd name="T23" fmla="*/ 26622 h 90"/>
                  <a:gd name="T24" fmla="*/ 125189 w 50"/>
                  <a:gd name="T25" fmla="*/ 19966 h 90"/>
                  <a:gd name="T26" fmla="*/ 128483 w 50"/>
                  <a:gd name="T27" fmla="*/ 16639 h 90"/>
                  <a:gd name="T28" fmla="*/ 52711 w 50"/>
                  <a:gd name="T29" fmla="*/ 16639 h 90"/>
                  <a:gd name="T30" fmla="*/ 112011 w 50"/>
                  <a:gd name="T31" fmla="*/ 16639 h 90"/>
                  <a:gd name="T32" fmla="*/ 112011 w 50"/>
                  <a:gd name="T33" fmla="*/ 23294 h 90"/>
                  <a:gd name="T34" fmla="*/ 52711 w 50"/>
                  <a:gd name="T35" fmla="*/ 23294 h 90"/>
                  <a:gd name="T36" fmla="*/ 52711 w 50"/>
                  <a:gd name="T37" fmla="*/ 16639 h 90"/>
                  <a:gd name="T38" fmla="*/ 16472 w 50"/>
                  <a:gd name="T39" fmla="*/ 229612 h 90"/>
                  <a:gd name="T40" fmla="*/ 16472 w 50"/>
                  <a:gd name="T41" fmla="*/ 36605 h 90"/>
                  <a:gd name="T42" fmla="*/ 148250 w 50"/>
                  <a:gd name="T43" fmla="*/ 36605 h 90"/>
                  <a:gd name="T44" fmla="*/ 148250 w 50"/>
                  <a:gd name="T45" fmla="*/ 229612 h 90"/>
                  <a:gd name="T46" fmla="*/ 16472 w 50"/>
                  <a:gd name="T47" fmla="*/ 229612 h 90"/>
                  <a:gd name="T48" fmla="*/ 82361 w 50"/>
                  <a:gd name="T49" fmla="*/ 276200 h 90"/>
                  <a:gd name="T50" fmla="*/ 69183 w 50"/>
                  <a:gd name="T51" fmla="*/ 262889 h 90"/>
                  <a:gd name="T52" fmla="*/ 82361 w 50"/>
                  <a:gd name="T53" fmla="*/ 249578 h 90"/>
                  <a:gd name="T54" fmla="*/ 95539 w 50"/>
                  <a:gd name="T55" fmla="*/ 262889 h 90"/>
                  <a:gd name="T56" fmla="*/ 82361 w 50"/>
                  <a:gd name="T57" fmla="*/ 276200 h 9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0"/>
                  <a:gd name="T88" fmla="*/ 0 h 90"/>
                  <a:gd name="T89" fmla="*/ 50 w 50"/>
                  <a:gd name="T90" fmla="*/ 90 h 9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0" h="90">
                    <a:moveTo>
                      <a:pt x="50" y="83"/>
                    </a:moveTo>
                    <a:cubicBezTo>
                      <a:pt x="50" y="7"/>
                      <a:pt x="50" y="7"/>
                      <a:pt x="50" y="7"/>
                    </a:cubicBezTo>
                    <a:cubicBezTo>
                      <a:pt x="50" y="3"/>
                      <a:pt x="47" y="0"/>
                      <a:pt x="44" y="0"/>
                    </a:cubicBezTo>
                    <a:cubicBezTo>
                      <a:pt x="6" y="0"/>
                      <a:pt x="6" y="0"/>
                      <a:pt x="6" y="0"/>
                    </a:cubicBezTo>
                    <a:cubicBezTo>
                      <a:pt x="3" y="0"/>
                      <a:pt x="0" y="3"/>
                      <a:pt x="0" y="7"/>
                    </a:cubicBezTo>
                    <a:cubicBezTo>
                      <a:pt x="0" y="83"/>
                      <a:pt x="0" y="83"/>
                      <a:pt x="0" y="83"/>
                    </a:cubicBezTo>
                    <a:cubicBezTo>
                      <a:pt x="0" y="87"/>
                      <a:pt x="3" y="90"/>
                      <a:pt x="6" y="90"/>
                    </a:cubicBezTo>
                    <a:cubicBezTo>
                      <a:pt x="44" y="90"/>
                      <a:pt x="44" y="90"/>
                      <a:pt x="44" y="90"/>
                    </a:cubicBezTo>
                    <a:cubicBezTo>
                      <a:pt x="47" y="90"/>
                      <a:pt x="50" y="87"/>
                      <a:pt x="50" y="83"/>
                    </a:cubicBezTo>
                    <a:close/>
                    <a:moveTo>
                      <a:pt x="39" y="5"/>
                    </a:moveTo>
                    <a:cubicBezTo>
                      <a:pt x="40" y="5"/>
                      <a:pt x="41" y="5"/>
                      <a:pt x="41" y="6"/>
                    </a:cubicBezTo>
                    <a:cubicBezTo>
                      <a:pt x="41" y="7"/>
                      <a:pt x="40" y="8"/>
                      <a:pt x="39" y="8"/>
                    </a:cubicBezTo>
                    <a:cubicBezTo>
                      <a:pt x="38" y="8"/>
                      <a:pt x="38" y="7"/>
                      <a:pt x="38" y="6"/>
                    </a:cubicBezTo>
                    <a:cubicBezTo>
                      <a:pt x="38" y="5"/>
                      <a:pt x="38" y="5"/>
                      <a:pt x="39" y="5"/>
                    </a:cubicBezTo>
                    <a:close/>
                    <a:moveTo>
                      <a:pt x="16" y="5"/>
                    </a:moveTo>
                    <a:cubicBezTo>
                      <a:pt x="34" y="5"/>
                      <a:pt x="34" y="5"/>
                      <a:pt x="34" y="5"/>
                    </a:cubicBezTo>
                    <a:cubicBezTo>
                      <a:pt x="34" y="7"/>
                      <a:pt x="34" y="7"/>
                      <a:pt x="34" y="7"/>
                    </a:cubicBezTo>
                    <a:cubicBezTo>
                      <a:pt x="16" y="7"/>
                      <a:pt x="16" y="7"/>
                      <a:pt x="16" y="7"/>
                    </a:cubicBezTo>
                    <a:lnTo>
                      <a:pt x="16" y="5"/>
                    </a:lnTo>
                    <a:close/>
                    <a:moveTo>
                      <a:pt x="5" y="69"/>
                    </a:moveTo>
                    <a:cubicBezTo>
                      <a:pt x="5" y="11"/>
                      <a:pt x="5" y="11"/>
                      <a:pt x="5" y="11"/>
                    </a:cubicBezTo>
                    <a:cubicBezTo>
                      <a:pt x="45" y="11"/>
                      <a:pt x="45" y="11"/>
                      <a:pt x="45" y="11"/>
                    </a:cubicBezTo>
                    <a:cubicBezTo>
                      <a:pt x="45" y="69"/>
                      <a:pt x="45" y="69"/>
                      <a:pt x="45" y="69"/>
                    </a:cubicBezTo>
                    <a:lnTo>
                      <a:pt x="5" y="69"/>
                    </a:lnTo>
                    <a:close/>
                    <a:moveTo>
                      <a:pt x="25" y="83"/>
                    </a:moveTo>
                    <a:cubicBezTo>
                      <a:pt x="23" y="83"/>
                      <a:pt x="21" y="81"/>
                      <a:pt x="21" y="79"/>
                    </a:cubicBezTo>
                    <a:cubicBezTo>
                      <a:pt x="21" y="77"/>
                      <a:pt x="23" y="75"/>
                      <a:pt x="25" y="75"/>
                    </a:cubicBezTo>
                    <a:cubicBezTo>
                      <a:pt x="27" y="75"/>
                      <a:pt x="29" y="77"/>
                      <a:pt x="29" y="79"/>
                    </a:cubicBezTo>
                    <a:cubicBezTo>
                      <a:pt x="29" y="81"/>
                      <a:pt x="27" y="83"/>
                      <a:pt x="25" y="83"/>
                    </a:cubicBezTo>
                    <a:close/>
                  </a:path>
                </a:pathLst>
              </a:custGeom>
              <a:solidFill>
                <a:schemeClr val="bg1"/>
              </a:solidFill>
              <a:ln w="9525" cmpd="sng">
                <a:noFill/>
                <a:bevel/>
              </a:ln>
            </p:spPr>
            <p:txBody>
              <a:bodyPr/>
              <a:lstStyle/>
              <a:p>
                <a:endParaRPr lang="zh-CN" altLang="en-US"/>
              </a:p>
            </p:txBody>
          </p:sp>
          <p:sp>
            <p:nvSpPr>
              <p:cNvPr id="34" name="Freeform 69"/>
              <p:cNvSpPr>
                <a:spLocks noEditPoints="1" noChangeArrowheads="1"/>
              </p:cNvSpPr>
              <p:nvPr/>
            </p:nvSpPr>
            <p:spPr bwMode="auto">
              <a:xfrm>
                <a:off x="192174" y="112310"/>
                <a:ext cx="169713" cy="299494"/>
              </a:xfrm>
              <a:custGeom>
                <a:avLst/>
                <a:gdLst>
                  <a:gd name="T0" fmla="*/ 146419 w 51"/>
                  <a:gd name="T1" fmla="*/ 0 h 90"/>
                  <a:gd name="T2" fmla="*/ 23294 w 51"/>
                  <a:gd name="T3" fmla="*/ 0 h 90"/>
                  <a:gd name="T4" fmla="*/ 0 w 51"/>
                  <a:gd name="T5" fmla="*/ 23294 h 90"/>
                  <a:gd name="T6" fmla="*/ 0 w 51"/>
                  <a:gd name="T7" fmla="*/ 276200 h 90"/>
                  <a:gd name="T8" fmla="*/ 23294 w 51"/>
                  <a:gd name="T9" fmla="*/ 299494 h 90"/>
                  <a:gd name="T10" fmla="*/ 146419 w 51"/>
                  <a:gd name="T11" fmla="*/ 299494 h 90"/>
                  <a:gd name="T12" fmla="*/ 169713 w 51"/>
                  <a:gd name="T13" fmla="*/ 276200 h 90"/>
                  <a:gd name="T14" fmla="*/ 169713 w 51"/>
                  <a:gd name="T15" fmla="*/ 23294 h 90"/>
                  <a:gd name="T16" fmla="*/ 146419 w 51"/>
                  <a:gd name="T17" fmla="*/ 0 h 90"/>
                  <a:gd name="T18" fmla="*/ 133108 w 51"/>
                  <a:gd name="T19" fmla="*/ 16639 h 90"/>
                  <a:gd name="T20" fmla="*/ 139764 w 51"/>
                  <a:gd name="T21" fmla="*/ 19966 h 90"/>
                  <a:gd name="T22" fmla="*/ 133108 w 51"/>
                  <a:gd name="T23" fmla="*/ 26622 h 90"/>
                  <a:gd name="T24" fmla="*/ 126453 w 51"/>
                  <a:gd name="T25" fmla="*/ 19966 h 90"/>
                  <a:gd name="T26" fmla="*/ 133108 w 51"/>
                  <a:gd name="T27" fmla="*/ 16639 h 90"/>
                  <a:gd name="T28" fmla="*/ 56571 w 51"/>
                  <a:gd name="T29" fmla="*/ 16639 h 90"/>
                  <a:gd name="T30" fmla="*/ 113142 w 51"/>
                  <a:gd name="T31" fmla="*/ 16639 h 90"/>
                  <a:gd name="T32" fmla="*/ 113142 w 51"/>
                  <a:gd name="T33" fmla="*/ 23294 h 90"/>
                  <a:gd name="T34" fmla="*/ 56571 w 51"/>
                  <a:gd name="T35" fmla="*/ 23294 h 90"/>
                  <a:gd name="T36" fmla="*/ 56571 w 51"/>
                  <a:gd name="T37" fmla="*/ 16639 h 90"/>
                  <a:gd name="T38" fmla="*/ 86520 w 51"/>
                  <a:gd name="T39" fmla="*/ 276200 h 90"/>
                  <a:gd name="T40" fmla="*/ 69882 w 51"/>
                  <a:gd name="T41" fmla="*/ 262889 h 90"/>
                  <a:gd name="T42" fmla="*/ 86520 w 51"/>
                  <a:gd name="T43" fmla="*/ 249578 h 90"/>
                  <a:gd name="T44" fmla="*/ 99831 w 51"/>
                  <a:gd name="T45" fmla="*/ 262889 h 90"/>
                  <a:gd name="T46" fmla="*/ 86520 w 51"/>
                  <a:gd name="T47" fmla="*/ 276200 h 90"/>
                  <a:gd name="T48" fmla="*/ 153074 w 51"/>
                  <a:gd name="T49" fmla="*/ 229612 h 90"/>
                  <a:gd name="T50" fmla="*/ 16639 w 51"/>
                  <a:gd name="T51" fmla="*/ 229612 h 90"/>
                  <a:gd name="T52" fmla="*/ 16639 w 51"/>
                  <a:gd name="T53" fmla="*/ 36605 h 90"/>
                  <a:gd name="T54" fmla="*/ 153074 w 51"/>
                  <a:gd name="T55" fmla="*/ 36605 h 90"/>
                  <a:gd name="T56" fmla="*/ 153074 w 51"/>
                  <a:gd name="T57" fmla="*/ 229612 h 9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1"/>
                  <a:gd name="T88" fmla="*/ 0 h 90"/>
                  <a:gd name="T89" fmla="*/ 51 w 51"/>
                  <a:gd name="T90" fmla="*/ 90 h 9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1" h="90">
                    <a:moveTo>
                      <a:pt x="44" y="0"/>
                    </a:moveTo>
                    <a:cubicBezTo>
                      <a:pt x="7" y="0"/>
                      <a:pt x="7" y="0"/>
                      <a:pt x="7" y="0"/>
                    </a:cubicBezTo>
                    <a:cubicBezTo>
                      <a:pt x="3" y="0"/>
                      <a:pt x="0" y="3"/>
                      <a:pt x="0" y="7"/>
                    </a:cubicBezTo>
                    <a:cubicBezTo>
                      <a:pt x="0" y="83"/>
                      <a:pt x="0" y="83"/>
                      <a:pt x="0" y="83"/>
                    </a:cubicBezTo>
                    <a:cubicBezTo>
                      <a:pt x="0" y="87"/>
                      <a:pt x="3" y="90"/>
                      <a:pt x="7" y="90"/>
                    </a:cubicBezTo>
                    <a:cubicBezTo>
                      <a:pt x="44" y="90"/>
                      <a:pt x="44" y="90"/>
                      <a:pt x="44" y="90"/>
                    </a:cubicBezTo>
                    <a:cubicBezTo>
                      <a:pt x="48" y="90"/>
                      <a:pt x="51" y="87"/>
                      <a:pt x="51" y="83"/>
                    </a:cubicBezTo>
                    <a:cubicBezTo>
                      <a:pt x="51" y="7"/>
                      <a:pt x="51" y="7"/>
                      <a:pt x="51" y="7"/>
                    </a:cubicBezTo>
                    <a:cubicBezTo>
                      <a:pt x="51" y="3"/>
                      <a:pt x="48" y="0"/>
                      <a:pt x="44" y="0"/>
                    </a:cubicBezTo>
                    <a:close/>
                    <a:moveTo>
                      <a:pt x="40" y="5"/>
                    </a:moveTo>
                    <a:cubicBezTo>
                      <a:pt x="41" y="5"/>
                      <a:pt x="42" y="5"/>
                      <a:pt x="42" y="6"/>
                    </a:cubicBezTo>
                    <a:cubicBezTo>
                      <a:pt x="42" y="7"/>
                      <a:pt x="41" y="8"/>
                      <a:pt x="40" y="8"/>
                    </a:cubicBezTo>
                    <a:cubicBezTo>
                      <a:pt x="39" y="8"/>
                      <a:pt x="38" y="7"/>
                      <a:pt x="38" y="6"/>
                    </a:cubicBezTo>
                    <a:cubicBezTo>
                      <a:pt x="38" y="5"/>
                      <a:pt x="39" y="5"/>
                      <a:pt x="40" y="5"/>
                    </a:cubicBezTo>
                    <a:close/>
                    <a:moveTo>
                      <a:pt x="17" y="5"/>
                    </a:moveTo>
                    <a:cubicBezTo>
                      <a:pt x="34" y="5"/>
                      <a:pt x="34" y="5"/>
                      <a:pt x="34" y="5"/>
                    </a:cubicBezTo>
                    <a:cubicBezTo>
                      <a:pt x="34" y="7"/>
                      <a:pt x="34" y="7"/>
                      <a:pt x="34" y="7"/>
                    </a:cubicBezTo>
                    <a:cubicBezTo>
                      <a:pt x="17" y="7"/>
                      <a:pt x="17" y="7"/>
                      <a:pt x="17" y="7"/>
                    </a:cubicBezTo>
                    <a:lnTo>
                      <a:pt x="17" y="5"/>
                    </a:lnTo>
                    <a:close/>
                    <a:moveTo>
                      <a:pt x="26" y="83"/>
                    </a:moveTo>
                    <a:cubicBezTo>
                      <a:pt x="23" y="83"/>
                      <a:pt x="21" y="81"/>
                      <a:pt x="21" y="79"/>
                    </a:cubicBezTo>
                    <a:cubicBezTo>
                      <a:pt x="21" y="77"/>
                      <a:pt x="23" y="75"/>
                      <a:pt x="26" y="75"/>
                    </a:cubicBezTo>
                    <a:cubicBezTo>
                      <a:pt x="28" y="75"/>
                      <a:pt x="30" y="77"/>
                      <a:pt x="30" y="79"/>
                    </a:cubicBezTo>
                    <a:cubicBezTo>
                      <a:pt x="30" y="81"/>
                      <a:pt x="28" y="83"/>
                      <a:pt x="26" y="83"/>
                    </a:cubicBezTo>
                    <a:close/>
                    <a:moveTo>
                      <a:pt x="46" y="69"/>
                    </a:moveTo>
                    <a:cubicBezTo>
                      <a:pt x="5" y="69"/>
                      <a:pt x="5" y="69"/>
                      <a:pt x="5" y="69"/>
                    </a:cubicBezTo>
                    <a:cubicBezTo>
                      <a:pt x="5" y="11"/>
                      <a:pt x="5" y="11"/>
                      <a:pt x="5" y="11"/>
                    </a:cubicBezTo>
                    <a:cubicBezTo>
                      <a:pt x="46" y="11"/>
                      <a:pt x="46" y="11"/>
                      <a:pt x="46" y="11"/>
                    </a:cubicBezTo>
                    <a:lnTo>
                      <a:pt x="46" y="69"/>
                    </a:lnTo>
                    <a:close/>
                  </a:path>
                </a:pathLst>
              </a:custGeom>
              <a:solidFill>
                <a:schemeClr val="bg1"/>
              </a:solidFill>
              <a:ln w="9525" cmpd="sng">
                <a:noFill/>
                <a:bevel/>
              </a:ln>
            </p:spPr>
            <p:txBody>
              <a:bodyPr/>
              <a:lstStyle/>
              <a:p>
                <a:endParaRPr lang="zh-CN" altLang="en-US"/>
              </a:p>
            </p:txBody>
          </p:sp>
          <p:sp>
            <p:nvSpPr>
              <p:cNvPr id="35" name="Freeform 70"/>
              <p:cNvSpPr>
                <a:spLocks noChangeArrowheads="1"/>
              </p:cNvSpPr>
              <p:nvPr/>
            </p:nvSpPr>
            <p:spPr bwMode="auto">
              <a:xfrm>
                <a:off x="179696" y="17470"/>
                <a:ext cx="99831" cy="82362"/>
              </a:xfrm>
              <a:custGeom>
                <a:avLst/>
                <a:gdLst>
                  <a:gd name="T0" fmla="*/ 79865 w 40"/>
                  <a:gd name="T1" fmla="*/ 82362 h 33"/>
                  <a:gd name="T2" fmla="*/ 99831 w 40"/>
                  <a:gd name="T3" fmla="*/ 82362 h 33"/>
                  <a:gd name="T4" fmla="*/ 99831 w 40"/>
                  <a:gd name="T5" fmla="*/ 19967 h 33"/>
                  <a:gd name="T6" fmla="*/ 99831 w 40"/>
                  <a:gd name="T7" fmla="*/ 0 h 33"/>
                  <a:gd name="T8" fmla="*/ 79865 w 40"/>
                  <a:gd name="T9" fmla="*/ 0 h 33"/>
                  <a:gd name="T10" fmla="*/ 0 w 40"/>
                  <a:gd name="T11" fmla="*/ 0 h 33"/>
                  <a:gd name="T12" fmla="*/ 0 w 40"/>
                  <a:gd name="T13" fmla="*/ 19967 h 33"/>
                  <a:gd name="T14" fmla="*/ 79865 w 40"/>
                  <a:gd name="T15" fmla="*/ 19967 h 33"/>
                  <a:gd name="T16" fmla="*/ 79865 w 40"/>
                  <a:gd name="T17" fmla="*/ 82362 h 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0"/>
                  <a:gd name="T28" fmla="*/ 0 h 33"/>
                  <a:gd name="T29" fmla="*/ 40 w 40"/>
                  <a:gd name="T30" fmla="*/ 33 h 3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0" h="33">
                    <a:moveTo>
                      <a:pt x="32" y="33"/>
                    </a:moveTo>
                    <a:lnTo>
                      <a:pt x="40" y="33"/>
                    </a:lnTo>
                    <a:lnTo>
                      <a:pt x="40" y="8"/>
                    </a:lnTo>
                    <a:lnTo>
                      <a:pt x="40" y="0"/>
                    </a:lnTo>
                    <a:lnTo>
                      <a:pt x="32" y="0"/>
                    </a:lnTo>
                    <a:lnTo>
                      <a:pt x="0" y="0"/>
                    </a:lnTo>
                    <a:lnTo>
                      <a:pt x="0" y="8"/>
                    </a:lnTo>
                    <a:lnTo>
                      <a:pt x="32" y="8"/>
                    </a:lnTo>
                    <a:lnTo>
                      <a:pt x="32" y="33"/>
                    </a:lnTo>
                    <a:close/>
                  </a:path>
                </a:pathLst>
              </a:custGeom>
              <a:solidFill>
                <a:schemeClr val="bg1"/>
              </a:solidFill>
              <a:ln w="9525" cmpd="sng">
                <a:noFill/>
                <a:bevel/>
              </a:ln>
            </p:spPr>
            <p:txBody>
              <a:bodyPr/>
              <a:lstStyle/>
              <a:p>
                <a:endParaRPr lang="zh-CN" altLang="en-US"/>
              </a:p>
            </p:txBody>
          </p:sp>
          <p:sp>
            <p:nvSpPr>
              <p:cNvPr id="36" name="Freeform 71"/>
              <p:cNvSpPr>
                <a:spLocks noChangeArrowheads="1"/>
              </p:cNvSpPr>
              <p:nvPr/>
            </p:nvSpPr>
            <p:spPr bwMode="auto">
              <a:xfrm>
                <a:off x="89848" y="316964"/>
                <a:ext cx="82362" cy="82362"/>
              </a:xfrm>
              <a:custGeom>
                <a:avLst/>
                <a:gdLst>
                  <a:gd name="T0" fmla="*/ 19967 w 33"/>
                  <a:gd name="T1" fmla="*/ 0 h 33"/>
                  <a:gd name="T2" fmla="*/ 0 w 33"/>
                  <a:gd name="T3" fmla="*/ 0 h 33"/>
                  <a:gd name="T4" fmla="*/ 0 w 33"/>
                  <a:gd name="T5" fmla="*/ 62395 h 33"/>
                  <a:gd name="T6" fmla="*/ 0 w 33"/>
                  <a:gd name="T7" fmla="*/ 82362 h 33"/>
                  <a:gd name="T8" fmla="*/ 19967 w 33"/>
                  <a:gd name="T9" fmla="*/ 82362 h 33"/>
                  <a:gd name="T10" fmla="*/ 82362 w 33"/>
                  <a:gd name="T11" fmla="*/ 82362 h 33"/>
                  <a:gd name="T12" fmla="*/ 82362 w 33"/>
                  <a:gd name="T13" fmla="*/ 62395 h 33"/>
                  <a:gd name="T14" fmla="*/ 19967 w 33"/>
                  <a:gd name="T15" fmla="*/ 62395 h 33"/>
                  <a:gd name="T16" fmla="*/ 19967 w 33"/>
                  <a:gd name="T17" fmla="*/ 0 h 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3"/>
                  <a:gd name="T28" fmla="*/ 0 h 33"/>
                  <a:gd name="T29" fmla="*/ 33 w 33"/>
                  <a:gd name="T30" fmla="*/ 33 h 3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3" h="33">
                    <a:moveTo>
                      <a:pt x="8" y="0"/>
                    </a:moveTo>
                    <a:lnTo>
                      <a:pt x="0" y="0"/>
                    </a:lnTo>
                    <a:lnTo>
                      <a:pt x="0" y="25"/>
                    </a:lnTo>
                    <a:lnTo>
                      <a:pt x="0" y="33"/>
                    </a:lnTo>
                    <a:lnTo>
                      <a:pt x="8" y="33"/>
                    </a:lnTo>
                    <a:lnTo>
                      <a:pt x="33" y="33"/>
                    </a:lnTo>
                    <a:lnTo>
                      <a:pt x="33" y="25"/>
                    </a:lnTo>
                    <a:lnTo>
                      <a:pt x="8" y="25"/>
                    </a:lnTo>
                    <a:lnTo>
                      <a:pt x="8" y="0"/>
                    </a:lnTo>
                    <a:close/>
                  </a:path>
                </a:pathLst>
              </a:custGeom>
              <a:solidFill>
                <a:schemeClr val="bg1"/>
              </a:solidFill>
              <a:ln w="9525" cmpd="sng">
                <a:noFill/>
                <a:bevel/>
              </a:ln>
            </p:spPr>
            <p:txBody>
              <a:bodyPr/>
              <a:lstStyle/>
              <a:p>
                <a:endParaRPr lang="zh-CN" altLang="en-US"/>
              </a:p>
            </p:txBody>
          </p:sp>
        </p:grpSp>
      </p:grpSp>
      <p:grpSp>
        <p:nvGrpSpPr>
          <p:cNvPr id="37" name="组合 36"/>
          <p:cNvGrpSpPr/>
          <p:nvPr/>
        </p:nvGrpSpPr>
        <p:grpSpPr>
          <a:xfrm>
            <a:off x="1285634" y="1989634"/>
            <a:ext cx="2867972" cy="1096118"/>
            <a:chOff x="1285634" y="2021572"/>
            <a:chExt cx="2867972" cy="1096118"/>
          </a:xfrm>
        </p:grpSpPr>
        <p:sp>
          <p:nvSpPr>
            <p:cNvPr id="38" name="TextBox 7"/>
            <p:cNvSpPr>
              <a:spLocks noChangeArrowheads="1"/>
            </p:cNvSpPr>
            <p:nvPr/>
          </p:nvSpPr>
          <p:spPr bwMode="auto">
            <a:xfrm>
              <a:off x="1285634" y="2379026"/>
              <a:ext cx="286797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sz="1400" dirty="0">
                  <a:solidFill>
                    <a:schemeClr val="bg2">
                      <a:lumMod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14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39" name="文本框 19"/>
            <p:cNvSpPr>
              <a:spLocks noChangeArrowheads="1"/>
            </p:cNvSpPr>
            <p:nvPr/>
          </p:nvSpPr>
          <p:spPr bwMode="auto">
            <a:xfrm>
              <a:off x="1285634" y="2021572"/>
              <a:ext cx="17235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dirty="0">
                  <a:solidFill>
                    <a:schemeClr val="bg2">
                      <a:lumMod val="50000"/>
                    </a:schemeClr>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输入你的标题</a:t>
              </a:r>
              <a:endParaRPr lang="en-US" altLang="zh-CN" sz="1200" b="1" dirty="0">
                <a:solidFill>
                  <a:schemeClr val="bg2">
                    <a:lumMod val="50000"/>
                  </a:schemeClr>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endParaRPr>
            </a:p>
          </p:txBody>
        </p:sp>
      </p:grpSp>
      <p:grpSp>
        <p:nvGrpSpPr>
          <p:cNvPr id="40" name="组合 39"/>
          <p:cNvGrpSpPr/>
          <p:nvPr/>
        </p:nvGrpSpPr>
        <p:grpSpPr>
          <a:xfrm>
            <a:off x="710294" y="3357786"/>
            <a:ext cx="2902835" cy="1037291"/>
            <a:chOff x="710294" y="3389724"/>
            <a:chExt cx="2902835" cy="1037291"/>
          </a:xfrm>
        </p:grpSpPr>
        <p:sp>
          <p:nvSpPr>
            <p:cNvPr id="41" name="TextBox 7"/>
            <p:cNvSpPr>
              <a:spLocks noChangeArrowheads="1"/>
            </p:cNvSpPr>
            <p:nvPr/>
          </p:nvSpPr>
          <p:spPr bwMode="auto">
            <a:xfrm>
              <a:off x="710294" y="3688351"/>
              <a:ext cx="290283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sz="1400" dirty="0">
                  <a:solidFill>
                    <a:schemeClr val="bg2">
                      <a:lumMod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14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42" name="文本框 19"/>
            <p:cNvSpPr>
              <a:spLocks noChangeArrowheads="1"/>
            </p:cNvSpPr>
            <p:nvPr/>
          </p:nvSpPr>
          <p:spPr bwMode="auto">
            <a:xfrm>
              <a:off x="710294" y="3389724"/>
              <a:ext cx="17235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dirty="0">
                  <a:solidFill>
                    <a:schemeClr val="bg2">
                      <a:lumMod val="50000"/>
                    </a:schemeClr>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输入你的标题</a:t>
              </a:r>
              <a:endParaRPr lang="en-US" altLang="zh-CN" sz="1200" b="1" dirty="0">
                <a:solidFill>
                  <a:schemeClr val="bg2">
                    <a:lumMod val="50000"/>
                  </a:schemeClr>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endParaRPr>
            </a:p>
          </p:txBody>
        </p:sp>
      </p:grpSp>
      <p:grpSp>
        <p:nvGrpSpPr>
          <p:cNvPr id="43" name="组合 42"/>
          <p:cNvGrpSpPr/>
          <p:nvPr/>
        </p:nvGrpSpPr>
        <p:grpSpPr>
          <a:xfrm>
            <a:off x="1211086" y="4725938"/>
            <a:ext cx="2902835" cy="1055178"/>
            <a:chOff x="1211086" y="4757876"/>
            <a:chExt cx="2902835" cy="1055178"/>
          </a:xfrm>
        </p:grpSpPr>
        <p:sp>
          <p:nvSpPr>
            <p:cNvPr id="44" name="TextBox 7"/>
            <p:cNvSpPr>
              <a:spLocks noChangeArrowheads="1"/>
            </p:cNvSpPr>
            <p:nvPr/>
          </p:nvSpPr>
          <p:spPr bwMode="auto">
            <a:xfrm>
              <a:off x="1211086" y="5074390"/>
              <a:ext cx="290283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sz="1400" dirty="0">
                  <a:solidFill>
                    <a:schemeClr val="bg2">
                      <a:lumMod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14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45" name="文本框 19"/>
            <p:cNvSpPr>
              <a:spLocks noChangeArrowheads="1"/>
            </p:cNvSpPr>
            <p:nvPr/>
          </p:nvSpPr>
          <p:spPr bwMode="auto">
            <a:xfrm>
              <a:off x="1211086" y="4757876"/>
              <a:ext cx="17235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dirty="0">
                  <a:solidFill>
                    <a:schemeClr val="bg2">
                      <a:lumMod val="50000"/>
                    </a:schemeClr>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输入你的标题</a:t>
              </a:r>
              <a:endParaRPr lang="en-US" altLang="zh-CN" sz="1200" b="1" dirty="0">
                <a:solidFill>
                  <a:schemeClr val="bg2">
                    <a:lumMod val="50000"/>
                  </a:schemeClr>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endParaRPr>
            </a:p>
          </p:txBody>
        </p:sp>
      </p:grpSp>
      <p:grpSp>
        <p:nvGrpSpPr>
          <p:cNvPr id="46" name="组合 45"/>
          <p:cNvGrpSpPr/>
          <p:nvPr/>
        </p:nvGrpSpPr>
        <p:grpSpPr>
          <a:xfrm>
            <a:off x="8160276" y="1989634"/>
            <a:ext cx="2902835" cy="1069266"/>
            <a:chOff x="8160276" y="2093580"/>
            <a:chExt cx="2902835" cy="1069266"/>
          </a:xfrm>
        </p:grpSpPr>
        <p:sp>
          <p:nvSpPr>
            <p:cNvPr id="47" name="TextBox 7"/>
            <p:cNvSpPr>
              <a:spLocks noChangeArrowheads="1"/>
            </p:cNvSpPr>
            <p:nvPr/>
          </p:nvSpPr>
          <p:spPr bwMode="auto">
            <a:xfrm>
              <a:off x="8160276" y="2424182"/>
              <a:ext cx="290283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sz="1400" dirty="0">
                  <a:solidFill>
                    <a:schemeClr val="bg2">
                      <a:lumMod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14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48" name="文本框 19"/>
            <p:cNvSpPr>
              <a:spLocks noChangeArrowheads="1"/>
            </p:cNvSpPr>
            <p:nvPr/>
          </p:nvSpPr>
          <p:spPr bwMode="auto">
            <a:xfrm>
              <a:off x="8160276" y="2093580"/>
              <a:ext cx="17235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dirty="0">
                  <a:solidFill>
                    <a:schemeClr val="bg2">
                      <a:lumMod val="50000"/>
                    </a:schemeClr>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输入你的标题</a:t>
              </a:r>
              <a:endParaRPr lang="en-US" altLang="zh-CN" sz="1200" b="1" dirty="0">
                <a:solidFill>
                  <a:schemeClr val="bg2">
                    <a:lumMod val="50000"/>
                  </a:schemeClr>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endParaRPr>
            </a:p>
          </p:txBody>
        </p:sp>
      </p:grpSp>
      <p:grpSp>
        <p:nvGrpSpPr>
          <p:cNvPr id="49" name="组合 48"/>
          <p:cNvGrpSpPr/>
          <p:nvPr/>
        </p:nvGrpSpPr>
        <p:grpSpPr>
          <a:xfrm>
            <a:off x="8543478" y="3357786"/>
            <a:ext cx="2902835" cy="1082447"/>
            <a:chOff x="8769876" y="3389724"/>
            <a:chExt cx="2902835" cy="1082447"/>
          </a:xfrm>
        </p:grpSpPr>
        <p:sp>
          <p:nvSpPr>
            <p:cNvPr id="50" name="TextBox 7"/>
            <p:cNvSpPr>
              <a:spLocks noChangeArrowheads="1"/>
            </p:cNvSpPr>
            <p:nvPr/>
          </p:nvSpPr>
          <p:spPr bwMode="auto">
            <a:xfrm>
              <a:off x="8769876" y="3733507"/>
              <a:ext cx="290283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sz="1400" dirty="0">
                  <a:solidFill>
                    <a:schemeClr val="bg2">
                      <a:lumMod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14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51" name="文本框 19"/>
            <p:cNvSpPr>
              <a:spLocks noChangeArrowheads="1"/>
            </p:cNvSpPr>
            <p:nvPr/>
          </p:nvSpPr>
          <p:spPr bwMode="auto">
            <a:xfrm>
              <a:off x="8769876" y="3389724"/>
              <a:ext cx="17235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dirty="0">
                  <a:solidFill>
                    <a:schemeClr val="bg2">
                      <a:lumMod val="50000"/>
                    </a:schemeClr>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输入你的标题</a:t>
              </a:r>
              <a:endParaRPr lang="en-US" altLang="zh-CN" sz="1200" b="1" dirty="0">
                <a:solidFill>
                  <a:schemeClr val="bg2">
                    <a:lumMod val="50000"/>
                  </a:schemeClr>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endParaRPr>
            </a:p>
          </p:txBody>
        </p:sp>
      </p:grpSp>
      <p:grpSp>
        <p:nvGrpSpPr>
          <p:cNvPr id="52" name="组合 51"/>
          <p:cNvGrpSpPr/>
          <p:nvPr/>
        </p:nvGrpSpPr>
        <p:grpSpPr>
          <a:xfrm>
            <a:off x="8160276" y="4725938"/>
            <a:ext cx="2902835" cy="1100334"/>
            <a:chOff x="8160276" y="4757876"/>
            <a:chExt cx="2902835" cy="1100334"/>
          </a:xfrm>
        </p:grpSpPr>
        <p:sp>
          <p:nvSpPr>
            <p:cNvPr id="53" name="TextBox 7"/>
            <p:cNvSpPr>
              <a:spLocks noChangeArrowheads="1"/>
            </p:cNvSpPr>
            <p:nvPr/>
          </p:nvSpPr>
          <p:spPr bwMode="auto">
            <a:xfrm>
              <a:off x="8160276" y="5119546"/>
              <a:ext cx="290283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sz="1400" dirty="0">
                  <a:solidFill>
                    <a:schemeClr val="bg2">
                      <a:lumMod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14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54" name="文本框 19"/>
            <p:cNvSpPr>
              <a:spLocks noChangeArrowheads="1"/>
            </p:cNvSpPr>
            <p:nvPr/>
          </p:nvSpPr>
          <p:spPr bwMode="auto">
            <a:xfrm>
              <a:off x="8160276" y="4757876"/>
              <a:ext cx="17235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dirty="0">
                  <a:solidFill>
                    <a:schemeClr val="bg2">
                      <a:lumMod val="50000"/>
                    </a:schemeClr>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输入你的标题</a:t>
              </a:r>
              <a:endParaRPr lang="en-US" altLang="zh-CN" sz="1200" b="1" dirty="0">
                <a:solidFill>
                  <a:schemeClr val="bg2">
                    <a:lumMod val="50000"/>
                  </a:schemeClr>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endParaRPr>
            </a:p>
          </p:txBody>
        </p:sp>
      </p:grpSp>
      <p:sp>
        <p:nvSpPr>
          <p:cNvPr id="55" name="矩形 54"/>
          <p:cNvSpPr/>
          <p:nvPr/>
        </p:nvSpPr>
        <p:spPr>
          <a:xfrm>
            <a:off x="5447134" y="2965808"/>
            <a:ext cx="1313180" cy="1446550"/>
          </a:xfrm>
          <a:prstGeom prst="rect">
            <a:avLst/>
          </a:prstGeom>
        </p:spPr>
        <p:txBody>
          <a:bodyPr wrap="none">
            <a:spAutoFit/>
          </a:bodyPr>
          <a:lstStyle/>
          <a:p>
            <a:r>
              <a:rPr lang="zh-CN" altLang="en-US" sz="4400" b="1" dirty="0">
                <a:solidFill>
                  <a:schemeClr val="accent1"/>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输入</a:t>
            </a:r>
            <a:endParaRPr lang="en-US" altLang="zh-CN" sz="4400" b="1" dirty="0">
              <a:solidFill>
                <a:schemeClr val="accent1"/>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endParaRPr>
          </a:p>
          <a:p>
            <a:r>
              <a:rPr lang="zh-CN" altLang="en-US" sz="4400" b="1" dirty="0">
                <a:solidFill>
                  <a:schemeClr val="accent1"/>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标题</a:t>
            </a:r>
            <a:endParaRPr lang="en-US" altLang="zh-CN" sz="2800" b="1" dirty="0">
              <a:solidFill>
                <a:schemeClr val="accent1"/>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endParaRPr>
          </a:p>
        </p:txBody>
      </p:sp>
    </p:spTree>
  </p:cSld>
  <p:clrMapOvr>
    <a:masterClrMapping/>
  </p:clrMapOvr>
  <p:transition spd="med" advTm="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additive="base">
                                        <p:cTn id="7" dur="500" fill="hold"/>
                                        <p:tgtEl>
                                          <p:spTgt spid="55"/>
                                        </p:tgtEl>
                                        <p:attrNameLst>
                                          <p:attrName>ppt_x</p:attrName>
                                        </p:attrNameLst>
                                      </p:cBhvr>
                                      <p:tavLst>
                                        <p:tav tm="0">
                                          <p:val>
                                            <p:strVal val="#ppt_x"/>
                                          </p:val>
                                        </p:tav>
                                        <p:tav tm="100000">
                                          <p:val>
                                            <p:strVal val="#ppt_x"/>
                                          </p:val>
                                        </p:tav>
                                      </p:tavLst>
                                    </p:anim>
                                    <p:anim calcmode="lin" valueType="num">
                                      <p:cBhvr additive="base">
                                        <p:cTn id="8" dur="500" fill="hold"/>
                                        <p:tgtEl>
                                          <p:spTgt spid="5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1" presetClass="entr" presetSubtype="1"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heel(1)">
                                      <p:cBhvr>
                                        <p:cTn id="12" dur="700"/>
                                        <p:tgtEl>
                                          <p:spTgt spid="2"/>
                                        </p:tgtEl>
                                      </p:cBhvr>
                                    </p:animEffect>
                                  </p:childTnLst>
                                </p:cTn>
                              </p:par>
                            </p:childTnLst>
                          </p:cTn>
                        </p:par>
                        <p:par>
                          <p:cTn id="13" fill="hold">
                            <p:stCondLst>
                              <p:cond delay="1500"/>
                            </p:stCondLst>
                            <p:childTnLst>
                              <p:par>
                                <p:cTn id="14" presetID="53" presetClass="entr" presetSubtype="16"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Effect transition="in" filter="fade">
                                      <p:cBhvr>
                                        <p:cTn id="18" dur="500"/>
                                        <p:tgtEl>
                                          <p:spTgt spid="3"/>
                                        </p:tgtEl>
                                      </p:cBhvr>
                                    </p:animEffect>
                                  </p:childTnLst>
                                </p:cTn>
                              </p:par>
                            </p:childTnLst>
                          </p:cTn>
                        </p:par>
                        <p:par>
                          <p:cTn id="19" fill="hold">
                            <p:stCondLst>
                              <p:cond delay="2000"/>
                            </p:stCondLst>
                            <p:childTnLst>
                              <p:par>
                                <p:cTn id="20" presetID="22" presetClass="entr" presetSubtype="1" fill="hold" nodeType="after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wipe(up)">
                                      <p:cBhvr>
                                        <p:cTn id="22" dur="500"/>
                                        <p:tgtEl>
                                          <p:spTgt spid="37"/>
                                        </p:tgtEl>
                                      </p:cBhvr>
                                    </p:animEffect>
                                  </p:childTnLst>
                                </p:cTn>
                              </p:par>
                            </p:childTnLst>
                          </p:cTn>
                        </p:par>
                        <p:par>
                          <p:cTn id="23" fill="hold">
                            <p:stCondLst>
                              <p:cond delay="2500"/>
                            </p:stCondLst>
                            <p:childTnLst>
                              <p:par>
                                <p:cTn id="24" presetID="53" presetClass="entr" presetSubtype="16" fill="hold" nodeType="after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fltVal val="0"/>
                                          </p:val>
                                        </p:tav>
                                        <p:tav tm="100000">
                                          <p:val>
                                            <p:strVal val="#ppt_w"/>
                                          </p:val>
                                        </p:tav>
                                      </p:tavLst>
                                    </p:anim>
                                    <p:anim calcmode="lin" valueType="num">
                                      <p:cBhvr>
                                        <p:cTn id="27" dur="500" fill="hold"/>
                                        <p:tgtEl>
                                          <p:spTgt spid="12"/>
                                        </p:tgtEl>
                                        <p:attrNameLst>
                                          <p:attrName>ppt_h</p:attrName>
                                        </p:attrNameLst>
                                      </p:cBhvr>
                                      <p:tavLst>
                                        <p:tav tm="0">
                                          <p:val>
                                            <p:fltVal val="0"/>
                                          </p:val>
                                        </p:tav>
                                        <p:tav tm="100000">
                                          <p:val>
                                            <p:strVal val="#ppt_h"/>
                                          </p:val>
                                        </p:tav>
                                      </p:tavLst>
                                    </p:anim>
                                    <p:animEffect transition="in" filter="fade">
                                      <p:cBhvr>
                                        <p:cTn id="28" dur="500"/>
                                        <p:tgtEl>
                                          <p:spTgt spid="12"/>
                                        </p:tgtEl>
                                      </p:cBhvr>
                                    </p:animEffect>
                                  </p:childTnLst>
                                </p:cTn>
                              </p:par>
                            </p:childTnLst>
                          </p:cTn>
                        </p:par>
                        <p:par>
                          <p:cTn id="29" fill="hold">
                            <p:stCondLst>
                              <p:cond delay="3000"/>
                            </p:stCondLst>
                            <p:childTnLst>
                              <p:par>
                                <p:cTn id="30" presetID="22" presetClass="entr" presetSubtype="1" fill="hold" nodeType="after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wipe(up)">
                                      <p:cBhvr>
                                        <p:cTn id="32" dur="500"/>
                                        <p:tgtEl>
                                          <p:spTgt spid="40"/>
                                        </p:tgtEl>
                                      </p:cBhvr>
                                    </p:animEffect>
                                  </p:childTnLst>
                                </p:cTn>
                              </p:par>
                            </p:childTnLst>
                          </p:cTn>
                        </p:par>
                        <p:par>
                          <p:cTn id="33" fill="hold">
                            <p:stCondLst>
                              <p:cond delay="3500"/>
                            </p:stCondLst>
                            <p:childTnLst>
                              <p:par>
                                <p:cTn id="34" presetID="53" presetClass="entr" presetSubtype="16" fill="hold" nodeType="afterEffect">
                                  <p:stCondLst>
                                    <p:cond delay="0"/>
                                  </p:stCondLst>
                                  <p:childTnLst>
                                    <p:set>
                                      <p:cBhvr>
                                        <p:cTn id="35" dur="1" fill="hold">
                                          <p:stCondLst>
                                            <p:cond delay="0"/>
                                          </p:stCondLst>
                                        </p:cTn>
                                        <p:tgtEl>
                                          <p:spTgt spid="24"/>
                                        </p:tgtEl>
                                        <p:attrNameLst>
                                          <p:attrName>style.visibility</p:attrName>
                                        </p:attrNameLst>
                                      </p:cBhvr>
                                      <p:to>
                                        <p:strVal val="visible"/>
                                      </p:to>
                                    </p:set>
                                    <p:anim calcmode="lin" valueType="num">
                                      <p:cBhvr>
                                        <p:cTn id="36" dur="500" fill="hold"/>
                                        <p:tgtEl>
                                          <p:spTgt spid="24"/>
                                        </p:tgtEl>
                                        <p:attrNameLst>
                                          <p:attrName>ppt_w</p:attrName>
                                        </p:attrNameLst>
                                      </p:cBhvr>
                                      <p:tavLst>
                                        <p:tav tm="0">
                                          <p:val>
                                            <p:fltVal val="0"/>
                                          </p:val>
                                        </p:tav>
                                        <p:tav tm="100000">
                                          <p:val>
                                            <p:strVal val="#ppt_w"/>
                                          </p:val>
                                        </p:tav>
                                      </p:tavLst>
                                    </p:anim>
                                    <p:anim calcmode="lin" valueType="num">
                                      <p:cBhvr>
                                        <p:cTn id="37" dur="500" fill="hold"/>
                                        <p:tgtEl>
                                          <p:spTgt spid="24"/>
                                        </p:tgtEl>
                                        <p:attrNameLst>
                                          <p:attrName>ppt_h</p:attrName>
                                        </p:attrNameLst>
                                      </p:cBhvr>
                                      <p:tavLst>
                                        <p:tav tm="0">
                                          <p:val>
                                            <p:fltVal val="0"/>
                                          </p:val>
                                        </p:tav>
                                        <p:tav tm="100000">
                                          <p:val>
                                            <p:strVal val="#ppt_h"/>
                                          </p:val>
                                        </p:tav>
                                      </p:tavLst>
                                    </p:anim>
                                    <p:animEffect transition="in" filter="fade">
                                      <p:cBhvr>
                                        <p:cTn id="38" dur="500"/>
                                        <p:tgtEl>
                                          <p:spTgt spid="24"/>
                                        </p:tgtEl>
                                      </p:cBhvr>
                                    </p:animEffect>
                                  </p:childTnLst>
                                </p:cTn>
                              </p:par>
                            </p:childTnLst>
                          </p:cTn>
                        </p:par>
                        <p:par>
                          <p:cTn id="39" fill="hold">
                            <p:stCondLst>
                              <p:cond delay="4000"/>
                            </p:stCondLst>
                            <p:childTnLst>
                              <p:par>
                                <p:cTn id="40" presetID="22" presetClass="entr" presetSubtype="1" fill="hold" nodeType="after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wipe(up)">
                                      <p:cBhvr>
                                        <p:cTn id="42" dur="500"/>
                                        <p:tgtEl>
                                          <p:spTgt spid="43"/>
                                        </p:tgtEl>
                                      </p:cBhvr>
                                    </p:animEffect>
                                  </p:childTnLst>
                                </p:cTn>
                              </p:par>
                            </p:childTnLst>
                          </p:cTn>
                        </p:par>
                        <p:par>
                          <p:cTn id="43" fill="hold">
                            <p:stCondLst>
                              <p:cond delay="4500"/>
                            </p:stCondLst>
                            <p:childTnLst>
                              <p:par>
                                <p:cTn id="44" presetID="53" presetClass="entr" presetSubtype="16" fill="hold" nodeType="afterEffect">
                                  <p:stCondLst>
                                    <p:cond delay="0"/>
                                  </p:stCondLst>
                                  <p:childTnLst>
                                    <p:set>
                                      <p:cBhvr>
                                        <p:cTn id="45" dur="1" fill="hold">
                                          <p:stCondLst>
                                            <p:cond delay="0"/>
                                          </p:stCondLst>
                                        </p:cTn>
                                        <p:tgtEl>
                                          <p:spTgt spid="27"/>
                                        </p:tgtEl>
                                        <p:attrNameLst>
                                          <p:attrName>style.visibility</p:attrName>
                                        </p:attrNameLst>
                                      </p:cBhvr>
                                      <p:to>
                                        <p:strVal val="visible"/>
                                      </p:to>
                                    </p:set>
                                    <p:anim calcmode="lin" valueType="num">
                                      <p:cBhvr>
                                        <p:cTn id="46" dur="500" fill="hold"/>
                                        <p:tgtEl>
                                          <p:spTgt spid="27"/>
                                        </p:tgtEl>
                                        <p:attrNameLst>
                                          <p:attrName>ppt_w</p:attrName>
                                        </p:attrNameLst>
                                      </p:cBhvr>
                                      <p:tavLst>
                                        <p:tav tm="0">
                                          <p:val>
                                            <p:fltVal val="0"/>
                                          </p:val>
                                        </p:tav>
                                        <p:tav tm="100000">
                                          <p:val>
                                            <p:strVal val="#ppt_w"/>
                                          </p:val>
                                        </p:tav>
                                      </p:tavLst>
                                    </p:anim>
                                    <p:anim calcmode="lin" valueType="num">
                                      <p:cBhvr>
                                        <p:cTn id="47" dur="500" fill="hold"/>
                                        <p:tgtEl>
                                          <p:spTgt spid="27"/>
                                        </p:tgtEl>
                                        <p:attrNameLst>
                                          <p:attrName>ppt_h</p:attrName>
                                        </p:attrNameLst>
                                      </p:cBhvr>
                                      <p:tavLst>
                                        <p:tav tm="0">
                                          <p:val>
                                            <p:fltVal val="0"/>
                                          </p:val>
                                        </p:tav>
                                        <p:tav tm="100000">
                                          <p:val>
                                            <p:strVal val="#ppt_h"/>
                                          </p:val>
                                        </p:tav>
                                      </p:tavLst>
                                    </p:anim>
                                    <p:animEffect transition="in" filter="fade">
                                      <p:cBhvr>
                                        <p:cTn id="48" dur="500"/>
                                        <p:tgtEl>
                                          <p:spTgt spid="27"/>
                                        </p:tgtEl>
                                      </p:cBhvr>
                                    </p:animEffect>
                                  </p:childTnLst>
                                </p:cTn>
                              </p:par>
                            </p:childTnLst>
                          </p:cTn>
                        </p:par>
                        <p:par>
                          <p:cTn id="49" fill="hold">
                            <p:stCondLst>
                              <p:cond delay="5000"/>
                            </p:stCondLst>
                            <p:childTnLst>
                              <p:par>
                                <p:cTn id="50" presetID="22" presetClass="entr" presetSubtype="1" fill="hold" nodeType="afterEffect">
                                  <p:stCondLst>
                                    <p:cond delay="0"/>
                                  </p:stCondLst>
                                  <p:childTnLst>
                                    <p:set>
                                      <p:cBhvr>
                                        <p:cTn id="51" dur="1" fill="hold">
                                          <p:stCondLst>
                                            <p:cond delay="0"/>
                                          </p:stCondLst>
                                        </p:cTn>
                                        <p:tgtEl>
                                          <p:spTgt spid="52"/>
                                        </p:tgtEl>
                                        <p:attrNameLst>
                                          <p:attrName>style.visibility</p:attrName>
                                        </p:attrNameLst>
                                      </p:cBhvr>
                                      <p:to>
                                        <p:strVal val="visible"/>
                                      </p:to>
                                    </p:set>
                                    <p:animEffect transition="in" filter="wipe(up)">
                                      <p:cBhvr>
                                        <p:cTn id="52" dur="500"/>
                                        <p:tgtEl>
                                          <p:spTgt spid="52"/>
                                        </p:tgtEl>
                                      </p:cBhvr>
                                    </p:animEffect>
                                  </p:childTnLst>
                                </p:cTn>
                              </p:par>
                            </p:childTnLst>
                          </p:cTn>
                        </p:par>
                        <p:par>
                          <p:cTn id="53" fill="hold">
                            <p:stCondLst>
                              <p:cond delay="5500"/>
                            </p:stCondLst>
                            <p:childTnLst>
                              <p:par>
                                <p:cTn id="54" presetID="53" presetClass="entr" presetSubtype="16" fill="hold" nodeType="afterEffect">
                                  <p:stCondLst>
                                    <p:cond delay="0"/>
                                  </p:stCondLst>
                                  <p:childTnLst>
                                    <p:set>
                                      <p:cBhvr>
                                        <p:cTn id="55" dur="1" fill="hold">
                                          <p:stCondLst>
                                            <p:cond delay="0"/>
                                          </p:stCondLst>
                                        </p:cTn>
                                        <p:tgtEl>
                                          <p:spTgt spid="17"/>
                                        </p:tgtEl>
                                        <p:attrNameLst>
                                          <p:attrName>style.visibility</p:attrName>
                                        </p:attrNameLst>
                                      </p:cBhvr>
                                      <p:to>
                                        <p:strVal val="visible"/>
                                      </p:to>
                                    </p:set>
                                    <p:anim calcmode="lin" valueType="num">
                                      <p:cBhvr>
                                        <p:cTn id="56" dur="500" fill="hold"/>
                                        <p:tgtEl>
                                          <p:spTgt spid="17"/>
                                        </p:tgtEl>
                                        <p:attrNameLst>
                                          <p:attrName>ppt_w</p:attrName>
                                        </p:attrNameLst>
                                      </p:cBhvr>
                                      <p:tavLst>
                                        <p:tav tm="0">
                                          <p:val>
                                            <p:fltVal val="0"/>
                                          </p:val>
                                        </p:tav>
                                        <p:tav tm="100000">
                                          <p:val>
                                            <p:strVal val="#ppt_w"/>
                                          </p:val>
                                        </p:tav>
                                      </p:tavLst>
                                    </p:anim>
                                    <p:anim calcmode="lin" valueType="num">
                                      <p:cBhvr>
                                        <p:cTn id="57" dur="500" fill="hold"/>
                                        <p:tgtEl>
                                          <p:spTgt spid="17"/>
                                        </p:tgtEl>
                                        <p:attrNameLst>
                                          <p:attrName>ppt_h</p:attrName>
                                        </p:attrNameLst>
                                      </p:cBhvr>
                                      <p:tavLst>
                                        <p:tav tm="0">
                                          <p:val>
                                            <p:fltVal val="0"/>
                                          </p:val>
                                        </p:tav>
                                        <p:tav tm="100000">
                                          <p:val>
                                            <p:strVal val="#ppt_h"/>
                                          </p:val>
                                        </p:tav>
                                      </p:tavLst>
                                    </p:anim>
                                    <p:animEffect transition="in" filter="fade">
                                      <p:cBhvr>
                                        <p:cTn id="58" dur="500"/>
                                        <p:tgtEl>
                                          <p:spTgt spid="17"/>
                                        </p:tgtEl>
                                      </p:cBhvr>
                                    </p:animEffect>
                                  </p:childTnLst>
                                </p:cTn>
                              </p:par>
                            </p:childTnLst>
                          </p:cTn>
                        </p:par>
                        <p:par>
                          <p:cTn id="59" fill="hold">
                            <p:stCondLst>
                              <p:cond delay="6000"/>
                            </p:stCondLst>
                            <p:childTnLst>
                              <p:par>
                                <p:cTn id="60" presetID="22" presetClass="entr" presetSubtype="1" fill="hold" nodeType="afterEffect">
                                  <p:stCondLst>
                                    <p:cond delay="0"/>
                                  </p:stCondLst>
                                  <p:childTnLst>
                                    <p:set>
                                      <p:cBhvr>
                                        <p:cTn id="61" dur="1" fill="hold">
                                          <p:stCondLst>
                                            <p:cond delay="0"/>
                                          </p:stCondLst>
                                        </p:cTn>
                                        <p:tgtEl>
                                          <p:spTgt spid="49"/>
                                        </p:tgtEl>
                                        <p:attrNameLst>
                                          <p:attrName>style.visibility</p:attrName>
                                        </p:attrNameLst>
                                      </p:cBhvr>
                                      <p:to>
                                        <p:strVal val="visible"/>
                                      </p:to>
                                    </p:set>
                                    <p:animEffect transition="in" filter="wipe(up)">
                                      <p:cBhvr>
                                        <p:cTn id="62" dur="500"/>
                                        <p:tgtEl>
                                          <p:spTgt spid="49"/>
                                        </p:tgtEl>
                                      </p:cBhvr>
                                    </p:animEffect>
                                  </p:childTnLst>
                                </p:cTn>
                              </p:par>
                            </p:childTnLst>
                          </p:cTn>
                        </p:par>
                        <p:par>
                          <p:cTn id="63" fill="hold">
                            <p:stCondLst>
                              <p:cond delay="6500"/>
                            </p:stCondLst>
                            <p:childTnLst>
                              <p:par>
                                <p:cTn id="64" presetID="53" presetClass="entr" presetSubtype="16" fill="hold" nodeType="afterEffect">
                                  <p:stCondLst>
                                    <p:cond delay="0"/>
                                  </p:stCondLst>
                                  <p:childTnLst>
                                    <p:set>
                                      <p:cBhvr>
                                        <p:cTn id="65" dur="1" fill="hold">
                                          <p:stCondLst>
                                            <p:cond delay="0"/>
                                          </p:stCondLst>
                                        </p:cTn>
                                        <p:tgtEl>
                                          <p:spTgt spid="30"/>
                                        </p:tgtEl>
                                        <p:attrNameLst>
                                          <p:attrName>style.visibility</p:attrName>
                                        </p:attrNameLst>
                                      </p:cBhvr>
                                      <p:to>
                                        <p:strVal val="visible"/>
                                      </p:to>
                                    </p:set>
                                    <p:anim calcmode="lin" valueType="num">
                                      <p:cBhvr>
                                        <p:cTn id="66" dur="500" fill="hold"/>
                                        <p:tgtEl>
                                          <p:spTgt spid="30"/>
                                        </p:tgtEl>
                                        <p:attrNameLst>
                                          <p:attrName>ppt_w</p:attrName>
                                        </p:attrNameLst>
                                      </p:cBhvr>
                                      <p:tavLst>
                                        <p:tav tm="0">
                                          <p:val>
                                            <p:fltVal val="0"/>
                                          </p:val>
                                        </p:tav>
                                        <p:tav tm="100000">
                                          <p:val>
                                            <p:strVal val="#ppt_w"/>
                                          </p:val>
                                        </p:tav>
                                      </p:tavLst>
                                    </p:anim>
                                    <p:anim calcmode="lin" valueType="num">
                                      <p:cBhvr>
                                        <p:cTn id="67" dur="500" fill="hold"/>
                                        <p:tgtEl>
                                          <p:spTgt spid="30"/>
                                        </p:tgtEl>
                                        <p:attrNameLst>
                                          <p:attrName>ppt_h</p:attrName>
                                        </p:attrNameLst>
                                      </p:cBhvr>
                                      <p:tavLst>
                                        <p:tav tm="0">
                                          <p:val>
                                            <p:fltVal val="0"/>
                                          </p:val>
                                        </p:tav>
                                        <p:tav tm="100000">
                                          <p:val>
                                            <p:strVal val="#ppt_h"/>
                                          </p:val>
                                        </p:tav>
                                      </p:tavLst>
                                    </p:anim>
                                    <p:animEffect transition="in" filter="fade">
                                      <p:cBhvr>
                                        <p:cTn id="68" dur="500"/>
                                        <p:tgtEl>
                                          <p:spTgt spid="30"/>
                                        </p:tgtEl>
                                      </p:cBhvr>
                                    </p:animEffect>
                                  </p:childTnLst>
                                </p:cTn>
                              </p:par>
                            </p:childTnLst>
                          </p:cTn>
                        </p:par>
                        <p:par>
                          <p:cTn id="69" fill="hold">
                            <p:stCondLst>
                              <p:cond delay="7000"/>
                            </p:stCondLst>
                            <p:childTnLst>
                              <p:par>
                                <p:cTn id="70" presetID="22" presetClass="entr" presetSubtype="1" fill="hold" nodeType="afterEffect">
                                  <p:stCondLst>
                                    <p:cond delay="0"/>
                                  </p:stCondLst>
                                  <p:childTnLst>
                                    <p:set>
                                      <p:cBhvr>
                                        <p:cTn id="71" dur="1" fill="hold">
                                          <p:stCondLst>
                                            <p:cond delay="0"/>
                                          </p:stCondLst>
                                        </p:cTn>
                                        <p:tgtEl>
                                          <p:spTgt spid="46"/>
                                        </p:tgtEl>
                                        <p:attrNameLst>
                                          <p:attrName>style.visibility</p:attrName>
                                        </p:attrNameLst>
                                      </p:cBhvr>
                                      <p:to>
                                        <p:strVal val="visible"/>
                                      </p:to>
                                    </p:set>
                                    <p:animEffect transition="in" filter="wipe(up)">
                                      <p:cBhvr>
                                        <p:cTn id="72"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0"/>
          <p:cNvSpPr>
            <a:spLocks noChangeArrowheads="1"/>
          </p:cNvSpPr>
          <p:nvPr/>
        </p:nvSpPr>
        <p:spPr bwMode="auto">
          <a:xfrm>
            <a:off x="2216154" y="2425824"/>
            <a:ext cx="9975849" cy="2006355"/>
          </a:xfrm>
          <a:prstGeom prst="rect">
            <a:avLst/>
          </a:prstGeom>
          <a:solidFill>
            <a:srgbClr val="36505C">
              <a:alpha val="20000"/>
            </a:srgbClr>
          </a:solidFill>
          <a:ln>
            <a:noFill/>
          </a:ln>
          <a:effectLst/>
        </p:spPr>
        <p:txBody>
          <a:bodyPr wrap="none" anchor="ctr"/>
          <a:lstStyle/>
          <a:p>
            <a:pPr>
              <a:defRPr/>
            </a:pPr>
            <a:endParaRPr lang="zh-CN" altLang="en-US" sz="1800" dirty="0">
              <a:solidFill>
                <a:srgbClr val="333333"/>
              </a:solidFill>
              <a:latin typeface="Calibri" panose="020F0502020204030204"/>
              <a:ea typeface="微软雅黑" panose="020B0503020204020204" pitchFamily="34" charset="-122"/>
            </a:endParaRPr>
          </a:p>
        </p:txBody>
      </p:sp>
      <p:sp>
        <p:nvSpPr>
          <p:cNvPr id="3" name="Freeform 34"/>
          <p:cNvSpPr/>
          <p:nvPr/>
        </p:nvSpPr>
        <p:spPr bwMode="auto">
          <a:xfrm>
            <a:off x="2" y="2425824"/>
            <a:ext cx="5471663" cy="2006355"/>
          </a:xfrm>
          <a:custGeom>
            <a:avLst/>
            <a:gdLst/>
            <a:ahLst/>
            <a:cxnLst/>
            <a:rect l="l" t="t" r="r" b="b"/>
            <a:pathLst>
              <a:path w="4103747" h="1504766">
                <a:moveTo>
                  <a:pt x="0" y="0"/>
                </a:moveTo>
                <a:cubicBezTo>
                  <a:pt x="442960" y="0"/>
                  <a:pt x="1380722" y="0"/>
                  <a:pt x="3365993" y="0"/>
                </a:cubicBezTo>
                <a:cubicBezTo>
                  <a:pt x="3759462" y="0"/>
                  <a:pt x="4103747" y="345356"/>
                  <a:pt x="4103747" y="764717"/>
                </a:cubicBezTo>
                <a:cubicBezTo>
                  <a:pt x="4103747" y="1159410"/>
                  <a:pt x="3759462" y="1504766"/>
                  <a:pt x="3365993" y="1504766"/>
                </a:cubicBezTo>
                <a:cubicBezTo>
                  <a:pt x="3365993" y="1504766"/>
                  <a:pt x="3365993" y="1504766"/>
                  <a:pt x="0" y="1504766"/>
                </a:cubicBezTo>
                <a:close/>
              </a:path>
            </a:pathLst>
          </a:custGeom>
          <a:solidFill>
            <a:srgbClr val="36505C"/>
          </a:solidFill>
          <a:ln>
            <a:noFill/>
          </a:ln>
        </p:spPr>
        <p:txBody>
          <a:bodyPr/>
          <a:lstStyle/>
          <a:p>
            <a:pPr>
              <a:defRPr/>
            </a:pPr>
            <a:endParaRPr lang="zh-CN" altLang="en-US" sz="1800" dirty="0">
              <a:solidFill>
                <a:srgbClr val="333333"/>
              </a:solidFill>
              <a:latin typeface="Calibri" panose="020F0502020204030204"/>
              <a:ea typeface="微软雅黑" panose="020B0503020204020204" pitchFamily="34" charset="-122"/>
            </a:endParaRPr>
          </a:p>
        </p:txBody>
      </p:sp>
      <p:sp>
        <p:nvSpPr>
          <p:cNvPr id="4" name="Oval 35"/>
          <p:cNvSpPr>
            <a:spLocks noChangeArrowheads="1"/>
          </p:cNvSpPr>
          <p:nvPr/>
        </p:nvSpPr>
        <p:spPr bwMode="auto">
          <a:xfrm>
            <a:off x="3634271" y="2591269"/>
            <a:ext cx="1706149" cy="1709603"/>
          </a:xfrm>
          <a:prstGeom prst="ellipse">
            <a:avLst/>
          </a:prstGeom>
          <a:solidFill>
            <a:schemeClr val="bg2"/>
          </a:solidFill>
          <a:ln>
            <a:noFill/>
          </a:ln>
        </p:spPr>
        <p:txBody>
          <a:bodyPr/>
          <a:lstStyle/>
          <a:p>
            <a:pPr>
              <a:defRPr/>
            </a:pPr>
            <a:endParaRPr lang="zh-CN" altLang="en-US" sz="1800" dirty="0">
              <a:solidFill>
                <a:srgbClr val="333333"/>
              </a:solidFill>
              <a:latin typeface="Calibri" panose="020F0502020204030204"/>
              <a:ea typeface="微软雅黑" panose="020B0503020204020204" pitchFamily="34" charset="-122"/>
            </a:endParaRPr>
          </a:p>
        </p:txBody>
      </p:sp>
      <p:sp>
        <p:nvSpPr>
          <p:cNvPr id="6" name="矩形 5"/>
          <p:cNvSpPr/>
          <p:nvPr/>
        </p:nvSpPr>
        <p:spPr>
          <a:xfrm>
            <a:off x="6096746" y="3034081"/>
            <a:ext cx="1273105" cy="1323183"/>
          </a:xfrm>
          <a:prstGeom prst="rect">
            <a:avLst/>
          </a:prstGeom>
        </p:spPr>
        <p:txBody>
          <a:bodyPr wrap="none">
            <a:spAutoFit/>
          </a:bodyPr>
          <a:lstStyle/>
          <a:p>
            <a:pPr marL="228600" indent="-228600">
              <a:lnSpc>
                <a:spcPct val="150000"/>
              </a:lnSpc>
              <a:buFont typeface="Wingdings" panose="05000000000000000000" pitchFamily="2" charset="2"/>
              <a:buChar char="ü"/>
              <a:defRPr/>
            </a:pPr>
            <a:r>
              <a:rPr lang="zh-CN" altLang="en-US" sz="1335" dirty="0">
                <a:ln w="6350">
                  <a:noFill/>
                </a:ln>
                <a:solidFill>
                  <a:srgbClr val="FFFFFF">
                    <a:lumMod val="50000"/>
                  </a:srgbClr>
                </a:solidFill>
                <a:latin typeface="微软雅黑" panose="020B0503020204020204" pitchFamily="34" charset="-122"/>
                <a:ea typeface="微软雅黑" panose="020B0503020204020204" pitchFamily="34" charset="-122"/>
              </a:rPr>
              <a:t>添加小标题</a:t>
            </a:r>
            <a:endParaRPr lang="en-US" altLang="zh-CN" sz="1335" dirty="0">
              <a:ln w="6350">
                <a:noFill/>
              </a:ln>
              <a:solidFill>
                <a:srgbClr val="FFFFFF">
                  <a:lumMod val="50000"/>
                </a:srgbClr>
              </a:solidFill>
              <a:latin typeface="微软雅黑" panose="020B0503020204020204" pitchFamily="34" charset="-122"/>
              <a:ea typeface="微软雅黑" panose="020B0503020204020204" pitchFamily="34" charset="-122"/>
            </a:endParaRPr>
          </a:p>
          <a:p>
            <a:pPr marL="228600" indent="-228600">
              <a:lnSpc>
                <a:spcPct val="150000"/>
              </a:lnSpc>
              <a:buFont typeface="Wingdings" panose="05000000000000000000" pitchFamily="2" charset="2"/>
              <a:buChar char="ü"/>
              <a:defRPr/>
            </a:pPr>
            <a:r>
              <a:rPr lang="zh-CN" altLang="en-US" sz="1335" dirty="0">
                <a:ln w="6350">
                  <a:noFill/>
                </a:ln>
                <a:solidFill>
                  <a:srgbClr val="FFFFFF">
                    <a:lumMod val="50000"/>
                  </a:srgbClr>
                </a:solidFill>
                <a:latin typeface="微软雅黑" panose="020B0503020204020204" pitchFamily="34" charset="-122"/>
                <a:ea typeface="微软雅黑" panose="020B0503020204020204" pitchFamily="34" charset="-122"/>
              </a:rPr>
              <a:t>添加小标题</a:t>
            </a:r>
            <a:endParaRPr lang="en-US" altLang="zh-CN" sz="1335" dirty="0">
              <a:ln w="6350">
                <a:noFill/>
              </a:ln>
              <a:solidFill>
                <a:srgbClr val="FFFFFF">
                  <a:lumMod val="50000"/>
                </a:srgbClr>
              </a:solidFill>
              <a:latin typeface="微软雅黑" panose="020B0503020204020204" pitchFamily="34" charset="-122"/>
              <a:ea typeface="微软雅黑" panose="020B0503020204020204" pitchFamily="34" charset="-122"/>
            </a:endParaRPr>
          </a:p>
          <a:p>
            <a:pPr marL="228600" indent="-228600">
              <a:lnSpc>
                <a:spcPct val="150000"/>
              </a:lnSpc>
              <a:buFont typeface="Wingdings" panose="05000000000000000000" pitchFamily="2" charset="2"/>
              <a:buChar char="ü"/>
              <a:defRPr/>
            </a:pPr>
            <a:r>
              <a:rPr lang="zh-CN" altLang="en-US" sz="1335" dirty="0">
                <a:ln w="6350">
                  <a:noFill/>
                </a:ln>
                <a:solidFill>
                  <a:srgbClr val="FFFFFF">
                    <a:lumMod val="50000"/>
                  </a:srgbClr>
                </a:solidFill>
                <a:latin typeface="微软雅黑" panose="020B0503020204020204" pitchFamily="34" charset="-122"/>
                <a:ea typeface="微软雅黑" panose="020B0503020204020204" pitchFamily="34" charset="-122"/>
              </a:rPr>
              <a:t>添加小标题</a:t>
            </a:r>
            <a:endParaRPr lang="en-US" altLang="zh-CN" sz="1335" dirty="0">
              <a:ln w="6350">
                <a:noFill/>
              </a:ln>
              <a:solidFill>
                <a:srgbClr val="FFFFFF">
                  <a:lumMod val="50000"/>
                </a:srgbClr>
              </a:solidFill>
              <a:latin typeface="微软雅黑" panose="020B0503020204020204" pitchFamily="34" charset="-122"/>
              <a:ea typeface="微软雅黑" panose="020B0503020204020204" pitchFamily="34" charset="-122"/>
            </a:endParaRPr>
          </a:p>
          <a:p>
            <a:pPr marL="228600" indent="-228600">
              <a:lnSpc>
                <a:spcPct val="150000"/>
              </a:lnSpc>
              <a:buFont typeface="Wingdings" panose="05000000000000000000" pitchFamily="2" charset="2"/>
              <a:buChar char="ü"/>
              <a:defRPr/>
            </a:pPr>
            <a:r>
              <a:rPr lang="zh-CN" altLang="en-US" sz="1335" dirty="0">
                <a:ln w="6350">
                  <a:noFill/>
                </a:ln>
                <a:solidFill>
                  <a:srgbClr val="FFFFFF">
                    <a:lumMod val="50000"/>
                  </a:srgbClr>
                </a:solidFill>
                <a:latin typeface="微软雅黑" panose="020B0503020204020204" pitchFamily="34" charset="-122"/>
                <a:ea typeface="微软雅黑" panose="020B0503020204020204" pitchFamily="34" charset="-122"/>
              </a:rPr>
              <a:t>添加小标题</a:t>
            </a:r>
            <a:endParaRPr lang="en-US" altLang="zh-CN" sz="1335" dirty="0">
              <a:ln w="6350">
                <a:noFill/>
              </a:ln>
              <a:solidFill>
                <a:srgbClr val="FFFFFF">
                  <a:lumMod val="50000"/>
                </a:srgbClr>
              </a:solidFill>
              <a:latin typeface="微软雅黑" panose="020B0503020204020204" pitchFamily="34" charset="-122"/>
              <a:ea typeface="微软雅黑" panose="020B0503020204020204" pitchFamily="34" charset="-122"/>
            </a:endParaRPr>
          </a:p>
        </p:txBody>
      </p:sp>
      <p:sp>
        <p:nvSpPr>
          <p:cNvPr id="7" name="矩形 6"/>
          <p:cNvSpPr/>
          <p:nvPr/>
        </p:nvSpPr>
        <p:spPr>
          <a:xfrm>
            <a:off x="6096745" y="2500599"/>
            <a:ext cx="1666130" cy="502766"/>
          </a:xfrm>
          <a:prstGeom prst="rect">
            <a:avLst/>
          </a:prstGeom>
        </p:spPr>
        <p:txBody>
          <a:bodyPr wrap="square">
            <a:spAutoFit/>
          </a:bodyPr>
          <a:lstStyle/>
          <a:p>
            <a:pPr>
              <a:defRPr/>
            </a:pPr>
            <a:r>
              <a:rPr lang="zh-CN" altLang="en-US" sz="2665" b="1" dirty="0">
                <a:ln w="6350">
                  <a:noFill/>
                </a:ln>
                <a:solidFill>
                  <a:srgbClr val="333333"/>
                </a:solidFill>
                <a:latin typeface="微软雅黑" panose="020B0503020204020204" pitchFamily="34" charset="-122"/>
                <a:ea typeface="微软雅黑" panose="020B0503020204020204" pitchFamily="34" charset="-122"/>
              </a:rPr>
              <a:t>添加标题</a:t>
            </a:r>
            <a:endParaRPr lang="zh-CN" altLang="en-US" sz="2665" b="1" dirty="0">
              <a:ln w="6350">
                <a:noFill/>
              </a:ln>
              <a:solidFill>
                <a:srgbClr val="333333"/>
              </a:solidFill>
              <a:latin typeface="微软雅黑" panose="020B0503020204020204" pitchFamily="34" charset="-122"/>
              <a:ea typeface="微软雅黑" panose="020B0503020204020204" pitchFamily="34" charset="-122"/>
            </a:endParaRPr>
          </a:p>
        </p:txBody>
      </p:sp>
      <p:sp>
        <p:nvSpPr>
          <p:cNvPr id="8" name="Freeform 11"/>
          <p:cNvSpPr>
            <a:spLocks noEditPoints="1"/>
          </p:cNvSpPr>
          <p:nvPr/>
        </p:nvSpPr>
        <p:spPr bwMode="auto">
          <a:xfrm>
            <a:off x="4038431" y="2817551"/>
            <a:ext cx="914570" cy="1161970"/>
          </a:xfrm>
          <a:custGeom>
            <a:avLst/>
            <a:gdLst>
              <a:gd name="T0" fmla="*/ 104 w 139"/>
              <a:gd name="T1" fmla="*/ 99 h 177"/>
              <a:gd name="T2" fmla="*/ 91 w 139"/>
              <a:gd name="T3" fmla="*/ 160 h 177"/>
              <a:gd name="T4" fmla="*/ 133 w 139"/>
              <a:gd name="T5" fmla="*/ 164 h 177"/>
              <a:gd name="T6" fmla="*/ 133 w 139"/>
              <a:gd name="T7" fmla="*/ 177 h 177"/>
              <a:gd name="T8" fmla="*/ 0 w 139"/>
              <a:gd name="T9" fmla="*/ 170 h 177"/>
              <a:gd name="T10" fmla="*/ 51 w 139"/>
              <a:gd name="T11" fmla="*/ 164 h 177"/>
              <a:gd name="T12" fmla="*/ 81 w 139"/>
              <a:gd name="T13" fmla="*/ 151 h 177"/>
              <a:gd name="T14" fmla="*/ 10 w 139"/>
              <a:gd name="T15" fmla="*/ 147 h 177"/>
              <a:gd name="T16" fmla="*/ 10 w 139"/>
              <a:gd name="T17" fmla="*/ 139 h 177"/>
              <a:gd name="T18" fmla="*/ 94 w 139"/>
              <a:gd name="T19" fmla="*/ 120 h 177"/>
              <a:gd name="T20" fmla="*/ 84 w 139"/>
              <a:gd name="T21" fmla="*/ 92 h 177"/>
              <a:gd name="T22" fmla="*/ 69 w 139"/>
              <a:gd name="T23" fmla="*/ 94 h 177"/>
              <a:gd name="T24" fmla="*/ 53 w 139"/>
              <a:gd name="T25" fmla="*/ 113 h 177"/>
              <a:gd name="T26" fmla="*/ 46 w 139"/>
              <a:gd name="T27" fmla="*/ 117 h 177"/>
              <a:gd name="T28" fmla="*/ 24 w 139"/>
              <a:gd name="T29" fmla="*/ 109 h 177"/>
              <a:gd name="T30" fmla="*/ 26 w 139"/>
              <a:gd name="T31" fmla="*/ 97 h 177"/>
              <a:gd name="T32" fmla="*/ 21 w 139"/>
              <a:gd name="T33" fmla="*/ 89 h 177"/>
              <a:gd name="T34" fmla="*/ 63 w 139"/>
              <a:gd name="T35" fmla="*/ 24 h 177"/>
              <a:gd name="T36" fmla="*/ 67 w 139"/>
              <a:gd name="T37" fmla="*/ 26 h 177"/>
              <a:gd name="T38" fmla="*/ 69 w 139"/>
              <a:gd name="T39" fmla="*/ 14 h 177"/>
              <a:gd name="T40" fmla="*/ 76 w 139"/>
              <a:gd name="T41" fmla="*/ 2 h 177"/>
              <a:gd name="T42" fmla="*/ 109 w 139"/>
              <a:gd name="T43" fmla="*/ 29 h 177"/>
              <a:gd name="T44" fmla="*/ 96 w 139"/>
              <a:gd name="T45" fmla="*/ 30 h 177"/>
              <a:gd name="T46" fmla="*/ 94 w 139"/>
              <a:gd name="T47" fmla="*/ 42 h 177"/>
              <a:gd name="T48" fmla="*/ 87 w 139"/>
              <a:gd name="T49" fmla="*/ 63 h 177"/>
              <a:gd name="T50" fmla="*/ 92 w 139"/>
              <a:gd name="T51" fmla="*/ 81 h 177"/>
              <a:gd name="T52" fmla="*/ 89 w 139"/>
              <a:gd name="T53" fmla="*/ 26 h 177"/>
              <a:gd name="T54" fmla="*/ 74 w 139"/>
              <a:gd name="T55" fmla="*/ 30 h 177"/>
              <a:gd name="T56" fmla="*/ 89 w 139"/>
              <a:gd name="T57" fmla="*/ 26 h 177"/>
              <a:gd name="T58" fmla="*/ 80 w 139"/>
              <a:gd name="T59" fmla="*/ 59 h 177"/>
              <a:gd name="T60" fmla="*/ 62 w 139"/>
              <a:gd name="T61" fmla="*/ 33 h 177"/>
              <a:gd name="T62" fmla="*/ 54 w 139"/>
              <a:gd name="T63" fmla="*/ 104 h 177"/>
              <a:gd name="T64" fmla="*/ 56 w 139"/>
              <a:gd name="T65" fmla="*/ 76 h 177"/>
              <a:gd name="T66" fmla="*/ 62 w 139"/>
              <a:gd name="T67" fmla="*/ 63 h 177"/>
              <a:gd name="T68" fmla="*/ 82 w 139"/>
              <a:gd name="T69" fmla="*/ 69 h 177"/>
              <a:gd name="T70" fmla="*/ 67 w 139"/>
              <a:gd name="T71" fmla="*/ 69 h 177"/>
              <a:gd name="T72" fmla="*/ 67 w 139"/>
              <a:gd name="T73" fmla="*/ 69 h 177"/>
              <a:gd name="T74" fmla="*/ 75 w 139"/>
              <a:gd name="T75" fmla="*/ 86 h 177"/>
              <a:gd name="T76" fmla="*/ 82 w 139"/>
              <a:gd name="T77" fmla="*/ 83 h 177"/>
              <a:gd name="T78" fmla="*/ 82 w 139"/>
              <a:gd name="T79" fmla="*/ 69 h 177"/>
              <a:gd name="T80" fmla="*/ 33 w 139"/>
              <a:gd name="T81" fmla="*/ 101 h 177"/>
              <a:gd name="T82" fmla="*/ 31 w 139"/>
              <a:gd name="T83" fmla="*/ 104 h 177"/>
              <a:gd name="T84" fmla="*/ 42 w 139"/>
              <a:gd name="T85" fmla="*/ 106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9" h="177">
                <a:moveTo>
                  <a:pt x="92" y="81"/>
                </a:moveTo>
                <a:cubicBezTo>
                  <a:pt x="97" y="87"/>
                  <a:pt x="101" y="92"/>
                  <a:pt x="104" y="99"/>
                </a:cubicBezTo>
                <a:cubicBezTo>
                  <a:pt x="106" y="106"/>
                  <a:pt x="108" y="113"/>
                  <a:pt x="108" y="120"/>
                </a:cubicBezTo>
                <a:cubicBezTo>
                  <a:pt x="108" y="136"/>
                  <a:pt x="101" y="150"/>
                  <a:pt x="91" y="160"/>
                </a:cubicBezTo>
                <a:cubicBezTo>
                  <a:pt x="90" y="162"/>
                  <a:pt x="89" y="163"/>
                  <a:pt x="88" y="164"/>
                </a:cubicBezTo>
                <a:cubicBezTo>
                  <a:pt x="133" y="164"/>
                  <a:pt x="133" y="164"/>
                  <a:pt x="133" y="164"/>
                </a:cubicBezTo>
                <a:cubicBezTo>
                  <a:pt x="136" y="164"/>
                  <a:pt x="139" y="167"/>
                  <a:pt x="139" y="170"/>
                </a:cubicBezTo>
                <a:cubicBezTo>
                  <a:pt x="139" y="174"/>
                  <a:pt x="136" y="177"/>
                  <a:pt x="133" y="177"/>
                </a:cubicBezTo>
                <a:cubicBezTo>
                  <a:pt x="91" y="177"/>
                  <a:pt x="49" y="177"/>
                  <a:pt x="7" y="177"/>
                </a:cubicBezTo>
                <a:cubicBezTo>
                  <a:pt x="3" y="177"/>
                  <a:pt x="0" y="174"/>
                  <a:pt x="0" y="170"/>
                </a:cubicBezTo>
                <a:cubicBezTo>
                  <a:pt x="0" y="167"/>
                  <a:pt x="3" y="164"/>
                  <a:pt x="7" y="164"/>
                </a:cubicBezTo>
                <a:cubicBezTo>
                  <a:pt x="51" y="164"/>
                  <a:pt x="51" y="164"/>
                  <a:pt x="51" y="164"/>
                </a:cubicBezTo>
                <a:cubicBezTo>
                  <a:pt x="51" y="164"/>
                  <a:pt x="51" y="164"/>
                  <a:pt x="51" y="164"/>
                </a:cubicBezTo>
                <a:cubicBezTo>
                  <a:pt x="63" y="164"/>
                  <a:pt x="74" y="159"/>
                  <a:pt x="81" y="151"/>
                </a:cubicBezTo>
                <a:cubicBezTo>
                  <a:pt x="83" y="150"/>
                  <a:pt x="84" y="148"/>
                  <a:pt x="85" y="147"/>
                </a:cubicBezTo>
                <a:cubicBezTo>
                  <a:pt x="10" y="147"/>
                  <a:pt x="10" y="147"/>
                  <a:pt x="10" y="147"/>
                </a:cubicBezTo>
                <a:cubicBezTo>
                  <a:pt x="8" y="147"/>
                  <a:pt x="6" y="145"/>
                  <a:pt x="6" y="143"/>
                </a:cubicBezTo>
                <a:cubicBezTo>
                  <a:pt x="6" y="141"/>
                  <a:pt x="8" y="139"/>
                  <a:pt x="10" y="139"/>
                </a:cubicBezTo>
                <a:cubicBezTo>
                  <a:pt x="90" y="139"/>
                  <a:pt x="90" y="139"/>
                  <a:pt x="90" y="139"/>
                </a:cubicBezTo>
                <a:cubicBezTo>
                  <a:pt x="93" y="133"/>
                  <a:pt x="94" y="127"/>
                  <a:pt x="94" y="120"/>
                </a:cubicBezTo>
                <a:cubicBezTo>
                  <a:pt x="94" y="114"/>
                  <a:pt x="93" y="109"/>
                  <a:pt x="91" y="104"/>
                </a:cubicBezTo>
                <a:cubicBezTo>
                  <a:pt x="89" y="100"/>
                  <a:pt x="87" y="96"/>
                  <a:pt x="84" y="92"/>
                </a:cubicBezTo>
                <a:cubicBezTo>
                  <a:pt x="81" y="94"/>
                  <a:pt x="78" y="94"/>
                  <a:pt x="75" y="94"/>
                </a:cubicBezTo>
                <a:cubicBezTo>
                  <a:pt x="73" y="94"/>
                  <a:pt x="71" y="94"/>
                  <a:pt x="69" y="94"/>
                </a:cubicBezTo>
                <a:cubicBezTo>
                  <a:pt x="59" y="111"/>
                  <a:pt x="59" y="111"/>
                  <a:pt x="59" y="111"/>
                </a:cubicBezTo>
                <a:cubicBezTo>
                  <a:pt x="58" y="113"/>
                  <a:pt x="55" y="114"/>
                  <a:pt x="53" y="113"/>
                </a:cubicBezTo>
                <a:cubicBezTo>
                  <a:pt x="50" y="111"/>
                  <a:pt x="50" y="111"/>
                  <a:pt x="50" y="111"/>
                </a:cubicBezTo>
                <a:cubicBezTo>
                  <a:pt x="46" y="117"/>
                  <a:pt x="46" y="117"/>
                  <a:pt x="46" y="117"/>
                </a:cubicBezTo>
                <a:cubicBezTo>
                  <a:pt x="45" y="119"/>
                  <a:pt x="42" y="119"/>
                  <a:pt x="40" y="118"/>
                </a:cubicBezTo>
                <a:cubicBezTo>
                  <a:pt x="24" y="109"/>
                  <a:pt x="24" y="109"/>
                  <a:pt x="24" y="109"/>
                </a:cubicBezTo>
                <a:cubicBezTo>
                  <a:pt x="22" y="108"/>
                  <a:pt x="21" y="105"/>
                  <a:pt x="22" y="103"/>
                </a:cubicBezTo>
                <a:cubicBezTo>
                  <a:pt x="26" y="97"/>
                  <a:pt x="26" y="97"/>
                  <a:pt x="26" y="97"/>
                </a:cubicBezTo>
                <a:cubicBezTo>
                  <a:pt x="22" y="95"/>
                  <a:pt x="22" y="95"/>
                  <a:pt x="22" y="95"/>
                </a:cubicBezTo>
                <a:cubicBezTo>
                  <a:pt x="20" y="94"/>
                  <a:pt x="20" y="91"/>
                  <a:pt x="21" y="89"/>
                </a:cubicBezTo>
                <a:cubicBezTo>
                  <a:pt x="57" y="26"/>
                  <a:pt x="57" y="26"/>
                  <a:pt x="57" y="26"/>
                </a:cubicBezTo>
                <a:cubicBezTo>
                  <a:pt x="58" y="24"/>
                  <a:pt x="61" y="23"/>
                  <a:pt x="63" y="24"/>
                </a:cubicBezTo>
                <a:cubicBezTo>
                  <a:pt x="63" y="24"/>
                  <a:pt x="63" y="24"/>
                  <a:pt x="63" y="24"/>
                </a:cubicBezTo>
                <a:cubicBezTo>
                  <a:pt x="67" y="26"/>
                  <a:pt x="67" y="26"/>
                  <a:pt x="67" y="26"/>
                </a:cubicBezTo>
                <a:cubicBezTo>
                  <a:pt x="73" y="16"/>
                  <a:pt x="73" y="16"/>
                  <a:pt x="73" y="16"/>
                </a:cubicBezTo>
                <a:cubicBezTo>
                  <a:pt x="69" y="14"/>
                  <a:pt x="69" y="14"/>
                  <a:pt x="69" y="14"/>
                </a:cubicBezTo>
                <a:cubicBezTo>
                  <a:pt x="66" y="12"/>
                  <a:pt x="65" y="8"/>
                  <a:pt x="66" y="5"/>
                </a:cubicBezTo>
                <a:cubicBezTo>
                  <a:pt x="68" y="1"/>
                  <a:pt x="72" y="0"/>
                  <a:pt x="76" y="2"/>
                </a:cubicBezTo>
                <a:cubicBezTo>
                  <a:pt x="86" y="8"/>
                  <a:pt x="96" y="14"/>
                  <a:pt x="107" y="20"/>
                </a:cubicBezTo>
                <a:cubicBezTo>
                  <a:pt x="110" y="22"/>
                  <a:pt x="111" y="26"/>
                  <a:pt x="109" y="29"/>
                </a:cubicBezTo>
                <a:cubicBezTo>
                  <a:pt x="107" y="33"/>
                  <a:pt x="103" y="34"/>
                  <a:pt x="100" y="32"/>
                </a:cubicBezTo>
                <a:cubicBezTo>
                  <a:pt x="96" y="30"/>
                  <a:pt x="96" y="30"/>
                  <a:pt x="96" y="30"/>
                </a:cubicBezTo>
                <a:cubicBezTo>
                  <a:pt x="90" y="40"/>
                  <a:pt x="90" y="40"/>
                  <a:pt x="90" y="40"/>
                </a:cubicBezTo>
                <a:cubicBezTo>
                  <a:pt x="94" y="42"/>
                  <a:pt x="94" y="42"/>
                  <a:pt x="94" y="42"/>
                </a:cubicBezTo>
                <a:cubicBezTo>
                  <a:pt x="96" y="43"/>
                  <a:pt x="97" y="46"/>
                  <a:pt x="96" y="48"/>
                </a:cubicBezTo>
                <a:cubicBezTo>
                  <a:pt x="87" y="63"/>
                  <a:pt x="87" y="63"/>
                  <a:pt x="87" y="63"/>
                </a:cubicBezTo>
                <a:cubicBezTo>
                  <a:pt x="91" y="66"/>
                  <a:pt x="93" y="71"/>
                  <a:pt x="93" y="76"/>
                </a:cubicBezTo>
                <a:cubicBezTo>
                  <a:pt x="93" y="78"/>
                  <a:pt x="93" y="80"/>
                  <a:pt x="92" y="81"/>
                </a:cubicBezTo>
                <a:close/>
                <a:moveTo>
                  <a:pt x="89" y="26"/>
                </a:moveTo>
                <a:cubicBezTo>
                  <a:pt x="89" y="26"/>
                  <a:pt x="89" y="26"/>
                  <a:pt x="89" y="26"/>
                </a:cubicBezTo>
                <a:cubicBezTo>
                  <a:pt x="86" y="24"/>
                  <a:pt x="83" y="22"/>
                  <a:pt x="80" y="20"/>
                </a:cubicBezTo>
                <a:cubicBezTo>
                  <a:pt x="74" y="30"/>
                  <a:pt x="74" y="30"/>
                  <a:pt x="74" y="30"/>
                </a:cubicBezTo>
                <a:cubicBezTo>
                  <a:pt x="83" y="36"/>
                  <a:pt x="83" y="36"/>
                  <a:pt x="83" y="36"/>
                </a:cubicBezTo>
                <a:cubicBezTo>
                  <a:pt x="89" y="26"/>
                  <a:pt x="89" y="26"/>
                  <a:pt x="89" y="26"/>
                </a:cubicBezTo>
                <a:close/>
                <a:moveTo>
                  <a:pt x="80" y="59"/>
                </a:moveTo>
                <a:cubicBezTo>
                  <a:pt x="80" y="59"/>
                  <a:pt x="80" y="59"/>
                  <a:pt x="80" y="59"/>
                </a:cubicBezTo>
                <a:cubicBezTo>
                  <a:pt x="87" y="47"/>
                  <a:pt x="87" y="47"/>
                  <a:pt x="87" y="47"/>
                </a:cubicBezTo>
                <a:cubicBezTo>
                  <a:pt x="78" y="43"/>
                  <a:pt x="70" y="38"/>
                  <a:pt x="62" y="33"/>
                </a:cubicBezTo>
                <a:cubicBezTo>
                  <a:pt x="30" y="90"/>
                  <a:pt x="30" y="90"/>
                  <a:pt x="30" y="90"/>
                </a:cubicBezTo>
                <a:cubicBezTo>
                  <a:pt x="38" y="94"/>
                  <a:pt x="46" y="99"/>
                  <a:pt x="54" y="104"/>
                </a:cubicBezTo>
                <a:cubicBezTo>
                  <a:pt x="62" y="90"/>
                  <a:pt x="62" y="90"/>
                  <a:pt x="62" y="90"/>
                </a:cubicBezTo>
                <a:cubicBezTo>
                  <a:pt x="58" y="86"/>
                  <a:pt x="56" y="81"/>
                  <a:pt x="56" y="76"/>
                </a:cubicBezTo>
                <a:cubicBezTo>
                  <a:pt x="56" y="71"/>
                  <a:pt x="58" y="66"/>
                  <a:pt x="62" y="63"/>
                </a:cubicBezTo>
                <a:cubicBezTo>
                  <a:pt x="62" y="63"/>
                  <a:pt x="62" y="63"/>
                  <a:pt x="62" y="63"/>
                </a:cubicBezTo>
                <a:cubicBezTo>
                  <a:pt x="67" y="58"/>
                  <a:pt x="73" y="57"/>
                  <a:pt x="80" y="59"/>
                </a:cubicBezTo>
                <a:close/>
                <a:moveTo>
                  <a:pt x="82" y="69"/>
                </a:moveTo>
                <a:cubicBezTo>
                  <a:pt x="82" y="69"/>
                  <a:pt x="82" y="69"/>
                  <a:pt x="82" y="69"/>
                </a:cubicBezTo>
                <a:cubicBezTo>
                  <a:pt x="78" y="65"/>
                  <a:pt x="71" y="65"/>
                  <a:pt x="67" y="69"/>
                </a:cubicBezTo>
                <a:cubicBezTo>
                  <a:pt x="67" y="69"/>
                  <a:pt x="67" y="69"/>
                  <a:pt x="67" y="69"/>
                </a:cubicBezTo>
                <a:cubicBezTo>
                  <a:pt x="67" y="69"/>
                  <a:pt x="67" y="69"/>
                  <a:pt x="67" y="69"/>
                </a:cubicBezTo>
                <a:cubicBezTo>
                  <a:pt x="65" y="71"/>
                  <a:pt x="64" y="73"/>
                  <a:pt x="64" y="76"/>
                </a:cubicBezTo>
                <a:cubicBezTo>
                  <a:pt x="64" y="82"/>
                  <a:pt x="69" y="86"/>
                  <a:pt x="75" y="86"/>
                </a:cubicBezTo>
                <a:cubicBezTo>
                  <a:pt x="77" y="86"/>
                  <a:pt x="80" y="85"/>
                  <a:pt x="82" y="83"/>
                </a:cubicBezTo>
                <a:cubicBezTo>
                  <a:pt x="82" y="83"/>
                  <a:pt x="82" y="83"/>
                  <a:pt x="82" y="83"/>
                </a:cubicBezTo>
                <a:cubicBezTo>
                  <a:pt x="84" y="81"/>
                  <a:pt x="85" y="79"/>
                  <a:pt x="85" y="76"/>
                </a:cubicBezTo>
                <a:cubicBezTo>
                  <a:pt x="85" y="73"/>
                  <a:pt x="84" y="71"/>
                  <a:pt x="82" y="69"/>
                </a:cubicBezTo>
                <a:cubicBezTo>
                  <a:pt x="82" y="69"/>
                  <a:pt x="82" y="69"/>
                  <a:pt x="82" y="69"/>
                </a:cubicBezTo>
                <a:close/>
                <a:moveTo>
                  <a:pt x="33" y="101"/>
                </a:moveTo>
                <a:cubicBezTo>
                  <a:pt x="33" y="101"/>
                  <a:pt x="33" y="101"/>
                  <a:pt x="33" y="101"/>
                </a:cubicBezTo>
                <a:cubicBezTo>
                  <a:pt x="31" y="104"/>
                  <a:pt x="31" y="104"/>
                  <a:pt x="31" y="104"/>
                </a:cubicBezTo>
                <a:cubicBezTo>
                  <a:pt x="41" y="109"/>
                  <a:pt x="41" y="109"/>
                  <a:pt x="41" y="109"/>
                </a:cubicBezTo>
                <a:cubicBezTo>
                  <a:pt x="42" y="106"/>
                  <a:pt x="42" y="106"/>
                  <a:pt x="42" y="106"/>
                </a:cubicBezTo>
                <a:cubicBezTo>
                  <a:pt x="33" y="101"/>
                  <a:pt x="33" y="101"/>
                  <a:pt x="33" y="101"/>
                </a:cubicBezTo>
                <a:close/>
              </a:path>
            </a:pathLst>
          </a:custGeom>
          <a:solidFill>
            <a:srgbClr val="36505C"/>
          </a:solidFill>
          <a:ln>
            <a:noFill/>
          </a:ln>
        </p:spPr>
        <p:txBody>
          <a:bodyPr vert="horz" wrap="square" lIns="121920" tIns="60960" rIns="121920" bIns="60960" numCol="1" anchor="t" anchorCtr="0" compatLnSpc="1"/>
          <a:lstStyle/>
          <a:p>
            <a:pPr>
              <a:defRPr/>
            </a:pPr>
            <a:endParaRPr lang="zh-CN" altLang="en-US" dirty="0">
              <a:solidFill>
                <a:srgbClr val="333333"/>
              </a:solidFill>
              <a:latin typeface="Calibri" panose="020F0502020204030204"/>
              <a:ea typeface="微软雅黑" panose="020B0503020204020204" pitchFamily="34" charset="-122"/>
            </a:endParaRPr>
          </a:p>
        </p:txBody>
      </p:sp>
    </p:spTree>
  </p:cSld>
  <p:clrMapOvr>
    <a:masterClrMapping/>
  </p:clrMapOvr>
  <p:transition spd="med" advTm="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0-#ppt_w/2"/>
                                          </p:val>
                                        </p:tav>
                                        <p:tav tm="100000">
                                          <p:val>
                                            <p:strVal val="#ppt_x"/>
                                          </p:val>
                                        </p:tav>
                                      </p:tavLst>
                                    </p:anim>
                                    <p:anim calcmode="lin" valueType="num">
                                      <p:cBhvr additive="base">
                                        <p:cTn id="16" dur="500" fill="hold"/>
                                        <p:tgtEl>
                                          <p:spTgt spid="3"/>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0-#ppt_w/2"/>
                                          </p:val>
                                        </p:tav>
                                        <p:tav tm="100000">
                                          <p:val>
                                            <p:strVal val="#ppt_x"/>
                                          </p:val>
                                        </p:tav>
                                      </p:tavLst>
                                    </p:anim>
                                    <p:anim calcmode="lin" valueType="num">
                                      <p:cBhvr additive="base">
                                        <p:cTn id="20" dur="500" fill="hold"/>
                                        <p:tgtEl>
                                          <p:spTgt spid="4"/>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0-#ppt_w/2"/>
                                          </p:val>
                                        </p:tav>
                                        <p:tav tm="100000">
                                          <p:val>
                                            <p:strVal val="#ppt_x"/>
                                          </p:val>
                                        </p:tav>
                                      </p:tavLst>
                                    </p:anim>
                                    <p:anim calcmode="lin" valueType="num">
                                      <p:cBhvr additive="base">
                                        <p:cTn id="24" dur="500" fill="hold"/>
                                        <p:tgtEl>
                                          <p:spTgt spid="6"/>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0-#ppt_w/2"/>
                                          </p:val>
                                        </p:tav>
                                        <p:tav tm="100000">
                                          <p:val>
                                            <p:strVal val="#ppt_x"/>
                                          </p:val>
                                        </p:tav>
                                      </p:tavLst>
                                    </p:anim>
                                    <p:anim calcmode="lin" valueType="num">
                                      <p:cBhvr additive="base">
                                        <p:cTn id="2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 grpId="0"/>
      <p:bldP spid="7" grpId="0"/>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bwMode="auto">
          <a:xfrm>
            <a:off x="1147862" y="1217613"/>
            <a:ext cx="5281612" cy="4646612"/>
            <a:chOff x="0" y="0"/>
            <a:chExt cx="5407191" cy="4756567"/>
          </a:xfrm>
          <a:solidFill>
            <a:schemeClr val="bg1">
              <a:lumMod val="50000"/>
            </a:schemeClr>
          </a:solidFill>
        </p:grpSpPr>
        <p:sp>
          <p:nvSpPr>
            <p:cNvPr id="3" name="Freeform 3"/>
            <p:cNvSpPr>
              <a:spLocks noChangeArrowheads="1"/>
            </p:cNvSpPr>
            <p:nvPr/>
          </p:nvSpPr>
          <p:spPr bwMode="auto">
            <a:xfrm>
              <a:off x="3148473" y="4482387"/>
              <a:ext cx="297052" cy="274180"/>
            </a:xfrm>
            <a:custGeom>
              <a:avLst/>
              <a:gdLst>
                <a:gd name="T0" fmla="*/ 194678 w 177"/>
                <a:gd name="T1" fmla="*/ 45980 h 161"/>
                <a:gd name="T2" fmla="*/ 265165 w 177"/>
                <a:gd name="T3" fmla="*/ 45980 h 161"/>
                <a:gd name="T4" fmla="*/ 332295 w 177"/>
                <a:gd name="T5" fmla="*/ 22139 h 161"/>
                <a:gd name="T6" fmla="*/ 397748 w 177"/>
                <a:gd name="T7" fmla="*/ 45980 h 161"/>
                <a:gd name="T8" fmla="*/ 496765 w 177"/>
                <a:gd name="T9" fmla="*/ 0 h 161"/>
                <a:gd name="T10" fmla="*/ 629347 w 177"/>
                <a:gd name="T11" fmla="*/ 22139 h 161"/>
                <a:gd name="T12" fmla="*/ 694800 w 177"/>
                <a:gd name="T13" fmla="*/ 0 h 161"/>
                <a:gd name="T14" fmla="*/ 730043 w 177"/>
                <a:gd name="T15" fmla="*/ 90258 h 161"/>
                <a:gd name="T16" fmla="*/ 629347 w 177"/>
                <a:gd name="T17" fmla="*/ 136239 h 161"/>
                <a:gd name="T18" fmla="*/ 595782 w 177"/>
                <a:gd name="T19" fmla="*/ 291210 h 161"/>
                <a:gd name="T20" fmla="*/ 526974 w 177"/>
                <a:gd name="T21" fmla="*/ 338893 h 161"/>
                <a:gd name="T22" fmla="*/ 526974 w 177"/>
                <a:gd name="T23" fmla="*/ 407013 h 161"/>
                <a:gd name="T24" fmla="*/ 434669 w 177"/>
                <a:gd name="T25" fmla="*/ 381468 h 161"/>
                <a:gd name="T26" fmla="*/ 397748 w 177"/>
                <a:gd name="T27" fmla="*/ 407013 h 161"/>
                <a:gd name="T28" fmla="*/ 397748 w 177"/>
                <a:gd name="T29" fmla="*/ 451290 h 161"/>
                <a:gd name="T30" fmla="*/ 332295 w 177"/>
                <a:gd name="T31" fmla="*/ 451290 h 161"/>
                <a:gd name="T32" fmla="*/ 194678 w 177"/>
                <a:gd name="T33" fmla="*/ 407013 h 161"/>
                <a:gd name="T34" fmla="*/ 33565 w 177"/>
                <a:gd name="T35" fmla="*/ 381468 h 161"/>
                <a:gd name="T36" fmla="*/ 0 w 177"/>
                <a:gd name="T37" fmla="*/ 245229 h 161"/>
                <a:gd name="T38" fmla="*/ 0 w 177"/>
                <a:gd name="T39" fmla="*/ 178813 h 161"/>
                <a:gd name="T40" fmla="*/ 162791 w 177"/>
                <a:gd name="T41" fmla="*/ 90258 h 161"/>
                <a:gd name="T42" fmla="*/ 194678 w 177"/>
                <a:gd name="T43" fmla="*/ 45980 h 16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77"/>
                <a:gd name="T67" fmla="*/ 0 h 161"/>
                <a:gd name="T68" fmla="*/ 177 w 177"/>
                <a:gd name="T69" fmla="*/ 161 h 16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77" h="161">
                  <a:moveTo>
                    <a:pt x="48" y="16"/>
                  </a:moveTo>
                  <a:lnTo>
                    <a:pt x="64" y="16"/>
                  </a:lnTo>
                  <a:lnTo>
                    <a:pt x="80" y="8"/>
                  </a:lnTo>
                  <a:lnTo>
                    <a:pt x="96" y="16"/>
                  </a:lnTo>
                  <a:lnTo>
                    <a:pt x="120" y="0"/>
                  </a:lnTo>
                  <a:lnTo>
                    <a:pt x="152" y="8"/>
                  </a:lnTo>
                  <a:lnTo>
                    <a:pt x="168" y="0"/>
                  </a:lnTo>
                  <a:lnTo>
                    <a:pt x="176" y="32"/>
                  </a:lnTo>
                  <a:lnTo>
                    <a:pt x="152" y="48"/>
                  </a:lnTo>
                  <a:lnTo>
                    <a:pt x="144" y="104"/>
                  </a:lnTo>
                  <a:lnTo>
                    <a:pt x="128" y="120"/>
                  </a:lnTo>
                  <a:lnTo>
                    <a:pt x="128" y="144"/>
                  </a:lnTo>
                  <a:lnTo>
                    <a:pt x="104" y="136"/>
                  </a:lnTo>
                  <a:lnTo>
                    <a:pt x="96" y="144"/>
                  </a:lnTo>
                  <a:lnTo>
                    <a:pt x="96" y="160"/>
                  </a:lnTo>
                  <a:lnTo>
                    <a:pt x="80" y="160"/>
                  </a:lnTo>
                  <a:lnTo>
                    <a:pt x="48" y="144"/>
                  </a:lnTo>
                  <a:lnTo>
                    <a:pt x="8" y="136"/>
                  </a:lnTo>
                  <a:lnTo>
                    <a:pt x="0" y="88"/>
                  </a:lnTo>
                  <a:lnTo>
                    <a:pt x="0" y="64"/>
                  </a:lnTo>
                  <a:lnTo>
                    <a:pt x="40" y="32"/>
                  </a:lnTo>
                  <a:lnTo>
                    <a:pt x="48" y="16"/>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4" name="Freeform 4"/>
            <p:cNvSpPr>
              <a:spLocks noChangeArrowheads="1"/>
            </p:cNvSpPr>
            <p:nvPr/>
          </p:nvSpPr>
          <p:spPr bwMode="auto">
            <a:xfrm>
              <a:off x="4221785" y="0"/>
              <a:ext cx="1185406" cy="1190682"/>
            </a:xfrm>
            <a:custGeom>
              <a:avLst/>
              <a:gdLst>
                <a:gd name="T0" fmla="*/ 68939 w 705"/>
                <a:gd name="T1" fmla="*/ 182788 h 697"/>
                <a:gd name="T2" fmla="*/ 132833 w 705"/>
                <a:gd name="T3" fmla="*/ 295535 h 697"/>
                <a:gd name="T4" fmla="*/ 300975 w 705"/>
                <a:gd name="T5" fmla="*/ 295535 h 697"/>
                <a:gd name="T6" fmla="*/ 435490 w 705"/>
                <a:gd name="T7" fmla="*/ 502239 h 697"/>
                <a:gd name="T8" fmla="*/ 667526 w 705"/>
                <a:gd name="T9" fmla="*/ 454407 h 697"/>
                <a:gd name="T10" fmla="*/ 970183 w 705"/>
                <a:gd name="T11" fmla="*/ 478323 h 697"/>
                <a:gd name="T12" fmla="*/ 904608 w 705"/>
                <a:gd name="T13" fmla="*/ 890022 h 697"/>
                <a:gd name="T14" fmla="*/ 800359 w 705"/>
                <a:gd name="T15" fmla="*/ 1115517 h 697"/>
                <a:gd name="T16" fmla="*/ 435490 w 705"/>
                <a:gd name="T17" fmla="*/ 1320512 h 697"/>
                <a:gd name="T18" fmla="*/ 633898 w 705"/>
                <a:gd name="T19" fmla="*/ 1388844 h 697"/>
                <a:gd name="T20" fmla="*/ 568322 w 705"/>
                <a:gd name="T21" fmla="*/ 1481092 h 697"/>
                <a:gd name="T22" fmla="*/ 736465 w 705"/>
                <a:gd name="T23" fmla="*/ 1551132 h 697"/>
                <a:gd name="T24" fmla="*/ 800359 w 705"/>
                <a:gd name="T25" fmla="*/ 1639964 h 697"/>
                <a:gd name="T26" fmla="*/ 1207265 w 705"/>
                <a:gd name="T27" fmla="*/ 1663880 h 697"/>
                <a:gd name="T28" fmla="*/ 1340097 w 705"/>
                <a:gd name="T29" fmla="*/ 1687796 h 697"/>
                <a:gd name="T30" fmla="*/ 1607444 w 705"/>
                <a:gd name="T31" fmla="*/ 1822751 h 697"/>
                <a:gd name="T32" fmla="*/ 1775587 w 705"/>
                <a:gd name="T33" fmla="*/ 1889375 h 697"/>
                <a:gd name="T34" fmla="*/ 1805853 w 705"/>
                <a:gd name="T35" fmla="*/ 1774919 h 697"/>
                <a:gd name="T36" fmla="*/ 2007624 w 705"/>
                <a:gd name="T37" fmla="*/ 1983331 h 697"/>
                <a:gd name="T38" fmla="*/ 2074881 w 705"/>
                <a:gd name="T39" fmla="*/ 1935499 h 697"/>
                <a:gd name="T40" fmla="*/ 2308599 w 705"/>
                <a:gd name="T41" fmla="*/ 1935499 h 697"/>
                <a:gd name="T42" fmla="*/ 2473379 w 705"/>
                <a:gd name="T43" fmla="*/ 1797127 h 697"/>
                <a:gd name="T44" fmla="*/ 2510370 w 705"/>
                <a:gd name="T45" fmla="*/ 1505008 h 697"/>
                <a:gd name="T46" fmla="*/ 2776036 w 705"/>
                <a:gd name="T47" fmla="*/ 1527216 h 697"/>
                <a:gd name="T48" fmla="*/ 2844974 w 705"/>
                <a:gd name="T49" fmla="*/ 978853 h 697"/>
                <a:gd name="T50" fmla="*/ 2908869 w 705"/>
                <a:gd name="T51" fmla="*/ 842190 h 697"/>
                <a:gd name="T52" fmla="*/ 2945860 w 705"/>
                <a:gd name="T53" fmla="*/ 732859 h 697"/>
                <a:gd name="T54" fmla="*/ 2543999 w 705"/>
                <a:gd name="T55" fmla="*/ 910522 h 697"/>
                <a:gd name="T56" fmla="*/ 2340546 w 705"/>
                <a:gd name="T57" fmla="*/ 1026686 h 697"/>
                <a:gd name="T58" fmla="*/ 2044615 w 705"/>
                <a:gd name="T59" fmla="*/ 864398 h 697"/>
                <a:gd name="T60" fmla="*/ 1842844 w 705"/>
                <a:gd name="T61" fmla="*/ 796066 h 697"/>
                <a:gd name="T62" fmla="*/ 1572134 w 705"/>
                <a:gd name="T63" fmla="*/ 732859 h 697"/>
                <a:gd name="T64" fmla="*/ 1504877 w 705"/>
                <a:gd name="T65" fmla="*/ 685027 h 697"/>
                <a:gd name="T66" fmla="*/ 1405673 w 705"/>
                <a:gd name="T67" fmla="*/ 707234 h 697"/>
                <a:gd name="T68" fmla="*/ 1103016 w 705"/>
                <a:gd name="T69" fmla="*/ 365575 h 697"/>
                <a:gd name="T70" fmla="*/ 1040803 w 705"/>
                <a:gd name="T71" fmla="*/ 249411 h 697"/>
                <a:gd name="T72" fmla="*/ 605314 w 705"/>
                <a:gd name="T73" fmla="*/ 70040 h 697"/>
                <a:gd name="T74" fmla="*/ 68939 w 705"/>
                <a:gd name="T75" fmla="*/ 46124 h 69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05"/>
                <a:gd name="T115" fmla="*/ 0 h 697"/>
                <a:gd name="T116" fmla="*/ 705 w 705"/>
                <a:gd name="T117" fmla="*/ 697 h 69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05" h="697">
                  <a:moveTo>
                    <a:pt x="8" y="32"/>
                  </a:moveTo>
                  <a:lnTo>
                    <a:pt x="16" y="64"/>
                  </a:lnTo>
                  <a:lnTo>
                    <a:pt x="0" y="96"/>
                  </a:lnTo>
                  <a:lnTo>
                    <a:pt x="32" y="104"/>
                  </a:lnTo>
                  <a:lnTo>
                    <a:pt x="48" y="88"/>
                  </a:lnTo>
                  <a:lnTo>
                    <a:pt x="72" y="104"/>
                  </a:lnTo>
                  <a:lnTo>
                    <a:pt x="88" y="152"/>
                  </a:lnTo>
                  <a:lnTo>
                    <a:pt x="104" y="176"/>
                  </a:lnTo>
                  <a:lnTo>
                    <a:pt x="144" y="160"/>
                  </a:lnTo>
                  <a:lnTo>
                    <a:pt x="160" y="160"/>
                  </a:lnTo>
                  <a:lnTo>
                    <a:pt x="192" y="128"/>
                  </a:lnTo>
                  <a:lnTo>
                    <a:pt x="232" y="168"/>
                  </a:lnTo>
                  <a:lnTo>
                    <a:pt x="208" y="248"/>
                  </a:lnTo>
                  <a:lnTo>
                    <a:pt x="216" y="312"/>
                  </a:lnTo>
                  <a:lnTo>
                    <a:pt x="192" y="336"/>
                  </a:lnTo>
                  <a:lnTo>
                    <a:pt x="192" y="392"/>
                  </a:lnTo>
                  <a:lnTo>
                    <a:pt x="176" y="368"/>
                  </a:lnTo>
                  <a:lnTo>
                    <a:pt x="104" y="464"/>
                  </a:lnTo>
                  <a:lnTo>
                    <a:pt x="128" y="504"/>
                  </a:lnTo>
                  <a:lnTo>
                    <a:pt x="152" y="488"/>
                  </a:lnTo>
                  <a:lnTo>
                    <a:pt x="160" y="504"/>
                  </a:lnTo>
                  <a:lnTo>
                    <a:pt x="136" y="520"/>
                  </a:lnTo>
                  <a:lnTo>
                    <a:pt x="136" y="544"/>
                  </a:lnTo>
                  <a:lnTo>
                    <a:pt x="176" y="544"/>
                  </a:lnTo>
                  <a:lnTo>
                    <a:pt x="192" y="536"/>
                  </a:lnTo>
                  <a:lnTo>
                    <a:pt x="192" y="576"/>
                  </a:lnTo>
                  <a:lnTo>
                    <a:pt x="232" y="600"/>
                  </a:lnTo>
                  <a:lnTo>
                    <a:pt x="288" y="584"/>
                  </a:lnTo>
                  <a:lnTo>
                    <a:pt x="288" y="608"/>
                  </a:lnTo>
                  <a:lnTo>
                    <a:pt x="320" y="592"/>
                  </a:lnTo>
                  <a:lnTo>
                    <a:pt x="368" y="640"/>
                  </a:lnTo>
                  <a:lnTo>
                    <a:pt x="384" y="640"/>
                  </a:lnTo>
                  <a:lnTo>
                    <a:pt x="400" y="672"/>
                  </a:lnTo>
                  <a:lnTo>
                    <a:pt x="424" y="664"/>
                  </a:lnTo>
                  <a:lnTo>
                    <a:pt x="424" y="632"/>
                  </a:lnTo>
                  <a:lnTo>
                    <a:pt x="432" y="624"/>
                  </a:lnTo>
                  <a:lnTo>
                    <a:pt x="432" y="664"/>
                  </a:lnTo>
                  <a:lnTo>
                    <a:pt x="480" y="696"/>
                  </a:lnTo>
                  <a:lnTo>
                    <a:pt x="488" y="672"/>
                  </a:lnTo>
                  <a:lnTo>
                    <a:pt x="496" y="680"/>
                  </a:lnTo>
                  <a:lnTo>
                    <a:pt x="528" y="648"/>
                  </a:lnTo>
                  <a:lnTo>
                    <a:pt x="552" y="680"/>
                  </a:lnTo>
                  <a:lnTo>
                    <a:pt x="600" y="680"/>
                  </a:lnTo>
                  <a:lnTo>
                    <a:pt x="592" y="632"/>
                  </a:lnTo>
                  <a:lnTo>
                    <a:pt x="568" y="576"/>
                  </a:lnTo>
                  <a:lnTo>
                    <a:pt x="600" y="528"/>
                  </a:lnTo>
                  <a:lnTo>
                    <a:pt x="632" y="520"/>
                  </a:lnTo>
                  <a:lnTo>
                    <a:pt x="664" y="536"/>
                  </a:lnTo>
                  <a:lnTo>
                    <a:pt x="688" y="424"/>
                  </a:lnTo>
                  <a:lnTo>
                    <a:pt x="680" y="344"/>
                  </a:lnTo>
                  <a:lnTo>
                    <a:pt x="696" y="328"/>
                  </a:lnTo>
                  <a:lnTo>
                    <a:pt x="696" y="296"/>
                  </a:lnTo>
                  <a:lnTo>
                    <a:pt x="680" y="288"/>
                  </a:lnTo>
                  <a:lnTo>
                    <a:pt x="704" y="256"/>
                  </a:lnTo>
                  <a:lnTo>
                    <a:pt x="680" y="256"/>
                  </a:lnTo>
                  <a:lnTo>
                    <a:pt x="608" y="320"/>
                  </a:lnTo>
                  <a:lnTo>
                    <a:pt x="608" y="336"/>
                  </a:lnTo>
                  <a:lnTo>
                    <a:pt x="560" y="360"/>
                  </a:lnTo>
                  <a:lnTo>
                    <a:pt x="520" y="360"/>
                  </a:lnTo>
                  <a:lnTo>
                    <a:pt x="488" y="304"/>
                  </a:lnTo>
                  <a:lnTo>
                    <a:pt x="488" y="280"/>
                  </a:lnTo>
                  <a:lnTo>
                    <a:pt x="440" y="280"/>
                  </a:lnTo>
                  <a:lnTo>
                    <a:pt x="416" y="256"/>
                  </a:lnTo>
                  <a:lnTo>
                    <a:pt x="376" y="256"/>
                  </a:lnTo>
                  <a:lnTo>
                    <a:pt x="376" y="240"/>
                  </a:lnTo>
                  <a:lnTo>
                    <a:pt x="360" y="240"/>
                  </a:lnTo>
                  <a:lnTo>
                    <a:pt x="360" y="256"/>
                  </a:lnTo>
                  <a:lnTo>
                    <a:pt x="336" y="248"/>
                  </a:lnTo>
                  <a:lnTo>
                    <a:pt x="296" y="176"/>
                  </a:lnTo>
                  <a:lnTo>
                    <a:pt x="264" y="128"/>
                  </a:lnTo>
                  <a:lnTo>
                    <a:pt x="248" y="104"/>
                  </a:lnTo>
                  <a:lnTo>
                    <a:pt x="248" y="88"/>
                  </a:lnTo>
                  <a:lnTo>
                    <a:pt x="200" y="24"/>
                  </a:lnTo>
                  <a:lnTo>
                    <a:pt x="144" y="24"/>
                  </a:lnTo>
                  <a:lnTo>
                    <a:pt x="104" y="0"/>
                  </a:lnTo>
                  <a:lnTo>
                    <a:pt x="16" y="16"/>
                  </a:lnTo>
                  <a:lnTo>
                    <a:pt x="8" y="32"/>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5" name="Freeform 5"/>
            <p:cNvSpPr>
              <a:spLocks noChangeArrowheads="1"/>
            </p:cNvSpPr>
            <p:nvPr/>
          </p:nvSpPr>
          <p:spPr bwMode="auto">
            <a:xfrm>
              <a:off x="4335281" y="921123"/>
              <a:ext cx="889755" cy="685451"/>
            </a:xfrm>
            <a:custGeom>
              <a:avLst/>
              <a:gdLst>
                <a:gd name="T0" fmla="*/ 2213455 w 529"/>
                <a:gd name="T1" fmla="*/ 417082 h 401"/>
                <a:gd name="T2" fmla="*/ 2008256 w 529"/>
                <a:gd name="T3" fmla="*/ 417082 h 401"/>
                <a:gd name="T4" fmla="*/ 1912385 w 529"/>
                <a:gd name="T5" fmla="*/ 345290 h 401"/>
                <a:gd name="T6" fmla="*/ 1776146 w 529"/>
                <a:gd name="T7" fmla="*/ 439304 h 401"/>
                <a:gd name="T8" fmla="*/ 1742507 w 529"/>
                <a:gd name="T9" fmla="*/ 391442 h 401"/>
                <a:gd name="T10" fmla="*/ 1710550 w 529"/>
                <a:gd name="T11" fmla="*/ 463235 h 401"/>
                <a:gd name="T12" fmla="*/ 1510397 w 529"/>
                <a:gd name="T13" fmla="*/ 367511 h 401"/>
                <a:gd name="T14" fmla="*/ 1510397 w 529"/>
                <a:gd name="T15" fmla="*/ 254694 h 401"/>
                <a:gd name="T16" fmla="*/ 1441437 w 529"/>
                <a:gd name="T17" fmla="*/ 276915 h 401"/>
                <a:gd name="T18" fmla="*/ 1478440 w 529"/>
                <a:gd name="T19" fmla="*/ 367511 h 401"/>
                <a:gd name="T20" fmla="*/ 1377522 w 529"/>
                <a:gd name="T21" fmla="*/ 367511 h 401"/>
                <a:gd name="T22" fmla="*/ 1308562 w 529"/>
                <a:gd name="T23" fmla="*/ 299137 h 401"/>
                <a:gd name="T24" fmla="*/ 1237920 w 529"/>
                <a:gd name="T25" fmla="*/ 299137 h 401"/>
                <a:gd name="T26" fmla="*/ 1041131 w 529"/>
                <a:gd name="T27" fmla="*/ 160679 h 401"/>
                <a:gd name="T28" fmla="*/ 904893 w 529"/>
                <a:gd name="T29" fmla="*/ 208541 h 401"/>
                <a:gd name="T30" fmla="*/ 904893 w 529"/>
                <a:gd name="T31" fmla="*/ 160679 h 401"/>
                <a:gd name="T32" fmla="*/ 667737 w 529"/>
                <a:gd name="T33" fmla="*/ 186320 h 401"/>
                <a:gd name="T34" fmla="*/ 504587 w 529"/>
                <a:gd name="T35" fmla="*/ 114527 h 401"/>
                <a:gd name="T36" fmla="*/ 504587 w 529"/>
                <a:gd name="T37" fmla="*/ 0 h 401"/>
                <a:gd name="T38" fmla="*/ 435627 w 529"/>
                <a:gd name="T39" fmla="*/ 22222 h 401"/>
                <a:gd name="T40" fmla="*/ 265749 w 529"/>
                <a:gd name="T41" fmla="*/ 22222 h 401"/>
                <a:gd name="T42" fmla="*/ 301070 w 529"/>
                <a:gd name="T43" fmla="*/ 160679 h 401"/>
                <a:gd name="T44" fmla="*/ 203517 w 529"/>
                <a:gd name="T45" fmla="*/ 160679 h 401"/>
                <a:gd name="T46" fmla="*/ 33639 w 529"/>
                <a:gd name="T47" fmla="*/ 92305 h 401"/>
                <a:gd name="T48" fmla="*/ 0 w 529"/>
                <a:gd name="T49" fmla="*/ 160679 h 401"/>
                <a:gd name="T50" fmla="*/ 132875 w 529"/>
                <a:gd name="T51" fmla="*/ 254694 h 401"/>
                <a:gd name="T52" fmla="*/ 100917 w 529"/>
                <a:gd name="T53" fmla="*/ 345290 h 401"/>
                <a:gd name="T54" fmla="*/ 203517 w 529"/>
                <a:gd name="T55" fmla="*/ 463235 h 401"/>
                <a:gd name="T56" fmla="*/ 366667 w 529"/>
                <a:gd name="T57" fmla="*/ 391442 h 401"/>
                <a:gd name="T58" fmla="*/ 467584 w 529"/>
                <a:gd name="T59" fmla="*/ 529900 h 401"/>
                <a:gd name="T60" fmla="*/ 467584 w 529"/>
                <a:gd name="T61" fmla="*/ 644427 h 401"/>
                <a:gd name="T62" fmla="*/ 634098 w 529"/>
                <a:gd name="T63" fmla="*/ 644427 h 401"/>
                <a:gd name="T64" fmla="*/ 703058 w 529"/>
                <a:gd name="T65" fmla="*/ 760663 h 401"/>
                <a:gd name="T66" fmla="*/ 736697 w 529"/>
                <a:gd name="T67" fmla="*/ 666648 h 401"/>
                <a:gd name="T68" fmla="*/ 872935 w 529"/>
                <a:gd name="T69" fmla="*/ 806815 h 401"/>
                <a:gd name="T70" fmla="*/ 970489 w 529"/>
                <a:gd name="T71" fmla="*/ 919633 h 401"/>
                <a:gd name="T72" fmla="*/ 970489 w 529"/>
                <a:gd name="T73" fmla="*/ 991425 h 401"/>
                <a:gd name="T74" fmla="*/ 1108409 w 529"/>
                <a:gd name="T75" fmla="*/ 1152105 h 401"/>
                <a:gd name="T76" fmla="*/ 1207645 w 529"/>
                <a:gd name="T77" fmla="*/ 1082021 h 401"/>
                <a:gd name="T78" fmla="*/ 1273241 w 529"/>
                <a:gd name="T79" fmla="*/ 943563 h 401"/>
                <a:gd name="T80" fmla="*/ 1340519 w 529"/>
                <a:gd name="T81" fmla="*/ 919633 h 401"/>
                <a:gd name="T82" fmla="*/ 1407798 w 529"/>
                <a:gd name="T83" fmla="*/ 943563 h 401"/>
                <a:gd name="T84" fmla="*/ 1377522 w 529"/>
                <a:gd name="T85" fmla="*/ 991425 h 401"/>
                <a:gd name="T86" fmla="*/ 1572629 w 529"/>
                <a:gd name="T87" fmla="*/ 991425 h 401"/>
                <a:gd name="T88" fmla="*/ 1643272 w 529"/>
                <a:gd name="T89" fmla="*/ 943563 h 401"/>
                <a:gd name="T90" fmla="*/ 1643272 w 529"/>
                <a:gd name="T91" fmla="*/ 897411 h 401"/>
                <a:gd name="T92" fmla="*/ 1609632 w 529"/>
                <a:gd name="T93" fmla="*/ 849549 h 401"/>
                <a:gd name="T94" fmla="*/ 1813149 w 529"/>
                <a:gd name="T95" fmla="*/ 782884 h 401"/>
                <a:gd name="T96" fmla="*/ 1843424 w 529"/>
                <a:gd name="T97" fmla="*/ 760663 h 401"/>
                <a:gd name="T98" fmla="*/ 1843424 w 529"/>
                <a:gd name="T99" fmla="*/ 711091 h 401"/>
                <a:gd name="T100" fmla="*/ 1912385 w 529"/>
                <a:gd name="T101" fmla="*/ 688870 h 401"/>
                <a:gd name="T102" fmla="*/ 1912385 w 529"/>
                <a:gd name="T103" fmla="*/ 552121 h 401"/>
                <a:gd name="T104" fmla="*/ 1981345 w 529"/>
                <a:gd name="T105" fmla="*/ 552121 h 401"/>
                <a:gd name="T106" fmla="*/ 2008256 w 529"/>
                <a:gd name="T107" fmla="*/ 620496 h 401"/>
                <a:gd name="T108" fmla="*/ 2112537 w 529"/>
                <a:gd name="T109" fmla="*/ 666648 h 401"/>
                <a:gd name="T110" fmla="*/ 2147858 w 529"/>
                <a:gd name="T111" fmla="*/ 644427 h 401"/>
                <a:gd name="T112" fmla="*/ 2112537 w 529"/>
                <a:gd name="T113" fmla="*/ 598274 h 401"/>
                <a:gd name="T114" fmla="*/ 2112537 w 529"/>
                <a:gd name="T115" fmla="*/ 552121 h 401"/>
                <a:gd name="T116" fmla="*/ 2213455 w 529"/>
                <a:gd name="T117" fmla="*/ 529900 h 401"/>
                <a:gd name="T118" fmla="*/ 2213455 w 529"/>
                <a:gd name="T119" fmla="*/ 417082 h 40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29"/>
                <a:gd name="T181" fmla="*/ 0 h 401"/>
                <a:gd name="T182" fmla="*/ 529 w 529"/>
                <a:gd name="T183" fmla="*/ 401 h 40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29" h="401">
                  <a:moveTo>
                    <a:pt x="528" y="144"/>
                  </a:moveTo>
                  <a:lnTo>
                    <a:pt x="480" y="144"/>
                  </a:lnTo>
                  <a:lnTo>
                    <a:pt x="456" y="120"/>
                  </a:lnTo>
                  <a:lnTo>
                    <a:pt x="424" y="152"/>
                  </a:lnTo>
                  <a:lnTo>
                    <a:pt x="416" y="136"/>
                  </a:lnTo>
                  <a:lnTo>
                    <a:pt x="408" y="160"/>
                  </a:lnTo>
                  <a:lnTo>
                    <a:pt x="360" y="128"/>
                  </a:lnTo>
                  <a:lnTo>
                    <a:pt x="360" y="88"/>
                  </a:lnTo>
                  <a:lnTo>
                    <a:pt x="344" y="96"/>
                  </a:lnTo>
                  <a:lnTo>
                    <a:pt x="352" y="128"/>
                  </a:lnTo>
                  <a:lnTo>
                    <a:pt x="328" y="128"/>
                  </a:lnTo>
                  <a:lnTo>
                    <a:pt x="312" y="104"/>
                  </a:lnTo>
                  <a:lnTo>
                    <a:pt x="296" y="104"/>
                  </a:lnTo>
                  <a:lnTo>
                    <a:pt x="248" y="56"/>
                  </a:lnTo>
                  <a:lnTo>
                    <a:pt x="216" y="72"/>
                  </a:lnTo>
                  <a:lnTo>
                    <a:pt x="216" y="56"/>
                  </a:lnTo>
                  <a:lnTo>
                    <a:pt x="160" y="64"/>
                  </a:lnTo>
                  <a:lnTo>
                    <a:pt x="120" y="40"/>
                  </a:lnTo>
                  <a:lnTo>
                    <a:pt x="120" y="0"/>
                  </a:lnTo>
                  <a:lnTo>
                    <a:pt x="104" y="8"/>
                  </a:lnTo>
                  <a:lnTo>
                    <a:pt x="64" y="8"/>
                  </a:lnTo>
                  <a:lnTo>
                    <a:pt x="72" y="56"/>
                  </a:lnTo>
                  <a:lnTo>
                    <a:pt x="48" y="56"/>
                  </a:lnTo>
                  <a:lnTo>
                    <a:pt x="8" y="32"/>
                  </a:lnTo>
                  <a:lnTo>
                    <a:pt x="0" y="56"/>
                  </a:lnTo>
                  <a:lnTo>
                    <a:pt x="32" y="88"/>
                  </a:lnTo>
                  <a:lnTo>
                    <a:pt x="24" y="120"/>
                  </a:lnTo>
                  <a:lnTo>
                    <a:pt x="48" y="160"/>
                  </a:lnTo>
                  <a:lnTo>
                    <a:pt x="88" y="136"/>
                  </a:lnTo>
                  <a:lnTo>
                    <a:pt x="112" y="184"/>
                  </a:lnTo>
                  <a:lnTo>
                    <a:pt x="112" y="224"/>
                  </a:lnTo>
                  <a:lnTo>
                    <a:pt x="152" y="224"/>
                  </a:lnTo>
                  <a:lnTo>
                    <a:pt x="168" y="264"/>
                  </a:lnTo>
                  <a:lnTo>
                    <a:pt x="176" y="232"/>
                  </a:lnTo>
                  <a:lnTo>
                    <a:pt x="208" y="280"/>
                  </a:lnTo>
                  <a:lnTo>
                    <a:pt x="232" y="320"/>
                  </a:lnTo>
                  <a:lnTo>
                    <a:pt x="232" y="344"/>
                  </a:lnTo>
                  <a:lnTo>
                    <a:pt x="264" y="400"/>
                  </a:lnTo>
                  <a:lnTo>
                    <a:pt x="288" y="376"/>
                  </a:lnTo>
                  <a:lnTo>
                    <a:pt x="304" y="328"/>
                  </a:lnTo>
                  <a:lnTo>
                    <a:pt x="320" y="320"/>
                  </a:lnTo>
                  <a:lnTo>
                    <a:pt x="336" y="328"/>
                  </a:lnTo>
                  <a:lnTo>
                    <a:pt x="328" y="344"/>
                  </a:lnTo>
                  <a:lnTo>
                    <a:pt x="376" y="344"/>
                  </a:lnTo>
                  <a:lnTo>
                    <a:pt x="392" y="328"/>
                  </a:lnTo>
                  <a:lnTo>
                    <a:pt x="392" y="312"/>
                  </a:lnTo>
                  <a:lnTo>
                    <a:pt x="384" y="296"/>
                  </a:lnTo>
                  <a:lnTo>
                    <a:pt x="432" y="272"/>
                  </a:lnTo>
                  <a:lnTo>
                    <a:pt x="440" y="264"/>
                  </a:lnTo>
                  <a:lnTo>
                    <a:pt x="440" y="248"/>
                  </a:lnTo>
                  <a:lnTo>
                    <a:pt x="456" y="240"/>
                  </a:lnTo>
                  <a:lnTo>
                    <a:pt x="456" y="192"/>
                  </a:lnTo>
                  <a:lnTo>
                    <a:pt x="472" y="192"/>
                  </a:lnTo>
                  <a:lnTo>
                    <a:pt x="480" y="216"/>
                  </a:lnTo>
                  <a:lnTo>
                    <a:pt x="504" y="232"/>
                  </a:lnTo>
                  <a:lnTo>
                    <a:pt x="512" y="224"/>
                  </a:lnTo>
                  <a:lnTo>
                    <a:pt x="504" y="208"/>
                  </a:lnTo>
                  <a:lnTo>
                    <a:pt x="504" y="192"/>
                  </a:lnTo>
                  <a:lnTo>
                    <a:pt x="528" y="184"/>
                  </a:lnTo>
                  <a:lnTo>
                    <a:pt x="528" y="144"/>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6" name="Freeform 6"/>
            <p:cNvSpPr>
              <a:spLocks noChangeArrowheads="1"/>
            </p:cNvSpPr>
            <p:nvPr/>
          </p:nvSpPr>
          <p:spPr bwMode="auto">
            <a:xfrm>
              <a:off x="4147521" y="1301587"/>
              <a:ext cx="634739" cy="673128"/>
            </a:xfrm>
            <a:custGeom>
              <a:avLst/>
              <a:gdLst>
                <a:gd name="T0" fmla="*/ 1584322 w 377"/>
                <a:gd name="T1" fmla="*/ 512125 h 393"/>
                <a:gd name="T2" fmla="*/ 1417640 w 377"/>
                <a:gd name="T3" fmla="*/ 347697 h 393"/>
                <a:gd name="T4" fmla="*/ 1447946 w 377"/>
                <a:gd name="T5" fmla="*/ 279185 h 393"/>
                <a:gd name="T6" fmla="*/ 1316620 w 377"/>
                <a:gd name="T7" fmla="*/ 114757 h 393"/>
                <a:gd name="T8" fmla="*/ 1215601 w 377"/>
                <a:gd name="T9" fmla="*/ 22266 h 393"/>
                <a:gd name="T10" fmla="*/ 1180244 w 377"/>
                <a:gd name="T11" fmla="*/ 114757 h 393"/>
                <a:gd name="T12" fmla="*/ 1112898 w 377"/>
                <a:gd name="T13" fmla="*/ 0 h 393"/>
                <a:gd name="T14" fmla="*/ 979889 w 377"/>
                <a:gd name="T15" fmla="*/ 0 h 393"/>
                <a:gd name="T16" fmla="*/ 1011878 w 377"/>
                <a:gd name="T17" fmla="*/ 70225 h 393"/>
                <a:gd name="T18" fmla="*/ 841829 w 377"/>
                <a:gd name="T19" fmla="*/ 164428 h 393"/>
                <a:gd name="T20" fmla="*/ 740809 w 377"/>
                <a:gd name="T21" fmla="*/ 164428 h 393"/>
                <a:gd name="T22" fmla="*/ 203723 w 377"/>
                <a:gd name="T23" fmla="*/ 419635 h 393"/>
                <a:gd name="T24" fmla="*/ 101019 w 377"/>
                <a:gd name="T25" fmla="*/ 327144 h 393"/>
                <a:gd name="T26" fmla="*/ 33673 w 377"/>
                <a:gd name="T27" fmla="*/ 327144 h 393"/>
                <a:gd name="T28" fmla="*/ 69030 w 377"/>
                <a:gd name="T29" fmla="*/ 395655 h 393"/>
                <a:gd name="T30" fmla="*/ 69030 w 377"/>
                <a:gd name="T31" fmla="*/ 465880 h 393"/>
                <a:gd name="T32" fmla="*/ 101019 w 377"/>
                <a:gd name="T33" fmla="*/ 537817 h 393"/>
                <a:gd name="T34" fmla="*/ 33673 w 377"/>
                <a:gd name="T35" fmla="*/ 537817 h 393"/>
                <a:gd name="T36" fmla="*/ 33673 w 377"/>
                <a:gd name="T37" fmla="*/ 628595 h 393"/>
                <a:gd name="T38" fmla="*/ 0 w 377"/>
                <a:gd name="T39" fmla="*/ 676554 h 393"/>
                <a:gd name="T40" fmla="*/ 133009 w 377"/>
                <a:gd name="T41" fmla="*/ 698820 h 393"/>
                <a:gd name="T42" fmla="*/ 272753 w 377"/>
                <a:gd name="T43" fmla="*/ 863248 h 393"/>
                <a:gd name="T44" fmla="*/ 437751 w 377"/>
                <a:gd name="T45" fmla="*/ 698820 h 393"/>
                <a:gd name="T46" fmla="*/ 505097 w 377"/>
                <a:gd name="T47" fmla="*/ 606329 h 393"/>
                <a:gd name="T48" fmla="*/ 675147 w 377"/>
                <a:gd name="T49" fmla="*/ 582350 h 393"/>
                <a:gd name="T50" fmla="*/ 779534 w 377"/>
                <a:gd name="T51" fmla="*/ 628595 h 393"/>
                <a:gd name="T52" fmla="*/ 779534 w 377"/>
                <a:gd name="T53" fmla="*/ 650862 h 393"/>
                <a:gd name="T54" fmla="*/ 811523 w 377"/>
                <a:gd name="T55" fmla="*/ 650862 h 393"/>
                <a:gd name="T56" fmla="*/ 710504 w 377"/>
                <a:gd name="T57" fmla="*/ 815290 h 393"/>
                <a:gd name="T58" fmla="*/ 641474 w 377"/>
                <a:gd name="T59" fmla="*/ 815290 h 393"/>
                <a:gd name="T60" fmla="*/ 675147 w 377"/>
                <a:gd name="T61" fmla="*/ 907781 h 393"/>
                <a:gd name="T62" fmla="*/ 641474 w 377"/>
                <a:gd name="T63" fmla="*/ 931760 h 393"/>
                <a:gd name="T64" fmla="*/ 710504 w 377"/>
                <a:gd name="T65" fmla="*/ 931760 h 393"/>
                <a:gd name="T66" fmla="*/ 574127 w 377"/>
                <a:gd name="T67" fmla="*/ 1094475 h 393"/>
                <a:gd name="T68" fmla="*/ 606117 w 377"/>
                <a:gd name="T69" fmla="*/ 1140721 h 393"/>
                <a:gd name="T70" fmla="*/ 675147 w 377"/>
                <a:gd name="T71" fmla="*/ 1094475 h 393"/>
                <a:gd name="T72" fmla="*/ 710504 w 377"/>
                <a:gd name="T73" fmla="*/ 1024251 h 393"/>
                <a:gd name="T74" fmla="*/ 779534 w 377"/>
                <a:gd name="T75" fmla="*/ 1024251 h 393"/>
                <a:gd name="T76" fmla="*/ 841829 w 377"/>
                <a:gd name="T77" fmla="*/ 981431 h 393"/>
                <a:gd name="T78" fmla="*/ 841829 w 377"/>
                <a:gd name="T79" fmla="*/ 907781 h 393"/>
                <a:gd name="T80" fmla="*/ 1082592 w 377"/>
                <a:gd name="T81" fmla="*/ 815290 h 393"/>
                <a:gd name="T82" fmla="*/ 1281264 w 377"/>
                <a:gd name="T83" fmla="*/ 770757 h 393"/>
                <a:gd name="T84" fmla="*/ 1316620 w 377"/>
                <a:gd name="T85" fmla="*/ 650862 h 393"/>
                <a:gd name="T86" fmla="*/ 1447946 w 377"/>
                <a:gd name="T87" fmla="*/ 582350 h 393"/>
                <a:gd name="T88" fmla="*/ 1552333 w 377"/>
                <a:gd name="T89" fmla="*/ 560084 h 393"/>
                <a:gd name="T90" fmla="*/ 1584322 w 377"/>
                <a:gd name="T91" fmla="*/ 512125 h 39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77"/>
                <a:gd name="T139" fmla="*/ 0 h 393"/>
                <a:gd name="T140" fmla="*/ 377 w 377"/>
                <a:gd name="T141" fmla="*/ 393 h 39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77" h="393">
                  <a:moveTo>
                    <a:pt x="376" y="176"/>
                  </a:moveTo>
                  <a:lnTo>
                    <a:pt x="336" y="120"/>
                  </a:lnTo>
                  <a:lnTo>
                    <a:pt x="344" y="96"/>
                  </a:lnTo>
                  <a:lnTo>
                    <a:pt x="312" y="40"/>
                  </a:lnTo>
                  <a:lnTo>
                    <a:pt x="288" y="8"/>
                  </a:lnTo>
                  <a:lnTo>
                    <a:pt x="280" y="40"/>
                  </a:lnTo>
                  <a:lnTo>
                    <a:pt x="264" y="0"/>
                  </a:lnTo>
                  <a:lnTo>
                    <a:pt x="232" y="0"/>
                  </a:lnTo>
                  <a:lnTo>
                    <a:pt x="240" y="24"/>
                  </a:lnTo>
                  <a:lnTo>
                    <a:pt x="200" y="56"/>
                  </a:lnTo>
                  <a:lnTo>
                    <a:pt x="176" y="56"/>
                  </a:lnTo>
                  <a:lnTo>
                    <a:pt x="48" y="144"/>
                  </a:lnTo>
                  <a:lnTo>
                    <a:pt x="24" y="112"/>
                  </a:lnTo>
                  <a:lnTo>
                    <a:pt x="8" y="112"/>
                  </a:lnTo>
                  <a:lnTo>
                    <a:pt x="16" y="136"/>
                  </a:lnTo>
                  <a:lnTo>
                    <a:pt x="16" y="160"/>
                  </a:lnTo>
                  <a:lnTo>
                    <a:pt x="24" y="184"/>
                  </a:lnTo>
                  <a:lnTo>
                    <a:pt x="8" y="184"/>
                  </a:lnTo>
                  <a:lnTo>
                    <a:pt x="8" y="216"/>
                  </a:lnTo>
                  <a:lnTo>
                    <a:pt x="0" y="232"/>
                  </a:lnTo>
                  <a:lnTo>
                    <a:pt x="32" y="240"/>
                  </a:lnTo>
                  <a:lnTo>
                    <a:pt x="64" y="296"/>
                  </a:lnTo>
                  <a:lnTo>
                    <a:pt x="104" y="240"/>
                  </a:lnTo>
                  <a:lnTo>
                    <a:pt x="120" y="208"/>
                  </a:lnTo>
                  <a:lnTo>
                    <a:pt x="160" y="200"/>
                  </a:lnTo>
                  <a:lnTo>
                    <a:pt x="184" y="216"/>
                  </a:lnTo>
                  <a:lnTo>
                    <a:pt x="184" y="224"/>
                  </a:lnTo>
                  <a:lnTo>
                    <a:pt x="192" y="224"/>
                  </a:lnTo>
                  <a:lnTo>
                    <a:pt x="168" y="280"/>
                  </a:lnTo>
                  <a:lnTo>
                    <a:pt x="152" y="280"/>
                  </a:lnTo>
                  <a:lnTo>
                    <a:pt x="160" y="312"/>
                  </a:lnTo>
                  <a:lnTo>
                    <a:pt x="152" y="320"/>
                  </a:lnTo>
                  <a:lnTo>
                    <a:pt x="168" y="320"/>
                  </a:lnTo>
                  <a:lnTo>
                    <a:pt x="136" y="376"/>
                  </a:lnTo>
                  <a:lnTo>
                    <a:pt x="144" y="392"/>
                  </a:lnTo>
                  <a:lnTo>
                    <a:pt x="160" y="376"/>
                  </a:lnTo>
                  <a:lnTo>
                    <a:pt x="168" y="352"/>
                  </a:lnTo>
                  <a:lnTo>
                    <a:pt x="184" y="352"/>
                  </a:lnTo>
                  <a:lnTo>
                    <a:pt x="200" y="336"/>
                  </a:lnTo>
                  <a:lnTo>
                    <a:pt x="200" y="312"/>
                  </a:lnTo>
                  <a:lnTo>
                    <a:pt x="256" y="280"/>
                  </a:lnTo>
                  <a:lnTo>
                    <a:pt x="304" y="264"/>
                  </a:lnTo>
                  <a:lnTo>
                    <a:pt x="312" y="224"/>
                  </a:lnTo>
                  <a:lnTo>
                    <a:pt x="344" y="200"/>
                  </a:lnTo>
                  <a:lnTo>
                    <a:pt x="368" y="192"/>
                  </a:lnTo>
                  <a:lnTo>
                    <a:pt x="376" y="176"/>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7" name="Freeform 7"/>
            <p:cNvSpPr>
              <a:spLocks noChangeArrowheads="1"/>
            </p:cNvSpPr>
            <p:nvPr/>
          </p:nvSpPr>
          <p:spPr bwMode="auto">
            <a:xfrm>
              <a:off x="3664111" y="1454080"/>
              <a:ext cx="592703" cy="916502"/>
            </a:xfrm>
            <a:custGeom>
              <a:avLst/>
              <a:gdLst>
                <a:gd name="T0" fmla="*/ 1326446 w 353"/>
                <a:gd name="T1" fmla="*/ 453984 h 537"/>
                <a:gd name="T2" fmla="*/ 1227382 w 353"/>
                <a:gd name="T3" fmla="*/ 273073 h 537"/>
                <a:gd name="T4" fmla="*/ 1030934 w 353"/>
                <a:gd name="T5" fmla="*/ 252593 h 537"/>
                <a:gd name="T6" fmla="*/ 926833 w 353"/>
                <a:gd name="T7" fmla="*/ 0 h 537"/>
                <a:gd name="T8" fmla="*/ 730385 w 353"/>
                <a:gd name="T9" fmla="*/ 186031 h 537"/>
                <a:gd name="T10" fmla="*/ 564159 w 353"/>
                <a:gd name="T11" fmla="*/ 230406 h 537"/>
                <a:gd name="T12" fmla="*/ 332451 w 353"/>
                <a:gd name="T13" fmla="*/ 295260 h 537"/>
                <a:gd name="T14" fmla="*/ 132645 w 353"/>
                <a:gd name="T15" fmla="*/ 208218 h 537"/>
                <a:gd name="T16" fmla="*/ 33581 w 353"/>
                <a:gd name="T17" fmla="*/ 343048 h 537"/>
                <a:gd name="T18" fmla="*/ 231708 w 353"/>
                <a:gd name="T19" fmla="*/ 571747 h 537"/>
                <a:gd name="T20" fmla="*/ 100743 w 353"/>
                <a:gd name="T21" fmla="*/ 662203 h 537"/>
                <a:gd name="T22" fmla="*/ 265289 w 353"/>
                <a:gd name="T23" fmla="*/ 774845 h 537"/>
                <a:gd name="T24" fmla="*/ 132645 w 353"/>
                <a:gd name="T25" fmla="*/ 819220 h 537"/>
                <a:gd name="T26" fmla="*/ 68841 w 353"/>
                <a:gd name="T27" fmla="*/ 931862 h 537"/>
                <a:gd name="T28" fmla="*/ 132645 w 353"/>
                <a:gd name="T29" fmla="*/ 1140081 h 537"/>
                <a:gd name="T30" fmla="*/ 100743 w 353"/>
                <a:gd name="T31" fmla="*/ 1457528 h 537"/>
                <a:gd name="T32" fmla="*/ 364353 w 353"/>
                <a:gd name="T33" fmla="*/ 1505316 h 537"/>
                <a:gd name="T34" fmla="*/ 465096 w 353"/>
                <a:gd name="T35" fmla="*/ 1457528 h 537"/>
                <a:gd name="T36" fmla="*/ 629642 w 353"/>
                <a:gd name="T37" fmla="*/ 1208349 h 537"/>
                <a:gd name="T38" fmla="*/ 962093 w 353"/>
                <a:gd name="T39" fmla="*/ 1071812 h 537"/>
                <a:gd name="T40" fmla="*/ 995674 w 353"/>
                <a:gd name="T41" fmla="*/ 981357 h 537"/>
                <a:gd name="T42" fmla="*/ 799226 w 353"/>
                <a:gd name="T43" fmla="*/ 911382 h 537"/>
                <a:gd name="T44" fmla="*/ 762287 w 353"/>
                <a:gd name="T45" fmla="*/ 819220 h 537"/>
                <a:gd name="T46" fmla="*/ 666581 w 353"/>
                <a:gd name="T47" fmla="*/ 754365 h 537"/>
                <a:gd name="T48" fmla="*/ 434873 w 353"/>
                <a:gd name="T49" fmla="*/ 732178 h 537"/>
                <a:gd name="T50" fmla="*/ 564159 w 353"/>
                <a:gd name="T51" fmla="*/ 477878 h 537"/>
                <a:gd name="T52" fmla="*/ 666581 w 353"/>
                <a:gd name="T53" fmla="*/ 387423 h 537"/>
                <a:gd name="T54" fmla="*/ 799226 w 353"/>
                <a:gd name="T55" fmla="*/ 431797 h 537"/>
                <a:gd name="T56" fmla="*/ 861350 w 353"/>
                <a:gd name="T57" fmla="*/ 523959 h 537"/>
                <a:gd name="T58" fmla="*/ 926833 w 353"/>
                <a:gd name="T59" fmla="*/ 571747 h 537"/>
                <a:gd name="T60" fmla="*/ 1062836 w 353"/>
                <a:gd name="T61" fmla="*/ 732178 h 537"/>
                <a:gd name="T62" fmla="*/ 1129998 w 353"/>
                <a:gd name="T63" fmla="*/ 819220 h 537"/>
                <a:gd name="T64" fmla="*/ 1360027 w 353"/>
                <a:gd name="T65" fmla="*/ 616121 h 53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53"/>
                <a:gd name="T100" fmla="*/ 0 h 537"/>
                <a:gd name="T101" fmla="*/ 353 w 353"/>
                <a:gd name="T102" fmla="*/ 537 h 53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53" h="537">
                  <a:moveTo>
                    <a:pt x="352" y="208"/>
                  </a:moveTo>
                  <a:lnTo>
                    <a:pt x="320" y="160"/>
                  </a:lnTo>
                  <a:lnTo>
                    <a:pt x="288" y="152"/>
                  </a:lnTo>
                  <a:lnTo>
                    <a:pt x="296" y="96"/>
                  </a:lnTo>
                  <a:lnTo>
                    <a:pt x="264" y="104"/>
                  </a:lnTo>
                  <a:lnTo>
                    <a:pt x="248" y="88"/>
                  </a:lnTo>
                  <a:lnTo>
                    <a:pt x="248" y="48"/>
                  </a:lnTo>
                  <a:lnTo>
                    <a:pt x="224" y="0"/>
                  </a:lnTo>
                  <a:lnTo>
                    <a:pt x="176" y="24"/>
                  </a:lnTo>
                  <a:lnTo>
                    <a:pt x="176" y="64"/>
                  </a:lnTo>
                  <a:lnTo>
                    <a:pt x="144" y="56"/>
                  </a:lnTo>
                  <a:lnTo>
                    <a:pt x="136" y="80"/>
                  </a:lnTo>
                  <a:lnTo>
                    <a:pt x="112" y="72"/>
                  </a:lnTo>
                  <a:lnTo>
                    <a:pt x="80" y="104"/>
                  </a:lnTo>
                  <a:lnTo>
                    <a:pt x="56" y="56"/>
                  </a:lnTo>
                  <a:lnTo>
                    <a:pt x="32" y="72"/>
                  </a:lnTo>
                  <a:lnTo>
                    <a:pt x="24" y="112"/>
                  </a:lnTo>
                  <a:lnTo>
                    <a:pt x="8" y="120"/>
                  </a:lnTo>
                  <a:lnTo>
                    <a:pt x="32" y="184"/>
                  </a:lnTo>
                  <a:lnTo>
                    <a:pt x="56" y="200"/>
                  </a:lnTo>
                  <a:lnTo>
                    <a:pt x="32" y="216"/>
                  </a:lnTo>
                  <a:lnTo>
                    <a:pt x="24" y="232"/>
                  </a:lnTo>
                  <a:lnTo>
                    <a:pt x="56" y="232"/>
                  </a:lnTo>
                  <a:lnTo>
                    <a:pt x="64" y="272"/>
                  </a:lnTo>
                  <a:lnTo>
                    <a:pt x="48" y="304"/>
                  </a:lnTo>
                  <a:lnTo>
                    <a:pt x="32" y="288"/>
                  </a:lnTo>
                  <a:lnTo>
                    <a:pt x="16" y="304"/>
                  </a:lnTo>
                  <a:lnTo>
                    <a:pt x="16" y="328"/>
                  </a:lnTo>
                  <a:lnTo>
                    <a:pt x="0" y="344"/>
                  </a:lnTo>
                  <a:lnTo>
                    <a:pt x="32" y="400"/>
                  </a:lnTo>
                  <a:lnTo>
                    <a:pt x="8" y="488"/>
                  </a:lnTo>
                  <a:lnTo>
                    <a:pt x="24" y="512"/>
                  </a:lnTo>
                  <a:lnTo>
                    <a:pt x="72" y="512"/>
                  </a:lnTo>
                  <a:lnTo>
                    <a:pt x="88" y="528"/>
                  </a:lnTo>
                  <a:lnTo>
                    <a:pt x="128" y="536"/>
                  </a:lnTo>
                  <a:lnTo>
                    <a:pt x="112" y="512"/>
                  </a:lnTo>
                  <a:lnTo>
                    <a:pt x="120" y="480"/>
                  </a:lnTo>
                  <a:lnTo>
                    <a:pt x="152" y="424"/>
                  </a:lnTo>
                  <a:lnTo>
                    <a:pt x="192" y="384"/>
                  </a:lnTo>
                  <a:lnTo>
                    <a:pt x="232" y="376"/>
                  </a:lnTo>
                  <a:lnTo>
                    <a:pt x="248" y="360"/>
                  </a:lnTo>
                  <a:lnTo>
                    <a:pt x="240" y="344"/>
                  </a:lnTo>
                  <a:lnTo>
                    <a:pt x="224" y="312"/>
                  </a:lnTo>
                  <a:lnTo>
                    <a:pt x="192" y="320"/>
                  </a:lnTo>
                  <a:lnTo>
                    <a:pt x="176" y="312"/>
                  </a:lnTo>
                  <a:lnTo>
                    <a:pt x="184" y="288"/>
                  </a:lnTo>
                  <a:lnTo>
                    <a:pt x="184" y="248"/>
                  </a:lnTo>
                  <a:lnTo>
                    <a:pt x="160" y="264"/>
                  </a:lnTo>
                  <a:lnTo>
                    <a:pt x="128" y="256"/>
                  </a:lnTo>
                  <a:lnTo>
                    <a:pt x="104" y="256"/>
                  </a:lnTo>
                  <a:lnTo>
                    <a:pt x="104" y="224"/>
                  </a:lnTo>
                  <a:lnTo>
                    <a:pt x="136" y="168"/>
                  </a:lnTo>
                  <a:lnTo>
                    <a:pt x="152" y="168"/>
                  </a:lnTo>
                  <a:lnTo>
                    <a:pt x="160" y="136"/>
                  </a:lnTo>
                  <a:lnTo>
                    <a:pt x="176" y="136"/>
                  </a:lnTo>
                  <a:lnTo>
                    <a:pt x="192" y="152"/>
                  </a:lnTo>
                  <a:lnTo>
                    <a:pt x="216" y="152"/>
                  </a:lnTo>
                  <a:lnTo>
                    <a:pt x="208" y="184"/>
                  </a:lnTo>
                  <a:lnTo>
                    <a:pt x="208" y="200"/>
                  </a:lnTo>
                  <a:lnTo>
                    <a:pt x="224" y="200"/>
                  </a:lnTo>
                  <a:lnTo>
                    <a:pt x="224" y="232"/>
                  </a:lnTo>
                  <a:lnTo>
                    <a:pt x="256" y="256"/>
                  </a:lnTo>
                  <a:lnTo>
                    <a:pt x="264" y="280"/>
                  </a:lnTo>
                  <a:lnTo>
                    <a:pt x="272" y="288"/>
                  </a:lnTo>
                  <a:lnTo>
                    <a:pt x="312" y="256"/>
                  </a:lnTo>
                  <a:lnTo>
                    <a:pt x="328" y="216"/>
                  </a:lnTo>
                  <a:lnTo>
                    <a:pt x="352" y="208"/>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8" name="Freeform 8"/>
            <p:cNvSpPr>
              <a:spLocks noChangeArrowheads="1"/>
            </p:cNvSpPr>
            <p:nvPr/>
          </p:nvSpPr>
          <p:spPr bwMode="auto">
            <a:xfrm>
              <a:off x="3836457" y="1686671"/>
              <a:ext cx="190562" cy="218728"/>
            </a:xfrm>
            <a:custGeom>
              <a:avLst/>
              <a:gdLst>
                <a:gd name="T0" fmla="*/ 477248 w 113"/>
                <a:gd name="T1" fmla="*/ 174643 h 129"/>
                <a:gd name="T2" fmla="*/ 409793 w 113"/>
                <a:gd name="T3" fmla="*/ 108516 h 129"/>
                <a:gd name="T4" fmla="*/ 477248 w 113"/>
                <a:gd name="T5" fmla="*/ 44085 h 129"/>
                <a:gd name="T6" fmla="*/ 340651 w 113"/>
                <a:gd name="T7" fmla="*/ 44085 h 129"/>
                <a:gd name="T8" fmla="*/ 308609 w 113"/>
                <a:gd name="T9" fmla="*/ 0 h 129"/>
                <a:gd name="T10" fmla="*/ 237781 w 113"/>
                <a:gd name="T11" fmla="*/ 0 h 129"/>
                <a:gd name="T12" fmla="*/ 205740 w 113"/>
                <a:gd name="T13" fmla="*/ 88169 h 129"/>
                <a:gd name="T14" fmla="*/ 139970 w 113"/>
                <a:gd name="T15" fmla="*/ 88169 h 129"/>
                <a:gd name="T16" fmla="*/ 0 w 113"/>
                <a:gd name="T17" fmla="*/ 242466 h 129"/>
                <a:gd name="T18" fmla="*/ 0 w 113"/>
                <a:gd name="T19" fmla="*/ 328940 h 129"/>
                <a:gd name="T20" fmla="*/ 139970 w 113"/>
                <a:gd name="T21" fmla="*/ 328940 h 129"/>
                <a:gd name="T22" fmla="*/ 205740 w 113"/>
                <a:gd name="T23" fmla="*/ 350982 h 129"/>
                <a:gd name="T24" fmla="*/ 340651 w 113"/>
                <a:gd name="T25" fmla="*/ 306897 h 129"/>
                <a:gd name="T26" fmla="*/ 340651 w 113"/>
                <a:gd name="T27" fmla="*/ 264508 h 129"/>
                <a:gd name="T28" fmla="*/ 308609 w 113"/>
                <a:gd name="T29" fmla="*/ 220424 h 129"/>
                <a:gd name="T30" fmla="*/ 409793 w 113"/>
                <a:gd name="T31" fmla="*/ 220424 h 129"/>
                <a:gd name="T32" fmla="*/ 477248 w 113"/>
                <a:gd name="T33" fmla="*/ 174643 h 12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3"/>
                <a:gd name="T52" fmla="*/ 0 h 129"/>
                <a:gd name="T53" fmla="*/ 113 w 113"/>
                <a:gd name="T54" fmla="*/ 129 h 12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3" h="129">
                  <a:moveTo>
                    <a:pt x="112" y="64"/>
                  </a:moveTo>
                  <a:lnTo>
                    <a:pt x="96" y="40"/>
                  </a:lnTo>
                  <a:lnTo>
                    <a:pt x="112" y="16"/>
                  </a:lnTo>
                  <a:lnTo>
                    <a:pt x="80" y="16"/>
                  </a:lnTo>
                  <a:lnTo>
                    <a:pt x="72" y="0"/>
                  </a:lnTo>
                  <a:lnTo>
                    <a:pt x="56" y="0"/>
                  </a:lnTo>
                  <a:lnTo>
                    <a:pt x="48" y="32"/>
                  </a:lnTo>
                  <a:lnTo>
                    <a:pt x="32" y="32"/>
                  </a:lnTo>
                  <a:lnTo>
                    <a:pt x="0" y="88"/>
                  </a:lnTo>
                  <a:lnTo>
                    <a:pt x="0" y="120"/>
                  </a:lnTo>
                  <a:lnTo>
                    <a:pt x="32" y="120"/>
                  </a:lnTo>
                  <a:lnTo>
                    <a:pt x="48" y="128"/>
                  </a:lnTo>
                  <a:lnTo>
                    <a:pt x="80" y="112"/>
                  </a:lnTo>
                  <a:lnTo>
                    <a:pt x="80" y="96"/>
                  </a:lnTo>
                  <a:lnTo>
                    <a:pt x="72" y="80"/>
                  </a:lnTo>
                  <a:lnTo>
                    <a:pt x="96" y="80"/>
                  </a:lnTo>
                  <a:lnTo>
                    <a:pt x="112" y="64"/>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9" name="Freeform 9"/>
            <p:cNvSpPr>
              <a:spLocks noChangeArrowheads="1"/>
            </p:cNvSpPr>
            <p:nvPr/>
          </p:nvSpPr>
          <p:spPr bwMode="auto">
            <a:xfrm>
              <a:off x="3958361" y="1794495"/>
              <a:ext cx="149927" cy="206405"/>
            </a:xfrm>
            <a:custGeom>
              <a:avLst/>
              <a:gdLst>
                <a:gd name="T0" fmla="*/ 372291 w 89"/>
                <a:gd name="T1" fmla="*/ 230287 h 121"/>
                <a:gd name="T2" fmla="*/ 336915 w 89"/>
                <a:gd name="T3" fmla="*/ 158642 h 121"/>
                <a:gd name="T4" fmla="*/ 237525 w 89"/>
                <a:gd name="T5" fmla="*/ 112585 h 121"/>
                <a:gd name="T6" fmla="*/ 203833 w 89"/>
                <a:gd name="T7" fmla="*/ 22176 h 121"/>
                <a:gd name="T8" fmla="*/ 133081 w 89"/>
                <a:gd name="T9" fmla="*/ 0 h 121"/>
                <a:gd name="T10" fmla="*/ 101074 w 89"/>
                <a:gd name="T11" fmla="*/ 22176 h 121"/>
                <a:gd name="T12" fmla="*/ 133081 w 89"/>
                <a:gd name="T13" fmla="*/ 136466 h 121"/>
                <a:gd name="T14" fmla="*/ 33691 w 89"/>
                <a:gd name="T15" fmla="*/ 136466 h 121"/>
                <a:gd name="T16" fmla="*/ 0 w 89"/>
                <a:gd name="T17" fmla="*/ 317284 h 121"/>
                <a:gd name="T18" fmla="*/ 69067 w 89"/>
                <a:gd name="T19" fmla="*/ 341165 h 121"/>
                <a:gd name="T20" fmla="*/ 237525 w 89"/>
                <a:gd name="T21" fmla="*/ 317284 h 121"/>
                <a:gd name="T22" fmla="*/ 237525 w 89"/>
                <a:gd name="T23" fmla="*/ 230287 h 121"/>
                <a:gd name="T24" fmla="*/ 372291 w 89"/>
                <a:gd name="T25" fmla="*/ 230287 h 1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9"/>
                <a:gd name="T40" fmla="*/ 0 h 121"/>
                <a:gd name="T41" fmla="*/ 89 w 89"/>
                <a:gd name="T42" fmla="*/ 121 h 12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9" h="121">
                  <a:moveTo>
                    <a:pt x="88" y="80"/>
                  </a:moveTo>
                  <a:lnTo>
                    <a:pt x="80" y="56"/>
                  </a:lnTo>
                  <a:lnTo>
                    <a:pt x="56" y="40"/>
                  </a:lnTo>
                  <a:lnTo>
                    <a:pt x="48" y="8"/>
                  </a:lnTo>
                  <a:lnTo>
                    <a:pt x="32" y="0"/>
                  </a:lnTo>
                  <a:lnTo>
                    <a:pt x="24" y="8"/>
                  </a:lnTo>
                  <a:lnTo>
                    <a:pt x="32" y="48"/>
                  </a:lnTo>
                  <a:lnTo>
                    <a:pt x="8" y="48"/>
                  </a:lnTo>
                  <a:lnTo>
                    <a:pt x="0" y="112"/>
                  </a:lnTo>
                  <a:lnTo>
                    <a:pt x="16" y="120"/>
                  </a:lnTo>
                  <a:lnTo>
                    <a:pt x="56" y="112"/>
                  </a:lnTo>
                  <a:lnTo>
                    <a:pt x="56" y="80"/>
                  </a:lnTo>
                  <a:lnTo>
                    <a:pt x="88" y="80"/>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10" name="Freeform 10"/>
            <p:cNvSpPr>
              <a:spLocks noChangeArrowheads="1"/>
            </p:cNvSpPr>
            <p:nvPr/>
          </p:nvSpPr>
          <p:spPr bwMode="auto">
            <a:xfrm>
              <a:off x="3958361" y="1808358"/>
              <a:ext cx="57449" cy="69315"/>
            </a:xfrm>
            <a:custGeom>
              <a:avLst/>
              <a:gdLst>
                <a:gd name="T0" fmla="*/ 167124 w 33"/>
                <a:gd name="T1" fmla="*/ 108199 h 41"/>
                <a:gd name="T2" fmla="*/ 41781 w 33"/>
                <a:gd name="T3" fmla="*/ 108199 h 41"/>
                <a:gd name="T4" fmla="*/ 41781 w 33"/>
                <a:gd name="T5" fmla="*/ 64243 h 41"/>
                <a:gd name="T6" fmla="*/ 0 w 33"/>
                <a:gd name="T7" fmla="*/ 0 h 41"/>
                <a:gd name="T8" fmla="*/ 123602 w 33"/>
                <a:gd name="T9" fmla="*/ 21978 h 41"/>
                <a:gd name="T10" fmla="*/ 167124 w 33"/>
                <a:gd name="T11" fmla="*/ 108199 h 41"/>
                <a:gd name="T12" fmla="*/ 0 60000 65536"/>
                <a:gd name="T13" fmla="*/ 0 60000 65536"/>
                <a:gd name="T14" fmla="*/ 0 60000 65536"/>
                <a:gd name="T15" fmla="*/ 0 60000 65536"/>
                <a:gd name="T16" fmla="*/ 0 60000 65536"/>
                <a:gd name="T17" fmla="*/ 0 60000 65536"/>
                <a:gd name="T18" fmla="*/ 0 w 33"/>
                <a:gd name="T19" fmla="*/ 0 h 41"/>
                <a:gd name="T20" fmla="*/ 33 w 33"/>
                <a:gd name="T21" fmla="*/ 41 h 41"/>
              </a:gdLst>
              <a:ahLst/>
              <a:cxnLst>
                <a:cxn ang="T12">
                  <a:pos x="T0" y="T1"/>
                </a:cxn>
                <a:cxn ang="T13">
                  <a:pos x="T2" y="T3"/>
                </a:cxn>
                <a:cxn ang="T14">
                  <a:pos x="T4" y="T5"/>
                </a:cxn>
                <a:cxn ang="T15">
                  <a:pos x="T6" y="T7"/>
                </a:cxn>
                <a:cxn ang="T16">
                  <a:pos x="T8" y="T9"/>
                </a:cxn>
                <a:cxn ang="T17">
                  <a:pos x="T10" y="T11"/>
                </a:cxn>
              </a:cxnLst>
              <a:rect l="T18" t="T19" r="T20" b="T21"/>
              <a:pathLst>
                <a:path w="33" h="41">
                  <a:moveTo>
                    <a:pt x="32" y="40"/>
                  </a:moveTo>
                  <a:lnTo>
                    <a:pt x="8" y="40"/>
                  </a:lnTo>
                  <a:lnTo>
                    <a:pt x="8" y="24"/>
                  </a:lnTo>
                  <a:lnTo>
                    <a:pt x="0" y="0"/>
                  </a:lnTo>
                  <a:lnTo>
                    <a:pt x="24" y="8"/>
                  </a:lnTo>
                  <a:lnTo>
                    <a:pt x="32" y="40"/>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11" name="Freeform 11"/>
            <p:cNvSpPr>
              <a:spLocks noChangeArrowheads="1"/>
            </p:cNvSpPr>
            <p:nvPr/>
          </p:nvSpPr>
          <p:spPr bwMode="auto">
            <a:xfrm>
              <a:off x="3823847" y="2054812"/>
              <a:ext cx="730020" cy="494449"/>
            </a:xfrm>
            <a:custGeom>
              <a:avLst/>
              <a:gdLst>
                <a:gd name="T0" fmla="*/ 647408 w 433"/>
                <a:gd name="T1" fmla="*/ 22242 h 289"/>
                <a:gd name="T2" fmla="*/ 578284 w 433"/>
                <a:gd name="T3" fmla="*/ 70147 h 289"/>
                <a:gd name="T4" fmla="*/ 409688 w 433"/>
                <a:gd name="T5" fmla="*/ 92388 h 289"/>
                <a:gd name="T6" fmla="*/ 237720 w 433"/>
                <a:gd name="T7" fmla="*/ 208729 h 289"/>
                <a:gd name="T8" fmla="*/ 69124 w 433"/>
                <a:gd name="T9" fmla="*/ 367843 h 289"/>
                <a:gd name="T10" fmla="*/ 69124 w 433"/>
                <a:gd name="T11" fmla="*/ 463653 h 289"/>
                <a:gd name="T12" fmla="*/ 139935 w 433"/>
                <a:gd name="T13" fmla="*/ 532089 h 289"/>
                <a:gd name="T14" fmla="*/ 205687 w 433"/>
                <a:gd name="T15" fmla="*/ 509847 h 289"/>
                <a:gd name="T16" fmla="*/ 273125 w 433"/>
                <a:gd name="T17" fmla="*/ 509847 h 289"/>
                <a:gd name="T18" fmla="*/ 33719 w 433"/>
                <a:gd name="T19" fmla="*/ 650141 h 289"/>
                <a:gd name="T20" fmla="*/ 0 w 433"/>
                <a:gd name="T21" fmla="*/ 716866 h 289"/>
                <a:gd name="T22" fmla="*/ 69124 w 433"/>
                <a:gd name="T23" fmla="*/ 739107 h 289"/>
                <a:gd name="T24" fmla="*/ 205687 w 433"/>
                <a:gd name="T25" fmla="*/ 831496 h 289"/>
                <a:gd name="T26" fmla="*/ 340564 w 433"/>
                <a:gd name="T27" fmla="*/ 831496 h 289"/>
                <a:gd name="T28" fmla="*/ 409688 w 433"/>
                <a:gd name="T29" fmla="*/ 785301 h 289"/>
                <a:gd name="T30" fmla="*/ 409688 w 433"/>
                <a:gd name="T31" fmla="*/ 739107 h 289"/>
                <a:gd name="T32" fmla="*/ 477126 w 433"/>
                <a:gd name="T33" fmla="*/ 761349 h 289"/>
                <a:gd name="T34" fmla="*/ 507473 w 433"/>
                <a:gd name="T35" fmla="*/ 785301 h 289"/>
                <a:gd name="T36" fmla="*/ 647408 w 433"/>
                <a:gd name="T37" fmla="*/ 831496 h 289"/>
                <a:gd name="T38" fmla="*/ 711474 w 433"/>
                <a:gd name="T39" fmla="*/ 785301 h 289"/>
                <a:gd name="T40" fmla="*/ 816004 w 433"/>
                <a:gd name="T41" fmla="*/ 785301 h 289"/>
                <a:gd name="T42" fmla="*/ 816004 w 433"/>
                <a:gd name="T43" fmla="*/ 831496 h 289"/>
                <a:gd name="T44" fmla="*/ 885128 w 433"/>
                <a:gd name="T45" fmla="*/ 807543 h 289"/>
                <a:gd name="T46" fmla="*/ 1021691 w 433"/>
                <a:gd name="T47" fmla="*/ 672382 h 289"/>
                <a:gd name="T48" fmla="*/ 1089129 w 433"/>
                <a:gd name="T49" fmla="*/ 672382 h 289"/>
                <a:gd name="T50" fmla="*/ 1257725 w 433"/>
                <a:gd name="T51" fmla="*/ 487605 h 289"/>
                <a:gd name="T52" fmla="*/ 1257725 w 433"/>
                <a:gd name="T53" fmla="*/ 417459 h 289"/>
                <a:gd name="T54" fmla="*/ 1291444 w 433"/>
                <a:gd name="T55" fmla="*/ 395217 h 289"/>
                <a:gd name="T56" fmla="*/ 1325163 w 433"/>
                <a:gd name="T57" fmla="*/ 441411 h 289"/>
                <a:gd name="T58" fmla="*/ 1463412 w 433"/>
                <a:gd name="T59" fmla="*/ 278876 h 289"/>
                <a:gd name="T60" fmla="*/ 1598289 w 433"/>
                <a:gd name="T61" fmla="*/ 232682 h 289"/>
                <a:gd name="T62" fmla="*/ 1598289 w 433"/>
                <a:gd name="T63" fmla="*/ 254924 h 289"/>
                <a:gd name="T64" fmla="*/ 1702818 w 433"/>
                <a:gd name="T65" fmla="*/ 186488 h 289"/>
                <a:gd name="T66" fmla="*/ 1773628 w 433"/>
                <a:gd name="T67" fmla="*/ 208729 h 289"/>
                <a:gd name="T68" fmla="*/ 1837695 w 433"/>
                <a:gd name="T69" fmla="*/ 70147 h 289"/>
                <a:gd name="T70" fmla="*/ 1803976 w 433"/>
                <a:gd name="T71" fmla="*/ 46194 h 289"/>
                <a:gd name="T72" fmla="*/ 1702818 w 433"/>
                <a:gd name="T73" fmla="*/ 46194 h 289"/>
                <a:gd name="T74" fmla="*/ 1633694 w 433"/>
                <a:gd name="T75" fmla="*/ 70147 h 289"/>
                <a:gd name="T76" fmla="*/ 1463412 w 433"/>
                <a:gd name="T77" fmla="*/ 70147 h 289"/>
                <a:gd name="T78" fmla="*/ 1395974 w 433"/>
                <a:gd name="T79" fmla="*/ 0 h 289"/>
                <a:gd name="T80" fmla="*/ 1154882 w 433"/>
                <a:gd name="T81" fmla="*/ 114630 h 289"/>
                <a:gd name="T82" fmla="*/ 1126220 w 433"/>
                <a:gd name="T83" fmla="*/ 186488 h 289"/>
                <a:gd name="T84" fmla="*/ 1055410 w 433"/>
                <a:gd name="T85" fmla="*/ 186488 h 289"/>
                <a:gd name="T86" fmla="*/ 851409 w 433"/>
                <a:gd name="T87" fmla="*/ 186488 h 289"/>
                <a:gd name="T88" fmla="*/ 851409 w 433"/>
                <a:gd name="T89" fmla="*/ 138583 h 289"/>
                <a:gd name="T90" fmla="*/ 920533 w 433"/>
                <a:gd name="T91" fmla="*/ 92388 h 289"/>
                <a:gd name="T92" fmla="*/ 851409 w 433"/>
                <a:gd name="T93" fmla="*/ 0 h 289"/>
                <a:gd name="T94" fmla="*/ 748566 w 433"/>
                <a:gd name="T95" fmla="*/ 0 h 289"/>
                <a:gd name="T96" fmla="*/ 711474 w 433"/>
                <a:gd name="T97" fmla="*/ 0 h 289"/>
                <a:gd name="T98" fmla="*/ 681127 w 433"/>
                <a:gd name="T99" fmla="*/ 46194 h 289"/>
                <a:gd name="T100" fmla="*/ 647408 w 433"/>
                <a:gd name="T101" fmla="*/ 22242 h 28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33"/>
                <a:gd name="T154" fmla="*/ 0 h 289"/>
                <a:gd name="T155" fmla="*/ 433 w 433"/>
                <a:gd name="T156" fmla="*/ 289 h 289"/>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33" h="289">
                  <a:moveTo>
                    <a:pt x="152" y="8"/>
                  </a:moveTo>
                  <a:lnTo>
                    <a:pt x="136" y="24"/>
                  </a:lnTo>
                  <a:lnTo>
                    <a:pt x="96" y="32"/>
                  </a:lnTo>
                  <a:lnTo>
                    <a:pt x="56" y="72"/>
                  </a:lnTo>
                  <a:lnTo>
                    <a:pt x="16" y="128"/>
                  </a:lnTo>
                  <a:lnTo>
                    <a:pt x="16" y="160"/>
                  </a:lnTo>
                  <a:lnTo>
                    <a:pt x="32" y="184"/>
                  </a:lnTo>
                  <a:lnTo>
                    <a:pt x="48" y="176"/>
                  </a:lnTo>
                  <a:lnTo>
                    <a:pt x="64" y="176"/>
                  </a:lnTo>
                  <a:lnTo>
                    <a:pt x="8" y="224"/>
                  </a:lnTo>
                  <a:lnTo>
                    <a:pt x="0" y="248"/>
                  </a:lnTo>
                  <a:lnTo>
                    <a:pt x="16" y="256"/>
                  </a:lnTo>
                  <a:lnTo>
                    <a:pt x="48" y="288"/>
                  </a:lnTo>
                  <a:lnTo>
                    <a:pt x="80" y="288"/>
                  </a:lnTo>
                  <a:lnTo>
                    <a:pt x="96" y="272"/>
                  </a:lnTo>
                  <a:lnTo>
                    <a:pt x="96" y="256"/>
                  </a:lnTo>
                  <a:lnTo>
                    <a:pt x="112" y="264"/>
                  </a:lnTo>
                  <a:lnTo>
                    <a:pt x="120" y="272"/>
                  </a:lnTo>
                  <a:lnTo>
                    <a:pt x="152" y="288"/>
                  </a:lnTo>
                  <a:lnTo>
                    <a:pt x="168" y="272"/>
                  </a:lnTo>
                  <a:lnTo>
                    <a:pt x="192" y="272"/>
                  </a:lnTo>
                  <a:lnTo>
                    <a:pt x="192" y="288"/>
                  </a:lnTo>
                  <a:lnTo>
                    <a:pt x="208" y="280"/>
                  </a:lnTo>
                  <a:lnTo>
                    <a:pt x="240" y="232"/>
                  </a:lnTo>
                  <a:lnTo>
                    <a:pt x="256" y="232"/>
                  </a:lnTo>
                  <a:lnTo>
                    <a:pt x="296" y="168"/>
                  </a:lnTo>
                  <a:lnTo>
                    <a:pt x="296" y="144"/>
                  </a:lnTo>
                  <a:lnTo>
                    <a:pt x="304" y="136"/>
                  </a:lnTo>
                  <a:lnTo>
                    <a:pt x="312" y="152"/>
                  </a:lnTo>
                  <a:lnTo>
                    <a:pt x="344" y="96"/>
                  </a:lnTo>
                  <a:lnTo>
                    <a:pt x="376" y="80"/>
                  </a:lnTo>
                  <a:lnTo>
                    <a:pt x="376" y="88"/>
                  </a:lnTo>
                  <a:lnTo>
                    <a:pt x="400" y="64"/>
                  </a:lnTo>
                  <a:lnTo>
                    <a:pt x="416" y="72"/>
                  </a:lnTo>
                  <a:lnTo>
                    <a:pt x="432" y="24"/>
                  </a:lnTo>
                  <a:lnTo>
                    <a:pt x="424" y="16"/>
                  </a:lnTo>
                  <a:lnTo>
                    <a:pt x="400" y="16"/>
                  </a:lnTo>
                  <a:lnTo>
                    <a:pt x="384" y="24"/>
                  </a:lnTo>
                  <a:lnTo>
                    <a:pt x="344" y="24"/>
                  </a:lnTo>
                  <a:lnTo>
                    <a:pt x="328" y="0"/>
                  </a:lnTo>
                  <a:lnTo>
                    <a:pt x="272" y="40"/>
                  </a:lnTo>
                  <a:lnTo>
                    <a:pt x="264" y="64"/>
                  </a:lnTo>
                  <a:lnTo>
                    <a:pt x="248" y="64"/>
                  </a:lnTo>
                  <a:lnTo>
                    <a:pt x="200" y="64"/>
                  </a:lnTo>
                  <a:lnTo>
                    <a:pt x="200" y="48"/>
                  </a:lnTo>
                  <a:lnTo>
                    <a:pt x="216" y="32"/>
                  </a:lnTo>
                  <a:lnTo>
                    <a:pt x="200" y="0"/>
                  </a:lnTo>
                  <a:lnTo>
                    <a:pt x="176" y="0"/>
                  </a:lnTo>
                  <a:lnTo>
                    <a:pt x="168" y="0"/>
                  </a:lnTo>
                  <a:lnTo>
                    <a:pt x="160" y="16"/>
                  </a:lnTo>
                  <a:lnTo>
                    <a:pt x="152" y="8"/>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12" name="Freeform 12"/>
            <p:cNvSpPr>
              <a:spLocks noChangeArrowheads="1"/>
            </p:cNvSpPr>
            <p:nvPr/>
          </p:nvSpPr>
          <p:spPr bwMode="auto">
            <a:xfrm>
              <a:off x="3973774" y="2450679"/>
              <a:ext cx="605314" cy="546820"/>
            </a:xfrm>
            <a:custGeom>
              <a:avLst/>
              <a:gdLst>
                <a:gd name="T0" fmla="*/ 692506 w 361"/>
                <a:gd name="T1" fmla="*/ 0 h 321"/>
                <a:gd name="T2" fmla="*/ 625435 w 361"/>
                <a:gd name="T3" fmla="*/ 0 h 321"/>
                <a:gd name="T4" fmla="*/ 496324 w 361"/>
                <a:gd name="T5" fmla="*/ 136279 h 321"/>
                <a:gd name="T6" fmla="*/ 395718 w 361"/>
                <a:gd name="T7" fmla="*/ 158424 h 321"/>
                <a:gd name="T8" fmla="*/ 395718 w 361"/>
                <a:gd name="T9" fmla="*/ 112430 h 321"/>
                <a:gd name="T10" fmla="*/ 330324 w 361"/>
                <a:gd name="T11" fmla="*/ 112430 h 321"/>
                <a:gd name="T12" fmla="*/ 264930 w 361"/>
                <a:gd name="T13" fmla="*/ 158424 h 321"/>
                <a:gd name="T14" fmla="*/ 130788 w 361"/>
                <a:gd name="T15" fmla="*/ 112430 h 321"/>
                <a:gd name="T16" fmla="*/ 100606 w 361"/>
                <a:gd name="T17" fmla="*/ 90285 h 321"/>
                <a:gd name="T18" fmla="*/ 33535 w 361"/>
                <a:gd name="T19" fmla="*/ 68140 h 321"/>
                <a:gd name="T20" fmla="*/ 33535 w 361"/>
                <a:gd name="T21" fmla="*/ 112430 h 321"/>
                <a:gd name="T22" fmla="*/ 0 w 361"/>
                <a:gd name="T23" fmla="*/ 136279 h 321"/>
                <a:gd name="T24" fmla="*/ 130788 w 361"/>
                <a:gd name="T25" fmla="*/ 158424 h 321"/>
                <a:gd name="T26" fmla="*/ 162647 w 361"/>
                <a:gd name="T27" fmla="*/ 221454 h 321"/>
                <a:gd name="T28" fmla="*/ 231394 w 361"/>
                <a:gd name="T29" fmla="*/ 221454 h 321"/>
                <a:gd name="T30" fmla="*/ 330324 w 361"/>
                <a:gd name="T31" fmla="*/ 316849 h 321"/>
                <a:gd name="T32" fmla="*/ 425900 w 361"/>
                <a:gd name="T33" fmla="*/ 291297 h 321"/>
                <a:gd name="T34" fmla="*/ 425900 w 361"/>
                <a:gd name="T35" fmla="*/ 407134 h 321"/>
                <a:gd name="T36" fmla="*/ 560041 w 361"/>
                <a:gd name="T37" fmla="*/ 517861 h 321"/>
                <a:gd name="T38" fmla="*/ 625435 w 361"/>
                <a:gd name="T39" fmla="*/ 517861 h 321"/>
                <a:gd name="T40" fmla="*/ 658971 w 361"/>
                <a:gd name="T41" fmla="*/ 475273 h 321"/>
                <a:gd name="T42" fmla="*/ 756223 w 361"/>
                <a:gd name="T43" fmla="*/ 538303 h 321"/>
                <a:gd name="T44" fmla="*/ 692506 w 361"/>
                <a:gd name="T45" fmla="*/ 586000 h 321"/>
                <a:gd name="T46" fmla="*/ 658971 w 361"/>
                <a:gd name="T47" fmla="*/ 563855 h 321"/>
                <a:gd name="T48" fmla="*/ 593577 w 361"/>
                <a:gd name="T49" fmla="*/ 538303 h 321"/>
                <a:gd name="T50" fmla="*/ 593577 w 361"/>
                <a:gd name="T51" fmla="*/ 630291 h 321"/>
                <a:gd name="T52" fmla="*/ 560041 w 361"/>
                <a:gd name="T53" fmla="*/ 674582 h 321"/>
                <a:gd name="T54" fmla="*/ 658971 w 361"/>
                <a:gd name="T55" fmla="*/ 766570 h 321"/>
                <a:gd name="T56" fmla="*/ 658971 w 361"/>
                <a:gd name="T57" fmla="*/ 833006 h 321"/>
                <a:gd name="T58" fmla="*/ 819941 w 361"/>
                <a:gd name="T59" fmla="*/ 833006 h 321"/>
                <a:gd name="T60" fmla="*/ 888688 w 361"/>
                <a:gd name="T61" fmla="*/ 879000 h 321"/>
                <a:gd name="T62" fmla="*/ 985941 w 361"/>
                <a:gd name="T63" fmla="*/ 856855 h 321"/>
                <a:gd name="T64" fmla="*/ 1120082 w 361"/>
                <a:gd name="T65" fmla="*/ 901146 h 321"/>
                <a:gd name="T66" fmla="*/ 1217335 w 361"/>
                <a:gd name="T67" fmla="*/ 833006 h 321"/>
                <a:gd name="T68" fmla="*/ 1316265 w 361"/>
                <a:gd name="T69" fmla="*/ 722279 h 321"/>
                <a:gd name="T70" fmla="*/ 1185476 w 361"/>
                <a:gd name="T71" fmla="*/ 674582 h 321"/>
                <a:gd name="T72" fmla="*/ 1316265 w 361"/>
                <a:gd name="T73" fmla="*/ 654140 h 321"/>
                <a:gd name="T74" fmla="*/ 1349800 w 361"/>
                <a:gd name="T75" fmla="*/ 674582 h 321"/>
                <a:gd name="T76" fmla="*/ 1480588 w 361"/>
                <a:gd name="T77" fmla="*/ 654140 h 321"/>
                <a:gd name="T78" fmla="*/ 1480588 w 361"/>
                <a:gd name="T79" fmla="*/ 630291 h 321"/>
                <a:gd name="T80" fmla="*/ 1316265 w 361"/>
                <a:gd name="T81" fmla="*/ 563855 h 321"/>
                <a:gd name="T82" fmla="*/ 1316265 w 361"/>
                <a:gd name="T83" fmla="*/ 517861 h 321"/>
                <a:gd name="T84" fmla="*/ 1254224 w 361"/>
                <a:gd name="T85" fmla="*/ 497419 h 321"/>
                <a:gd name="T86" fmla="*/ 1185476 w 361"/>
                <a:gd name="T87" fmla="*/ 475273 h 321"/>
                <a:gd name="T88" fmla="*/ 1120082 w 361"/>
                <a:gd name="T89" fmla="*/ 361140 h 321"/>
                <a:gd name="T90" fmla="*/ 955759 w 361"/>
                <a:gd name="T91" fmla="*/ 180570 h 321"/>
                <a:gd name="T92" fmla="*/ 955759 w 361"/>
                <a:gd name="T93" fmla="*/ 112430 h 321"/>
                <a:gd name="T94" fmla="*/ 789759 w 361"/>
                <a:gd name="T95" fmla="*/ 90285 h 321"/>
                <a:gd name="T96" fmla="*/ 724365 w 361"/>
                <a:gd name="T97" fmla="*/ 68140 h 321"/>
                <a:gd name="T98" fmla="*/ 692506 w 361"/>
                <a:gd name="T99" fmla="*/ 0 h 32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61"/>
                <a:gd name="T151" fmla="*/ 0 h 321"/>
                <a:gd name="T152" fmla="*/ 361 w 361"/>
                <a:gd name="T153" fmla="*/ 321 h 32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61" h="321">
                  <a:moveTo>
                    <a:pt x="168" y="0"/>
                  </a:moveTo>
                  <a:lnTo>
                    <a:pt x="152" y="0"/>
                  </a:lnTo>
                  <a:lnTo>
                    <a:pt x="120" y="48"/>
                  </a:lnTo>
                  <a:lnTo>
                    <a:pt x="96" y="56"/>
                  </a:lnTo>
                  <a:lnTo>
                    <a:pt x="96" y="40"/>
                  </a:lnTo>
                  <a:lnTo>
                    <a:pt x="80" y="40"/>
                  </a:lnTo>
                  <a:lnTo>
                    <a:pt x="64" y="56"/>
                  </a:lnTo>
                  <a:lnTo>
                    <a:pt x="32" y="40"/>
                  </a:lnTo>
                  <a:lnTo>
                    <a:pt x="24" y="32"/>
                  </a:lnTo>
                  <a:lnTo>
                    <a:pt x="8" y="24"/>
                  </a:lnTo>
                  <a:lnTo>
                    <a:pt x="8" y="40"/>
                  </a:lnTo>
                  <a:lnTo>
                    <a:pt x="0" y="48"/>
                  </a:lnTo>
                  <a:lnTo>
                    <a:pt x="32" y="56"/>
                  </a:lnTo>
                  <a:lnTo>
                    <a:pt x="40" y="80"/>
                  </a:lnTo>
                  <a:lnTo>
                    <a:pt x="56" y="80"/>
                  </a:lnTo>
                  <a:lnTo>
                    <a:pt x="80" y="112"/>
                  </a:lnTo>
                  <a:lnTo>
                    <a:pt x="104" y="104"/>
                  </a:lnTo>
                  <a:lnTo>
                    <a:pt x="104" y="144"/>
                  </a:lnTo>
                  <a:lnTo>
                    <a:pt x="136" y="184"/>
                  </a:lnTo>
                  <a:lnTo>
                    <a:pt x="152" y="184"/>
                  </a:lnTo>
                  <a:lnTo>
                    <a:pt x="160" y="168"/>
                  </a:lnTo>
                  <a:lnTo>
                    <a:pt x="184" y="192"/>
                  </a:lnTo>
                  <a:lnTo>
                    <a:pt x="168" y="208"/>
                  </a:lnTo>
                  <a:lnTo>
                    <a:pt x="160" y="200"/>
                  </a:lnTo>
                  <a:lnTo>
                    <a:pt x="144" y="192"/>
                  </a:lnTo>
                  <a:lnTo>
                    <a:pt x="144" y="224"/>
                  </a:lnTo>
                  <a:lnTo>
                    <a:pt x="136" y="240"/>
                  </a:lnTo>
                  <a:lnTo>
                    <a:pt x="160" y="272"/>
                  </a:lnTo>
                  <a:lnTo>
                    <a:pt x="160" y="296"/>
                  </a:lnTo>
                  <a:lnTo>
                    <a:pt x="200" y="296"/>
                  </a:lnTo>
                  <a:lnTo>
                    <a:pt x="216" y="312"/>
                  </a:lnTo>
                  <a:lnTo>
                    <a:pt x="240" y="304"/>
                  </a:lnTo>
                  <a:lnTo>
                    <a:pt x="272" y="320"/>
                  </a:lnTo>
                  <a:lnTo>
                    <a:pt x="296" y="296"/>
                  </a:lnTo>
                  <a:lnTo>
                    <a:pt x="320" y="256"/>
                  </a:lnTo>
                  <a:lnTo>
                    <a:pt x="288" y="240"/>
                  </a:lnTo>
                  <a:lnTo>
                    <a:pt x="320" y="232"/>
                  </a:lnTo>
                  <a:lnTo>
                    <a:pt x="328" y="240"/>
                  </a:lnTo>
                  <a:lnTo>
                    <a:pt x="360" y="232"/>
                  </a:lnTo>
                  <a:lnTo>
                    <a:pt x="360" y="224"/>
                  </a:lnTo>
                  <a:lnTo>
                    <a:pt x="320" y="200"/>
                  </a:lnTo>
                  <a:lnTo>
                    <a:pt x="320" y="184"/>
                  </a:lnTo>
                  <a:lnTo>
                    <a:pt x="304" y="176"/>
                  </a:lnTo>
                  <a:lnTo>
                    <a:pt x="288" y="168"/>
                  </a:lnTo>
                  <a:lnTo>
                    <a:pt x="272" y="128"/>
                  </a:lnTo>
                  <a:lnTo>
                    <a:pt x="232" y="64"/>
                  </a:lnTo>
                  <a:lnTo>
                    <a:pt x="232" y="40"/>
                  </a:lnTo>
                  <a:lnTo>
                    <a:pt x="192" y="32"/>
                  </a:lnTo>
                  <a:lnTo>
                    <a:pt x="176" y="24"/>
                  </a:lnTo>
                  <a:lnTo>
                    <a:pt x="168" y="0"/>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13" name="Freeform 13"/>
            <p:cNvSpPr>
              <a:spLocks noChangeArrowheads="1"/>
            </p:cNvSpPr>
            <p:nvPr/>
          </p:nvSpPr>
          <p:spPr bwMode="auto">
            <a:xfrm>
              <a:off x="4471196" y="2888136"/>
              <a:ext cx="107892" cy="93961"/>
            </a:xfrm>
            <a:custGeom>
              <a:avLst/>
              <a:gdLst>
                <a:gd name="T0" fmla="*/ 89633 w 65"/>
                <a:gd name="T1" fmla="*/ 0 h 57"/>
                <a:gd name="T2" fmla="*/ 0 w 65"/>
                <a:gd name="T3" fmla="*/ 92313 h 57"/>
                <a:gd name="T4" fmla="*/ 89633 w 65"/>
                <a:gd name="T5" fmla="*/ 128578 h 57"/>
                <a:gd name="T6" fmla="*/ 248982 w 65"/>
                <a:gd name="T7" fmla="*/ 92313 h 57"/>
                <a:gd name="T8" fmla="*/ 248982 w 65"/>
                <a:gd name="T9" fmla="*/ 56047 h 57"/>
                <a:gd name="T10" fmla="*/ 89633 w 65"/>
                <a:gd name="T11" fmla="*/ 0 h 57"/>
                <a:gd name="T12" fmla="*/ 0 60000 65536"/>
                <a:gd name="T13" fmla="*/ 0 60000 65536"/>
                <a:gd name="T14" fmla="*/ 0 60000 65536"/>
                <a:gd name="T15" fmla="*/ 0 60000 65536"/>
                <a:gd name="T16" fmla="*/ 0 60000 65536"/>
                <a:gd name="T17" fmla="*/ 0 60000 65536"/>
                <a:gd name="T18" fmla="*/ 0 w 65"/>
                <a:gd name="T19" fmla="*/ 0 h 57"/>
                <a:gd name="T20" fmla="*/ 65 w 65"/>
                <a:gd name="T21" fmla="*/ 57 h 57"/>
              </a:gdLst>
              <a:ahLst/>
              <a:cxnLst>
                <a:cxn ang="T12">
                  <a:pos x="T0" y="T1"/>
                </a:cxn>
                <a:cxn ang="T13">
                  <a:pos x="T2" y="T3"/>
                </a:cxn>
                <a:cxn ang="T14">
                  <a:pos x="T4" y="T5"/>
                </a:cxn>
                <a:cxn ang="T15">
                  <a:pos x="T6" y="T7"/>
                </a:cxn>
                <a:cxn ang="T16">
                  <a:pos x="T8" y="T9"/>
                </a:cxn>
                <a:cxn ang="T17">
                  <a:pos x="T10" y="T11"/>
                </a:cxn>
              </a:cxnLst>
              <a:rect l="T18" t="T19" r="T20" b="T21"/>
              <a:pathLst>
                <a:path w="65" h="57">
                  <a:moveTo>
                    <a:pt x="24" y="0"/>
                  </a:moveTo>
                  <a:lnTo>
                    <a:pt x="0" y="40"/>
                  </a:lnTo>
                  <a:lnTo>
                    <a:pt x="24" y="56"/>
                  </a:lnTo>
                  <a:lnTo>
                    <a:pt x="64" y="40"/>
                  </a:lnTo>
                  <a:lnTo>
                    <a:pt x="64" y="24"/>
                  </a:lnTo>
                  <a:lnTo>
                    <a:pt x="24" y="0"/>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14" name="Freeform 14"/>
            <p:cNvSpPr>
              <a:spLocks noChangeArrowheads="1"/>
            </p:cNvSpPr>
            <p:nvPr/>
          </p:nvSpPr>
          <p:spPr bwMode="auto">
            <a:xfrm>
              <a:off x="4202168" y="2954370"/>
              <a:ext cx="403543" cy="506772"/>
            </a:xfrm>
            <a:custGeom>
              <a:avLst/>
              <a:gdLst>
                <a:gd name="T0" fmla="*/ 750155 w 241"/>
                <a:gd name="T1" fmla="*/ 46070 h 297"/>
                <a:gd name="T2" fmla="*/ 649687 w 241"/>
                <a:gd name="T3" fmla="*/ 0 h 297"/>
                <a:gd name="T4" fmla="*/ 555918 w 241"/>
                <a:gd name="T5" fmla="*/ 69958 h 297"/>
                <a:gd name="T6" fmla="*/ 423636 w 241"/>
                <a:gd name="T7" fmla="*/ 22182 h 297"/>
                <a:gd name="T8" fmla="*/ 328193 w 241"/>
                <a:gd name="T9" fmla="*/ 46070 h 297"/>
                <a:gd name="T10" fmla="*/ 294704 w 241"/>
                <a:gd name="T11" fmla="*/ 90434 h 297"/>
                <a:gd name="T12" fmla="*/ 259540 w 241"/>
                <a:gd name="T13" fmla="*/ 136504 h 297"/>
                <a:gd name="T14" fmla="*/ 294704 w 241"/>
                <a:gd name="T15" fmla="*/ 208169 h 297"/>
                <a:gd name="T16" fmla="*/ 229400 w 241"/>
                <a:gd name="T17" fmla="*/ 208169 h 297"/>
                <a:gd name="T18" fmla="*/ 194236 w 241"/>
                <a:gd name="T19" fmla="*/ 182574 h 297"/>
                <a:gd name="T20" fmla="*/ 162422 w 241"/>
                <a:gd name="T21" fmla="*/ 182574 h 297"/>
                <a:gd name="T22" fmla="*/ 162422 w 241"/>
                <a:gd name="T23" fmla="*/ 230351 h 297"/>
                <a:gd name="T24" fmla="*/ 162422 w 241"/>
                <a:gd name="T25" fmla="*/ 273008 h 297"/>
                <a:gd name="T26" fmla="*/ 162422 w 241"/>
                <a:gd name="T27" fmla="*/ 273008 h 297"/>
                <a:gd name="T28" fmla="*/ 162422 w 241"/>
                <a:gd name="T29" fmla="*/ 317372 h 297"/>
                <a:gd name="T30" fmla="*/ 33489 w 241"/>
                <a:gd name="T31" fmla="*/ 387331 h 297"/>
                <a:gd name="T32" fmla="*/ 0 w 241"/>
                <a:gd name="T33" fmla="*/ 409513 h 297"/>
                <a:gd name="T34" fmla="*/ 0 w 241"/>
                <a:gd name="T35" fmla="*/ 501653 h 297"/>
                <a:gd name="T36" fmla="*/ 100467 w 241"/>
                <a:gd name="T37" fmla="*/ 546017 h 297"/>
                <a:gd name="T38" fmla="*/ 100467 w 241"/>
                <a:gd name="T39" fmla="*/ 662046 h 297"/>
                <a:gd name="T40" fmla="*/ 194236 w 241"/>
                <a:gd name="T41" fmla="*/ 662046 h 297"/>
                <a:gd name="T42" fmla="*/ 194236 w 241"/>
                <a:gd name="T43" fmla="*/ 706409 h 297"/>
                <a:gd name="T44" fmla="*/ 229400 w 241"/>
                <a:gd name="T45" fmla="*/ 750773 h 297"/>
                <a:gd name="T46" fmla="*/ 259540 w 241"/>
                <a:gd name="T47" fmla="*/ 819025 h 297"/>
                <a:gd name="T48" fmla="*/ 356658 w 241"/>
                <a:gd name="T49" fmla="*/ 819025 h 297"/>
                <a:gd name="T50" fmla="*/ 423636 w 241"/>
                <a:gd name="T51" fmla="*/ 750773 h 297"/>
                <a:gd name="T52" fmla="*/ 455451 w 241"/>
                <a:gd name="T53" fmla="*/ 750773 h 297"/>
                <a:gd name="T54" fmla="*/ 455451 w 241"/>
                <a:gd name="T55" fmla="*/ 795137 h 297"/>
                <a:gd name="T56" fmla="*/ 488940 w 241"/>
                <a:gd name="T57" fmla="*/ 819025 h 297"/>
                <a:gd name="T58" fmla="*/ 555918 w 241"/>
                <a:gd name="T59" fmla="*/ 819025 h 297"/>
                <a:gd name="T60" fmla="*/ 555918 w 241"/>
                <a:gd name="T61" fmla="*/ 795137 h 297"/>
                <a:gd name="T62" fmla="*/ 619547 w 241"/>
                <a:gd name="T63" fmla="*/ 795137 h 297"/>
                <a:gd name="T64" fmla="*/ 619547 w 241"/>
                <a:gd name="T65" fmla="*/ 819025 h 297"/>
                <a:gd name="T66" fmla="*/ 649687 w 241"/>
                <a:gd name="T67" fmla="*/ 841207 h 297"/>
                <a:gd name="T68" fmla="*/ 718340 w 241"/>
                <a:gd name="T69" fmla="*/ 819025 h 297"/>
                <a:gd name="T70" fmla="*/ 750155 w 241"/>
                <a:gd name="T71" fmla="*/ 732004 h 297"/>
                <a:gd name="T72" fmla="*/ 750155 w 241"/>
                <a:gd name="T73" fmla="*/ 638157 h 297"/>
                <a:gd name="T74" fmla="*/ 818807 w 241"/>
                <a:gd name="T75" fmla="*/ 638157 h 297"/>
                <a:gd name="T76" fmla="*/ 818807 w 241"/>
                <a:gd name="T77" fmla="*/ 615975 h 297"/>
                <a:gd name="T78" fmla="*/ 818807 w 241"/>
                <a:gd name="T79" fmla="*/ 571612 h 297"/>
                <a:gd name="T80" fmla="*/ 880762 w 241"/>
                <a:gd name="T81" fmla="*/ 615975 h 297"/>
                <a:gd name="T82" fmla="*/ 946066 w 241"/>
                <a:gd name="T83" fmla="*/ 546017 h 297"/>
                <a:gd name="T84" fmla="*/ 880762 w 241"/>
                <a:gd name="T85" fmla="*/ 501653 h 297"/>
                <a:gd name="T86" fmla="*/ 880762 w 241"/>
                <a:gd name="T87" fmla="*/ 477765 h 297"/>
                <a:gd name="T88" fmla="*/ 946066 w 241"/>
                <a:gd name="T89" fmla="*/ 453877 h 297"/>
                <a:gd name="T90" fmla="*/ 912576 w 241"/>
                <a:gd name="T91" fmla="*/ 387331 h 297"/>
                <a:gd name="T92" fmla="*/ 880762 w 241"/>
                <a:gd name="T93" fmla="*/ 365149 h 297"/>
                <a:gd name="T94" fmla="*/ 981229 w 241"/>
                <a:gd name="T95" fmla="*/ 387331 h 297"/>
                <a:gd name="T96" fmla="*/ 981229 w 241"/>
                <a:gd name="T97" fmla="*/ 295190 h 297"/>
                <a:gd name="T98" fmla="*/ 880762 w 241"/>
                <a:gd name="T99" fmla="*/ 342967 h 297"/>
                <a:gd name="T100" fmla="*/ 981229 w 241"/>
                <a:gd name="T101" fmla="*/ 230351 h 297"/>
                <a:gd name="T102" fmla="*/ 818807 w 241"/>
                <a:gd name="T103" fmla="*/ 158686 h 297"/>
                <a:gd name="T104" fmla="*/ 718340 w 241"/>
                <a:gd name="T105" fmla="*/ 158686 h 297"/>
                <a:gd name="T106" fmla="*/ 649687 w 241"/>
                <a:gd name="T107" fmla="*/ 208169 h 297"/>
                <a:gd name="T108" fmla="*/ 619547 w 241"/>
                <a:gd name="T109" fmla="*/ 136504 h 297"/>
                <a:gd name="T110" fmla="*/ 649687 w 241"/>
                <a:gd name="T111" fmla="*/ 112616 h 297"/>
                <a:gd name="T112" fmla="*/ 750155 w 241"/>
                <a:gd name="T113" fmla="*/ 46070 h 29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1"/>
                <a:gd name="T172" fmla="*/ 0 h 297"/>
                <a:gd name="T173" fmla="*/ 241 w 241"/>
                <a:gd name="T174" fmla="*/ 297 h 29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1" h="297">
                  <a:moveTo>
                    <a:pt x="184" y="16"/>
                  </a:moveTo>
                  <a:lnTo>
                    <a:pt x="160" y="0"/>
                  </a:lnTo>
                  <a:lnTo>
                    <a:pt x="136" y="24"/>
                  </a:lnTo>
                  <a:lnTo>
                    <a:pt x="104" y="8"/>
                  </a:lnTo>
                  <a:lnTo>
                    <a:pt x="80" y="16"/>
                  </a:lnTo>
                  <a:lnTo>
                    <a:pt x="72" y="32"/>
                  </a:lnTo>
                  <a:lnTo>
                    <a:pt x="64" y="48"/>
                  </a:lnTo>
                  <a:lnTo>
                    <a:pt x="72" y="72"/>
                  </a:lnTo>
                  <a:lnTo>
                    <a:pt x="56" y="72"/>
                  </a:lnTo>
                  <a:lnTo>
                    <a:pt x="48" y="64"/>
                  </a:lnTo>
                  <a:lnTo>
                    <a:pt x="40" y="64"/>
                  </a:lnTo>
                  <a:lnTo>
                    <a:pt x="40" y="80"/>
                  </a:lnTo>
                  <a:lnTo>
                    <a:pt x="40" y="96"/>
                  </a:lnTo>
                  <a:lnTo>
                    <a:pt x="40" y="112"/>
                  </a:lnTo>
                  <a:lnTo>
                    <a:pt x="8" y="136"/>
                  </a:lnTo>
                  <a:lnTo>
                    <a:pt x="0" y="144"/>
                  </a:lnTo>
                  <a:lnTo>
                    <a:pt x="0" y="176"/>
                  </a:lnTo>
                  <a:lnTo>
                    <a:pt x="24" y="192"/>
                  </a:lnTo>
                  <a:lnTo>
                    <a:pt x="24" y="232"/>
                  </a:lnTo>
                  <a:lnTo>
                    <a:pt x="48" y="232"/>
                  </a:lnTo>
                  <a:lnTo>
                    <a:pt x="48" y="248"/>
                  </a:lnTo>
                  <a:lnTo>
                    <a:pt x="56" y="264"/>
                  </a:lnTo>
                  <a:lnTo>
                    <a:pt x="64" y="288"/>
                  </a:lnTo>
                  <a:lnTo>
                    <a:pt x="88" y="288"/>
                  </a:lnTo>
                  <a:lnTo>
                    <a:pt x="104" y="264"/>
                  </a:lnTo>
                  <a:lnTo>
                    <a:pt x="112" y="264"/>
                  </a:lnTo>
                  <a:lnTo>
                    <a:pt x="112" y="280"/>
                  </a:lnTo>
                  <a:lnTo>
                    <a:pt x="120" y="288"/>
                  </a:lnTo>
                  <a:lnTo>
                    <a:pt x="136" y="288"/>
                  </a:lnTo>
                  <a:lnTo>
                    <a:pt x="136" y="280"/>
                  </a:lnTo>
                  <a:lnTo>
                    <a:pt x="152" y="280"/>
                  </a:lnTo>
                  <a:lnTo>
                    <a:pt x="152" y="288"/>
                  </a:lnTo>
                  <a:lnTo>
                    <a:pt x="160" y="296"/>
                  </a:lnTo>
                  <a:lnTo>
                    <a:pt x="176" y="288"/>
                  </a:lnTo>
                  <a:lnTo>
                    <a:pt x="184" y="256"/>
                  </a:lnTo>
                  <a:lnTo>
                    <a:pt x="184" y="224"/>
                  </a:lnTo>
                  <a:lnTo>
                    <a:pt x="200" y="224"/>
                  </a:lnTo>
                  <a:lnTo>
                    <a:pt x="200" y="216"/>
                  </a:lnTo>
                  <a:lnTo>
                    <a:pt x="200" y="200"/>
                  </a:lnTo>
                  <a:lnTo>
                    <a:pt x="216" y="216"/>
                  </a:lnTo>
                  <a:lnTo>
                    <a:pt x="232" y="192"/>
                  </a:lnTo>
                  <a:lnTo>
                    <a:pt x="216" y="176"/>
                  </a:lnTo>
                  <a:lnTo>
                    <a:pt x="216" y="168"/>
                  </a:lnTo>
                  <a:lnTo>
                    <a:pt x="232" y="160"/>
                  </a:lnTo>
                  <a:lnTo>
                    <a:pt x="224" y="136"/>
                  </a:lnTo>
                  <a:lnTo>
                    <a:pt x="216" y="128"/>
                  </a:lnTo>
                  <a:lnTo>
                    <a:pt x="240" y="136"/>
                  </a:lnTo>
                  <a:lnTo>
                    <a:pt x="240" y="104"/>
                  </a:lnTo>
                  <a:lnTo>
                    <a:pt x="216" y="120"/>
                  </a:lnTo>
                  <a:lnTo>
                    <a:pt x="240" y="80"/>
                  </a:lnTo>
                  <a:lnTo>
                    <a:pt x="200" y="56"/>
                  </a:lnTo>
                  <a:lnTo>
                    <a:pt x="176" y="56"/>
                  </a:lnTo>
                  <a:lnTo>
                    <a:pt x="160" y="72"/>
                  </a:lnTo>
                  <a:lnTo>
                    <a:pt x="152" y="48"/>
                  </a:lnTo>
                  <a:lnTo>
                    <a:pt x="160" y="40"/>
                  </a:lnTo>
                  <a:lnTo>
                    <a:pt x="184" y="16"/>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15" name="Freeform 15"/>
            <p:cNvSpPr>
              <a:spLocks noChangeArrowheads="1"/>
            </p:cNvSpPr>
            <p:nvPr/>
          </p:nvSpPr>
          <p:spPr bwMode="auto">
            <a:xfrm>
              <a:off x="3998995" y="3351778"/>
              <a:ext cx="459590" cy="629999"/>
            </a:xfrm>
            <a:custGeom>
              <a:avLst/>
              <a:gdLst>
                <a:gd name="T0" fmla="*/ 1146450 w 273"/>
                <a:gd name="T1" fmla="*/ 158780 h 369"/>
                <a:gd name="T2" fmla="*/ 1146450 w 273"/>
                <a:gd name="T3" fmla="*/ 136585 h 369"/>
                <a:gd name="T4" fmla="*/ 1082478 w 273"/>
                <a:gd name="T5" fmla="*/ 136585 h 369"/>
                <a:gd name="T6" fmla="*/ 1082478 w 273"/>
                <a:gd name="T7" fmla="*/ 158780 h 369"/>
                <a:gd name="T8" fmla="*/ 1011771 w 273"/>
                <a:gd name="T9" fmla="*/ 158780 h 369"/>
                <a:gd name="T10" fmla="*/ 976418 w 273"/>
                <a:gd name="T11" fmla="*/ 158780 h 369"/>
                <a:gd name="T12" fmla="*/ 976418 w 273"/>
                <a:gd name="T13" fmla="*/ 90488 h 369"/>
                <a:gd name="T14" fmla="*/ 942749 w 273"/>
                <a:gd name="T15" fmla="*/ 90488 h 369"/>
                <a:gd name="T16" fmla="*/ 875410 w 273"/>
                <a:gd name="T17" fmla="*/ 158780 h 369"/>
                <a:gd name="T18" fmla="*/ 776084 w 273"/>
                <a:gd name="T19" fmla="*/ 158780 h 369"/>
                <a:gd name="T20" fmla="*/ 740731 w 273"/>
                <a:gd name="T21" fmla="*/ 90488 h 369"/>
                <a:gd name="T22" fmla="*/ 710428 w 273"/>
                <a:gd name="T23" fmla="*/ 46097 h 369"/>
                <a:gd name="T24" fmla="*/ 675075 w 273"/>
                <a:gd name="T25" fmla="*/ 0 h 369"/>
                <a:gd name="T26" fmla="*/ 606053 w 273"/>
                <a:gd name="T27" fmla="*/ 0 h 369"/>
                <a:gd name="T28" fmla="*/ 606053 w 273"/>
                <a:gd name="T29" fmla="*/ 22195 h 369"/>
                <a:gd name="T30" fmla="*/ 473058 w 273"/>
                <a:gd name="T31" fmla="*/ 46097 h 369"/>
                <a:gd name="T32" fmla="*/ 473058 w 273"/>
                <a:gd name="T33" fmla="*/ 90488 h 369"/>
                <a:gd name="T34" fmla="*/ 335012 w 273"/>
                <a:gd name="T35" fmla="*/ 90488 h 369"/>
                <a:gd name="T36" fmla="*/ 272724 w 273"/>
                <a:gd name="T37" fmla="*/ 136585 h 369"/>
                <a:gd name="T38" fmla="*/ 272724 w 273"/>
                <a:gd name="T39" fmla="*/ 208292 h 369"/>
                <a:gd name="T40" fmla="*/ 304710 w 273"/>
                <a:gd name="T41" fmla="*/ 254390 h 369"/>
                <a:gd name="T42" fmla="*/ 203701 w 273"/>
                <a:gd name="T43" fmla="*/ 317560 h 369"/>
                <a:gd name="T44" fmla="*/ 170031 w 273"/>
                <a:gd name="T45" fmla="*/ 317560 h 369"/>
                <a:gd name="T46" fmla="*/ 132995 w 273"/>
                <a:gd name="T47" fmla="*/ 411463 h 369"/>
                <a:gd name="T48" fmla="*/ 132995 w 273"/>
                <a:gd name="T49" fmla="*/ 455853 h 369"/>
                <a:gd name="T50" fmla="*/ 132995 w 273"/>
                <a:gd name="T51" fmla="*/ 501950 h 369"/>
                <a:gd name="T52" fmla="*/ 69023 w 273"/>
                <a:gd name="T53" fmla="*/ 573658 h 369"/>
                <a:gd name="T54" fmla="*/ 33670 w 273"/>
                <a:gd name="T55" fmla="*/ 616340 h 369"/>
                <a:gd name="T56" fmla="*/ 0 w 273"/>
                <a:gd name="T57" fmla="*/ 732438 h 369"/>
                <a:gd name="T58" fmla="*/ 33670 w 273"/>
                <a:gd name="T59" fmla="*/ 775121 h 369"/>
                <a:gd name="T60" fmla="*/ 232320 w 273"/>
                <a:gd name="T61" fmla="*/ 775121 h 369"/>
                <a:gd name="T62" fmla="*/ 335012 w 273"/>
                <a:gd name="T63" fmla="*/ 937316 h 369"/>
                <a:gd name="T64" fmla="*/ 372049 w 273"/>
                <a:gd name="T65" fmla="*/ 1049998 h 369"/>
                <a:gd name="T66" fmla="*/ 473058 w 273"/>
                <a:gd name="T67" fmla="*/ 937316 h 369"/>
                <a:gd name="T68" fmla="*/ 505044 w 273"/>
                <a:gd name="T69" fmla="*/ 959511 h 369"/>
                <a:gd name="T70" fmla="*/ 641406 w 273"/>
                <a:gd name="T71" fmla="*/ 870730 h 369"/>
                <a:gd name="T72" fmla="*/ 641406 w 273"/>
                <a:gd name="T73" fmla="*/ 799023 h 369"/>
                <a:gd name="T74" fmla="*/ 776084 w 273"/>
                <a:gd name="T75" fmla="*/ 775121 h 369"/>
                <a:gd name="T76" fmla="*/ 841740 w 273"/>
                <a:gd name="T77" fmla="*/ 662438 h 369"/>
                <a:gd name="T78" fmla="*/ 912446 w 273"/>
                <a:gd name="T79" fmla="*/ 640243 h 369"/>
                <a:gd name="T80" fmla="*/ 912446 w 273"/>
                <a:gd name="T81" fmla="*/ 573658 h 369"/>
                <a:gd name="T82" fmla="*/ 1011771 w 273"/>
                <a:gd name="T83" fmla="*/ 573658 h 369"/>
                <a:gd name="T84" fmla="*/ 1045441 w 273"/>
                <a:gd name="T85" fmla="*/ 455853 h 369"/>
                <a:gd name="T86" fmla="*/ 1011771 w 273"/>
                <a:gd name="T87" fmla="*/ 365365 h 369"/>
                <a:gd name="T88" fmla="*/ 1045441 w 273"/>
                <a:gd name="T89" fmla="*/ 343170 h 369"/>
                <a:gd name="T90" fmla="*/ 976418 w 273"/>
                <a:gd name="T91" fmla="*/ 295365 h 369"/>
                <a:gd name="T92" fmla="*/ 1045441 w 273"/>
                <a:gd name="T93" fmla="*/ 273170 h 369"/>
                <a:gd name="T94" fmla="*/ 1082478 w 273"/>
                <a:gd name="T95" fmla="*/ 295365 h 369"/>
                <a:gd name="T96" fmla="*/ 1146450 w 273"/>
                <a:gd name="T97" fmla="*/ 230487 h 369"/>
                <a:gd name="T98" fmla="*/ 1146450 w 273"/>
                <a:gd name="T99" fmla="*/ 158780 h 36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73"/>
                <a:gd name="T151" fmla="*/ 0 h 369"/>
                <a:gd name="T152" fmla="*/ 273 w 273"/>
                <a:gd name="T153" fmla="*/ 369 h 36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73" h="369">
                  <a:moveTo>
                    <a:pt x="272" y="56"/>
                  </a:moveTo>
                  <a:lnTo>
                    <a:pt x="272" y="48"/>
                  </a:lnTo>
                  <a:lnTo>
                    <a:pt x="256" y="48"/>
                  </a:lnTo>
                  <a:lnTo>
                    <a:pt x="256" y="56"/>
                  </a:lnTo>
                  <a:lnTo>
                    <a:pt x="240" y="56"/>
                  </a:lnTo>
                  <a:lnTo>
                    <a:pt x="232" y="56"/>
                  </a:lnTo>
                  <a:lnTo>
                    <a:pt x="232" y="32"/>
                  </a:lnTo>
                  <a:lnTo>
                    <a:pt x="224" y="32"/>
                  </a:lnTo>
                  <a:lnTo>
                    <a:pt x="208" y="56"/>
                  </a:lnTo>
                  <a:lnTo>
                    <a:pt x="184" y="56"/>
                  </a:lnTo>
                  <a:lnTo>
                    <a:pt x="176" y="32"/>
                  </a:lnTo>
                  <a:lnTo>
                    <a:pt x="168" y="16"/>
                  </a:lnTo>
                  <a:lnTo>
                    <a:pt x="160" y="0"/>
                  </a:lnTo>
                  <a:lnTo>
                    <a:pt x="144" y="0"/>
                  </a:lnTo>
                  <a:lnTo>
                    <a:pt x="144" y="8"/>
                  </a:lnTo>
                  <a:lnTo>
                    <a:pt x="112" y="16"/>
                  </a:lnTo>
                  <a:lnTo>
                    <a:pt x="112" y="32"/>
                  </a:lnTo>
                  <a:lnTo>
                    <a:pt x="80" y="32"/>
                  </a:lnTo>
                  <a:lnTo>
                    <a:pt x="64" y="48"/>
                  </a:lnTo>
                  <a:lnTo>
                    <a:pt x="64" y="72"/>
                  </a:lnTo>
                  <a:lnTo>
                    <a:pt x="72" y="88"/>
                  </a:lnTo>
                  <a:lnTo>
                    <a:pt x="48" y="112"/>
                  </a:lnTo>
                  <a:lnTo>
                    <a:pt x="40" y="112"/>
                  </a:lnTo>
                  <a:lnTo>
                    <a:pt x="32" y="144"/>
                  </a:lnTo>
                  <a:lnTo>
                    <a:pt x="32" y="160"/>
                  </a:lnTo>
                  <a:lnTo>
                    <a:pt x="32" y="176"/>
                  </a:lnTo>
                  <a:lnTo>
                    <a:pt x="16" y="200"/>
                  </a:lnTo>
                  <a:lnTo>
                    <a:pt x="8" y="216"/>
                  </a:lnTo>
                  <a:lnTo>
                    <a:pt x="0" y="256"/>
                  </a:lnTo>
                  <a:lnTo>
                    <a:pt x="8" y="272"/>
                  </a:lnTo>
                  <a:lnTo>
                    <a:pt x="56" y="272"/>
                  </a:lnTo>
                  <a:lnTo>
                    <a:pt x="80" y="328"/>
                  </a:lnTo>
                  <a:lnTo>
                    <a:pt x="88" y="368"/>
                  </a:lnTo>
                  <a:lnTo>
                    <a:pt x="112" y="328"/>
                  </a:lnTo>
                  <a:lnTo>
                    <a:pt x="120" y="336"/>
                  </a:lnTo>
                  <a:lnTo>
                    <a:pt x="152" y="304"/>
                  </a:lnTo>
                  <a:lnTo>
                    <a:pt x="152" y="280"/>
                  </a:lnTo>
                  <a:lnTo>
                    <a:pt x="184" y="272"/>
                  </a:lnTo>
                  <a:lnTo>
                    <a:pt x="200" y="232"/>
                  </a:lnTo>
                  <a:lnTo>
                    <a:pt x="216" y="224"/>
                  </a:lnTo>
                  <a:lnTo>
                    <a:pt x="216" y="200"/>
                  </a:lnTo>
                  <a:lnTo>
                    <a:pt x="240" y="200"/>
                  </a:lnTo>
                  <a:lnTo>
                    <a:pt x="248" y="160"/>
                  </a:lnTo>
                  <a:lnTo>
                    <a:pt x="240" y="128"/>
                  </a:lnTo>
                  <a:lnTo>
                    <a:pt x="248" y="120"/>
                  </a:lnTo>
                  <a:lnTo>
                    <a:pt x="232" y="104"/>
                  </a:lnTo>
                  <a:lnTo>
                    <a:pt x="248" y="96"/>
                  </a:lnTo>
                  <a:lnTo>
                    <a:pt x="256" y="104"/>
                  </a:lnTo>
                  <a:lnTo>
                    <a:pt x="272" y="80"/>
                  </a:lnTo>
                  <a:lnTo>
                    <a:pt x="272" y="56"/>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16" name="Freeform 16"/>
            <p:cNvSpPr>
              <a:spLocks noChangeArrowheads="1"/>
            </p:cNvSpPr>
            <p:nvPr/>
          </p:nvSpPr>
          <p:spPr bwMode="auto">
            <a:xfrm>
              <a:off x="3298401" y="3747645"/>
              <a:ext cx="850522" cy="656184"/>
            </a:xfrm>
            <a:custGeom>
              <a:avLst/>
              <a:gdLst>
                <a:gd name="T0" fmla="*/ 2095147 w 505"/>
                <a:gd name="T1" fmla="*/ 269291 h 385"/>
                <a:gd name="T2" fmla="*/ 1793675 w 505"/>
                <a:gd name="T3" fmla="*/ 112489 h 385"/>
                <a:gd name="T4" fmla="*/ 1722939 w 505"/>
                <a:gd name="T5" fmla="*/ 158507 h 385"/>
                <a:gd name="T6" fmla="*/ 1589887 w 505"/>
                <a:gd name="T7" fmla="*/ 112489 h 385"/>
                <a:gd name="T8" fmla="*/ 1317046 w 505"/>
                <a:gd name="T9" fmla="*/ 158507 h 385"/>
                <a:gd name="T10" fmla="*/ 1317046 w 505"/>
                <a:gd name="T11" fmla="*/ 0 h 385"/>
                <a:gd name="T12" fmla="*/ 1183994 w 505"/>
                <a:gd name="T13" fmla="*/ 0 h 385"/>
                <a:gd name="T14" fmla="*/ 914522 w 505"/>
                <a:gd name="T15" fmla="*/ 22157 h 385"/>
                <a:gd name="T16" fmla="*/ 879153 w 505"/>
                <a:gd name="T17" fmla="*/ 112489 h 385"/>
                <a:gd name="T18" fmla="*/ 710733 w 505"/>
                <a:gd name="T19" fmla="*/ 69879 h 385"/>
                <a:gd name="T20" fmla="*/ 607997 w 505"/>
                <a:gd name="T21" fmla="*/ 136350 h 385"/>
                <a:gd name="T22" fmla="*/ 641681 w 505"/>
                <a:gd name="T23" fmla="*/ 247134 h 385"/>
                <a:gd name="T24" fmla="*/ 607997 w 505"/>
                <a:gd name="T25" fmla="*/ 317014 h 385"/>
                <a:gd name="T26" fmla="*/ 473261 w 505"/>
                <a:gd name="T27" fmla="*/ 475520 h 385"/>
                <a:gd name="T28" fmla="*/ 304841 w 505"/>
                <a:gd name="T29" fmla="*/ 632323 h 385"/>
                <a:gd name="T30" fmla="*/ 133052 w 505"/>
                <a:gd name="T31" fmla="*/ 766968 h 385"/>
                <a:gd name="T32" fmla="*/ 0 w 505"/>
                <a:gd name="T33" fmla="*/ 838552 h 385"/>
                <a:gd name="T34" fmla="*/ 33684 w 505"/>
                <a:gd name="T35" fmla="*/ 882866 h 385"/>
                <a:gd name="T36" fmla="*/ 69052 w 505"/>
                <a:gd name="T37" fmla="*/ 1015807 h 385"/>
                <a:gd name="T38" fmla="*/ 237472 w 505"/>
                <a:gd name="T39" fmla="*/ 1083982 h 385"/>
                <a:gd name="T40" fmla="*/ 170104 w 505"/>
                <a:gd name="T41" fmla="*/ 974902 h 385"/>
                <a:gd name="T42" fmla="*/ 336840 w 505"/>
                <a:gd name="T43" fmla="*/ 860709 h 385"/>
                <a:gd name="T44" fmla="*/ 641681 w 505"/>
                <a:gd name="T45" fmla="*/ 792534 h 385"/>
                <a:gd name="T46" fmla="*/ 811785 w 505"/>
                <a:gd name="T47" fmla="*/ 838552 h 385"/>
                <a:gd name="T48" fmla="*/ 1012205 w 505"/>
                <a:gd name="T49" fmla="*/ 700498 h 385"/>
                <a:gd name="T50" fmla="*/ 1114942 w 505"/>
                <a:gd name="T51" fmla="*/ 678341 h 385"/>
                <a:gd name="T52" fmla="*/ 1114942 w 505"/>
                <a:gd name="T53" fmla="*/ 608462 h 385"/>
                <a:gd name="T54" fmla="*/ 1183994 w 505"/>
                <a:gd name="T55" fmla="*/ 586305 h 385"/>
                <a:gd name="T56" fmla="*/ 1421466 w 505"/>
                <a:gd name="T57" fmla="*/ 654480 h 385"/>
                <a:gd name="T58" fmla="*/ 1421466 w 505"/>
                <a:gd name="T59" fmla="*/ 565852 h 385"/>
                <a:gd name="T60" fmla="*/ 1589887 w 505"/>
                <a:gd name="T61" fmla="*/ 543695 h 385"/>
                <a:gd name="T62" fmla="*/ 1653886 w 505"/>
                <a:gd name="T63" fmla="*/ 565852 h 385"/>
                <a:gd name="T64" fmla="*/ 1690939 w 505"/>
                <a:gd name="T65" fmla="*/ 521538 h 385"/>
                <a:gd name="T66" fmla="*/ 1893043 w 505"/>
                <a:gd name="T67" fmla="*/ 497677 h 385"/>
                <a:gd name="T68" fmla="*/ 2027779 w 505"/>
                <a:gd name="T69" fmla="*/ 385189 h 38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05"/>
                <a:gd name="T106" fmla="*/ 0 h 385"/>
                <a:gd name="T107" fmla="*/ 505 w 505"/>
                <a:gd name="T108" fmla="*/ 385 h 38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05" h="385">
                  <a:moveTo>
                    <a:pt x="504" y="128"/>
                  </a:moveTo>
                  <a:lnTo>
                    <a:pt x="496" y="96"/>
                  </a:lnTo>
                  <a:lnTo>
                    <a:pt x="472" y="40"/>
                  </a:lnTo>
                  <a:lnTo>
                    <a:pt x="424" y="40"/>
                  </a:lnTo>
                  <a:lnTo>
                    <a:pt x="416" y="32"/>
                  </a:lnTo>
                  <a:lnTo>
                    <a:pt x="408" y="56"/>
                  </a:lnTo>
                  <a:lnTo>
                    <a:pt x="392" y="56"/>
                  </a:lnTo>
                  <a:lnTo>
                    <a:pt x="376" y="40"/>
                  </a:lnTo>
                  <a:lnTo>
                    <a:pt x="320" y="64"/>
                  </a:lnTo>
                  <a:lnTo>
                    <a:pt x="312" y="56"/>
                  </a:lnTo>
                  <a:lnTo>
                    <a:pt x="336" y="8"/>
                  </a:lnTo>
                  <a:lnTo>
                    <a:pt x="312" y="0"/>
                  </a:lnTo>
                  <a:lnTo>
                    <a:pt x="296" y="16"/>
                  </a:lnTo>
                  <a:lnTo>
                    <a:pt x="280" y="0"/>
                  </a:lnTo>
                  <a:lnTo>
                    <a:pt x="272" y="8"/>
                  </a:lnTo>
                  <a:lnTo>
                    <a:pt x="216" y="8"/>
                  </a:lnTo>
                  <a:lnTo>
                    <a:pt x="224" y="40"/>
                  </a:lnTo>
                  <a:lnTo>
                    <a:pt x="208" y="40"/>
                  </a:lnTo>
                  <a:lnTo>
                    <a:pt x="176" y="16"/>
                  </a:lnTo>
                  <a:lnTo>
                    <a:pt x="168" y="24"/>
                  </a:lnTo>
                  <a:lnTo>
                    <a:pt x="168" y="48"/>
                  </a:lnTo>
                  <a:lnTo>
                    <a:pt x="144" y="48"/>
                  </a:lnTo>
                  <a:lnTo>
                    <a:pt x="144" y="72"/>
                  </a:lnTo>
                  <a:lnTo>
                    <a:pt x="152" y="88"/>
                  </a:lnTo>
                  <a:lnTo>
                    <a:pt x="144" y="96"/>
                  </a:lnTo>
                  <a:lnTo>
                    <a:pt x="144" y="112"/>
                  </a:lnTo>
                  <a:lnTo>
                    <a:pt x="112" y="144"/>
                  </a:lnTo>
                  <a:lnTo>
                    <a:pt x="112" y="168"/>
                  </a:lnTo>
                  <a:lnTo>
                    <a:pt x="104" y="200"/>
                  </a:lnTo>
                  <a:lnTo>
                    <a:pt x="72" y="224"/>
                  </a:lnTo>
                  <a:lnTo>
                    <a:pt x="48" y="256"/>
                  </a:lnTo>
                  <a:lnTo>
                    <a:pt x="32" y="272"/>
                  </a:lnTo>
                  <a:lnTo>
                    <a:pt x="8" y="280"/>
                  </a:lnTo>
                  <a:lnTo>
                    <a:pt x="0" y="296"/>
                  </a:lnTo>
                  <a:lnTo>
                    <a:pt x="16" y="304"/>
                  </a:lnTo>
                  <a:lnTo>
                    <a:pt x="8" y="312"/>
                  </a:lnTo>
                  <a:lnTo>
                    <a:pt x="8" y="352"/>
                  </a:lnTo>
                  <a:lnTo>
                    <a:pt x="16" y="360"/>
                  </a:lnTo>
                  <a:lnTo>
                    <a:pt x="16" y="384"/>
                  </a:lnTo>
                  <a:lnTo>
                    <a:pt x="56" y="384"/>
                  </a:lnTo>
                  <a:lnTo>
                    <a:pt x="56" y="360"/>
                  </a:lnTo>
                  <a:lnTo>
                    <a:pt x="40" y="344"/>
                  </a:lnTo>
                  <a:lnTo>
                    <a:pt x="48" y="312"/>
                  </a:lnTo>
                  <a:lnTo>
                    <a:pt x="80" y="304"/>
                  </a:lnTo>
                  <a:lnTo>
                    <a:pt x="104" y="304"/>
                  </a:lnTo>
                  <a:lnTo>
                    <a:pt x="152" y="280"/>
                  </a:lnTo>
                  <a:lnTo>
                    <a:pt x="184" y="280"/>
                  </a:lnTo>
                  <a:lnTo>
                    <a:pt x="192" y="296"/>
                  </a:lnTo>
                  <a:lnTo>
                    <a:pt x="208" y="264"/>
                  </a:lnTo>
                  <a:lnTo>
                    <a:pt x="240" y="248"/>
                  </a:lnTo>
                  <a:lnTo>
                    <a:pt x="248" y="224"/>
                  </a:lnTo>
                  <a:lnTo>
                    <a:pt x="264" y="240"/>
                  </a:lnTo>
                  <a:lnTo>
                    <a:pt x="272" y="240"/>
                  </a:lnTo>
                  <a:lnTo>
                    <a:pt x="264" y="216"/>
                  </a:lnTo>
                  <a:lnTo>
                    <a:pt x="264" y="184"/>
                  </a:lnTo>
                  <a:lnTo>
                    <a:pt x="280" y="208"/>
                  </a:lnTo>
                  <a:lnTo>
                    <a:pt x="288" y="232"/>
                  </a:lnTo>
                  <a:lnTo>
                    <a:pt x="336" y="232"/>
                  </a:lnTo>
                  <a:lnTo>
                    <a:pt x="320" y="216"/>
                  </a:lnTo>
                  <a:lnTo>
                    <a:pt x="336" y="200"/>
                  </a:lnTo>
                  <a:lnTo>
                    <a:pt x="360" y="208"/>
                  </a:lnTo>
                  <a:lnTo>
                    <a:pt x="376" y="192"/>
                  </a:lnTo>
                  <a:lnTo>
                    <a:pt x="392" y="192"/>
                  </a:lnTo>
                  <a:lnTo>
                    <a:pt x="392" y="200"/>
                  </a:lnTo>
                  <a:lnTo>
                    <a:pt x="400" y="200"/>
                  </a:lnTo>
                  <a:lnTo>
                    <a:pt x="400" y="184"/>
                  </a:lnTo>
                  <a:lnTo>
                    <a:pt x="424" y="192"/>
                  </a:lnTo>
                  <a:lnTo>
                    <a:pt x="448" y="176"/>
                  </a:lnTo>
                  <a:lnTo>
                    <a:pt x="472" y="168"/>
                  </a:lnTo>
                  <a:lnTo>
                    <a:pt x="480" y="136"/>
                  </a:lnTo>
                  <a:lnTo>
                    <a:pt x="504" y="128"/>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17" name="Freeform 17"/>
            <p:cNvSpPr>
              <a:spLocks noChangeArrowheads="1"/>
            </p:cNvSpPr>
            <p:nvPr/>
          </p:nvSpPr>
          <p:spPr bwMode="auto">
            <a:xfrm>
              <a:off x="2732320" y="3624418"/>
              <a:ext cx="837911" cy="656184"/>
            </a:xfrm>
            <a:custGeom>
              <a:avLst/>
              <a:gdLst>
                <a:gd name="T0" fmla="*/ 1463394 w 497"/>
                <a:gd name="T1" fmla="*/ 974902 h 385"/>
                <a:gd name="T2" fmla="*/ 1773606 w 497"/>
                <a:gd name="T3" fmla="*/ 838552 h 385"/>
                <a:gd name="T4" fmla="*/ 1906795 w 497"/>
                <a:gd name="T5" fmla="*/ 678341 h 385"/>
                <a:gd name="T6" fmla="*/ 2039985 w 497"/>
                <a:gd name="T7" fmla="*/ 521538 h 385"/>
                <a:gd name="T8" fmla="*/ 2109108 w 497"/>
                <a:gd name="T9" fmla="*/ 453363 h 385"/>
                <a:gd name="T10" fmla="*/ 2039985 w 497"/>
                <a:gd name="T11" fmla="*/ 364736 h 385"/>
                <a:gd name="T12" fmla="*/ 1940514 w 497"/>
                <a:gd name="T13" fmla="*/ 269291 h 385"/>
                <a:gd name="T14" fmla="*/ 1869705 w 497"/>
                <a:gd name="T15" fmla="*/ 317014 h 385"/>
                <a:gd name="T16" fmla="*/ 1803953 w 497"/>
                <a:gd name="T17" fmla="*/ 294857 h 385"/>
                <a:gd name="T18" fmla="*/ 1869705 w 497"/>
                <a:gd name="T19" fmla="*/ 158507 h 385"/>
                <a:gd name="T20" fmla="*/ 1869705 w 497"/>
                <a:gd name="T21" fmla="*/ 46018 h 385"/>
                <a:gd name="T22" fmla="*/ 1734830 w 497"/>
                <a:gd name="T23" fmla="*/ 22157 h 385"/>
                <a:gd name="T24" fmla="*/ 1598269 w 497"/>
                <a:gd name="T25" fmla="*/ 69879 h 385"/>
                <a:gd name="T26" fmla="*/ 1529145 w 497"/>
                <a:gd name="T27" fmla="*/ 69879 h 385"/>
                <a:gd name="T28" fmla="*/ 1358866 w 497"/>
                <a:gd name="T29" fmla="*/ 90332 h 385"/>
                <a:gd name="T30" fmla="*/ 1227363 w 497"/>
                <a:gd name="T31" fmla="*/ 180664 h 385"/>
                <a:gd name="T32" fmla="*/ 1126206 w 497"/>
                <a:gd name="T33" fmla="*/ 204525 h 385"/>
                <a:gd name="T34" fmla="*/ 954241 w 497"/>
                <a:gd name="T35" fmla="*/ 269291 h 385"/>
                <a:gd name="T36" fmla="*/ 780589 w 497"/>
                <a:gd name="T37" fmla="*/ 247134 h 385"/>
                <a:gd name="T38" fmla="*/ 681119 w 497"/>
                <a:gd name="T39" fmla="*/ 204525 h 385"/>
                <a:gd name="T40" fmla="*/ 610309 w 497"/>
                <a:gd name="T41" fmla="*/ 247134 h 385"/>
                <a:gd name="T42" fmla="*/ 409683 w 497"/>
                <a:gd name="T43" fmla="*/ 364736 h 385"/>
                <a:gd name="T44" fmla="*/ 139933 w 497"/>
                <a:gd name="T45" fmla="*/ 317014 h 385"/>
                <a:gd name="T46" fmla="*/ 0 w 497"/>
                <a:gd name="T47" fmla="*/ 364736 h 385"/>
                <a:gd name="T48" fmla="*/ 139933 w 497"/>
                <a:gd name="T49" fmla="*/ 407345 h 385"/>
                <a:gd name="T50" fmla="*/ 375964 w 497"/>
                <a:gd name="T51" fmla="*/ 475520 h 385"/>
                <a:gd name="T52" fmla="*/ 440030 w 497"/>
                <a:gd name="T53" fmla="*/ 586305 h 385"/>
                <a:gd name="T54" fmla="*/ 237717 w 497"/>
                <a:gd name="T55" fmla="*/ 632323 h 385"/>
                <a:gd name="T56" fmla="*/ 375964 w 497"/>
                <a:gd name="T57" fmla="*/ 700498 h 385"/>
                <a:gd name="T58" fmla="*/ 578277 w 497"/>
                <a:gd name="T59" fmla="*/ 792534 h 385"/>
                <a:gd name="T60" fmla="*/ 578277 w 497"/>
                <a:gd name="T61" fmla="*/ 860709 h 385"/>
                <a:gd name="T62" fmla="*/ 885117 w 497"/>
                <a:gd name="T63" fmla="*/ 1015807 h 385"/>
                <a:gd name="T64" fmla="*/ 1055397 w 497"/>
                <a:gd name="T65" fmla="*/ 1015807 h 385"/>
                <a:gd name="T66" fmla="*/ 1089116 w 497"/>
                <a:gd name="T67" fmla="*/ 974902 h 385"/>
                <a:gd name="T68" fmla="*/ 1257709 w 497"/>
                <a:gd name="T69" fmla="*/ 1061825 h 385"/>
                <a:gd name="T70" fmla="*/ 1427989 w 497"/>
                <a:gd name="T71" fmla="*/ 1039668 h 38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97"/>
                <a:gd name="T109" fmla="*/ 0 h 385"/>
                <a:gd name="T110" fmla="*/ 497 w 497"/>
                <a:gd name="T111" fmla="*/ 385 h 38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97" h="385">
                  <a:moveTo>
                    <a:pt x="336" y="368"/>
                  </a:moveTo>
                  <a:lnTo>
                    <a:pt x="344" y="344"/>
                  </a:lnTo>
                  <a:lnTo>
                    <a:pt x="368" y="344"/>
                  </a:lnTo>
                  <a:lnTo>
                    <a:pt x="416" y="296"/>
                  </a:lnTo>
                  <a:lnTo>
                    <a:pt x="440" y="272"/>
                  </a:lnTo>
                  <a:lnTo>
                    <a:pt x="448" y="240"/>
                  </a:lnTo>
                  <a:lnTo>
                    <a:pt x="448" y="216"/>
                  </a:lnTo>
                  <a:lnTo>
                    <a:pt x="480" y="184"/>
                  </a:lnTo>
                  <a:lnTo>
                    <a:pt x="480" y="168"/>
                  </a:lnTo>
                  <a:lnTo>
                    <a:pt x="496" y="160"/>
                  </a:lnTo>
                  <a:lnTo>
                    <a:pt x="480" y="152"/>
                  </a:lnTo>
                  <a:lnTo>
                    <a:pt x="480" y="128"/>
                  </a:lnTo>
                  <a:lnTo>
                    <a:pt x="456" y="128"/>
                  </a:lnTo>
                  <a:lnTo>
                    <a:pt x="456" y="96"/>
                  </a:lnTo>
                  <a:lnTo>
                    <a:pt x="440" y="96"/>
                  </a:lnTo>
                  <a:lnTo>
                    <a:pt x="440" y="112"/>
                  </a:lnTo>
                  <a:lnTo>
                    <a:pt x="424" y="112"/>
                  </a:lnTo>
                  <a:lnTo>
                    <a:pt x="424" y="104"/>
                  </a:lnTo>
                  <a:lnTo>
                    <a:pt x="432" y="64"/>
                  </a:lnTo>
                  <a:lnTo>
                    <a:pt x="440" y="56"/>
                  </a:lnTo>
                  <a:lnTo>
                    <a:pt x="440" y="40"/>
                  </a:lnTo>
                  <a:lnTo>
                    <a:pt x="440" y="16"/>
                  </a:lnTo>
                  <a:lnTo>
                    <a:pt x="432" y="0"/>
                  </a:lnTo>
                  <a:lnTo>
                    <a:pt x="408" y="8"/>
                  </a:lnTo>
                  <a:lnTo>
                    <a:pt x="392" y="8"/>
                  </a:lnTo>
                  <a:lnTo>
                    <a:pt x="376" y="24"/>
                  </a:lnTo>
                  <a:lnTo>
                    <a:pt x="360" y="32"/>
                  </a:lnTo>
                  <a:lnTo>
                    <a:pt x="360" y="24"/>
                  </a:lnTo>
                  <a:lnTo>
                    <a:pt x="344" y="32"/>
                  </a:lnTo>
                  <a:lnTo>
                    <a:pt x="320" y="32"/>
                  </a:lnTo>
                  <a:lnTo>
                    <a:pt x="304" y="40"/>
                  </a:lnTo>
                  <a:lnTo>
                    <a:pt x="288" y="64"/>
                  </a:lnTo>
                  <a:lnTo>
                    <a:pt x="272" y="56"/>
                  </a:lnTo>
                  <a:lnTo>
                    <a:pt x="264" y="72"/>
                  </a:lnTo>
                  <a:lnTo>
                    <a:pt x="232" y="72"/>
                  </a:lnTo>
                  <a:lnTo>
                    <a:pt x="224" y="96"/>
                  </a:lnTo>
                  <a:lnTo>
                    <a:pt x="200" y="104"/>
                  </a:lnTo>
                  <a:lnTo>
                    <a:pt x="184" y="88"/>
                  </a:lnTo>
                  <a:lnTo>
                    <a:pt x="176" y="64"/>
                  </a:lnTo>
                  <a:lnTo>
                    <a:pt x="160" y="72"/>
                  </a:lnTo>
                  <a:lnTo>
                    <a:pt x="160" y="88"/>
                  </a:lnTo>
                  <a:lnTo>
                    <a:pt x="144" y="88"/>
                  </a:lnTo>
                  <a:lnTo>
                    <a:pt x="104" y="112"/>
                  </a:lnTo>
                  <a:lnTo>
                    <a:pt x="96" y="128"/>
                  </a:lnTo>
                  <a:lnTo>
                    <a:pt x="48" y="112"/>
                  </a:lnTo>
                  <a:lnTo>
                    <a:pt x="32" y="112"/>
                  </a:lnTo>
                  <a:lnTo>
                    <a:pt x="24" y="120"/>
                  </a:lnTo>
                  <a:lnTo>
                    <a:pt x="0" y="128"/>
                  </a:lnTo>
                  <a:lnTo>
                    <a:pt x="0" y="144"/>
                  </a:lnTo>
                  <a:lnTo>
                    <a:pt x="32" y="144"/>
                  </a:lnTo>
                  <a:lnTo>
                    <a:pt x="40" y="160"/>
                  </a:lnTo>
                  <a:lnTo>
                    <a:pt x="88" y="168"/>
                  </a:lnTo>
                  <a:lnTo>
                    <a:pt x="96" y="176"/>
                  </a:lnTo>
                  <a:lnTo>
                    <a:pt x="104" y="208"/>
                  </a:lnTo>
                  <a:lnTo>
                    <a:pt x="64" y="208"/>
                  </a:lnTo>
                  <a:lnTo>
                    <a:pt x="56" y="224"/>
                  </a:lnTo>
                  <a:lnTo>
                    <a:pt x="64" y="240"/>
                  </a:lnTo>
                  <a:lnTo>
                    <a:pt x="88" y="248"/>
                  </a:lnTo>
                  <a:lnTo>
                    <a:pt x="136" y="264"/>
                  </a:lnTo>
                  <a:lnTo>
                    <a:pt x="136" y="280"/>
                  </a:lnTo>
                  <a:lnTo>
                    <a:pt x="120" y="288"/>
                  </a:lnTo>
                  <a:lnTo>
                    <a:pt x="136" y="304"/>
                  </a:lnTo>
                  <a:lnTo>
                    <a:pt x="136" y="328"/>
                  </a:lnTo>
                  <a:lnTo>
                    <a:pt x="208" y="360"/>
                  </a:lnTo>
                  <a:lnTo>
                    <a:pt x="224" y="360"/>
                  </a:lnTo>
                  <a:lnTo>
                    <a:pt x="248" y="360"/>
                  </a:lnTo>
                  <a:lnTo>
                    <a:pt x="256" y="368"/>
                  </a:lnTo>
                  <a:lnTo>
                    <a:pt x="256" y="344"/>
                  </a:lnTo>
                  <a:lnTo>
                    <a:pt x="288" y="352"/>
                  </a:lnTo>
                  <a:lnTo>
                    <a:pt x="296" y="376"/>
                  </a:lnTo>
                  <a:lnTo>
                    <a:pt x="312" y="384"/>
                  </a:lnTo>
                  <a:lnTo>
                    <a:pt x="336" y="368"/>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18" name="Freeform 18"/>
            <p:cNvSpPr>
              <a:spLocks noChangeArrowheads="1"/>
            </p:cNvSpPr>
            <p:nvPr/>
          </p:nvSpPr>
          <p:spPr bwMode="auto">
            <a:xfrm>
              <a:off x="2652452" y="3256277"/>
              <a:ext cx="622128" cy="603813"/>
            </a:xfrm>
            <a:custGeom>
              <a:avLst/>
              <a:gdLst>
                <a:gd name="T0" fmla="*/ 205690 w 369"/>
                <a:gd name="T1" fmla="*/ 923680 h 353"/>
                <a:gd name="T2" fmla="*/ 139937 w 369"/>
                <a:gd name="T3" fmla="*/ 761181 h 353"/>
                <a:gd name="T4" fmla="*/ 237724 w 369"/>
                <a:gd name="T5" fmla="*/ 554208 h 353"/>
                <a:gd name="T6" fmla="*/ 33720 w 369"/>
                <a:gd name="T7" fmla="*/ 463550 h 353"/>
                <a:gd name="T8" fmla="*/ 69125 w 369"/>
                <a:gd name="T9" fmla="*/ 395130 h 353"/>
                <a:gd name="T10" fmla="*/ 205690 w 369"/>
                <a:gd name="T11" fmla="*/ 395130 h 353"/>
                <a:gd name="T12" fmla="*/ 440042 w 369"/>
                <a:gd name="T13" fmla="*/ 345525 h 353"/>
                <a:gd name="T14" fmla="*/ 711485 w 369"/>
                <a:gd name="T15" fmla="*/ 323288 h 353"/>
                <a:gd name="T16" fmla="*/ 578292 w 369"/>
                <a:gd name="T17" fmla="*/ 230920 h 353"/>
                <a:gd name="T18" fmla="*/ 610326 w 369"/>
                <a:gd name="T19" fmla="*/ 114605 h 353"/>
                <a:gd name="T20" fmla="*/ 780610 w 369"/>
                <a:gd name="T21" fmla="*/ 114605 h 353"/>
                <a:gd name="T22" fmla="*/ 885141 w 369"/>
                <a:gd name="T23" fmla="*/ 138552 h 353"/>
                <a:gd name="T24" fmla="*/ 986300 w 369"/>
                <a:gd name="T25" fmla="*/ 114605 h 353"/>
                <a:gd name="T26" fmla="*/ 1055426 w 369"/>
                <a:gd name="T27" fmla="*/ 0 h 353"/>
                <a:gd name="T28" fmla="*/ 1227396 w 369"/>
                <a:gd name="T29" fmla="*/ 46184 h 353"/>
                <a:gd name="T30" fmla="*/ 1358903 w 369"/>
                <a:gd name="T31" fmla="*/ 208683 h 353"/>
                <a:gd name="T32" fmla="*/ 1463434 w 369"/>
                <a:gd name="T33" fmla="*/ 254867 h 353"/>
                <a:gd name="T34" fmla="*/ 1529187 w 369"/>
                <a:gd name="T35" fmla="*/ 186447 h 353"/>
                <a:gd name="T36" fmla="*/ 1529187 w 369"/>
                <a:gd name="T37" fmla="*/ 278815 h 353"/>
                <a:gd name="T38" fmla="*/ 1529187 w 369"/>
                <a:gd name="T39" fmla="*/ 367761 h 353"/>
                <a:gd name="T40" fmla="*/ 1428028 w 369"/>
                <a:gd name="T41" fmla="*/ 487498 h 353"/>
                <a:gd name="T42" fmla="*/ 1564593 w 369"/>
                <a:gd name="T43" fmla="*/ 531971 h 353"/>
                <a:gd name="T44" fmla="*/ 1529187 w 369"/>
                <a:gd name="T45" fmla="*/ 600392 h 353"/>
                <a:gd name="T46" fmla="*/ 1564593 w 369"/>
                <a:gd name="T47" fmla="*/ 672234 h 353"/>
                <a:gd name="T48" fmla="*/ 1463434 w 369"/>
                <a:gd name="T49" fmla="*/ 738944 h 353"/>
                <a:gd name="T50" fmla="*/ 1463434 w 369"/>
                <a:gd name="T51" fmla="*/ 807365 h 353"/>
                <a:gd name="T52" fmla="*/ 1325183 w 369"/>
                <a:gd name="T53" fmla="*/ 831312 h 353"/>
                <a:gd name="T54" fmla="*/ 1154899 w 369"/>
                <a:gd name="T55" fmla="*/ 898022 h 353"/>
                <a:gd name="T56" fmla="*/ 986300 w 369"/>
                <a:gd name="T57" fmla="*/ 877496 h 353"/>
                <a:gd name="T58" fmla="*/ 885141 w 369"/>
                <a:gd name="T59" fmla="*/ 831312 h 353"/>
                <a:gd name="T60" fmla="*/ 817702 w 369"/>
                <a:gd name="T61" fmla="*/ 877496 h 353"/>
                <a:gd name="T62" fmla="*/ 610326 w 369"/>
                <a:gd name="T63" fmla="*/ 1016048 h 353"/>
                <a:gd name="T64" fmla="*/ 340569 w 369"/>
                <a:gd name="T65" fmla="*/ 947627 h 3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69"/>
                <a:gd name="T100" fmla="*/ 0 h 353"/>
                <a:gd name="T101" fmla="*/ 369 w 369"/>
                <a:gd name="T102" fmla="*/ 353 h 35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69" h="353">
                  <a:moveTo>
                    <a:pt x="48" y="344"/>
                  </a:moveTo>
                  <a:lnTo>
                    <a:pt x="48" y="320"/>
                  </a:lnTo>
                  <a:lnTo>
                    <a:pt x="64" y="296"/>
                  </a:lnTo>
                  <a:lnTo>
                    <a:pt x="32" y="264"/>
                  </a:lnTo>
                  <a:lnTo>
                    <a:pt x="56" y="224"/>
                  </a:lnTo>
                  <a:lnTo>
                    <a:pt x="56" y="192"/>
                  </a:lnTo>
                  <a:lnTo>
                    <a:pt x="8" y="200"/>
                  </a:lnTo>
                  <a:lnTo>
                    <a:pt x="8" y="160"/>
                  </a:lnTo>
                  <a:lnTo>
                    <a:pt x="0" y="152"/>
                  </a:lnTo>
                  <a:lnTo>
                    <a:pt x="16" y="136"/>
                  </a:lnTo>
                  <a:lnTo>
                    <a:pt x="32" y="144"/>
                  </a:lnTo>
                  <a:lnTo>
                    <a:pt x="48" y="136"/>
                  </a:lnTo>
                  <a:lnTo>
                    <a:pt x="96" y="136"/>
                  </a:lnTo>
                  <a:lnTo>
                    <a:pt x="104" y="120"/>
                  </a:lnTo>
                  <a:lnTo>
                    <a:pt x="112" y="112"/>
                  </a:lnTo>
                  <a:lnTo>
                    <a:pt x="168" y="112"/>
                  </a:lnTo>
                  <a:lnTo>
                    <a:pt x="160" y="80"/>
                  </a:lnTo>
                  <a:lnTo>
                    <a:pt x="136" y="80"/>
                  </a:lnTo>
                  <a:lnTo>
                    <a:pt x="128" y="56"/>
                  </a:lnTo>
                  <a:lnTo>
                    <a:pt x="144" y="40"/>
                  </a:lnTo>
                  <a:lnTo>
                    <a:pt x="168" y="48"/>
                  </a:lnTo>
                  <a:lnTo>
                    <a:pt x="184" y="40"/>
                  </a:lnTo>
                  <a:lnTo>
                    <a:pt x="192" y="56"/>
                  </a:lnTo>
                  <a:lnTo>
                    <a:pt x="208" y="48"/>
                  </a:lnTo>
                  <a:lnTo>
                    <a:pt x="208" y="24"/>
                  </a:lnTo>
                  <a:lnTo>
                    <a:pt x="232" y="40"/>
                  </a:lnTo>
                  <a:lnTo>
                    <a:pt x="240" y="8"/>
                  </a:lnTo>
                  <a:lnTo>
                    <a:pt x="248" y="0"/>
                  </a:lnTo>
                  <a:lnTo>
                    <a:pt x="264" y="16"/>
                  </a:lnTo>
                  <a:lnTo>
                    <a:pt x="288" y="16"/>
                  </a:lnTo>
                  <a:lnTo>
                    <a:pt x="312" y="72"/>
                  </a:lnTo>
                  <a:lnTo>
                    <a:pt x="320" y="72"/>
                  </a:lnTo>
                  <a:lnTo>
                    <a:pt x="328" y="88"/>
                  </a:lnTo>
                  <a:lnTo>
                    <a:pt x="344" y="88"/>
                  </a:lnTo>
                  <a:lnTo>
                    <a:pt x="352" y="72"/>
                  </a:lnTo>
                  <a:lnTo>
                    <a:pt x="360" y="64"/>
                  </a:lnTo>
                  <a:lnTo>
                    <a:pt x="368" y="88"/>
                  </a:lnTo>
                  <a:lnTo>
                    <a:pt x="360" y="96"/>
                  </a:lnTo>
                  <a:lnTo>
                    <a:pt x="360" y="112"/>
                  </a:lnTo>
                  <a:lnTo>
                    <a:pt x="360" y="128"/>
                  </a:lnTo>
                  <a:lnTo>
                    <a:pt x="336" y="152"/>
                  </a:lnTo>
                  <a:lnTo>
                    <a:pt x="336" y="168"/>
                  </a:lnTo>
                  <a:lnTo>
                    <a:pt x="360" y="168"/>
                  </a:lnTo>
                  <a:lnTo>
                    <a:pt x="368" y="184"/>
                  </a:lnTo>
                  <a:lnTo>
                    <a:pt x="360" y="192"/>
                  </a:lnTo>
                  <a:lnTo>
                    <a:pt x="360" y="208"/>
                  </a:lnTo>
                  <a:lnTo>
                    <a:pt x="360" y="232"/>
                  </a:lnTo>
                  <a:lnTo>
                    <a:pt x="368" y="232"/>
                  </a:lnTo>
                  <a:lnTo>
                    <a:pt x="368" y="248"/>
                  </a:lnTo>
                  <a:lnTo>
                    <a:pt x="344" y="256"/>
                  </a:lnTo>
                  <a:lnTo>
                    <a:pt x="344" y="272"/>
                  </a:lnTo>
                  <a:lnTo>
                    <a:pt x="344" y="280"/>
                  </a:lnTo>
                  <a:lnTo>
                    <a:pt x="320" y="272"/>
                  </a:lnTo>
                  <a:lnTo>
                    <a:pt x="312" y="288"/>
                  </a:lnTo>
                  <a:lnTo>
                    <a:pt x="280" y="288"/>
                  </a:lnTo>
                  <a:lnTo>
                    <a:pt x="272" y="312"/>
                  </a:lnTo>
                  <a:lnTo>
                    <a:pt x="248" y="320"/>
                  </a:lnTo>
                  <a:lnTo>
                    <a:pt x="232" y="304"/>
                  </a:lnTo>
                  <a:lnTo>
                    <a:pt x="224" y="280"/>
                  </a:lnTo>
                  <a:lnTo>
                    <a:pt x="208" y="288"/>
                  </a:lnTo>
                  <a:lnTo>
                    <a:pt x="208" y="304"/>
                  </a:lnTo>
                  <a:lnTo>
                    <a:pt x="192" y="304"/>
                  </a:lnTo>
                  <a:lnTo>
                    <a:pt x="152" y="328"/>
                  </a:lnTo>
                  <a:lnTo>
                    <a:pt x="144" y="352"/>
                  </a:lnTo>
                  <a:lnTo>
                    <a:pt x="96" y="328"/>
                  </a:lnTo>
                  <a:lnTo>
                    <a:pt x="80" y="328"/>
                  </a:lnTo>
                  <a:lnTo>
                    <a:pt x="48" y="344"/>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19" name="Freeform 19"/>
            <p:cNvSpPr>
              <a:spLocks noChangeArrowheads="1"/>
            </p:cNvSpPr>
            <p:nvPr/>
          </p:nvSpPr>
          <p:spPr bwMode="auto">
            <a:xfrm>
              <a:off x="1950456" y="3214688"/>
              <a:ext cx="958414" cy="1052052"/>
            </a:xfrm>
            <a:custGeom>
              <a:avLst/>
              <a:gdLst>
                <a:gd name="T0" fmla="*/ 2231808 w 569"/>
                <a:gd name="T1" fmla="*/ 1270306 h 617"/>
                <a:gd name="T2" fmla="*/ 2368243 w 569"/>
                <a:gd name="T3" fmla="*/ 1176525 h 617"/>
                <a:gd name="T4" fmla="*/ 2231808 w 569"/>
                <a:gd name="T5" fmla="*/ 1154359 h 617"/>
                <a:gd name="T6" fmla="*/ 2095373 w 569"/>
                <a:gd name="T7" fmla="*/ 1087859 h 617"/>
                <a:gd name="T8" fmla="*/ 1963991 w 569"/>
                <a:gd name="T9" fmla="*/ 1021360 h 617"/>
                <a:gd name="T10" fmla="*/ 2031366 w 569"/>
                <a:gd name="T11" fmla="*/ 905413 h 617"/>
                <a:gd name="T12" fmla="*/ 1995994 w 569"/>
                <a:gd name="T13" fmla="*/ 704210 h 617"/>
                <a:gd name="T14" fmla="*/ 1793868 w 569"/>
                <a:gd name="T15" fmla="*/ 636006 h 617"/>
                <a:gd name="T16" fmla="*/ 1756812 w 569"/>
                <a:gd name="T17" fmla="*/ 499597 h 617"/>
                <a:gd name="T18" fmla="*/ 1894931 w 569"/>
                <a:gd name="T19" fmla="*/ 475725 h 617"/>
                <a:gd name="T20" fmla="*/ 2161064 w 569"/>
                <a:gd name="T21" fmla="*/ 453559 h 617"/>
                <a:gd name="T22" fmla="*/ 2161064 w 569"/>
                <a:gd name="T23" fmla="*/ 317150 h 617"/>
                <a:gd name="T24" fmla="*/ 1963991 w 569"/>
                <a:gd name="T25" fmla="*/ 317150 h 617"/>
                <a:gd name="T26" fmla="*/ 1825871 w 569"/>
                <a:gd name="T27" fmla="*/ 180742 h 617"/>
                <a:gd name="T28" fmla="*/ 1723124 w 569"/>
                <a:gd name="T29" fmla="*/ 271112 h 617"/>
                <a:gd name="T30" fmla="*/ 1623745 w 569"/>
                <a:gd name="T31" fmla="*/ 407521 h 617"/>
                <a:gd name="T32" fmla="*/ 1553001 w 569"/>
                <a:gd name="T33" fmla="*/ 680338 h 617"/>
                <a:gd name="T34" fmla="*/ 1421619 w 569"/>
                <a:gd name="T35" fmla="*/ 636006 h 617"/>
                <a:gd name="T36" fmla="*/ 1216125 w 569"/>
                <a:gd name="T37" fmla="*/ 680338 h 617"/>
                <a:gd name="T38" fmla="*/ 1148749 w 569"/>
                <a:gd name="T39" fmla="*/ 636006 h 617"/>
                <a:gd name="T40" fmla="*/ 980311 w 569"/>
                <a:gd name="T41" fmla="*/ 294984 h 617"/>
                <a:gd name="T42" fmla="*/ 914620 w 569"/>
                <a:gd name="T43" fmla="*/ 317150 h 617"/>
                <a:gd name="T44" fmla="*/ 880932 w 569"/>
                <a:gd name="T45" fmla="*/ 208023 h 617"/>
                <a:gd name="T46" fmla="*/ 677122 w 569"/>
                <a:gd name="T47" fmla="*/ 112537 h 617"/>
                <a:gd name="T48" fmla="*/ 574375 w 569"/>
                <a:gd name="T49" fmla="*/ 230190 h 617"/>
                <a:gd name="T50" fmla="*/ 574375 w 569"/>
                <a:gd name="T51" fmla="*/ 0 h 617"/>
                <a:gd name="T52" fmla="*/ 473312 w 569"/>
                <a:gd name="T53" fmla="*/ 0 h 617"/>
                <a:gd name="T54" fmla="*/ 404252 w 569"/>
                <a:gd name="T55" fmla="*/ 90371 h 617"/>
                <a:gd name="T56" fmla="*/ 372249 w 569"/>
                <a:gd name="T57" fmla="*/ 180742 h 617"/>
                <a:gd name="T58" fmla="*/ 336877 w 569"/>
                <a:gd name="T59" fmla="*/ 271112 h 617"/>
                <a:gd name="T60" fmla="*/ 437940 w 569"/>
                <a:gd name="T61" fmla="*/ 317150 h 617"/>
                <a:gd name="T62" fmla="*/ 372249 w 569"/>
                <a:gd name="T63" fmla="*/ 680338 h 617"/>
                <a:gd name="T64" fmla="*/ 101063 w 569"/>
                <a:gd name="T65" fmla="*/ 794581 h 617"/>
                <a:gd name="T66" fmla="*/ 33688 w 569"/>
                <a:gd name="T67" fmla="*/ 883246 h 617"/>
                <a:gd name="T68" fmla="*/ 0 w 569"/>
                <a:gd name="T69" fmla="*/ 1062283 h 617"/>
                <a:gd name="T70" fmla="*/ 203810 w 569"/>
                <a:gd name="T71" fmla="*/ 1041821 h 617"/>
                <a:gd name="T72" fmla="*/ 336877 w 569"/>
                <a:gd name="T73" fmla="*/ 1110026 h 617"/>
                <a:gd name="T74" fmla="*/ 372249 w 569"/>
                <a:gd name="T75" fmla="*/ 1154359 h 617"/>
                <a:gd name="T76" fmla="*/ 404252 w 569"/>
                <a:gd name="T77" fmla="*/ 1270306 h 617"/>
                <a:gd name="T78" fmla="*/ 506999 w 569"/>
                <a:gd name="T79" fmla="*/ 1316344 h 617"/>
                <a:gd name="T80" fmla="*/ 473312 w 569"/>
                <a:gd name="T81" fmla="*/ 1428881 h 617"/>
                <a:gd name="T82" fmla="*/ 437940 w 569"/>
                <a:gd name="T83" fmla="*/ 1493675 h 617"/>
                <a:gd name="T84" fmla="*/ 609747 w 569"/>
                <a:gd name="T85" fmla="*/ 1585751 h 617"/>
                <a:gd name="T86" fmla="*/ 843876 w 569"/>
                <a:gd name="T87" fmla="*/ 1635199 h 617"/>
                <a:gd name="T88" fmla="*/ 943255 w 569"/>
                <a:gd name="T89" fmla="*/ 1607917 h 617"/>
                <a:gd name="T90" fmla="*/ 980311 w 569"/>
                <a:gd name="T91" fmla="*/ 1699993 h 617"/>
                <a:gd name="T92" fmla="*/ 1115062 w 569"/>
                <a:gd name="T93" fmla="*/ 1677827 h 617"/>
                <a:gd name="T94" fmla="*/ 1148749 w 569"/>
                <a:gd name="T95" fmla="*/ 1451047 h 617"/>
                <a:gd name="T96" fmla="*/ 1386247 w 569"/>
                <a:gd name="T97" fmla="*/ 1428881 h 617"/>
                <a:gd name="T98" fmla="*/ 1485626 w 569"/>
                <a:gd name="T99" fmla="*/ 1451047 h 617"/>
                <a:gd name="T100" fmla="*/ 1623745 w 569"/>
                <a:gd name="T101" fmla="*/ 1451047 h 617"/>
                <a:gd name="T102" fmla="*/ 1756812 w 569"/>
                <a:gd name="T103" fmla="*/ 1476624 h 617"/>
                <a:gd name="T104" fmla="*/ 1862928 w 569"/>
                <a:gd name="T105" fmla="*/ 1428881 h 617"/>
                <a:gd name="T106" fmla="*/ 2066738 w 569"/>
                <a:gd name="T107" fmla="*/ 1336805 h 617"/>
                <a:gd name="T108" fmla="*/ 2198120 w 569"/>
                <a:gd name="T109" fmla="*/ 1316344 h 61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69"/>
                <a:gd name="T166" fmla="*/ 0 h 617"/>
                <a:gd name="T167" fmla="*/ 569 w 569"/>
                <a:gd name="T168" fmla="*/ 617 h 61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69" h="617">
                  <a:moveTo>
                    <a:pt x="520" y="464"/>
                  </a:moveTo>
                  <a:lnTo>
                    <a:pt x="528" y="448"/>
                  </a:lnTo>
                  <a:lnTo>
                    <a:pt x="568" y="448"/>
                  </a:lnTo>
                  <a:lnTo>
                    <a:pt x="560" y="416"/>
                  </a:lnTo>
                  <a:lnTo>
                    <a:pt x="552" y="400"/>
                  </a:lnTo>
                  <a:lnTo>
                    <a:pt x="528" y="408"/>
                  </a:lnTo>
                  <a:lnTo>
                    <a:pt x="504" y="400"/>
                  </a:lnTo>
                  <a:lnTo>
                    <a:pt x="496" y="384"/>
                  </a:lnTo>
                  <a:lnTo>
                    <a:pt x="464" y="384"/>
                  </a:lnTo>
                  <a:lnTo>
                    <a:pt x="464" y="360"/>
                  </a:lnTo>
                  <a:lnTo>
                    <a:pt x="464" y="344"/>
                  </a:lnTo>
                  <a:lnTo>
                    <a:pt x="480" y="320"/>
                  </a:lnTo>
                  <a:lnTo>
                    <a:pt x="448" y="288"/>
                  </a:lnTo>
                  <a:lnTo>
                    <a:pt x="472" y="248"/>
                  </a:lnTo>
                  <a:lnTo>
                    <a:pt x="472" y="216"/>
                  </a:lnTo>
                  <a:lnTo>
                    <a:pt x="424" y="224"/>
                  </a:lnTo>
                  <a:lnTo>
                    <a:pt x="424" y="184"/>
                  </a:lnTo>
                  <a:lnTo>
                    <a:pt x="416" y="176"/>
                  </a:lnTo>
                  <a:lnTo>
                    <a:pt x="432" y="160"/>
                  </a:lnTo>
                  <a:lnTo>
                    <a:pt x="448" y="168"/>
                  </a:lnTo>
                  <a:lnTo>
                    <a:pt x="464" y="152"/>
                  </a:lnTo>
                  <a:lnTo>
                    <a:pt x="512" y="160"/>
                  </a:lnTo>
                  <a:lnTo>
                    <a:pt x="528" y="136"/>
                  </a:lnTo>
                  <a:lnTo>
                    <a:pt x="512" y="112"/>
                  </a:lnTo>
                  <a:lnTo>
                    <a:pt x="488" y="128"/>
                  </a:lnTo>
                  <a:lnTo>
                    <a:pt x="464" y="112"/>
                  </a:lnTo>
                  <a:lnTo>
                    <a:pt x="464" y="64"/>
                  </a:lnTo>
                  <a:lnTo>
                    <a:pt x="432" y="64"/>
                  </a:lnTo>
                  <a:lnTo>
                    <a:pt x="424" y="96"/>
                  </a:lnTo>
                  <a:lnTo>
                    <a:pt x="408" y="96"/>
                  </a:lnTo>
                  <a:lnTo>
                    <a:pt x="408" y="120"/>
                  </a:lnTo>
                  <a:lnTo>
                    <a:pt x="384" y="144"/>
                  </a:lnTo>
                  <a:lnTo>
                    <a:pt x="368" y="144"/>
                  </a:lnTo>
                  <a:lnTo>
                    <a:pt x="368" y="240"/>
                  </a:lnTo>
                  <a:lnTo>
                    <a:pt x="344" y="240"/>
                  </a:lnTo>
                  <a:lnTo>
                    <a:pt x="336" y="224"/>
                  </a:lnTo>
                  <a:lnTo>
                    <a:pt x="320" y="240"/>
                  </a:lnTo>
                  <a:lnTo>
                    <a:pt x="288" y="240"/>
                  </a:lnTo>
                  <a:lnTo>
                    <a:pt x="288" y="232"/>
                  </a:lnTo>
                  <a:lnTo>
                    <a:pt x="272" y="224"/>
                  </a:lnTo>
                  <a:lnTo>
                    <a:pt x="272" y="192"/>
                  </a:lnTo>
                  <a:lnTo>
                    <a:pt x="232" y="104"/>
                  </a:lnTo>
                  <a:lnTo>
                    <a:pt x="216" y="104"/>
                  </a:lnTo>
                  <a:lnTo>
                    <a:pt x="216" y="112"/>
                  </a:lnTo>
                  <a:lnTo>
                    <a:pt x="200" y="88"/>
                  </a:lnTo>
                  <a:lnTo>
                    <a:pt x="208" y="72"/>
                  </a:lnTo>
                  <a:lnTo>
                    <a:pt x="176" y="32"/>
                  </a:lnTo>
                  <a:lnTo>
                    <a:pt x="160" y="40"/>
                  </a:lnTo>
                  <a:lnTo>
                    <a:pt x="152" y="80"/>
                  </a:lnTo>
                  <a:lnTo>
                    <a:pt x="136" y="80"/>
                  </a:lnTo>
                  <a:lnTo>
                    <a:pt x="136" y="64"/>
                  </a:lnTo>
                  <a:lnTo>
                    <a:pt x="136" y="0"/>
                  </a:lnTo>
                  <a:lnTo>
                    <a:pt x="120" y="16"/>
                  </a:lnTo>
                  <a:lnTo>
                    <a:pt x="112" y="0"/>
                  </a:lnTo>
                  <a:lnTo>
                    <a:pt x="96" y="16"/>
                  </a:lnTo>
                  <a:lnTo>
                    <a:pt x="96" y="32"/>
                  </a:lnTo>
                  <a:lnTo>
                    <a:pt x="104" y="64"/>
                  </a:lnTo>
                  <a:lnTo>
                    <a:pt x="88" y="64"/>
                  </a:lnTo>
                  <a:lnTo>
                    <a:pt x="72" y="64"/>
                  </a:lnTo>
                  <a:lnTo>
                    <a:pt x="80" y="96"/>
                  </a:lnTo>
                  <a:lnTo>
                    <a:pt x="80" y="112"/>
                  </a:lnTo>
                  <a:lnTo>
                    <a:pt x="104" y="112"/>
                  </a:lnTo>
                  <a:lnTo>
                    <a:pt x="104" y="168"/>
                  </a:lnTo>
                  <a:lnTo>
                    <a:pt x="88" y="240"/>
                  </a:lnTo>
                  <a:lnTo>
                    <a:pt x="40" y="272"/>
                  </a:lnTo>
                  <a:lnTo>
                    <a:pt x="24" y="280"/>
                  </a:lnTo>
                  <a:lnTo>
                    <a:pt x="16" y="288"/>
                  </a:lnTo>
                  <a:lnTo>
                    <a:pt x="8" y="312"/>
                  </a:lnTo>
                  <a:lnTo>
                    <a:pt x="8" y="360"/>
                  </a:lnTo>
                  <a:lnTo>
                    <a:pt x="0" y="376"/>
                  </a:lnTo>
                  <a:lnTo>
                    <a:pt x="32" y="376"/>
                  </a:lnTo>
                  <a:lnTo>
                    <a:pt x="48" y="368"/>
                  </a:lnTo>
                  <a:lnTo>
                    <a:pt x="88" y="376"/>
                  </a:lnTo>
                  <a:lnTo>
                    <a:pt x="80" y="392"/>
                  </a:lnTo>
                  <a:lnTo>
                    <a:pt x="72" y="392"/>
                  </a:lnTo>
                  <a:lnTo>
                    <a:pt x="88" y="408"/>
                  </a:lnTo>
                  <a:lnTo>
                    <a:pt x="80" y="432"/>
                  </a:lnTo>
                  <a:lnTo>
                    <a:pt x="96" y="448"/>
                  </a:lnTo>
                  <a:lnTo>
                    <a:pt x="120" y="448"/>
                  </a:lnTo>
                  <a:lnTo>
                    <a:pt x="120" y="464"/>
                  </a:lnTo>
                  <a:lnTo>
                    <a:pt x="112" y="472"/>
                  </a:lnTo>
                  <a:lnTo>
                    <a:pt x="112" y="504"/>
                  </a:lnTo>
                  <a:lnTo>
                    <a:pt x="96" y="504"/>
                  </a:lnTo>
                  <a:lnTo>
                    <a:pt x="104" y="528"/>
                  </a:lnTo>
                  <a:lnTo>
                    <a:pt x="144" y="528"/>
                  </a:lnTo>
                  <a:lnTo>
                    <a:pt x="144" y="560"/>
                  </a:lnTo>
                  <a:lnTo>
                    <a:pt x="160" y="568"/>
                  </a:lnTo>
                  <a:lnTo>
                    <a:pt x="200" y="576"/>
                  </a:lnTo>
                  <a:lnTo>
                    <a:pt x="216" y="560"/>
                  </a:lnTo>
                  <a:lnTo>
                    <a:pt x="224" y="568"/>
                  </a:lnTo>
                  <a:lnTo>
                    <a:pt x="216" y="592"/>
                  </a:lnTo>
                  <a:lnTo>
                    <a:pt x="232" y="600"/>
                  </a:lnTo>
                  <a:lnTo>
                    <a:pt x="264" y="616"/>
                  </a:lnTo>
                  <a:lnTo>
                    <a:pt x="264" y="592"/>
                  </a:lnTo>
                  <a:lnTo>
                    <a:pt x="264" y="520"/>
                  </a:lnTo>
                  <a:lnTo>
                    <a:pt x="272" y="512"/>
                  </a:lnTo>
                  <a:lnTo>
                    <a:pt x="320" y="512"/>
                  </a:lnTo>
                  <a:lnTo>
                    <a:pt x="328" y="504"/>
                  </a:lnTo>
                  <a:lnTo>
                    <a:pt x="344" y="504"/>
                  </a:lnTo>
                  <a:lnTo>
                    <a:pt x="352" y="512"/>
                  </a:lnTo>
                  <a:lnTo>
                    <a:pt x="376" y="504"/>
                  </a:lnTo>
                  <a:lnTo>
                    <a:pt x="384" y="512"/>
                  </a:lnTo>
                  <a:lnTo>
                    <a:pt x="392" y="504"/>
                  </a:lnTo>
                  <a:lnTo>
                    <a:pt x="416" y="520"/>
                  </a:lnTo>
                  <a:lnTo>
                    <a:pt x="416" y="504"/>
                  </a:lnTo>
                  <a:lnTo>
                    <a:pt x="440" y="504"/>
                  </a:lnTo>
                  <a:lnTo>
                    <a:pt x="480" y="496"/>
                  </a:lnTo>
                  <a:lnTo>
                    <a:pt x="488" y="472"/>
                  </a:lnTo>
                  <a:lnTo>
                    <a:pt x="504" y="464"/>
                  </a:lnTo>
                  <a:lnTo>
                    <a:pt x="520" y="464"/>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0" name="Freeform 20"/>
            <p:cNvSpPr>
              <a:spLocks noChangeArrowheads="1"/>
            </p:cNvSpPr>
            <p:nvPr/>
          </p:nvSpPr>
          <p:spPr bwMode="auto">
            <a:xfrm>
              <a:off x="161137" y="1997820"/>
              <a:ext cx="2037330" cy="1340095"/>
            </a:xfrm>
            <a:custGeom>
              <a:avLst/>
              <a:gdLst>
                <a:gd name="T0" fmla="*/ 5020022 w 1209"/>
                <a:gd name="T1" fmla="*/ 2077574 h 785"/>
                <a:gd name="T2" fmla="*/ 4918913 w 1209"/>
                <a:gd name="T3" fmla="*/ 2077574 h 785"/>
                <a:gd name="T4" fmla="*/ 4918913 w 1209"/>
                <a:gd name="T5" fmla="*/ 2238044 h 785"/>
                <a:gd name="T6" fmla="*/ 4713327 w 1209"/>
                <a:gd name="T7" fmla="*/ 2168052 h 785"/>
                <a:gd name="T8" fmla="*/ 4610533 w 1209"/>
                <a:gd name="T9" fmla="*/ 2145859 h 785"/>
                <a:gd name="T10" fmla="*/ 4342597 w 1209"/>
                <a:gd name="T11" fmla="*/ 2055381 h 785"/>
                <a:gd name="T12" fmla="*/ 4411687 w 1209"/>
                <a:gd name="T13" fmla="*/ 1981975 h 785"/>
                <a:gd name="T14" fmla="*/ 4372929 w 1209"/>
                <a:gd name="T15" fmla="*/ 1942711 h 785"/>
                <a:gd name="T16" fmla="*/ 4241489 w 1209"/>
                <a:gd name="T17" fmla="*/ 1894911 h 785"/>
                <a:gd name="T18" fmla="*/ 4138695 w 1209"/>
                <a:gd name="T19" fmla="*/ 1942711 h 785"/>
                <a:gd name="T20" fmla="*/ 3933109 w 1209"/>
                <a:gd name="T21" fmla="*/ 1850526 h 785"/>
                <a:gd name="T22" fmla="*/ 3528676 w 1209"/>
                <a:gd name="T23" fmla="*/ 1981975 h 785"/>
                <a:gd name="T24" fmla="*/ 3427568 w 1209"/>
                <a:gd name="T25" fmla="*/ 2055381 h 785"/>
                <a:gd name="T26" fmla="*/ 3090540 w 1209"/>
                <a:gd name="T27" fmla="*/ 2099767 h 785"/>
                <a:gd name="T28" fmla="*/ 2780475 w 1209"/>
                <a:gd name="T29" fmla="*/ 2031482 h 785"/>
                <a:gd name="T30" fmla="*/ 2679367 w 1209"/>
                <a:gd name="T31" fmla="*/ 1942711 h 785"/>
                <a:gd name="T32" fmla="*/ 2473780 w 1209"/>
                <a:gd name="T33" fmla="*/ 2009289 h 785"/>
                <a:gd name="T34" fmla="*/ 2273249 w 1209"/>
                <a:gd name="T35" fmla="*/ 2077574 h 785"/>
                <a:gd name="T36" fmla="*/ 1932852 w 1209"/>
                <a:gd name="T37" fmla="*/ 1918811 h 785"/>
                <a:gd name="T38" fmla="*/ 1730635 w 1209"/>
                <a:gd name="T39" fmla="*/ 1824919 h 785"/>
                <a:gd name="T40" fmla="*/ 1528419 w 1209"/>
                <a:gd name="T41" fmla="*/ 1782241 h 785"/>
                <a:gd name="T42" fmla="*/ 1358220 w 1209"/>
                <a:gd name="T43" fmla="*/ 1690056 h 785"/>
                <a:gd name="T44" fmla="*/ 1152633 w 1209"/>
                <a:gd name="T45" fmla="*/ 1483494 h 785"/>
                <a:gd name="T46" fmla="*/ 1049840 w 1209"/>
                <a:gd name="T47" fmla="*/ 1457887 h 785"/>
                <a:gd name="T48" fmla="*/ 881326 w 1209"/>
                <a:gd name="T49" fmla="*/ 1300831 h 785"/>
                <a:gd name="T50" fmla="*/ 677425 w 1209"/>
                <a:gd name="T51" fmla="*/ 1097683 h 785"/>
                <a:gd name="T52" fmla="*/ 507226 w 1209"/>
                <a:gd name="T53" fmla="*/ 1164261 h 785"/>
                <a:gd name="T54" fmla="*/ 272992 w 1209"/>
                <a:gd name="T55" fmla="*/ 937213 h 785"/>
                <a:gd name="T56" fmla="*/ 133126 w 1209"/>
                <a:gd name="T57" fmla="*/ 775036 h 785"/>
                <a:gd name="T58" fmla="*/ 0 w 1209"/>
                <a:gd name="T59" fmla="*/ 732358 h 785"/>
                <a:gd name="T60" fmla="*/ 69091 w 1209"/>
                <a:gd name="T61" fmla="*/ 501895 h 785"/>
                <a:gd name="T62" fmla="*/ 203902 w 1209"/>
                <a:gd name="T63" fmla="*/ 547988 h 785"/>
                <a:gd name="T64" fmla="*/ 337027 w 1209"/>
                <a:gd name="T65" fmla="*/ 524088 h 785"/>
                <a:gd name="T66" fmla="*/ 337027 w 1209"/>
                <a:gd name="T67" fmla="*/ 365325 h 785"/>
                <a:gd name="T68" fmla="*/ 237604 w 1209"/>
                <a:gd name="T69" fmla="*/ 273140 h 785"/>
                <a:gd name="T70" fmla="*/ 337027 w 1209"/>
                <a:gd name="T71" fmla="*/ 136570 h 785"/>
                <a:gd name="T72" fmla="*/ 647092 w 1209"/>
                <a:gd name="T73" fmla="*/ 112670 h 785"/>
                <a:gd name="T74" fmla="*/ 881326 w 1209"/>
                <a:gd name="T75" fmla="*/ 22193 h 785"/>
                <a:gd name="T76" fmla="*/ 1218354 w 1209"/>
                <a:gd name="T77" fmla="*/ 46092 h 785"/>
                <a:gd name="T78" fmla="*/ 1459328 w 1209"/>
                <a:gd name="T79" fmla="*/ 158763 h 785"/>
                <a:gd name="T80" fmla="*/ 1831743 w 1209"/>
                <a:gd name="T81" fmla="*/ 158763 h 785"/>
                <a:gd name="T82" fmla="*/ 2239546 w 1209"/>
                <a:gd name="T83" fmla="*/ 112670 h 785"/>
                <a:gd name="T84" fmla="*/ 2817548 w 1209"/>
                <a:gd name="T85" fmla="*/ 158763 h 785"/>
                <a:gd name="T86" fmla="*/ 3018079 w 1209"/>
                <a:gd name="T87" fmla="*/ 208270 h 785"/>
                <a:gd name="T88" fmla="*/ 2984377 w 1209"/>
                <a:gd name="T89" fmla="*/ 273140 h 785"/>
                <a:gd name="T90" fmla="*/ 3090540 w 1209"/>
                <a:gd name="T91" fmla="*/ 387518 h 785"/>
                <a:gd name="T92" fmla="*/ 3018079 w 1209"/>
                <a:gd name="T93" fmla="*/ 524088 h 785"/>
                <a:gd name="T94" fmla="*/ 2950674 w 1209"/>
                <a:gd name="T95" fmla="*/ 710165 h 785"/>
                <a:gd name="T96" fmla="*/ 3119188 w 1209"/>
                <a:gd name="T97" fmla="*/ 913313 h 785"/>
                <a:gd name="T98" fmla="*/ 3528676 w 1209"/>
                <a:gd name="T99" fmla="*/ 1049883 h 785"/>
                <a:gd name="T100" fmla="*/ 3968496 w 1209"/>
                <a:gd name="T101" fmla="*/ 1186454 h 785"/>
                <a:gd name="T102" fmla="*/ 4207786 w 1209"/>
                <a:gd name="T103" fmla="*/ 1208646 h 785"/>
                <a:gd name="T104" fmla="*/ 4271821 w 1209"/>
                <a:gd name="T105" fmla="*/ 1372530 h 785"/>
                <a:gd name="T106" fmla="*/ 4411687 w 1209"/>
                <a:gd name="T107" fmla="*/ 1416916 h 785"/>
                <a:gd name="T108" fmla="*/ 4474037 w 1209"/>
                <a:gd name="T109" fmla="*/ 1348631 h 785"/>
                <a:gd name="T110" fmla="*/ 4580201 w 1209"/>
                <a:gd name="T111" fmla="*/ 1372530 h 785"/>
                <a:gd name="T112" fmla="*/ 4644236 w 1209"/>
                <a:gd name="T113" fmla="*/ 1324731 h 785"/>
                <a:gd name="T114" fmla="*/ 4814435 w 1209"/>
                <a:gd name="T115" fmla="*/ 1258153 h 785"/>
                <a:gd name="T116" fmla="*/ 4988004 w 1209"/>
                <a:gd name="T117" fmla="*/ 1300831 h 785"/>
                <a:gd name="T118" fmla="*/ 5121130 w 1209"/>
                <a:gd name="T119" fmla="*/ 1527879 h 785"/>
                <a:gd name="T120" fmla="*/ 5121130 w 1209"/>
                <a:gd name="T121" fmla="*/ 1643964 h 785"/>
                <a:gd name="T122" fmla="*/ 5087427 w 1209"/>
                <a:gd name="T123" fmla="*/ 2031482 h 78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209"/>
                <a:gd name="T187" fmla="*/ 0 h 785"/>
                <a:gd name="T188" fmla="*/ 1209 w 1209"/>
                <a:gd name="T189" fmla="*/ 785 h 78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209" h="785">
                  <a:moveTo>
                    <a:pt x="1200" y="712"/>
                  </a:moveTo>
                  <a:lnTo>
                    <a:pt x="1184" y="728"/>
                  </a:lnTo>
                  <a:lnTo>
                    <a:pt x="1176" y="712"/>
                  </a:lnTo>
                  <a:lnTo>
                    <a:pt x="1160" y="728"/>
                  </a:lnTo>
                  <a:lnTo>
                    <a:pt x="1168" y="776"/>
                  </a:lnTo>
                  <a:lnTo>
                    <a:pt x="1160" y="784"/>
                  </a:lnTo>
                  <a:lnTo>
                    <a:pt x="1136" y="776"/>
                  </a:lnTo>
                  <a:lnTo>
                    <a:pt x="1112" y="760"/>
                  </a:lnTo>
                  <a:lnTo>
                    <a:pt x="1112" y="744"/>
                  </a:lnTo>
                  <a:lnTo>
                    <a:pt x="1088" y="752"/>
                  </a:lnTo>
                  <a:lnTo>
                    <a:pt x="1024" y="728"/>
                  </a:lnTo>
                  <a:lnTo>
                    <a:pt x="1024" y="720"/>
                  </a:lnTo>
                  <a:lnTo>
                    <a:pt x="1040" y="712"/>
                  </a:lnTo>
                  <a:lnTo>
                    <a:pt x="1040" y="696"/>
                  </a:lnTo>
                  <a:lnTo>
                    <a:pt x="1024" y="688"/>
                  </a:lnTo>
                  <a:lnTo>
                    <a:pt x="1032" y="680"/>
                  </a:lnTo>
                  <a:lnTo>
                    <a:pt x="1016" y="656"/>
                  </a:lnTo>
                  <a:lnTo>
                    <a:pt x="1000" y="664"/>
                  </a:lnTo>
                  <a:lnTo>
                    <a:pt x="984" y="672"/>
                  </a:lnTo>
                  <a:lnTo>
                    <a:pt x="976" y="680"/>
                  </a:lnTo>
                  <a:lnTo>
                    <a:pt x="960" y="680"/>
                  </a:lnTo>
                  <a:lnTo>
                    <a:pt x="928" y="648"/>
                  </a:lnTo>
                  <a:lnTo>
                    <a:pt x="864" y="696"/>
                  </a:lnTo>
                  <a:lnTo>
                    <a:pt x="832" y="696"/>
                  </a:lnTo>
                  <a:lnTo>
                    <a:pt x="824" y="720"/>
                  </a:lnTo>
                  <a:lnTo>
                    <a:pt x="808" y="720"/>
                  </a:lnTo>
                  <a:lnTo>
                    <a:pt x="760" y="744"/>
                  </a:lnTo>
                  <a:lnTo>
                    <a:pt x="728" y="736"/>
                  </a:lnTo>
                  <a:lnTo>
                    <a:pt x="712" y="712"/>
                  </a:lnTo>
                  <a:lnTo>
                    <a:pt x="656" y="712"/>
                  </a:lnTo>
                  <a:lnTo>
                    <a:pt x="664" y="688"/>
                  </a:lnTo>
                  <a:lnTo>
                    <a:pt x="632" y="680"/>
                  </a:lnTo>
                  <a:lnTo>
                    <a:pt x="600" y="680"/>
                  </a:lnTo>
                  <a:lnTo>
                    <a:pt x="584" y="704"/>
                  </a:lnTo>
                  <a:lnTo>
                    <a:pt x="552" y="728"/>
                  </a:lnTo>
                  <a:lnTo>
                    <a:pt x="536" y="728"/>
                  </a:lnTo>
                  <a:lnTo>
                    <a:pt x="544" y="680"/>
                  </a:lnTo>
                  <a:lnTo>
                    <a:pt x="456" y="672"/>
                  </a:lnTo>
                  <a:lnTo>
                    <a:pt x="424" y="640"/>
                  </a:lnTo>
                  <a:lnTo>
                    <a:pt x="408" y="640"/>
                  </a:lnTo>
                  <a:lnTo>
                    <a:pt x="392" y="648"/>
                  </a:lnTo>
                  <a:lnTo>
                    <a:pt x="360" y="624"/>
                  </a:lnTo>
                  <a:lnTo>
                    <a:pt x="336" y="600"/>
                  </a:lnTo>
                  <a:lnTo>
                    <a:pt x="320" y="592"/>
                  </a:lnTo>
                  <a:lnTo>
                    <a:pt x="280" y="544"/>
                  </a:lnTo>
                  <a:lnTo>
                    <a:pt x="272" y="520"/>
                  </a:lnTo>
                  <a:lnTo>
                    <a:pt x="264" y="512"/>
                  </a:lnTo>
                  <a:lnTo>
                    <a:pt x="248" y="512"/>
                  </a:lnTo>
                  <a:lnTo>
                    <a:pt x="224" y="464"/>
                  </a:lnTo>
                  <a:lnTo>
                    <a:pt x="208" y="456"/>
                  </a:lnTo>
                  <a:lnTo>
                    <a:pt x="192" y="424"/>
                  </a:lnTo>
                  <a:lnTo>
                    <a:pt x="160" y="384"/>
                  </a:lnTo>
                  <a:lnTo>
                    <a:pt x="144" y="384"/>
                  </a:lnTo>
                  <a:lnTo>
                    <a:pt x="120" y="408"/>
                  </a:lnTo>
                  <a:lnTo>
                    <a:pt x="96" y="376"/>
                  </a:lnTo>
                  <a:lnTo>
                    <a:pt x="64" y="328"/>
                  </a:lnTo>
                  <a:lnTo>
                    <a:pt x="40" y="304"/>
                  </a:lnTo>
                  <a:lnTo>
                    <a:pt x="32" y="272"/>
                  </a:lnTo>
                  <a:lnTo>
                    <a:pt x="8" y="280"/>
                  </a:lnTo>
                  <a:lnTo>
                    <a:pt x="0" y="256"/>
                  </a:lnTo>
                  <a:lnTo>
                    <a:pt x="8" y="248"/>
                  </a:lnTo>
                  <a:lnTo>
                    <a:pt x="16" y="176"/>
                  </a:lnTo>
                  <a:lnTo>
                    <a:pt x="32" y="168"/>
                  </a:lnTo>
                  <a:lnTo>
                    <a:pt x="48" y="192"/>
                  </a:lnTo>
                  <a:lnTo>
                    <a:pt x="64" y="184"/>
                  </a:lnTo>
                  <a:lnTo>
                    <a:pt x="80" y="184"/>
                  </a:lnTo>
                  <a:lnTo>
                    <a:pt x="72" y="144"/>
                  </a:lnTo>
                  <a:lnTo>
                    <a:pt x="80" y="128"/>
                  </a:lnTo>
                  <a:lnTo>
                    <a:pt x="56" y="120"/>
                  </a:lnTo>
                  <a:lnTo>
                    <a:pt x="56" y="96"/>
                  </a:lnTo>
                  <a:lnTo>
                    <a:pt x="64" y="56"/>
                  </a:lnTo>
                  <a:lnTo>
                    <a:pt x="80" y="48"/>
                  </a:lnTo>
                  <a:lnTo>
                    <a:pt x="120" y="56"/>
                  </a:lnTo>
                  <a:lnTo>
                    <a:pt x="152" y="40"/>
                  </a:lnTo>
                  <a:lnTo>
                    <a:pt x="176" y="0"/>
                  </a:lnTo>
                  <a:lnTo>
                    <a:pt x="208" y="8"/>
                  </a:lnTo>
                  <a:lnTo>
                    <a:pt x="272" y="32"/>
                  </a:lnTo>
                  <a:lnTo>
                    <a:pt x="288" y="16"/>
                  </a:lnTo>
                  <a:lnTo>
                    <a:pt x="336" y="24"/>
                  </a:lnTo>
                  <a:lnTo>
                    <a:pt x="344" y="56"/>
                  </a:lnTo>
                  <a:lnTo>
                    <a:pt x="408" y="72"/>
                  </a:lnTo>
                  <a:lnTo>
                    <a:pt x="432" y="56"/>
                  </a:lnTo>
                  <a:lnTo>
                    <a:pt x="504" y="56"/>
                  </a:lnTo>
                  <a:lnTo>
                    <a:pt x="528" y="40"/>
                  </a:lnTo>
                  <a:lnTo>
                    <a:pt x="640" y="32"/>
                  </a:lnTo>
                  <a:lnTo>
                    <a:pt x="664" y="56"/>
                  </a:lnTo>
                  <a:lnTo>
                    <a:pt x="696" y="64"/>
                  </a:lnTo>
                  <a:lnTo>
                    <a:pt x="712" y="72"/>
                  </a:lnTo>
                  <a:lnTo>
                    <a:pt x="720" y="88"/>
                  </a:lnTo>
                  <a:lnTo>
                    <a:pt x="704" y="96"/>
                  </a:lnTo>
                  <a:lnTo>
                    <a:pt x="728" y="104"/>
                  </a:lnTo>
                  <a:lnTo>
                    <a:pt x="728" y="136"/>
                  </a:lnTo>
                  <a:lnTo>
                    <a:pt x="704" y="168"/>
                  </a:lnTo>
                  <a:lnTo>
                    <a:pt x="712" y="184"/>
                  </a:lnTo>
                  <a:lnTo>
                    <a:pt x="704" y="232"/>
                  </a:lnTo>
                  <a:lnTo>
                    <a:pt x="696" y="248"/>
                  </a:lnTo>
                  <a:lnTo>
                    <a:pt x="712" y="296"/>
                  </a:lnTo>
                  <a:lnTo>
                    <a:pt x="736" y="320"/>
                  </a:lnTo>
                  <a:lnTo>
                    <a:pt x="784" y="320"/>
                  </a:lnTo>
                  <a:lnTo>
                    <a:pt x="832" y="368"/>
                  </a:lnTo>
                  <a:lnTo>
                    <a:pt x="864" y="376"/>
                  </a:lnTo>
                  <a:lnTo>
                    <a:pt x="936" y="416"/>
                  </a:lnTo>
                  <a:lnTo>
                    <a:pt x="968" y="400"/>
                  </a:lnTo>
                  <a:lnTo>
                    <a:pt x="992" y="424"/>
                  </a:lnTo>
                  <a:lnTo>
                    <a:pt x="1016" y="448"/>
                  </a:lnTo>
                  <a:lnTo>
                    <a:pt x="1008" y="480"/>
                  </a:lnTo>
                  <a:lnTo>
                    <a:pt x="1040" y="480"/>
                  </a:lnTo>
                  <a:lnTo>
                    <a:pt x="1040" y="496"/>
                  </a:lnTo>
                  <a:lnTo>
                    <a:pt x="1064" y="496"/>
                  </a:lnTo>
                  <a:lnTo>
                    <a:pt x="1056" y="472"/>
                  </a:lnTo>
                  <a:lnTo>
                    <a:pt x="1072" y="472"/>
                  </a:lnTo>
                  <a:lnTo>
                    <a:pt x="1080" y="480"/>
                  </a:lnTo>
                  <a:lnTo>
                    <a:pt x="1096" y="480"/>
                  </a:lnTo>
                  <a:lnTo>
                    <a:pt x="1096" y="464"/>
                  </a:lnTo>
                  <a:lnTo>
                    <a:pt x="1120" y="464"/>
                  </a:lnTo>
                  <a:lnTo>
                    <a:pt x="1136" y="440"/>
                  </a:lnTo>
                  <a:lnTo>
                    <a:pt x="1152" y="432"/>
                  </a:lnTo>
                  <a:lnTo>
                    <a:pt x="1176" y="456"/>
                  </a:lnTo>
                  <a:lnTo>
                    <a:pt x="1176" y="480"/>
                  </a:lnTo>
                  <a:lnTo>
                    <a:pt x="1208" y="536"/>
                  </a:lnTo>
                  <a:lnTo>
                    <a:pt x="1192" y="544"/>
                  </a:lnTo>
                  <a:lnTo>
                    <a:pt x="1208" y="576"/>
                  </a:lnTo>
                  <a:lnTo>
                    <a:pt x="1208" y="608"/>
                  </a:lnTo>
                  <a:lnTo>
                    <a:pt x="1200" y="712"/>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1" name="Freeform 21"/>
            <p:cNvSpPr>
              <a:spLocks noChangeArrowheads="1"/>
            </p:cNvSpPr>
            <p:nvPr/>
          </p:nvSpPr>
          <p:spPr bwMode="auto">
            <a:xfrm>
              <a:off x="2075162" y="2546180"/>
              <a:ext cx="1279286" cy="1079778"/>
            </a:xfrm>
            <a:custGeom>
              <a:avLst/>
              <a:gdLst>
                <a:gd name="T0" fmla="*/ 2908232 w 761"/>
                <a:gd name="T1" fmla="*/ 1385118 h 633"/>
                <a:gd name="T2" fmla="*/ 2807369 w 761"/>
                <a:gd name="T3" fmla="*/ 1429469 h 633"/>
                <a:gd name="T4" fmla="*/ 2740126 w 761"/>
                <a:gd name="T5" fmla="*/ 1385118 h 633"/>
                <a:gd name="T6" fmla="*/ 2541761 w 761"/>
                <a:gd name="T7" fmla="*/ 1226478 h 633"/>
                <a:gd name="T8" fmla="*/ 2442579 w 761"/>
                <a:gd name="T9" fmla="*/ 1206008 h 633"/>
                <a:gd name="T10" fmla="*/ 2304732 w 761"/>
                <a:gd name="T11" fmla="*/ 1248653 h 633"/>
                <a:gd name="T12" fmla="*/ 2239171 w 761"/>
                <a:gd name="T13" fmla="*/ 1340767 h 633"/>
                <a:gd name="T14" fmla="*/ 2139988 w 761"/>
                <a:gd name="T15" fmla="*/ 1318591 h 633"/>
                <a:gd name="T16" fmla="*/ 1971882 w 761"/>
                <a:gd name="T17" fmla="*/ 1340767 h 633"/>
                <a:gd name="T18" fmla="*/ 2108048 w 761"/>
                <a:gd name="T19" fmla="*/ 1407294 h 633"/>
                <a:gd name="T20" fmla="*/ 1904640 w 761"/>
                <a:gd name="T21" fmla="*/ 1501113 h 633"/>
                <a:gd name="T22" fmla="*/ 1739896 w 761"/>
                <a:gd name="T23" fmla="*/ 1478938 h 633"/>
                <a:gd name="T24" fmla="*/ 1637352 w 761"/>
                <a:gd name="T25" fmla="*/ 1294710 h 633"/>
                <a:gd name="T26" fmla="*/ 1502867 w 761"/>
                <a:gd name="T27" fmla="*/ 1385118 h 633"/>
                <a:gd name="T28" fmla="*/ 1402003 w 761"/>
                <a:gd name="T29" fmla="*/ 1429469 h 633"/>
                <a:gd name="T30" fmla="*/ 1235578 w 761"/>
                <a:gd name="T31" fmla="*/ 1524995 h 633"/>
                <a:gd name="T32" fmla="*/ 1134715 w 761"/>
                <a:gd name="T33" fmla="*/ 1794513 h 633"/>
                <a:gd name="T34" fmla="*/ 1040576 w 761"/>
                <a:gd name="T35" fmla="*/ 1794513 h 633"/>
                <a:gd name="T36" fmla="*/ 902729 w 761"/>
                <a:gd name="T37" fmla="*/ 1772337 h 633"/>
                <a:gd name="T38" fmla="*/ 837167 w 761"/>
                <a:gd name="T39" fmla="*/ 1637578 h 633"/>
                <a:gd name="T40" fmla="*/ 605181 w 761"/>
                <a:gd name="T41" fmla="*/ 1407294 h 633"/>
                <a:gd name="T42" fmla="*/ 536258 w 761"/>
                <a:gd name="T43" fmla="*/ 1364648 h 633"/>
                <a:gd name="T44" fmla="*/ 435394 w 761"/>
                <a:gd name="T45" fmla="*/ 1206008 h 633"/>
                <a:gd name="T46" fmla="*/ 334531 w 761"/>
                <a:gd name="T47" fmla="*/ 1318591 h 633"/>
                <a:gd name="T48" fmla="*/ 300910 w 761"/>
                <a:gd name="T49" fmla="*/ 706206 h 633"/>
                <a:gd name="T50" fmla="*/ 300910 w 761"/>
                <a:gd name="T51" fmla="*/ 612386 h 633"/>
                <a:gd name="T52" fmla="*/ 169787 w 761"/>
                <a:gd name="T53" fmla="*/ 387219 h 633"/>
                <a:gd name="T54" fmla="*/ 0 w 761"/>
                <a:gd name="T55" fmla="*/ 295105 h 633"/>
                <a:gd name="T56" fmla="*/ 33621 w 761"/>
                <a:gd name="T57" fmla="*/ 180816 h 633"/>
                <a:gd name="T58" fmla="*/ 68923 w 761"/>
                <a:gd name="T59" fmla="*/ 90408 h 633"/>
                <a:gd name="T60" fmla="*/ 132804 w 761"/>
                <a:gd name="T61" fmla="*/ 0 h 633"/>
                <a:gd name="T62" fmla="*/ 265607 w 761"/>
                <a:gd name="T63" fmla="*/ 46057 h 633"/>
                <a:gd name="T64" fmla="*/ 366471 w 761"/>
                <a:gd name="T65" fmla="*/ 230284 h 633"/>
                <a:gd name="T66" fmla="*/ 536258 w 761"/>
                <a:gd name="T67" fmla="*/ 341162 h 633"/>
                <a:gd name="T68" fmla="*/ 633759 w 761"/>
                <a:gd name="T69" fmla="*/ 295105 h 633"/>
                <a:gd name="T70" fmla="*/ 736304 w 761"/>
                <a:gd name="T71" fmla="*/ 365043 h 633"/>
                <a:gd name="T72" fmla="*/ 938031 w 761"/>
                <a:gd name="T73" fmla="*/ 271224 h 633"/>
                <a:gd name="T74" fmla="*/ 1203638 w 761"/>
                <a:gd name="T75" fmla="*/ 271224 h 633"/>
                <a:gd name="T76" fmla="*/ 1235578 w 761"/>
                <a:gd name="T77" fmla="*/ 112583 h 633"/>
                <a:gd name="T78" fmla="*/ 1336442 w 761"/>
                <a:gd name="T79" fmla="*/ 90408 h 633"/>
                <a:gd name="T80" fmla="*/ 1437306 w 761"/>
                <a:gd name="T81" fmla="*/ 136465 h 633"/>
                <a:gd name="T82" fmla="*/ 1672654 w 761"/>
                <a:gd name="T83" fmla="*/ 208109 h 633"/>
                <a:gd name="T84" fmla="*/ 1739896 w 761"/>
                <a:gd name="T85" fmla="*/ 387219 h 633"/>
                <a:gd name="T86" fmla="*/ 1971882 w 761"/>
                <a:gd name="T87" fmla="*/ 453746 h 633"/>
                <a:gd name="T88" fmla="*/ 2139988 w 761"/>
                <a:gd name="T89" fmla="*/ 387219 h 633"/>
                <a:gd name="T90" fmla="*/ 2304732 w 761"/>
                <a:gd name="T91" fmla="*/ 407689 h 633"/>
                <a:gd name="T92" fmla="*/ 2612366 w 761"/>
                <a:gd name="T93" fmla="*/ 523684 h 633"/>
                <a:gd name="T94" fmla="*/ 2945216 w 761"/>
                <a:gd name="T95" fmla="*/ 637973 h 633"/>
                <a:gd name="T96" fmla="*/ 3177202 w 761"/>
                <a:gd name="T97" fmla="*/ 728381 h 633"/>
                <a:gd name="T98" fmla="*/ 3109959 w 761"/>
                <a:gd name="T99" fmla="*/ 840965 h 633"/>
                <a:gd name="T100" fmla="*/ 2775429 w 761"/>
                <a:gd name="T101" fmla="*/ 887021 h 633"/>
                <a:gd name="T102" fmla="*/ 2704824 w 761"/>
                <a:gd name="T103" fmla="*/ 953548 h 633"/>
                <a:gd name="T104" fmla="*/ 2740126 w 761"/>
                <a:gd name="T105" fmla="*/ 1023486 h 633"/>
                <a:gd name="T106" fmla="*/ 2740126 w 761"/>
                <a:gd name="T107" fmla="*/ 1069543 h 633"/>
                <a:gd name="T108" fmla="*/ 2945216 w 761"/>
                <a:gd name="T109" fmla="*/ 1294710 h 6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61"/>
                <a:gd name="T166" fmla="*/ 0 h 633"/>
                <a:gd name="T167" fmla="*/ 761 w 761"/>
                <a:gd name="T168" fmla="*/ 633 h 63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61" h="633">
                  <a:moveTo>
                    <a:pt x="696" y="480"/>
                  </a:moveTo>
                  <a:lnTo>
                    <a:pt x="696" y="488"/>
                  </a:lnTo>
                  <a:lnTo>
                    <a:pt x="688" y="504"/>
                  </a:lnTo>
                  <a:lnTo>
                    <a:pt x="672" y="504"/>
                  </a:lnTo>
                  <a:lnTo>
                    <a:pt x="664" y="488"/>
                  </a:lnTo>
                  <a:lnTo>
                    <a:pt x="656" y="488"/>
                  </a:lnTo>
                  <a:lnTo>
                    <a:pt x="632" y="432"/>
                  </a:lnTo>
                  <a:lnTo>
                    <a:pt x="608" y="432"/>
                  </a:lnTo>
                  <a:lnTo>
                    <a:pt x="592" y="416"/>
                  </a:lnTo>
                  <a:lnTo>
                    <a:pt x="584" y="424"/>
                  </a:lnTo>
                  <a:lnTo>
                    <a:pt x="576" y="456"/>
                  </a:lnTo>
                  <a:lnTo>
                    <a:pt x="552" y="440"/>
                  </a:lnTo>
                  <a:lnTo>
                    <a:pt x="552" y="464"/>
                  </a:lnTo>
                  <a:lnTo>
                    <a:pt x="536" y="472"/>
                  </a:lnTo>
                  <a:lnTo>
                    <a:pt x="528" y="464"/>
                  </a:lnTo>
                  <a:lnTo>
                    <a:pt x="512" y="464"/>
                  </a:lnTo>
                  <a:lnTo>
                    <a:pt x="488" y="456"/>
                  </a:lnTo>
                  <a:lnTo>
                    <a:pt x="472" y="472"/>
                  </a:lnTo>
                  <a:lnTo>
                    <a:pt x="480" y="496"/>
                  </a:lnTo>
                  <a:lnTo>
                    <a:pt x="504" y="496"/>
                  </a:lnTo>
                  <a:lnTo>
                    <a:pt x="512" y="528"/>
                  </a:lnTo>
                  <a:lnTo>
                    <a:pt x="456" y="528"/>
                  </a:lnTo>
                  <a:lnTo>
                    <a:pt x="440" y="504"/>
                  </a:lnTo>
                  <a:lnTo>
                    <a:pt x="416" y="520"/>
                  </a:lnTo>
                  <a:lnTo>
                    <a:pt x="392" y="504"/>
                  </a:lnTo>
                  <a:lnTo>
                    <a:pt x="392" y="456"/>
                  </a:lnTo>
                  <a:lnTo>
                    <a:pt x="360" y="456"/>
                  </a:lnTo>
                  <a:lnTo>
                    <a:pt x="360" y="488"/>
                  </a:lnTo>
                  <a:lnTo>
                    <a:pt x="336" y="496"/>
                  </a:lnTo>
                  <a:lnTo>
                    <a:pt x="336" y="504"/>
                  </a:lnTo>
                  <a:lnTo>
                    <a:pt x="312" y="536"/>
                  </a:lnTo>
                  <a:lnTo>
                    <a:pt x="296" y="536"/>
                  </a:lnTo>
                  <a:lnTo>
                    <a:pt x="296" y="632"/>
                  </a:lnTo>
                  <a:lnTo>
                    <a:pt x="272" y="632"/>
                  </a:lnTo>
                  <a:lnTo>
                    <a:pt x="264" y="616"/>
                  </a:lnTo>
                  <a:lnTo>
                    <a:pt x="248" y="632"/>
                  </a:lnTo>
                  <a:lnTo>
                    <a:pt x="216" y="632"/>
                  </a:lnTo>
                  <a:lnTo>
                    <a:pt x="216" y="624"/>
                  </a:lnTo>
                  <a:lnTo>
                    <a:pt x="200" y="616"/>
                  </a:lnTo>
                  <a:lnTo>
                    <a:pt x="200" y="576"/>
                  </a:lnTo>
                  <a:lnTo>
                    <a:pt x="160" y="496"/>
                  </a:lnTo>
                  <a:lnTo>
                    <a:pt x="144" y="496"/>
                  </a:lnTo>
                  <a:lnTo>
                    <a:pt x="144" y="504"/>
                  </a:lnTo>
                  <a:lnTo>
                    <a:pt x="128" y="480"/>
                  </a:lnTo>
                  <a:lnTo>
                    <a:pt x="136" y="472"/>
                  </a:lnTo>
                  <a:lnTo>
                    <a:pt x="104" y="424"/>
                  </a:lnTo>
                  <a:lnTo>
                    <a:pt x="88" y="432"/>
                  </a:lnTo>
                  <a:lnTo>
                    <a:pt x="80" y="464"/>
                  </a:lnTo>
                  <a:lnTo>
                    <a:pt x="64" y="472"/>
                  </a:lnTo>
                  <a:lnTo>
                    <a:pt x="72" y="248"/>
                  </a:lnTo>
                  <a:lnTo>
                    <a:pt x="56" y="224"/>
                  </a:lnTo>
                  <a:lnTo>
                    <a:pt x="72" y="216"/>
                  </a:lnTo>
                  <a:lnTo>
                    <a:pt x="40" y="160"/>
                  </a:lnTo>
                  <a:lnTo>
                    <a:pt x="40" y="136"/>
                  </a:lnTo>
                  <a:lnTo>
                    <a:pt x="16" y="112"/>
                  </a:lnTo>
                  <a:lnTo>
                    <a:pt x="0" y="104"/>
                  </a:lnTo>
                  <a:lnTo>
                    <a:pt x="0" y="96"/>
                  </a:lnTo>
                  <a:lnTo>
                    <a:pt x="8" y="64"/>
                  </a:lnTo>
                  <a:lnTo>
                    <a:pt x="24" y="48"/>
                  </a:lnTo>
                  <a:lnTo>
                    <a:pt x="16" y="32"/>
                  </a:lnTo>
                  <a:lnTo>
                    <a:pt x="16" y="0"/>
                  </a:lnTo>
                  <a:lnTo>
                    <a:pt x="32" y="0"/>
                  </a:lnTo>
                  <a:lnTo>
                    <a:pt x="40" y="16"/>
                  </a:lnTo>
                  <a:lnTo>
                    <a:pt x="64" y="16"/>
                  </a:lnTo>
                  <a:lnTo>
                    <a:pt x="88" y="40"/>
                  </a:lnTo>
                  <a:lnTo>
                    <a:pt x="88" y="80"/>
                  </a:lnTo>
                  <a:lnTo>
                    <a:pt x="104" y="80"/>
                  </a:lnTo>
                  <a:lnTo>
                    <a:pt x="128" y="120"/>
                  </a:lnTo>
                  <a:lnTo>
                    <a:pt x="152" y="112"/>
                  </a:lnTo>
                  <a:lnTo>
                    <a:pt x="152" y="104"/>
                  </a:lnTo>
                  <a:lnTo>
                    <a:pt x="160" y="112"/>
                  </a:lnTo>
                  <a:lnTo>
                    <a:pt x="176" y="128"/>
                  </a:lnTo>
                  <a:lnTo>
                    <a:pt x="216" y="128"/>
                  </a:lnTo>
                  <a:lnTo>
                    <a:pt x="224" y="96"/>
                  </a:lnTo>
                  <a:lnTo>
                    <a:pt x="256" y="88"/>
                  </a:lnTo>
                  <a:lnTo>
                    <a:pt x="288" y="96"/>
                  </a:lnTo>
                  <a:lnTo>
                    <a:pt x="304" y="72"/>
                  </a:lnTo>
                  <a:lnTo>
                    <a:pt x="296" y="40"/>
                  </a:lnTo>
                  <a:lnTo>
                    <a:pt x="296" y="32"/>
                  </a:lnTo>
                  <a:lnTo>
                    <a:pt x="320" y="32"/>
                  </a:lnTo>
                  <a:lnTo>
                    <a:pt x="336" y="24"/>
                  </a:lnTo>
                  <a:lnTo>
                    <a:pt x="344" y="48"/>
                  </a:lnTo>
                  <a:lnTo>
                    <a:pt x="384" y="72"/>
                  </a:lnTo>
                  <a:lnTo>
                    <a:pt x="400" y="72"/>
                  </a:lnTo>
                  <a:lnTo>
                    <a:pt x="400" y="88"/>
                  </a:lnTo>
                  <a:lnTo>
                    <a:pt x="416" y="136"/>
                  </a:lnTo>
                  <a:lnTo>
                    <a:pt x="432" y="152"/>
                  </a:lnTo>
                  <a:lnTo>
                    <a:pt x="472" y="160"/>
                  </a:lnTo>
                  <a:lnTo>
                    <a:pt x="496" y="128"/>
                  </a:lnTo>
                  <a:lnTo>
                    <a:pt x="512" y="136"/>
                  </a:lnTo>
                  <a:lnTo>
                    <a:pt x="520" y="152"/>
                  </a:lnTo>
                  <a:lnTo>
                    <a:pt x="552" y="144"/>
                  </a:lnTo>
                  <a:lnTo>
                    <a:pt x="592" y="176"/>
                  </a:lnTo>
                  <a:lnTo>
                    <a:pt x="624" y="184"/>
                  </a:lnTo>
                  <a:lnTo>
                    <a:pt x="656" y="192"/>
                  </a:lnTo>
                  <a:lnTo>
                    <a:pt x="704" y="224"/>
                  </a:lnTo>
                  <a:lnTo>
                    <a:pt x="728" y="232"/>
                  </a:lnTo>
                  <a:lnTo>
                    <a:pt x="760" y="256"/>
                  </a:lnTo>
                  <a:lnTo>
                    <a:pt x="760" y="296"/>
                  </a:lnTo>
                  <a:lnTo>
                    <a:pt x="744" y="296"/>
                  </a:lnTo>
                  <a:lnTo>
                    <a:pt x="712" y="312"/>
                  </a:lnTo>
                  <a:lnTo>
                    <a:pt x="664" y="312"/>
                  </a:lnTo>
                  <a:lnTo>
                    <a:pt x="648" y="328"/>
                  </a:lnTo>
                  <a:lnTo>
                    <a:pt x="648" y="336"/>
                  </a:lnTo>
                  <a:lnTo>
                    <a:pt x="656" y="352"/>
                  </a:lnTo>
                  <a:lnTo>
                    <a:pt x="656" y="360"/>
                  </a:lnTo>
                  <a:lnTo>
                    <a:pt x="648" y="376"/>
                  </a:lnTo>
                  <a:lnTo>
                    <a:pt x="656" y="376"/>
                  </a:lnTo>
                  <a:lnTo>
                    <a:pt x="696" y="424"/>
                  </a:lnTo>
                  <a:lnTo>
                    <a:pt x="704" y="456"/>
                  </a:lnTo>
                  <a:lnTo>
                    <a:pt x="696" y="480"/>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2" name="Freeform 22"/>
            <p:cNvSpPr>
              <a:spLocks noChangeArrowheads="1"/>
            </p:cNvSpPr>
            <p:nvPr/>
          </p:nvSpPr>
          <p:spPr bwMode="auto">
            <a:xfrm>
              <a:off x="1333933" y="1794495"/>
              <a:ext cx="1321322" cy="1053592"/>
            </a:xfrm>
            <a:custGeom>
              <a:avLst/>
              <a:gdLst>
                <a:gd name="T0" fmla="*/ 2826114 w 785"/>
                <a:gd name="T1" fmla="*/ 1533429 h 617"/>
                <a:gd name="T2" fmla="*/ 2593831 w 785"/>
                <a:gd name="T3" fmla="*/ 1623932 h 617"/>
                <a:gd name="T4" fmla="*/ 2492838 w 785"/>
                <a:gd name="T5" fmla="*/ 1553920 h 617"/>
                <a:gd name="T6" fmla="*/ 2390162 w 785"/>
                <a:gd name="T7" fmla="*/ 1601733 h 617"/>
                <a:gd name="T8" fmla="*/ 2221841 w 785"/>
                <a:gd name="T9" fmla="*/ 1485616 h 617"/>
                <a:gd name="T10" fmla="*/ 2120848 w 785"/>
                <a:gd name="T11" fmla="*/ 1306317 h 617"/>
                <a:gd name="T12" fmla="*/ 1987874 w 785"/>
                <a:gd name="T13" fmla="*/ 1258505 h 617"/>
                <a:gd name="T14" fmla="*/ 1918863 w 785"/>
                <a:gd name="T15" fmla="*/ 1306317 h 617"/>
                <a:gd name="T16" fmla="*/ 1952527 w 785"/>
                <a:gd name="T17" fmla="*/ 1372914 h 617"/>
                <a:gd name="T18" fmla="*/ 1854900 w 785"/>
                <a:gd name="T19" fmla="*/ 1533429 h 617"/>
                <a:gd name="T20" fmla="*/ 1918863 w 785"/>
                <a:gd name="T21" fmla="*/ 1579534 h 617"/>
                <a:gd name="T22" fmla="*/ 1784206 w 785"/>
                <a:gd name="T23" fmla="*/ 1668330 h 617"/>
                <a:gd name="T24" fmla="*/ 1686579 w 785"/>
                <a:gd name="T25" fmla="*/ 1714435 h 617"/>
                <a:gd name="T26" fmla="*/ 1583903 w 785"/>
                <a:gd name="T27" fmla="*/ 1692236 h 617"/>
                <a:gd name="T28" fmla="*/ 1548556 w 785"/>
                <a:gd name="T29" fmla="*/ 1738341 h 617"/>
                <a:gd name="T30" fmla="*/ 1415582 w 785"/>
                <a:gd name="T31" fmla="*/ 1714435 h 617"/>
                <a:gd name="T32" fmla="*/ 1346570 w 785"/>
                <a:gd name="T33" fmla="*/ 1623932 h 617"/>
                <a:gd name="T34" fmla="*/ 976263 w 785"/>
                <a:gd name="T35" fmla="*/ 1533429 h 617"/>
                <a:gd name="T36" fmla="*/ 570609 w 785"/>
                <a:gd name="T37" fmla="*/ 1417312 h 617"/>
                <a:gd name="T38" fmla="*/ 170004 w 785"/>
                <a:gd name="T39" fmla="*/ 1258505 h 617"/>
                <a:gd name="T40" fmla="*/ 0 w 785"/>
                <a:gd name="T41" fmla="*/ 1050177 h 617"/>
                <a:gd name="T42" fmla="*/ 69012 w 785"/>
                <a:gd name="T43" fmla="*/ 870878 h 617"/>
                <a:gd name="T44" fmla="*/ 132974 w 785"/>
                <a:gd name="T45" fmla="*/ 710363 h 617"/>
                <a:gd name="T46" fmla="*/ 33664 w 785"/>
                <a:gd name="T47" fmla="*/ 616445 h 617"/>
                <a:gd name="T48" fmla="*/ 203669 w 785"/>
                <a:gd name="T49" fmla="*/ 595954 h 617"/>
                <a:gd name="T50" fmla="*/ 435952 w 785"/>
                <a:gd name="T51" fmla="*/ 640352 h 617"/>
                <a:gd name="T52" fmla="*/ 402288 w 785"/>
                <a:gd name="T53" fmla="*/ 525942 h 617"/>
                <a:gd name="T54" fmla="*/ 540311 w 785"/>
                <a:gd name="T55" fmla="*/ 387626 h 617"/>
                <a:gd name="T56" fmla="*/ 371990 w 785"/>
                <a:gd name="T57" fmla="*/ 208328 h 617"/>
                <a:gd name="T58" fmla="*/ 641304 w 785"/>
                <a:gd name="T59" fmla="*/ 46105 h 617"/>
                <a:gd name="T60" fmla="*/ 1215280 w 785"/>
                <a:gd name="T61" fmla="*/ 0 h 617"/>
                <a:gd name="T62" fmla="*/ 1617567 w 785"/>
                <a:gd name="T63" fmla="*/ 114410 h 617"/>
                <a:gd name="T64" fmla="*/ 1918863 w 785"/>
                <a:gd name="T65" fmla="*/ 295416 h 617"/>
                <a:gd name="T66" fmla="*/ 1987874 w 785"/>
                <a:gd name="T67" fmla="*/ 136608 h 617"/>
                <a:gd name="T68" fmla="*/ 2221841 w 785"/>
                <a:gd name="T69" fmla="*/ 208328 h 617"/>
                <a:gd name="T70" fmla="*/ 2492838 w 785"/>
                <a:gd name="T71" fmla="*/ 274924 h 617"/>
                <a:gd name="T72" fmla="*/ 2763835 w 785"/>
                <a:gd name="T73" fmla="*/ 343229 h 617"/>
                <a:gd name="T74" fmla="*/ 3066814 w 785"/>
                <a:gd name="T75" fmla="*/ 502036 h 617"/>
                <a:gd name="T76" fmla="*/ 3235135 w 785"/>
                <a:gd name="T77" fmla="*/ 662551 h 617"/>
                <a:gd name="T78" fmla="*/ 3304147 w 785"/>
                <a:gd name="T79" fmla="*/ 959674 h 617"/>
                <a:gd name="T80" fmla="*/ 3164440 w 785"/>
                <a:gd name="T81" fmla="*/ 1027978 h 617"/>
                <a:gd name="T82" fmla="*/ 2996119 w 785"/>
                <a:gd name="T83" fmla="*/ 1164586 h 617"/>
                <a:gd name="T84" fmla="*/ 3100478 w 785"/>
                <a:gd name="T85" fmla="*/ 1236306 h 617"/>
                <a:gd name="T86" fmla="*/ 2964138 w 785"/>
                <a:gd name="T87" fmla="*/ 1306317 h 617"/>
                <a:gd name="T88" fmla="*/ 2763835 w 785"/>
                <a:gd name="T89" fmla="*/ 1282411 h 617"/>
                <a:gd name="T90" fmla="*/ 2799183 w 785"/>
                <a:gd name="T91" fmla="*/ 1395113 h 617"/>
                <a:gd name="T92" fmla="*/ 2996119 w 785"/>
                <a:gd name="T93" fmla="*/ 1442926 h 61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85"/>
                <a:gd name="T142" fmla="*/ 0 h 617"/>
                <a:gd name="T143" fmla="*/ 785 w 785"/>
                <a:gd name="T144" fmla="*/ 617 h 61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85" h="617">
                  <a:moveTo>
                    <a:pt x="704" y="528"/>
                  </a:moveTo>
                  <a:lnTo>
                    <a:pt x="672" y="536"/>
                  </a:lnTo>
                  <a:lnTo>
                    <a:pt x="656" y="568"/>
                  </a:lnTo>
                  <a:lnTo>
                    <a:pt x="616" y="568"/>
                  </a:lnTo>
                  <a:lnTo>
                    <a:pt x="608" y="552"/>
                  </a:lnTo>
                  <a:lnTo>
                    <a:pt x="592" y="544"/>
                  </a:lnTo>
                  <a:lnTo>
                    <a:pt x="592" y="552"/>
                  </a:lnTo>
                  <a:lnTo>
                    <a:pt x="568" y="560"/>
                  </a:lnTo>
                  <a:lnTo>
                    <a:pt x="544" y="520"/>
                  </a:lnTo>
                  <a:lnTo>
                    <a:pt x="528" y="520"/>
                  </a:lnTo>
                  <a:lnTo>
                    <a:pt x="528" y="480"/>
                  </a:lnTo>
                  <a:lnTo>
                    <a:pt x="504" y="456"/>
                  </a:lnTo>
                  <a:lnTo>
                    <a:pt x="488" y="456"/>
                  </a:lnTo>
                  <a:lnTo>
                    <a:pt x="472" y="440"/>
                  </a:lnTo>
                  <a:lnTo>
                    <a:pt x="456" y="440"/>
                  </a:lnTo>
                  <a:lnTo>
                    <a:pt x="456" y="456"/>
                  </a:lnTo>
                  <a:lnTo>
                    <a:pt x="456" y="472"/>
                  </a:lnTo>
                  <a:lnTo>
                    <a:pt x="464" y="480"/>
                  </a:lnTo>
                  <a:lnTo>
                    <a:pt x="448" y="496"/>
                  </a:lnTo>
                  <a:lnTo>
                    <a:pt x="440" y="536"/>
                  </a:lnTo>
                  <a:lnTo>
                    <a:pt x="448" y="552"/>
                  </a:lnTo>
                  <a:lnTo>
                    <a:pt x="456" y="552"/>
                  </a:lnTo>
                  <a:lnTo>
                    <a:pt x="440" y="560"/>
                  </a:lnTo>
                  <a:lnTo>
                    <a:pt x="424" y="584"/>
                  </a:lnTo>
                  <a:lnTo>
                    <a:pt x="400" y="584"/>
                  </a:lnTo>
                  <a:lnTo>
                    <a:pt x="400" y="600"/>
                  </a:lnTo>
                  <a:lnTo>
                    <a:pt x="384" y="608"/>
                  </a:lnTo>
                  <a:lnTo>
                    <a:pt x="376" y="592"/>
                  </a:lnTo>
                  <a:lnTo>
                    <a:pt x="360" y="592"/>
                  </a:lnTo>
                  <a:lnTo>
                    <a:pt x="368" y="608"/>
                  </a:lnTo>
                  <a:lnTo>
                    <a:pt x="352" y="616"/>
                  </a:lnTo>
                  <a:lnTo>
                    <a:pt x="336" y="600"/>
                  </a:lnTo>
                  <a:lnTo>
                    <a:pt x="312" y="600"/>
                  </a:lnTo>
                  <a:lnTo>
                    <a:pt x="320" y="568"/>
                  </a:lnTo>
                  <a:lnTo>
                    <a:pt x="264" y="520"/>
                  </a:lnTo>
                  <a:lnTo>
                    <a:pt x="232" y="536"/>
                  </a:lnTo>
                  <a:lnTo>
                    <a:pt x="168" y="496"/>
                  </a:lnTo>
                  <a:lnTo>
                    <a:pt x="136" y="496"/>
                  </a:lnTo>
                  <a:lnTo>
                    <a:pt x="88" y="440"/>
                  </a:lnTo>
                  <a:lnTo>
                    <a:pt x="40" y="440"/>
                  </a:lnTo>
                  <a:lnTo>
                    <a:pt x="16" y="416"/>
                  </a:lnTo>
                  <a:lnTo>
                    <a:pt x="0" y="368"/>
                  </a:lnTo>
                  <a:lnTo>
                    <a:pt x="8" y="352"/>
                  </a:lnTo>
                  <a:lnTo>
                    <a:pt x="16" y="304"/>
                  </a:lnTo>
                  <a:lnTo>
                    <a:pt x="8" y="280"/>
                  </a:lnTo>
                  <a:lnTo>
                    <a:pt x="32" y="248"/>
                  </a:lnTo>
                  <a:lnTo>
                    <a:pt x="32" y="224"/>
                  </a:lnTo>
                  <a:lnTo>
                    <a:pt x="8" y="216"/>
                  </a:lnTo>
                  <a:lnTo>
                    <a:pt x="16" y="208"/>
                  </a:lnTo>
                  <a:lnTo>
                    <a:pt x="48" y="208"/>
                  </a:lnTo>
                  <a:lnTo>
                    <a:pt x="56" y="200"/>
                  </a:lnTo>
                  <a:lnTo>
                    <a:pt x="104" y="224"/>
                  </a:lnTo>
                  <a:lnTo>
                    <a:pt x="104" y="192"/>
                  </a:lnTo>
                  <a:lnTo>
                    <a:pt x="96" y="184"/>
                  </a:lnTo>
                  <a:lnTo>
                    <a:pt x="96" y="160"/>
                  </a:lnTo>
                  <a:lnTo>
                    <a:pt x="128" y="136"/>
                  </a:lnTo>
                  <a:lnTo>
                    <a:pt x="120" y="112"/>
                  </a:lnTo>
                  <a:lnTo>
                    <a:pt x="88" y="72"/>
                  </a:lnTo>
                  <a:lnTo>
                    <a:pt x="96" y="32"/>
                  </a:lnTo>
                  <a:lnTo>
                    <a:pt x="152" y="16"/>
                  </a:lnTo>
                  <a:lnTo>
                    <a:pt x="256" y="8"/>
                  </a:lnTo>
                  <a:lnTo>
                    <a:pt x="288" y="0"/>
                  </a:lnTo>
                  <a:lnTo>
                    <a:pt x="344" y="24"/>
                  </a:lnTo>
                  <a:lnTo>
                    <a:pt x="384" y="40"/>
                  </a:lnTo>
                  <a:lnTo>
                    <a:pt x="424" y="64"/>
                  </a:lnTo>
                  <a:lnTo>
                    <a:pt x="456" y="104"/>
                  </a:lnTo>
                  <a:lnTo>
                    <a:pt x="472" y="56"/>
                  </a:lnTo>
                  <a:lnTo>
                    <a:pt x="472" y="48"/>
                  </a:lnTo>
                  <a:lnTo>
                    <a:pt x="504" y="64"/>
                  </a:lnTo>
                  <a:lnTo>
                    <a:pt x="528" y="72"/>
                  </a:lnTo>
                  <a:lnTo>
                    <a:pt x="584" y="64"/>
                  </a:lnTo>
                  <a:lnTo>
                    <a:pt x="592" y="96"/>
                  </a:lnTo>
                  <a:lnTo>
                    <a:pt x="640" y="128"/>
                  </a:lnTo>
                  <a:lnTo>
                    <a:pt x="656" y="120"/>
                  </a:lnTo>
                  <a:lnTo>
                    <a:pt x="728" y="192"/>
                  </a:lnTo>
                  <a:lnTo>
                    <a:pt x="728" y="176"/>
                  </a:lnTo>
                  <a:lnTo>
                    <a:pt x="760" y="208"/>
                  </a:lnTo>
                  <a:lnTo>
                    <a:pt x="768" y="232"/>
                  </a:lnTo>
                  <a:lnTo>
                    <a:pt x="776" y="288"/>
                  </a:lnTo>
                  <a:lnTo>
                    <a:pt x="784" y="336"/>
                  </a:lnTo>
                  <a:lnTo>
                    <a:pt x="776" y="360"/>
                  </a:lnTo>
                  <a:lnTo>
                    <a:pt x="752" y="360"/>
                  </a:lnTo>
                  <a:lnTo>
                    <a:pt x="744" y="392"/>
                  </a:lnTo>
                  <a:lnTo>
                    <a:pt x="712" y="408"/>
                  </a:lnTo>
                  <a:lnTo>
                    <a:pt x="712" y="424"/>
                  </a:lnTo>
                  <a:lnTo>
                    <a:pt x="736" y="432"/>
                  </a:lnTo>
                  <a:lnTo>
                    <a:pt x="728" y="440"/>
                  </a:lnTo>
                  <a:lnTo>
                    <a:pt x="704" y="456"/>
                  </a:lnTo>
                  <a:lnTo>
                    <a:pt x="672" y="448"/>
                  </a:lnTo>
                  <a:lnTo>
                    <a:pt x="656" y="448"/>
                  </a:lnTo>
                  <a:lnTo>
                    <a:pt x="648" y="464"/>
                  </a:lnTo>
                  <a:lnTo>
                    <a:pt x="664" y="488"/>
                  </a:lnTo>
                  <a:lnTo>
                    <a:pt x="696" y="496"/>
                  </a:lnTo>
                  <a:lnTo>
                    <a:pt x="712" y="504"/>
                  </a:lnTo>
                  <a:lnTo>
                    <a:pt x="704" y="528"/>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3" name="Freeform 23"/>
            <p:cNvSpPr>
              <a:spLocks noChangeArrowheads="1"/>
            </p:cNvSpPr>
            <p:nvPr/>
          </p:nvSpPr>
          <p:spPr bwMode="auto">
            <a:xfrm>
              <a:off x="3729967" y="3131509"/>
              <a:ext cx="514237" cy="728580"/>
            </a:xfrm>
            <a:custGeom>
              <a:avLst/>
              <a:gdLst>
                <a:gd name="T0" fmla="*/ 1154926 w 305"/>
                <a:gd name="T1" fmla="*/ 118287 h 425"/>
                <a:gd name="T2" fmla="*/ 1193704 w 305"/>
                <a:gd name="T3" fmla="*/ 209145 h 425"/>
                <a:gd name="T4" fmla="*/ 1291494 w 305"/>
                <a:gd name="T5" fmla="*/ 257146 h 425"/>
                <a:gd name="T6" fmla="*/ 1291494 w 305"/>
                <a:gd name="T7" fmla="*/ 396005 h 425"/>
                <a:gd name="T8" fmla="*/ 1154926 w 305"/>
                <a:gd name="T9" fmla="*/ 444005 h 425"/>
                <a:gd name="T10" fmla="*/ 1154926 w 305"/>
                <a:gd name="T11" fmla="*/ 468006 h 425"/>
                <a:gd name="T12" fmla="*/ 1021730 w 305"/>
                <a:gd name="T13" fmla="*/ 468006 h 425"/>
                <a:gd name="T14" fmla="*/ 954289 w 305"/>
                <a:gd name="T15" fmla="*/ 514292 h 425"/>
                <a:gd name="T16" fmla="*/ 954289 w 305"/>
                <a:gd name="T17" fmla="*/ 586293 h 425"/>
                <a:gd name="T18" fmla="*/ 986323 w 305"/>
                <a:gd name="T19" fmla="*/ 606864 h 425"/>
                <a:gd name="T20" fmla="*/ 885162 w 305"/>
                <a:gd name="T21" fmla="*/ 702865 h 425"/>
                <a:gd name="T22" fmla="*/ 817721 w 305"/>
                <a:gd name="T23" fmla="*/ 702865 h 425"/>
                <a:gd name="T24" fmla="*/ 817721 w 305"/>
                <a:gd name="T25" fmla="*/ 795438 h 425"/>
                <a:gd name="T26" fmla="*/ 817721 w 305"/>
                <a:gd name="T27" fmla="*/ 821153 h 425"/>
                <a:gd name="T28" fmla="*/ 817721 w 305"/>
                <a:gd name="T29" fmla="*/ 888010 h 425"/>
                <a:gd name="T30" fmla="*/ 748594 w 305"/>
                <a:gd name="T31" fmla="*/ 936011 h 425"/>
                <a:gd name="T32" fmla="*/ 711502 w 305"/>
                <a:gd name="T33" fmla="*/ 1052584 h 425"/>
                <a:gd name="T34" fmla="*/ 681153 w 305"/>
                <a:gd name="T35" fmla="*/ 1124585 h 425"/>
                <a:gd name="T36" fmla="*/ 681153 w 305"/>
                <a:gd name="T37" fmla="*/ 1146871 h 425"/>
                <a:gd name="T38" fmla="*/ 647433 w 305"/>
                <a:gd name="T39" fmla="*/ 1217157 h 425"/>
                <a:gd name="T40" fmla="*/ 578306 w 305"/>
                <a:gd name="T41" fmla="*/ 1217157 h 425"/>
                <a:gd name="T42" fmla="*/ 542899 w 305"/>
                <a:gd name="T43" fmla="*/ 1193157 h 425"/>
                <a:gd name="T44" fmla="*/ 273136 w 305"/>
                <a:gd name="T45" fmla="*/ 1239443 h 425"/>
                <a:gd name="T46" fmla="*/ 237729 w 305"/>
                <a:gd name="T47" fmla="*/ 1217157 h 425"/>
                <a:gd name="T48" fmla="*/ 340577 w 305"/>
                <a:gd name="T49" fmla="*/ 1078298 h 425"/>
                <a:gd name="T50" fmla="*/ 237729 w 305"/>
                <a:gd name="T51" fmla="*/ 1052584 h 425"/>
                <a:gd name="T52" fmla="*/ 170288 w 305"/>
                <a:gd name="T53" fmla="*/ 1078298 h 425"/>
                <a:gd name="T54" fmla="*/ 102847 w 305"/>
                <a:gd name="T55" fmla="*/ 1052584 h 425"/>
                <a:gd name="T56" fmla="*/ 102847 w 305"/>
                <a:gd name="T57" fmla="*/ 936011 h 425"/>
                <a:gd name="T58" fmla="*/ 170288 w 305"/>
                <a:gd name="T59" fmla="*/ 913725 h 425"/>
                <a:gd name="T60" fmla="*/ 205695 w 305"/>
                <a:gd name="T61" fmla="*/ 913725 h 425"/>
                <a:gd name="T62" fmla="*/ 205695 w 305"/>
                <a:gd name="T63" fmla="*/ 843438 h 425"/>
                <a:gd name="T64" fmla="*/ 139940 w 305"/>
                <a:gd name="T65" fmla="*/ 843438 h 425"/>
                <a:gd name="T66" fmla="*/ 139940 w 305"/>
                <a:gd name="T67" fmla="*/ 795438 h 425"/>
                <a:gd name="T68" fmla="*/ 69127 w 305"/>
                <a:gd name="T69" fmla="*/ 773152 h 425"/>
                <a:gd name="T70" fmla="*/ 69127 w 305"/>
                <a:gd name="T71" fmla="*/ 630865 h 425"/>
                <a:gd name="T72" fmla="*/ 0 w 305"/>
                <a:gd name="T73" fmla="*/ 586293 h 425"/>
                <a:gd name="T74" fmla="*/ 33720 w 305"/>
                <a:gd name="T75" fmla="*/ 514292 h 425"/>
                <a:gd name="T76" fmla="*/ 139940 w 305"/>
                <a:gd name="T77" fmla="*/ 444005 h 425"/>
                <a:gd name="T78" fmla="*/ 139940 w 305"/>
                <a:gd name="T79" fmla="*/ 373719 h 425"/>
                <a:gd name="T80" fmla="*/ 102847 w 305"/>
                <a:gd name="T81" fmla="*/ 353147 h 425"/>
                <a:gd name="T82" fmla="*/ 139940 w 305"/>
                <a:gd name="T83" fmla="*/ 305146 h 425"/>
                <a:gd name="T84" fmla="*/ 69127 w 305"/>
                <a:gd name="T85" fmla="*/ 233146 h 425"/>
                <a:gd name="T86" fmla="*/ 139940 w 305"/>
                <a:gd name="T87" fmla="*/ 186859 h 425"/>
                <a:gd name="T88" fmla="*/ 237729 w 305"/>
                <a:gd name="T89" fmla="*/ 164573 h 425"/>
                <a:gd name="T90" fmla="*/ 477144 w 305"/>
                <a:gd name="T91" fmla="*/ 70287 h 425"/>
                <a:gd name="T92" fmla="*/ 610340 w 305"/>
                <a:gd name="T93" fmla="*/ 22286 h 425"/>
                <a:gd name="T94" fmla="*/ 711502 w 305"/>
                <a:gd name="T95" fmla="*/ 22286 h 425"/>
                <a:gd name="T96" fmla="*/ 780629 w 305"/>
                <a:gd name="T97" fmla="*/ 0 h 425"/>
                <a:gd name="T98" fmla="*/ 817721 w 305"/>
                <a:gd name="T99" fmla="*/ 22286 h 425"/>
                <a:gd name="T100" fmla="*/ 780629 w 305"/>
                <a:gd name="T101" fmla="*/ 46286 h 425"/>
                <a:gd name="T102" fmla="*/ 780629 w 305"/>
                <a:gd name="T103" fmla="*/ 96001 h 425"/>
                <a:gd name="T104" fmla="*/ 885162 w 305"/>
                <a:gd name="T105" fmla="*/ 96001 h 425"/>
                <a:gd name="T106" fmla="*/ 885162 w 305"/>
                <a:gd name="T107" fmla="*/ 46286 h 425"/>
                <a:gd name="T108" fmla="*/ 920569 w 305"/>
                <a:gd name="T109" fmla="*/ 0 h 425"/>
                <a:gd name="T110" fmla="*/ 986323 w 305"/>
                <a:gd name="T111" fmla="*/ 46286 h 425"/>
                <a:gd name="T112" fmla="*/ 1021730 w 305"/>
                <a:gd name="T113" fmla="*/ 96001 h 425"/>
                <a:gd name="T114" fmla="*/ 1154926 w 305"/>
                <a:gd name="T115" fmla="*/ 96001 h 425"/>
                <a:gd name="T116" fmla="*/ 1154926 w 305"/>
                <a:gd name="T117" fmla="*/ 118287 h 42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05"/>
                <a:gd name="T178" fmla="*/ 0 h 425"/>
                <a:gd name="T179" fmla="*/ 305 w 305"/>
                <a:gd name="T180" fmla="*/ 425 h 42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05" h="425">
                  <a:moveTo>
                    <a:pt x="272" y="40"/>
                  </a:moveTo>
                  <a:lnTo>
                    <a:pt x="280" y="72"/>
                  </a:lnTo>
                  <a:lnTo>
                    <a:pt x="304" y="88"/>
                  </a:lnTo>
                  <a:lnTo>
                    <a:pt x="304" y="136"/>
                  </a:lnTo>
                  <a:lnTo>
                    <a:pt x="272" y="152"/>
                  </a:lnTo>
                  <a:lnTo>
                    <a:pt x="272" y="160"/>
                  </a:lnTo>
                  <a:lnTo>
                    <a:pt x="240" y="160"/>
                  </a:lnTo>
                  <a:lnTo>
                    <a:pt x="224" y="176"/>
                  </a:lnTo>
                  <a:lnTo>
                    <a:pt x="224" y="200"/>
                  </a:lnTo>
                  <a:lnTo>
                    <a:pt x="232" y="208"/>
                  </a:lnTo>
                  <a:lnTo>
                    <a:pt x="208" y="240"/>
                  </a:lnTo>
                  <a:lnTo>
                    <a:pt x="192" y="240"/>
                  </a:lnTo>
                  <a:lnTo>
                    <a:pt x="192" y="272"/>
                  </a:lnTo>
                  <a:lnTo>
                    <a:pt x="192" y="280"/>
                  </a:lnTo>
                  <a:lnTo>
                    <a:pt x="192" y="304"/>
                  </a:lnTo>
                  <a:lnTo>
                    <a:pt x="176" y="320"/>
                  </a:lnTo>
                  <a:lnTo>
                    <a:pt x="168" y="360"/>
                  </a:lnTo>
                  <a:lnTo>
                    <a:pt x="160" y="384"/>
                  </a:lnTo>
                  <a:lnTo>
                    <a:pt x="160" y="392"/>
                  </a:lnTo>
                  <a:lnTo>
                    <a:pt x="152" y="416"/>
                  </a:lnTo>
                  <a:lnTo>
                    <a:pt x="136" y="416"/>
                  </a:lnTo>
                  <a:lnTo>
                    <a:pt x="128" y="408"/>
                  </a:lnTo>
                  <a:lnTo>
                    <a:pt x="64" y="424"/>
                  </a:lnTo>
                  <a:lnTo>
                    <a:pt x="56" y="416"/>
                  </a:lnTo>
                  <a:lnTo>
                    <a:pt x="80" y="368"/>
                  </a:lnTo>
                  <a:lnTo>
                    <a:pt x="56" y="360"/>
                  </a:lnTo>
                  <a:lnTo>
                    <a:pt x="40" y="368"/>
                  </a:lnTo>
                  <a:lnTo>
                    <a:pt x="24" y="360"/>
                  </a:lnTo>
                  <a:lnTo>
                    <a:pt x="24" y="320"/>
                  </a:lnTo>
                  <a:lnTo>
                    <a:pt x="40" y="312"/>
                  </a:lnTo>
                  <a:lnTo>
                    <a:pt x="48" y="312"/>
                  </a:lnTo>
                  <a:lnTo>
                    <a:pt x="48" y="288"/>
                  </a:lnTo>
                  <a:lnTo>
                    <a:pt x="32" y="288"/>
                  </a:lnTo>
                  <a:lnTo>
                    <a:pt x="32" y="272"/>
                  </a:lnTo>
                  <a:lnTo>
                    <a:pt x="16" y="264"/>
                  </a:lnTo>
                  <a:lnTo>
                    <a:pt x="16" y="216"/>
                  </a:lnTo>
                  <a:lnTo>
                    <a:pt x="0" y="200"/>
                  </a:lnTo>
                  <a:lnTo>
                    <a:pt x="8" y="176"/>
                  </a:lnTo>
                  <a:lnTo>
                    <a:pt x="32" y="152"/>
                  </a:lnTo>
                  <a:lnTo>
                    <a:pt x="32" y="128"/>
                  </a:lnTo>
                  <a:lnTo>
                    <a:pt x="24" y="120"/>
                  </a:lnTo>
                  <a:lnTo>
                    <a:pt x="32" y="104"/>
                  </a:lnTo>
                  <a:lnTo>
                    <a:pt x="16" y="80"/>
                  </a:lnTo>
                  <a:lnTo>
                    <a:pt x="32" y="64"/>
                  </a:lnTo>
                  <a:lnTo>
                    <a:pt x="56" y="56"/>
                  </a:lnTo>
                  <a:lnTo>
                    <a:pt x="112" y="24"/>
                  </a:lnTo>
                  <a:lnTo>
                    <a:pt x="144" y="8"/>
                  </a:lnTo>
                  <a:lnTo>
                    <a:pt x="168" y="8"/>
                  </a:lnTo>
                  <a:lnTo>
                    <a:pt x="184" y="0"/>
                  </a:lnTo>
                  <a:lnTo>
                    <a:pt x="192" y="8"/>
                  </a:lnTo>
                  <a:lnTo>
                    <a:pt x="184" y="16"/>
                  </a:lnTo>
                  <a:lnTo>
                    <a:pt x="184" y="32"/>
                  </a:lnTo>
                  <a:lnTo>
                    <a:pt x="208" y="32"/>
                  </a:lnTo>
                  <a:lnTo>
                    <a:pt x="208" y="16"/>
                  </a:lnTo>
                  <a:lnTo>
                    <a:pt x="216" y="0"/>
                  </a:lnTo>
                  <a:lnTo>
                    <a:pt x="232" y="16"/>
                  </a:lnTo>
                  <a:lnTo>
                    <a:pt x="240" y="32"/>
                  </a:lnTo>
                  <a:lnTo>
                    <a:pt x="272" y="32"/>
                  </a:lnTo>
                  <a:lnTo>
                    <a:pt x="272" y="40"/>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4" name="Freeform 24"/>
            <p:cNvSpPr>
              <a:spLocks noChangeArrowheads="1"/>
            </p:cNvSpPr>
            <p:nvPr/>
          </p:nvSpPr>
          <p:spPr bwMode="auto">
            <a:xfrm>
              <a:off x="3217132" y="3131509"/>
              <a:ext cx="594104" cy="714717"/>
            </a:xfrm>
            <a:custGeom>
              <a:avLst/>
              <a:gdLst>
                <a:gd name="T0" fmla="*/ 1415415 w 353"/>
                <a:gd name="T1" fmla="*/ 305083 h 417"/>
                <a:gd name="T2" fmla="*/ 1447392 w 353"/>
                <a:gd name="T3" fmla="*/ 373641 h 417"/>
                <a:gd name="T4" fmla="*/ 1314434 w 353"/>
                <a:gd name="T5" fmla="*/ 514185 h 417"/>
                <a:gd name="T6" fmla="*/ 1344728 w 353"/>
                <a:gd name="T7" fmla="*/ 629020 h 417"/>
                <a:gd name="T8" fmla="*/ 1344728 w 353"/>
                <a:gd name="T9" fmla="*/ 772991 h 417"/>
                <a:gd name="T10" fmla="*/ 1378389 w 353"/>
                <a:gd name="T11" fmla="*/ 841549 h 417"/>
                <a:gd name="T12" fmla="*/ 1481052 w 353"/>
                <a:gd name="T13" fmla="*/ 911821 h 417"/>
                <a:gd name="T14" fmla="*/ 1378389 w 353"/>
                <a:gd name="T15" fmla="*/ 935817 h 417"/>
                <a:gd name="T16" fmla="*/ 1344728 w 353"/>
                <a:gd name="T17" fmla="*/ 1072932 h 417"/>
                <a:gd name="T18" fmla="*/ 1146133 w 353"/>
                <a:gd name="T19" fmla="*/ 1168914 h 417"/>
                <a:gd name="T20" fmla="*/ 942488 w 353"/>
                <a:gd name="T21" fmla="*/ 1096928 h 417"/>
                <a:gd name="T22" fmla="*/ 907145 w 353"/>
                <a:gd name="T23" fmla="*/ 1191195 h 417"/>
                <a:gd name="T24" fmla="*/ 807847 w 353"/>
                <a:gd name="T25" fmla="*/ 1216904 h 417"/>
                <a:gd name="T26" fmla="*/ 710232 w 353"/>
                <a:gd name="T27" fmla="*/ 1122637 h 417"/>
                <a:gd name="T28" fmla="*/ 641228 w 353"/>
                <a:gd name="T29" fmla="*/ 1168914 h 417"/>
                <a:gd name="T30" fmla="*/ 605885 w 353"/>
                <a:gd name="T31" fmla="*/ 1030084 h 417"/>
                <a:gd name="T32" fmla="*/ 641228 w 353"/>
                <a:gd name="T33" fmla="*/ 911821 h 417"/>
                <a:gd name="T34" fmla="*/ 605885 w 353"/>
                <a:gd name="T35" fmla="*/ 841549 h 417"/>
                <a:gd name="T36" fmla="*/ 402240 w 353"/>
                <a:gd name="T37" fmla="*/ 911821 h 417"/>
                <a:gd name="T38" fmla="*/ 269282 w 353"/>
                <a:gd name="T39" fmla="*/ 886112 h 417"/>
                <a:gd name="T40" fmla="*/ 132958 w 353"/>
                <a:gd name="T41" fmla="*/ 911821 h 417"/>
                <a:gd name="T42" fmla="*/ 100981 w 353"/>
                <a:gd name="T43" fmla="*/ 886112 h 417"/>
                <a:gd name="T44" fmla="*/ 69004 w 353"/>
                <a:gd name="T45" fmla="*/ 772991 h 417"/>
                <a:gd name="T46" fmla="*/ 100981 w 353"/>
                <a:gd name="T47" fmla="*/ 699291 h 417"/>
                <a:gd name="T48" fmla="*/ 0 w 353"/>
                <a:gd name="T49" fmla="*/ 654729 h 417"/>
                <a:gd name="T50" fmla="*/ 100981 w 353"/>
                <a:gd name="T51" fmla="*/ 490190 h 417"/>
                <a:gd name="T52" fmla="*/ 100981 w 353"/>
                <a:gd name="T53" fmla="*/ 395922 h 417"/>
                <a:gd name="T54" fmla="*/ 100981 w 353"/>
                <a:gd name="T55" fmla="*/ 353074 h 417"/>
                <a:gd name="T56" fmla="*/ 203645 w 353"/>
                <a:gd name="T57" fmla="*/ 95981 h 417"/>
                <a:gd name="T58" fmla="*/ 435901 w 353"/>
                <a:gd name="T59" fmla="*/ 118263 h 417"/>
                <a:gd name="T60" fmla="*/ 472927 w 353"/>
                <a:gd name="T61" fmla="*/ 0 h 417"/>
                <a:gd name="T62" fmla="*/ 772504 w 353"/>
                <a:gd name="T63" fmla="*/ 46277 h 417"/>
                <a:gd name="T64" fmla="*/ 1043469 w 353"/>
                <a:gd name="T65" fmla="*/ 118263 h 417"/>
                <a:gd name="T66" fmla="*/ 1215136 w 353"/>
                <a:gd name="T67" fmla="*/ 95981 h 417"/>
                <a:gd name="T68" fmla="*/ 1277408 w 353"/>
                <a:gd name="T69" fmla="*/ 233097 h 4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53"/>
                <a:gd name="T106" fmla="*/ 0 h 417"/>
                <a:gd name="T107" fmla="*/ 353 w 353"/>
                <a:gd name="T108" fmla="*/ 417 h 41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53" h="417">
                  <a:moveTo>
                    <a:pt x="320" y="80"/>
                  </a:moveTo>
                  <a:lnTo>
                    <a:pt x="336" y="104"/>
                  </a:lnTo>
                  <a:lnTo>
                    <a:pt x="328" y="120"/>
                  </a:lnTo>
                  <a:lnTo>
                    <a:pt x="344" y="128"/>
                  </a:lnTo>
                  <a:lnTo>
                    <a:pt x="328" y="152"/>
                  </a:lnTo>
                  <a:lnTo>
                    <a:pt x="312" y="176"/>
                  </a:lnTo>
                  <a:lnTo>
                    <a:pt x="304" y="200"/>
                  </a:lnTo>
                  <a:lnTo>
                    <a:pt x="320" y="216"/>
                  </a:lnTo>
                  <a:lnTo>
                    <a:pt x="320" y="248"/>
                  </a:lnTo>
                  <a:lnTo>
                    <a:pt x="320" y="264"/>
                  </a:lnTo>
                  <a:lnTo>
                    <a:pt x="336" y="272"/>
                  </a:lnTo>
                  <a:lnTo>
                    <a:pt x="328" y="288"/>
                  </a:lnTo>
                  <a:lnTo>
                    <a:pt x="352" y="288"/>
                  </a:lnTo>
                  <a:lnTo>
                    <a:pt x="352" y="312"/>
                  </a:lnTo>
                  <a:lnTo>
                    <a:pt x="344" y="312"/>
                  </a:lnTo>
                  <a:lnTo>
                    <a:pt x="328" y="320"/>
                  </a:lnTo>
                  <a:lnTo>
                    <a:pt x="328" y="360"/>
                  </a:lnTo>
                  <a:lnTo>
                    <a:pt x="320" y="368"/>
                  </a:lnTo>
                  <a:lnTo>
                    <a:pt x="264" y="368"/>
                  </a:lnTo>
                  <a:lnTo>
                    <a:pt x="272" y="400"/>
                  </a:lnTo>
                  <a:lnTo>
                    <a:pt x="248" y="400"/>
                  </a:lnTo>
                  <a:lnTo>
                    <a:pt x="224" y="376"/>
                  </a:lnTo>
                  <a:lnTo>
                    <a:pt x="216" y="384"/>
                  </a:lnTo>
                  <a:lnTo>
                    <a:pt x="216" y="408"/>
                  </a:lnTo>
                  <a:lnTo>
                    <a:pt x="200" y="408"/>
                  </a:lnTo>
                  <a:lnTo>
                    <a:pt x="192" y="416"/>
                  </a:lnTo>
                  <a:lnTo>
                    <a:pt x="168" y="416"/>
                  </a:lnTo>
                  <a:lnTo>
                    <a:pt x="168" y="384"/>
                  </a:lnTo>
                  <a:lnTo>
                    <a:pt x="152" y="384"/>
                  </a:lnTo>
                  <a:lnTo>
                    <a:pt x="152" y="400"/>
                  </a:lnTo>
                  <a:lnTo>
                    <a:pt x="136" y="400"/>
                  </a:lnTo>
                  <a:lnTo>
                    <a:pt x="144" y="352"/>
                  </a:lnTo>
                  <a:lnTo>
                    <a:pt x="152" y="336"/>
                  </a:lnTo>
                  <a:lnTo>
                    <a:pt x="152" y="312"/>
                  </a:lnTo>
                  <a:lnTo>
                    <a:pt x="152" y="296"/>
                  </a:lnTo>
                  <a:lnTo>
                    <a:pt x="144" y="288"/>
                  </a:lnTo>
                  <a:lnTo>
                    <a:pt x="96" y="296"/>
                  </a:lnTo>
                  <a:lnTo>
                    <a:pt x="96" y="312"/>
                  </a:lnTo>
                  <a:lnTo>
                    <a:pt x="72" y="320"/>
                  </a:lnTo>
                  <a:lnTo>
                    <a:pt x="64" y="304"/>
                  </a:lnTo>
                  <a:lnTo>
                    <a:pt x="56" y="320"/>
                  </a:lnTo>
                  <a:lnTo>
                    <a:pt x="32" y="312"/>
                  </a:lnTo>
                  <a:lnTo>
                    <a:pt x="32" y="304"/>
                  </a:lnTo>
                  <a:lnTo>
                    <a:pt x="24" y="304"/>
                  </a:lnTo>
                  <a:lnTo>
                    <a:pt x="24" y="288"/>
                  </a:lnTo>
                  <a:lnTo>
                    <a:pt x="16" y="264"/>
                  </a:lnTo>
                  <a:lnTo>
                    <a:pt x="32" y="256"/>
                  </a:lnTo>
                  <a:lnTo>
                    <a:pt x="24" y="240"/>
                  </a:lnTo>
                  <a:lnTo>
                    <a:pt x="0" y="240"/>
                  </a:lnTo>
                  <a:lnTo>
                    <a:pt x="0" y="224"/>
                  </a:lnTo>
                  <a:lnTo>
                    <a:pt x="24" y="192"/>
                  </a:lnTo>
                  <a:lnTo>
                    <a:pt x="24" y="168"/>
                  </a:lnTo>
                  <a:lnTo>
                    <a:pt x="32" y="160"/>
                  </a:lnTo>
                  <a:lnTo>
                    <a:pt x="24" y="136"/>
                  </a:lnTo>
                  <a:lnTo>
                    <a:pt x="16" y="136"/>
                  </a:lnTo>
                  <a:lnTo>
                    <a:pt x="24" y="120"/>
                  </a:lnTo>
                  <a:lnTo>
                    <a:pt x="16" y="80"/>
                  </a:lnTo>
                  <a:lnTo>
                    <a:pt x="48" y="32"/>
                  </a:lnTo>
                  <a:lnTo>
                    <a:pt x="80" y="32"/>
                  </a:lnTo>
                  <a:lnTo>
                    <a:pt x="104" y="40"/>
                  </a:lnTo>
                  <a:lnTo>
                    <a:pt x="96" y="8"/>
                  </a:lnTo>
                  <a:lnTo>
                    <a:pt x="112" y="0"/>
                  </a:lnTo>
                  <a:lnTo>
                    <a:pt x="152" y="16"/>
                  </a:lnTo>
                  <a:lnTo>
                    <a:pt x="184" y="16"/>
                  </a:lnTo>
                  <a:lnTo>
                    <a:pt x="208" y="40"/>
                  </a:lnTo>
                  <a:lnTo>
                    <a:pt x="248" y="40"/>
                  </a:lnTo>
                  <a:lnTo>
                    <a:pt x="256" y="48"/>
                  </a:lnTo>
                  <a:lnTo>
                    <a:pt x="288" y="32"/>
                  </a:lnTo>
                  <a:lnTo>
                    <a:pt x="304" y="32"/>
                  </a:lnTo>
                  <a:lnTo>
                    <a:pt x="304" y="80"/>
                  </a:lnTo>
                  <a:lnTo>
                    <a:pt x="320" y="80"/>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5" name="Freeform 25"/>
            <p:cNvSpPr>
              <a:spLocks noChangeArrowheads="1"/>
            </p:cNvSpPr>
            <p:nvPr/>
          </p:nvSpPr>
          <p:spPr bwMode="auto">
            <a:xfrm>
              <a:off x="3165288" y="2724860"/>
              <a:ext cx="822498" cy="545280"/>
            </a:xfrm>
            <a:custGeom>
              <a:avLst/>
              <a:gdLst>
                <a:gd name="T0" fmla="*/ 2045312 w 489"/>
                <a:gd name="T1" fmla="*/ 686271 h 321"/>
                <a:gd name="T2" fmla="*/ 1877112 w 489"/>
                <a:gd name="T3" fmla="*/ 730437 h 321"/>
                <a:gd name="T4" fmla="*/ 1643314 w 489"/>
                <a:gd name="T5" fmla="*/ 820468 h 321"/>
                <a:gd name="T6" fmla="*/ 1544076 w 489"/>
                <a:gd name="T7" fmla="*/ 840852 h 321"/>
                <a:gd name="T8" fmla="*/ 1478478 w 489"/>
                <a:gd name="T9" fmla="*/ 886717 h 321"/>
                <a:gd name="T10" fmla="*/ 1377558 w 489"/>
                <a:gd name="T11" fmla="*/ 886717 h 321"/>
                <a:gd name="T12" fmla="*/ 1407834 w 489"/>
                <a:gd name="T13" fmla="*/ 754219 h 321"/>
                <a:gd name="T14" fmla="*/ 1340554 w 489"/>
                <a:gd name="T15" fmla="*/ 754219 h 321"/>
                <a:gd name="T16" fmla="*/ 1207676 w 489"/>
                <a:gd name="T17" fmla="*/ 800084 h 321"/>
                <a:gd name="T18" fmla="*/ 1172354 w 489"/>
                <a:gd name="T19" fmla="*/ 778001 h 321"/>
                <a:gd name="T20" fmla="*/ 1005836 w 489"/>
                <a:gd name="T21" fmla="*/ 778001 h 321"/>
                <a:gd name="T22" fmla="*/ 940238 w 489"/>
                <a:gd name="T23" fmla="*/ 708354 h 321"/>
                <a:gd name="T24" fmla="*/ 772038 w 489"/>
                <a:gd name="T25" fmla="*/ 708354 h 321"/>
                <a:gd name="T26" fmla="*/ 605520 w 489"/>
                <a:gd name="T27" fmla="*/ 664188 h 321"/>
                <a:gd name="T28" fmla="*/ 536558 w 489"/>
                <a:gd name="T29" fmla="*/ 686271 h 321"/>
                <a:gd name="T30" fmla="*/ 570198 w 489"/>
                <a:gd name="T31" fmla="*/ 778001 h 321"/>
                <a:gd name="T32" fmla="*/ 467596 w 489"/>
                <a:gd name="T33" fmla="*/ 754219 h 321"/>
                <a:gd name="T34" fmla="*/ 334718 w 489"/>
                <a:gd name="T35" fmla="*/ 754219 h 321"/>
                <a:gd name="T36" fmla="*/ 203522 w 489"/>
                <a:gd name="T37" fmla="*/ 886717 h 321"/>
                <a:gd name="T38" fmla="*/ 33640 w 489"/>
                <a:gd name="T39" fmla="*/ 754219 h 321"/>
                <a:gd name="T40" fmla="*/ 0 w 489"/>
                <a:gd name="T41" fmla="*/ 754219 h 321"/>
                <a:gd name="T42" fmla="*/ 33640 w 489"/>
                <a:gd name="T43" fmla="*/ 708354 h 321"/>
                <a:gd name="T44" fmla="*/ 68962 w 489"/>
                <a:gd name="T45" fmla="*/ 686271 h 321"/>
                <a:gd name="T46" fmla="*/ 0 w 489"/>
                <a:gd name="T47" fmla="*/ 642105 h 321"/>
                <a:gd name="T48" fmla="*/ 0 w 489"/>
                <a:gd name="T49" fmla="*/ 620022 h 321"/>
                <a:gd name="T50" fmla="*/ 68962 w 489"/>
                <a:gd name="T51" fmla="*/ 577555 h 321"/>
                <a:gd name="T52" fmla="*/ 301078 w 489"/>
                <a:gd name="T53" fmla="*/ 577555 h 321"/>
                <a:gd name="T54" fmla="*/ 401998 w 489"/>
                <a:gd name="T55" fmla="*/ 533389 h 321"/>
                <a:gd name="T56" fmla="*/ 467596 w 489"/>
                <a:gd name="T57" fmla="*/ 509607 h 321"/>
                <a:gd name="T58" fmla="*/ 467596 w 489"/>
                <a:gd name="T59" fmla="*/ 441660 h 321"/>
                <a:gd name="T60" fmla="*/ 334718 w 489"/>
                <a:gd name="T61" fmla="*/ 332944 h 321"/>
                <a:gd name="T62" fmla="*/ 301078 w 489"/>
                <a:gd name="T63" fmla="*/ 220830 h 321"/>
                <a:gd name="T64" fmla="*/ 366676 w 489"/>
                <a:gd name="T65" fmla="*/ 156280 h 321"/>
                <a:gd name="T66" fmla="*/ 366676 w 489"/>
                <a:gd name="T67" fmla="*/ 112114 h 321"/>
                <a:gd name="T68" fmla="*/ 301078 w 489"/>
                <a:gd name="T69" fmla="*/ 22083 h 321"/>
                <a:gd name="T70" fmla="*/ 536558 w 489"/>
                <a:gd name="T71" fmla="*/ 22083 h 321"/>
                <a:gd name="T72" fmla="*/ 605520 w 489"/>
                <a:gd name="T73" fmla="*/ 44166 h 321"/>
                <a:gd name="T74" fmla="*/ 703076 w 489"/>
                <a:gd name="T75" fmla="*/ 0 h 321"/>
                <a:gd name="T76" fmla="*/ 872958 w 489"/>
                <a:gd name="T77" fmla="*/ 198747 h 321"/>
                <a:gd name="T78" fmla="*/ 1172354 w 489"/>
                <a:gd name="T79" fmla="*/ 198747 h 321"/>
                <a:gd name="T80" fmla="*/ 1237952 w 489"/>
                <a:gd name="T81" fmla="*/ 220830 h 321"/>
                <a:gd name="T82" fmla="*/ 1308596 w 489"/>
                <a:gd name="T83" fmla="*/ 198747 h 321"/>
                <a:gd name="T84" fmla="*/ 1407834 w 489"/>
                <a:gd name="T85" fmla="*/ 242913 h 321"/>
                <a:gd name="T86" fmla="*/ 1407834 w 489"/>
                <a:gd name="T87" fmla="*/ 312559 h 321"/>
                <a:gd name="T88" fmla="*/ 1478478 w 489"/>
                <a:gd name="T89" fmla="*/ 353328 h 321"/>
                <a:gd name="T90" fmla="*/ 1510436 w 489"/>
                <a:gd name="T91" fmla="*/ 312559 h 321"/>
                <a:gd name="T92" fmla="*/ 1572670 w 489"/>
                <a:gd name="T93" fmla="*/ 353328 h 321"/>
                <a:gd name="T94" fmla="*/ 1710594 w 489"/>
                <a:gd name="T95" fmla="*/ 353328 h 321"/>
                <a:gd name="T96" fmla="*/ 1742552 w 489"/>
                <a:gd name="T97" fmla="*/ 332944 h 321"/>
                <a:gd name="T98" fmla="*/ 1946074 w 489"/>
                <a:gd name="T99" fmla="*/ 421276 h 321"/>
                <a:gd name="T100" fmla="*/ 1981396 w 489"/>
                <a:gd name="T101" fmla="*/ 533389 h 321"/>
                <a:gd name="T102" fmla="*/ 1981396 w 489"/>
                <a:gd name="T103" fmla="*/ 597939 h 321"/>
                <a:gd name="T104" fmla="*/ 2045312 w 489"/>
                <a:gd name="T105" fmla="*/ 686271 h 32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89"/>
                <a:gd name="T160" fmla="*/ 0 h 321"/>
                <a:gd name="T161" fmla="*/ 489 w 489"/>
                <a:gd name="T162" fmla="*/ 321 h 32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89" h="321">
                  <a:moveTo>
                    <a:pt x="488" y="248"/>
                  </a:moveTo>
                  <a:lnTo>
                    <a:pt x="448" y="264"/>
                  </a:lnTo>
                  <a:lnTo>
                    <a:pt x="392" y="296"/>
                  </a:lnTo>
                  <a:lnTo>
                    <a:pt x="368" y="304"/>
                  </a:lnTo>
                  <a:lnTo>
                    <a:pt x="352" y="320"/>
                  </a:lnTo>
                  <a:lnTo>
                    <a:pt x="328" y="320"/>
                  </a:lnTo>
                  <a:lnTo>
                    <a:pt x="336" y="272"/>
                  </a:lnTo>
                  <a:lnTo>
                    <a:pt x="320" y="272"/>
                  </a:lnTo>
                  <a:lnTo>
                    <a:pt x="288" y="288"/>
                  </a:lnTo>
                  <a:lnTo>
                    <a:pt x="280" y="280"/>
                  </a:lnTo>
                  <a:lnTo>
                    <a:pt x="240" y="280"/>
                  </a:lnTo>
                  <a:lnTo>
                    <a:pt x="224" y="256"/>
                  </a:lnTo>
                  <a:lnTo>
                    <a:pt x="184" y="256"/>
                  </a:lnTo>
                  <a:lnTo>
                    <a:pt x="144" y="240"/>
                  </a:lnTo>
                  <a:lnTo>
                    <a:pt x="128" y="248"/>
                  </a:lnTo>
                  <a:lnTo>
                    <a:pt x="136" y="280"/>
                  </a:lnTo>
                  <a:lnTo>
                    <a:pt x="112" y="272"/>
                  </a:lnTo>
                  <a:lnTo>
                    <a:pt x="80" y="272"/>
                  </a:lnTo>
                  <a:lnTo>
                    <a:pt x="48" y="320"/>
                  </a:lnTo>
                  <a:lnTo>
                    <a:pt x="8" y="272"/>
                  </a:lnTo>
                  <a:lnTo>
                    <a:pt x="0" y="272"/>
                  </a:lnTo>
                  <a:lnTo>
                    <a:pt x="8" y="256"/>
                  </a:lnTo>
                  <a:lnTo>
                    <a:pt x="16" y="248"/>
                  </a:lnTo>
                  <a:lnTo>
                    <a:pt x="0" y="232"/>
                  </a:lnTo>
                  <a:lnTo>
                    <a:pt x="0" y="224"/>
                  </a:lnTo>
                  <a:lnTo>
                    <a:pt x="16" y="208"/>
                  </a:lnTo>
                  <a:lnTo>
                    <a:pt x="72" y="208"/>
                  </a:lnTo>
                  <a:lnTo>
                    <a:pt x="96" y="192"/>
                  </a:lnTo>
                  <a:lnTo>
                    <a:pt x="112" y="184"/>
                  </a:lnTo>
                  <a:lnTo>
                    <a:pt x="112" y="160"/>
                  </a:lnTo>
                  <a:lnTo>
                    <a:pt x="80" y="120"/>
                  </a:lnTo>
                  <a:lnTo>
                    <a:pt x="72" y="80"/>
                  </a:lnTo>
                  <a:lnTo>
                    <a:pt x="88" y="56"/>
                  </a:lnTo>
                  <a:lnTo>
                    <a:pt x="88" y="40"/>
                  </a:lnTo>
                  <a:lnTo>
                    <a:pt x="72" y="8"/>
                  </a:lnTo>
                  <a:lnTo>
                    <a:pt x="128" y="8"/>
                  </a:lnTo>
                  <a:lnTo>
                    <a:pt x="144" y="16"/>
                  </a:lnTo>
                  <a:lnTo>
                    <a:pt x="168" y="0"/>
                  </a:lnTo>
                  <a:lnTo>
                    <a:pt x="208" y="72"/>
                  </a:lnTo>
                  <a:lnTo>
                    <a:pt x="280" y="72"/>
                  </a:lnTo>
                  <a:lnTo>
                    <a:pt x="296" y="80"/>
                  </a:lnTo>
                  <a:lnTo>
                    <a:pt x="312" y="72"/>
                  </a:lnTo>
                  <a:lnTo>
                    <a:pt x="336" y="88"/>
                  </a:lnTo>
                  <a:lnTo>
                    <a:pt x="336" y="112"/>
                  </a:lnTo>
                  <a:lnTo>
                    <a:pt x="352" y="128"/>
                  </a:lnTo>
                  <a:lnTo>
                    <a:pt x="360" y="112"/>
                  </a:lnTo>
                  <a:lnTo>
                    <a:pt x="376" y="128"/>
                  </a:lnTo>
                  <a:lnTo>
                    <a:pt x="408" y="128"/>
                  </a:lnTo>
                  <a:lnTo>
                    <a:pt x="416" y="120"/>
                  </a:lnTo>
                  <a:lnTo>
                    <a:pt x="464" y="152"/>
                  </a:lnTo>
                  <a:lnTo>
                    <a:pt x="472" y="192"/>
                  </a:lnTo>
                  <a:lnTo>
                    <a:pt x="472" y="216"/>
                  </a:lnTo>
                  <a:lnTo>
                    <a:pt x="488" y="248"/>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6" name="Freeform 26"/>
            <p:cNvSpPr>
              <a:spLocks noChangeArrowheads="1"/>
            </p:cNvSpPr>
            <p:nvPr/>
          </p:nvSpPr>
          <p:spPr bwMode="auto">
            <a:xfrm>
              <a:off x="3823847" y="2532317"/>
              <a:ext cx="512835" cy="657725"/>
            </a:xfrm>
            <a:custGeom>
              <a:avLst/>
              <a:gdLst>
                <a:gd name="T0" fmla="*/ 366551 w 305"/>
                <a:gd name="T1" fmla="*/ 0 h 385"/>
                <a:gd name="T2" fmla="*/ 536375 w 305"/>
                <a:gd name="T3" fmla="*/ 90544 h 385"/>
                <a:gd name="T4" fmla="*/ 736465 w 305"/>
                <a:gd name="T5" fmla="*/ 186213 h 385"/>
                <a:gd name="T6" fmla="*/ 837350 w 305"/>
                <a:gd name="T7" fmla="*/ 275049 h 385"/>
                <a:gd name="T8" fmla="*/ 1005493 w 305"/>
                <a:gd name="T9" fmla="*/ 387801 h 385"/>
                <a:gd name="T10" fmla="*/ 1136644 w 305"/>
                <a:gd name="T11" fmla="*/ 411719 h 385"/>
                <a:gd name="T12" fmla="*/ 1040803 w 305"/>
                <a:gd name="T13" fmla="*/ 411719 h 385"/>
                <a:gd name="T14" fmla="*/ 970183 w 305"/>
                <a:gd name="T15" fmla="*/ 503971 h 385"/>
                <a:gd name="T16" fmla="*/ 1040803 w 305"/>
                <a:gd name="T17" fmla="*/ 640641 h 385"/>
                <a:gd name="T18" fmla="*/ 1207264 w 305"/>
                <a:gd name="T19" fmla="*/ 710685 h 385"/>
                <a:gd name="T20" fmla="*/ 1207264 w 305"/>
                <a:gd name="T21" fmla="*/ 849063 h 385"/>
                <a:gd name="T22" fmla="*/ 1171954 w 305"/>
                <a:gd name="T23" fmla="*/ 919107 h 385"/>
                <a:gd name="T24" fmla="*/ 1103016 w 305"/>
                <a:gd name="T25" fmla="*/ 893481 h 385"/>
                <a:gd name="T26" fmla="*/ 1136644 w 305"/>
                <a:gd name="T27" fmla="*/ 987442 h 385"/>
                <a:gd name="T28" fmla="*/ 1103016 w 305"/>
                <a:gd name="T29" fmla="*/ 1031859 h 385"/>
                <a:gd name="T30" fmla="*/ 939917 w 305"/>
                <a:gd name="T31" fmla="*/ 1098486 h 385"/>
                <a:gd name="T32" fmla="*/ 770093 w 305"/>
                <a:gd name="T33" fmla="*/ 1098486 h 385"/>
                <a:gd name="T34" fmla="*/ 633898 w 305"/>
                <a:gd name="T35" fmla="*/ 1055777 h 385"/>
                <a:gd name="T36" fmla="*/ 536375 w 305"/>
                <a:gd name="T37" fmla="*/ 1098486 h 385"/>
                <a:gd name="T38" fmla="*/ 568322 w 305"/>
                <a:gd name="T39" fmla="*/ 1031859 h 385"/>
                <a:gd name="T40" fmla="*/ 504428 w 305"/>
                <a:gd name="T41" fmla="*/ 1055777 h 385"/>
                <a:gd name="T42" fmla="*/ 334604 w 305"/>
                <a:gd name="T43" fmla="*/ 893481 h 385"/>
                <a:gd name="T44" fmla="*/ 300975 w 305"/>
                <a:gd name="T45" fmla="*/ 756811 h 385"/>
                <a:gd name="T46" fmla="*/ 300975 w 305"/>
                <a:gd name="T47" fmla="*/ 620141 h 385"/>
                <a:gd name="T48" fmla="*/ 300975 w 305"/>
                <a:gd name="T49" fmla="*/ 456137 h 385"/>
                <a:gd name="T50" fmla="*/ 100886 w 305"/>
                <a:gd name="T51" fmla="*/ 435636 h 385"/>
                <a:gd name="T52" fmla="*/ 0 w 305"/>
                <a:gd name="T53" fmla="*/ 387801 h 385"/>
                <a:gd name="T54" fmla="*/ 132833 w 305"/>
                <a:gd name="T55" fmla="*/ 345092 h 385"/>
                <a:gd name="T56" fmla="*/ 169824 w 305"/>
                <a:gd name="T57" fmla="*/ 114461 h 385"/>
                <a:gd name="T58" fmla="*/ 300975 w 305"/>
                <a:gd name="T59" fmla="*/ 160587 h 385"/>
                <a:gd name="T60" fmla="*/ 435489 w 305"/>
                <a:gd name="T61" fmla="*/ 136670 h 385"/>
                <a:gd name="T62" fmla="*/ 334604 w 305"/>
                <a:gd name="T63" fmla="*/ 46126 h 38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05"/>
                <a:gd name="T97" fmla="*/ 0 h 385"/>
                <a:gd name="T98" fmla="*/ 305 w 305"/>
                <a:gd name="T99" fmla="*/ 385 h 38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05" h="385">
                  <a:moveTo>
                    <a:pt x="80" y="8"/>
                  </a:moveTo>
                  <a:lnTo>
                    <a:pt x="88" y="0"/>
                  </a:lnTo>
                  <a:lnTo>
                    <a:pt x="120" y="8"/>
                  </a:lnTo>
                  <a:lnTo>
                    <a:pt x="128" y="32"/>
                  </a:lnTo>
                  <a:lnTo>
                    <a:pt x="152" y="32"/>
                  </a:lnTo>
                  <a:lnTo>
                    <a:pt x="176" y="64"/>
                  </a:lnTo>
                  <a:lnTo>
                    <a:pt x="184" y="56"/>
                  </a:lnTo>
                  <a:lnTo>
                    <a:pt x="200" y="96"/>
                  </a:lnTo>
                  <a:lnTo>
                    <a:pt x="224" y="136"/>
                  </a:lnTo>
                  <a:lnTo>
                    <a:pt x="240" y="136"/>
                  </a:lnTo>
                  <a:lnTo>
                    <a:pt x="256" y="120"/>
                  </a:lnTo>
                  <a:lnTo>
                    <a:pt x="272" y="144"/>
                  </a:lnTo>
                  <a:lnTo>
                    <a:pt x="256" y="160"/>
                  </a:lnTo>
                  <a:lnTo>
                    <a:pt x="248" y="144"/>
                  </a:lnTo>
                  <a:lnTo>
                    <a:pt x="232" y="144"/>
                  </a:lnTo>
                  <a:lnTo>
                    <a:pt x="232" y="176"/>
                  </a:lnTo>
                  <a:lnTo>
                    <a:pt x="224" y="192"/>
                  </a:lnTo>
                  <a:lnTo>
                    <a:pt x="248" y="224"/>
                  </a:lnTo>
                  <a:lnTo>
                    <a:pt x="248" y="248"/>
                  </a:lnTo>
                  <a:lnTo>
                    <a:pt x="288" y="248"/>
                  </a:lnTo>
                  <a:lnTo>
                    <a:pt x="304" y="264"/>
                  </a:lnTo>
                  <a:lnTo>
                    <a:pt x="288" y="296"/>
                  </a:lnTo>
                  <a:lnTo>
                    <a:pt x="296" y="320"/>
                  </a:lnTo>
                  <a:lnTo>
                    <a:pt x="280" y="320"/>
                  </a:lnTo>
                  <a:lnTo>
                    <a:pt x="280" y="312"/>
                  </a:lnTo>
                  <a:lnTo>
                    <a:pt x="264" y="312"/>
                  </a:lnTo>
                  <a:lnTo>
                    <a:pt x="264" y="328"/>
                  </a:lnTo>
                  <a:lnTo>
                    <a:pt x="272" y="344"/>
                  </a:lnTo>
                  <a:lnTo>
                    <a:pt x="264" y="344"/>
                  </a:lnTo>
                  <a:lnTo>
                    <a:pt x="264" y="360"/>
                  </a:lnTo>
                  <a:lnTo>
                    <a:pt x="232" y="384"/>
                  </a:lnTo>
                  <a:lnTo>
                    <a:pt x="224" y="384"/>
                  </a:lnTo>
                  <a:lnTo>
                    <a:pt x="216" y="376"/>
                  </a:lnTo>
                  <a:lnTo>
                    <a:pt x="184" y="384"/>
                  </a:lnTo>
                  <a:lnTo>
                    <a:pt x="168" y="352"/>
                  </a:lnTo>
                  <a:lnTo>
                    <a:pt x="152" y="368"/>
                  </a:lnTo>
                  <a:lnTo>
                    <a:pt x="152" y="384"/>
                  </a:lnTo>
                  <a:lnTo>
                    <a:pt x="128" y="384"/>
                  </a:lnTo>
                  <a:lnTo>
                    <a:pt x="128" y="368"/>
                  </a:lnTo>
                  <a:lnTo>
                    <a:pt x="136" y="360"/>
                  </a:lnTo>
                  <a:lnTo>
                    <a:pt x="128" y="352"/>
                  </a:lnTo>
                  <a:lnTo>
                    <a:pt x="120" y="368"/>
                  </a:lnTo>
                  <a:lnTo>
                    <a:pt x="88" y="360"/>
                  </a:lnTo>
                  <a:lnTo>
                    <a:pt x="80" y="312"/>
                  </a:lnTo>
                  <a:lnTo>
                    <a:pt x="80" y="296"/>
                  </a:lnTo>
                  <a:lnTo>
                    <a:pt x="72" y="264"/>
                  </a:lnTo>
                  <a:lnTo>
                    <a:pt x="32" y="240"/>
                  </a:lnTo>
                  <a:lnTo>
                    <a:pt x="72" y="216"/>
                  </a:lnTo>
                  <a:lnTo>
                    <a:pt x="80" y="216"/>
                  </a:lnTo>
                  <a:lnTo>
                    <a:pt x="72" y="160"/>
                  </a:lnTo>
                  <a:lnTo>
                    <a:pt x="48" y="168"/>
                  </a:lnTo>
                  <a:lnTo>
                    <a:pt x="24" y="152"/>
                  </a:lnTo>
                  <a:lnTo>
                    <a:pt x="16" y="136"/>
                  </a:lnTo>
                  <a:lnTo>
                    <a:pt x="0" y="136"/>
                  </a:lnTo>
                  <a:lnTo>
                    <a:pt x="8" y="120"/>
                  </a:lnTo>
                  <a:lnTo>
                    <a:pt x="32" y="120"/>
                  </a:lnTo>
                  <a:lnTo>
                    <a:pt x="40" y="88"/>
                  </a:lnTo>
                  <a:lnTo>
                    <a:pt x="40" y="40"/>
                  </a:lnTo>
                  <a:lnTo>
                    <a:pt x="48" y="40"/>
                  </a:lnTo>
                  <a:lnTo>
                    <a:pt x="72" y="56"/>
                  </a:lnTo>
                  <a:lnTo>
                    <a:pt x="80" y="72"/>
                  </a:lnTo>
                  <a:lnTo>
                    <a:pt x="104" y="48"/>
                  </a:lnTo>
                  <a:lnTo>
                    <a:pt x="104" y="32"/>
                  </a:lnTo>
                  <a:lnTo>
                    <a:pt x="80" y="16"/>
                  </a:lnTo>
                  <a:lnTo>
                    <a:pt x="80" y="8"/>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7" name="Freeform 27"/>
            <p:cNvSpPr>
              <a:spLocks noChangeArrowheads="1"/>
            </p:cNvSpPr>
            <p:nvPr/>
          </p:nvSpPr>
          <p:spPr bwMode="auto">
            <a:xfrm>
              <a:off x="3367059" y="2327452"/>
              <a:ext cx="634739" cy="614595"/>
            </a:xfrm>
            <a:custGeom>
              <a:avLst/>
              <a:gdLst>
                <a:gd name="T0" fmla="*/ 841829 w 377"/>
                <a:gd name="T1" fmla="*/ 22132 h 361"/>
                <a:gd name="T2" fmla="*/ 1045552 w 377"/>
                <a:gd name="T3" fmla="*/ 0 h 361"/>
                <a:gd name="T4" fmla="*/ 1112898 w 377"/>
                <a:gd name="T5" fmla="*/ 45967 h 361"/>
                <a:gd name="T6" fmla="*/ 1281264 w 377"/>
                <a:gd name="T7" fmla="*/ 68099 h 361"/>
                <a:gd name="T8" fmla="*/ 1351977 w 377"/>
                <a:gd name="T9" fmla="*/ 45967 h 361"/>
                <a:gd name="T10" fmla="*/ 1417640 w 377"/>
                <a:gd name="T11" fmla="*/ 45967 h 361"/>
                <a:gd name="T12" fmla="*/ 1180244 w 377"/>
                <a:gd name="T13" fmla="*/ 178760 h 361"/>
                <a:gd name="T14" fmla="*/ 1146571 w 377"/>
                <a:gd name="T15" fmla="*/ 245157 h 361"/>
                <a:gd name="T16" fmla="*/ 1180244 w 377"/>
                <a:gd name="T17" fmla="*/ 268992 h 361"/>
                <a:gd name="T18" fmla="*/ 1215601 w 377"/>
                <a:gd name="T19" fmla="*/ 268992 h 361"/>
                <a:gd name="T20" fmla="*/ 1351977 w 377"/>
                <a:gd name="T21" fmla="*/ 357521 h 361"/>
                <a:gd name="T22" fmla="*/ 1483303 w 377"/>
                <a:gd name="T23" fmla="*/ 357521 h 361"/>
                <a:gd name="T24" fmla="*/ 1483303 w 377"/>
                <a:gd name="T25" fmla="*/ 406893 h 361"/>
                <a:gd name="T26" fmla="*/ 1584322 w 377"/>
                <a:gd name="T27" fmla="*/ 429025 h 361"/>
                <a:gd name="T28" fmla="*/ 1584322 w 377"/>
                <a:gd name="T29" fmla="*/ 474992 h 361"/>
                <a:gd name="T30" fmla="*/ 1483303 w 377"/>
                <a:gd name="T31" fmla="*/ 537983 h 361"/>
                <a:gd name="T32" fmla="*/ 1483303 w 377"/>
                <a:gd name="T33" fmla="*/ 497124 h 361"/>
                <a:gd name="T34" fmla="*/ 1382283 w 377"/>
                <a:gd name="T35" fmla="*/ 451157 h 361"/>
                <a:gd name="T36" fmla="*/ 1316620 w 377"/>
                <a:gd name="T37" fmla="*/ 451157 h 361"/>
                <a:gd name="T38" fmla="*/ 1316620 w 377"/>
                <a:gd name="T39" fmla="*/ 585653 h 361"/>
                <a:gd name="T40" fmla="*/ 1281264 w 377"/>
                <a:gd name="T41" fmla="*/ 674182 h 361"/>
                <a:gd name="T42" fmla="*/ 1180244 w 377"/>
                <a:gd name="T43" fmla="*/ 674182 h 361"/>
                <a:gd name="T44" fmla="*/ 1146571 w 377"/>
                <a:gd name="T45" fmla="*/ 696314 h 361"/>
                <a:gd name="T46" fmla="*/ 1215601 w 377"/>
                <a:gd name="T47" fmla="*/ 718446 h 361"/>
                <a:gd name="T48" fmla="*/ 1250958 w 377"/>
                <a:gd name="T49" fmla="*/ 766116 h 361"/>
                <a:gd name="T50" fmla="*/ 1351977 w 377"/>
                <a:gd name="T51" fmla="*/ 806975 h 361"/>
                <a:gd name="T52" fmla="*/ 1447946 w 377"/>
                <a:gd name="T53" fmla="*/ 786545 h 361"/>
                <a:gd name="T54" fmla="*/ 1483303 w 377"/>
                <a:gd name="T55" fmla="*/ 943173 h 361"/>
                <a:gd name="T56" fmla="*/ 1281264 w 377"/>
                <a:gd name="T57" fmla="*/ 1011273 h 361"/>
                <a:gd name="T58" fmla="*/ 1250958 w 377"/>
                <a:gd name="T59" fmla="*/ 987438 h 361"/>
                <a:gd name="T60" fmla="*/ 1215601 w 377"/>
                <a:gd name="T61" fmla="*/ 1011273 h 361"/>
                <a:gd name="T62" fmla="*/ 1082592 w 377"/>
                <a:gd name="T63" fmla="*/ 1011273 h 361"/>
                <a:gd name="T64" fmla="*/ 1011878 w 377"/>
                <a:gd name="T65" fmla="*/ 965306 h 361"/>
                <a:gd name="T66" fmla="*/ 979889 w 377"/>
                <a:gd name="T67" fmla="*/ 1011273 h 361"/>
                <a:gd name="T68" fmla="*/ 912543 w 377"/>
                <a:gd name="T69" fmla="*/ 965306 h 361"/>
                <a:gd name="T70" fmla="*/ 912543 w 377"/>
                <a:gd name="T71" fmla="*/ 897207 h 361"/>
                <a:gd name="T72" fmla="*/ 811523 w 377"/>
                <a:gd name="T73" fmla="*/ 852942 h 361"/>
                <a:gd name="T74" fmla="*/ 740809 w 377"/>
                <a:gd name="T75" fmla="*/ 875074 h 361"/>
                <a:gd name="T76" fmla="*/ 675147 w 377"/>
                <a:gd name="T77" fmla="*/ 852942 h 361"/>
                <a:gd name="T78" fmla="*/ 372088 w 377"/>
                <a:gd name="T79" fmla="*/ 829107 h 361"/>
                <a:gd name="T80" fmla="*/ 203723 w 377"/>
                <a:gd name="T81" fmla="*/ 650347 h 361"/>
                <a:gd name="T82" fmla="*/ 69030 w 377"/>
                <a:gd name="T83" fmla="*/ 515851 h 361"/>
                <a:gd name="T84" fmla="*/ 0 w 377"/>
                <a:gd name="T85" fmla="*/ 357521 h 361"/>
                <a:gd name="T86" fmla="*/ 133009 w 377"/>
                <a:gd name="T87" fmla="*/ 357521 h 361"/>
                <a:gd name="T88" fmla="*/ 473108 w 377"/>
                <a:gd name="T89" fmla="*/ 221322 h 361"/>
                <a:gd name="T90" fmla="*/ 574127 w 377"/>
                <a:gd name="T91" fmla="*/ 221322 h 361"/>
                <a:gd name="T92" fmla="*/ 710504 w 377"/>
                <a:gd name="T93" fmla="*/ 221322 h 361"/>
                <a:gd name="T94" fmla="*/ 811523 w 377"/>
                <a:gd name="T95" fmla="*/ 136198 h 361"/>
                <a:gd name="T96" fmla="*/ 841829 w 377"/>
                <a:gd name="T97" fmla="*/ 22132 h 36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77"/>
                <a:gd name="T148" fmla="*/ 0 h 361"/>
                <a:gd name="T149" fmla="*/ 377 w 377"/>
                <a:gd name="T150" fmla="*/ 361 h 36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77" h="361">
                  <a:moveTo>
                    <a:pt x="200" y="8"/>
                  </a:moveTo>
                  <a:lnTo>
                    <a:pt x="248" y="0"/>
                  </a:lnTo>
                  <a:lnTo>
                    <a:pt x="264" y="16"/>
                  </a:lnTo>
                  <a:lnTo>
                    <a:pt x="304" y="24"/>
                  </a:lnTo>
                  <a:lnTo>
                    <a:pt x="320" y="16"/>
                  </a:lnTo>
                  <a:lnTo>
                    <a:pt x="336" y="16"/>
                  </a:lnTo>
                  <a:lnTo>
                    <a:pt x="280" y="64"/>
                  </a:lnTo>
                  <a:lnTo>
                    <a:pt x="272" y="88"/>
                  </a:lnTo>
                  <a:lnTo>
                    <a:pt x="280" y="96"/>
                  </a:lnTo>
                  <a:lnTo>
                    <a:pt x="288" y="96"/>
                  </a:lnTo>
                  <a:lnTo>
                    <a:pt x="320" y="128"/>
                  </a:lnTo>
                  <a:lnTo>
                    <a:pt x="352" y="128"/>
                  </a:lnTo>
                  <a:lnTo>
                    <a:pt x="352" y="144"/>
                  </a:lnTo>
                  <a:lnTo>
                    <a:pt x="376" y="152"/>
                  </a:lnTo>
                  <a:lnTo>
                    <a:pt x="376" y="168"/>
                  </a:lnTo>
                  <a:lnTo>
                    <a:pt x="352" y="192"/>
                  </a:lnTo>
                  <a:lnTo>
                    <a:pt x="352" y="176"/>
                  </a:lnTo>
                  <a:lnTo>
                    <a:pt x="328" y="160"/>
                  </a:lnTo>
                  <a:lnTo>
                    <a:pt x="312" y="160"/>
                  </a:lnTo>
                  <a:lnTo>
                    <a:pt x="312" y="208"/>
                  </a:lnTo>
                  <a:lnTo>
                    <a:pt x="304" y="240"/>
                  </a:lnTo>
                  <a:lnTo>
                    <a:pt x="280" y="240"/>
                  </a:lnTo>
                  <a:lnTo>
                    <a:pt x="272" y="248"/>
                  </a:lnTo>
                  <a:lnTo>
                    <a:pt x="288" y="256"/>
                  </a:lnTo>
                  <a:lnTo>
                    <a:pt x="296" y="272"/>
                  </a:lnTo>
                  <a:lnTo>
                    <a:pt x="320" y="288"/>
                  </a:lnTo>
                  <a:lnTo>
                    <a:pt x="344" y="280"/>
                  </a:lnTo>
                  <a:lnTo>
                    <a:pt x="352" y="336"/>
                  </a:lnTo>
                  <a:lnTo>
                    <a:pt x="304" y="360"/>
                  </a:lnTo>
                  <a:lnTo>
                    <a:pt x="296" y="352"/>
                  </a:lnTo>
                  <a:lnTo>
                    <a:pt x="288" y="360"/>
                  </a:lnTo>
                  <a:lnTo>
                    <a:pt x="256" y="360"/>
                  </a:lnTo>
                  <a:lnTo>
                    <a:pt x="240" y="344"/>
                  </a:lnTo>
                  <a:lnTo>
                    <a:pt x="232" y="360"/>
                  </a:lnTo>
                  <a:lnTo>
                    <a:pt x="216" y="344"/>
                  </a:lnTo>
                  <a:lnTo>
                    <a:pt x="216" y="320"/>
                  </a:lnTo>
                  <a:lnTo>
                    <a:pt x="192" y="304"/>
                  </a:lnTo>
                  <a:lnTo>
                    <a:pt x="176" y="312"/>
                  </a:lnTo>
                  <a:lnTo>
                    <a:pt x="160" y="304"/>
                  </a:lnTo>
                  <a:lnTo>
                    <a:pt x="88" y="296"/>
                  </a:lnTo>
                  <a:lnTo>
                    <a:pt x="48" y="232"/>
                  </a:lnTo>
                  <a:lnTo>
                    <a:pt x="16" y="184"/>
                  </a:lnTo>
                  <a:lnTo>
                    <a:pt x="0" y="128"/>
                  </a:lnTo>
                  <a:lnTo>
                    <a:pt x="32" y="128"/>
                  </a:lnTo>
                  <a:lnTo>
                    <a:pt x="112" y="80"/>
                  </a:lnTo>
                  <a:lnTo>
                    <a:pt x="136" y="80"/>
                  </a:lnTo>
                  <a:lnTo>
                    <a:pt x="168" y="80"/>
                  </a:lnTo>
                  <a:lnTo>
                    <a:pt x="192" y="48"/>
                  </a:lnTo>
                  <a:lnTo>
                    <a:pt x="200" y="8"/>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8" name="Freeform 28"/>
            <p:cNvSpPr>
              <a:spLocks noChangeArrowheads="1"/>
            </p:cNvSpPr>
            <p:nvPr/>
          </p:nvSpPr>
          <p:spPr bwMode="auto">
            <a:xfrm>
              <a:off x="3354448" y="1768309"/>
              <a:ext cx="418956" cy="780952"/>
            </a:xfrm>
            <a:custGeom>
              <a:avLst/>
              <a:gdLst>
                <a:gd name="T0" fmla="*/ 873246 w 249"/>
                <a:gd name="T1" fmla="*/ 965510 h 457"/>
                <a:gd name="T2" fmla="*/ 837912 w 249"/>
                <a:gd name="T3" fmla="*/ 1080004 h 457"/>
                <a:gd name="T4" fmla="*/ 736959 w 249"/>
                <a:gd name="T5" fmla="*/ 1173991 h 457"/>
                <a:gd name="T6" fmla="*/ 570386 w 249"/>
                <a:gd name="T7" fmla="*/ 1150067 h 457"/>
                <a:gd name="T8" fmla="*/ 334828 w 249"/>
                <a:gd name="T9" fmla="*/ 1237219 h 457"/>
                <a:gd name="T10" fmla="*/ 169938 w 249"/>
                <a:gd name="T11" fmla="*/ 1307283 h 457"/>
                <a:gd name="T12" fmla="*/ 33651 w 249"/>
                <a:gd name="T13" fmla="*/ 1307283 h 457"/>
                <a:gd name="T14" fmla="*/ 0 w 249"/>
                <a:gd name="T15" fmla="*/ 1285068 h 457"/>
                <a:gd name="T16" fmla="*/ 68985 w 249"/>
                <a:gd name="T17" fmla="*/ 1103928 h 457"/>
                <a:gd name="T18" fmla="*/ 100953 w 249"/>
                <a:gd name="T19" fmla="*/ 1057788 h 457"/>
                <a:gd name="T20" fmla="*/ 33651 w 249"/>
                <a:gd name="T21" fmla="*/ 941585 h 457"/>
                <a:gd name="T22" fmla="*/ 68985 w 249"/>
                <a:gd name="T23" fmla="*/ 758737 h 457"/>
                <a:gd name="T24" fmla="*/ 100953 w 249"/>
                <a:gd name="T25" fmla="*/ 642534 h 457"/>
                <a:gd name="T26" fmla="*/ 132922 w 249"/>
                <a:gd name="T27" fmla="*/ 596394 h 457"/>
                <a:gd name="T28" fmla="*/ 68985 w 249"/>
                <a:gd name="T29" fmla="*/ 551964 h 457"/>
                <a:gd name="T30" fmla="*/ 132922 w 249"/>
                <a:gd name="T31" fmla="*/ 461394 h 457"/>
                <a:gd name="T32" fmla="*/ 232192 w 249"/>
                <a:gd name="T33" fmla="*/ 322976 h 457"/>
                <a:gd name="T34" fmla="*/ 232192 w 249"/>
                <a:gd name="T35" fmla="*/ 230697 h 457"/>
                <a:gd name="T36" fmla="*/ 301177 w 249"/>
                <a:gd name="T37" fmla="*/ 230697 h 457"/>
                <a:gd name="T38" fmla="*/ 504766 w 249"/>
                <a:gd name="T39" fmla="*/ 70064 h 457"/>
                <a:gd name="T40" fmla="*/ 605720 w 249"/>
                <a:gd name="T41" fmla="*/ 46139 h 457"/>
                <a:gd name="T42" fmla="*/ 708355 w 249"/>
                <a:gd name="T43" fmla="*/ 0 h 457"/>
                <a:gd name="T44" fmla="*/ 736959 w 249"/>
                <a:gd name="T45" fmla="*/ 22215 h 457"/>
                <a:gd name="T46" fmla="*/ 905214 w 249"/>
                <a:gd name="T47" fmla="*/ 0 h 457"/>
                <a:gd name="T48" fmla="*/ 1006167 w 249"/>
                <a:gd name="T49" fmla="*/ 70064 h 457"/>
                <a:gd name="T50" fmla="*/ 905214 w 249"/>
                <a:gd name="T51" fmla="*/ 92279 h 457"/>
                <a:gd name="T52" fmla="*/ 873246 w 249"/>
                <a:gd name="T53" fmla="*/ 136709 h 457"/>
                <a:gd name="T54" fmla="*/ 1006167 w 249"/>
                <a:gd name="T55" fmla="*/ 136709 h 457"/>
                <a:gd name="T56" fmla="*/ 1043184 w 249"/>
                <a:gd name="T57" fmla="*/ 254621 h 457"/>
                <a:gd name="T58" fmla="*/ 975881 w 249"/>
                <a:gd name="T59" fmla="*/ 345191 h 457"/>
                <a:gd name="T60" fmla="*/ 905214 w 249"/>
                <a:gd name="T61" fmla="*/ 299052 h 457"/>
                <a:gd name="T62" fmla="*/ 807626 w 249"/>
                <a:gd name="T63" fmla="*/ 345191 h 457"/>
                <a:gd name="T64" fmla="*/ 837912 w 249"/>
                <a:gd name="T65" fmla="*/ 391330 h 457"/>
                <a:gd name="T66" fmla="*/ 772292 w 249"/>
                <a:gd name="T67" fmla="*/ 461394 h 457"/>
                <a:gd name="T68" fmla="*/ 942230 w 249"/>
                <a:gd name="T69" fmla="*/ 620319 h 457"/>
                <a:gd name="T70" fmla="*/ 807626 w 249"/>
                <a:gd name="T71" fmla="*/ 871522 h 457"/>
                <a:gd name="T72" fmla="*/ 873246 w 249"/>
                <a:gd name="T73" fmla="*/ 965510 h 45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9"/>
                <a:gd name="T112" fmla="*/ 0 h 457"/>
                <a:gd name="T113" fmla="*/ 249 w 249"/>
                <a:gd name="T114" fmla="*/ 457 h 45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9" h="457">
                  <a:moveTo>
                    <a:pt x="208" y="336"/>
                  </a:moveTo>
                  <a:lnTo>
                    <a:pt x="200" y="376"/>
                  </a:lnTo>
                  <a:lnTo>
                    <a:pt x="176" y="408"/>
                  </a:lnTo>
                  <a:lnTo>
                    <a:pt x="136" y="400"/>
                  </a:lnTo>
                  <a:lnTo>
                    <a:pt x="80" y="432"/>
                  </a:lnTo>
                  <a:lnTo>
                    <a:pt x="40" y="456"/>
                  </a:lnTo>
                  <a:lnTo>
                    <a:pt x="8" y="456"/>
                  </a:lnTo>
                  <a:lnTo>
                    <a:pt x="0" y="448"/>
                  </a:lnTo>
                  <a:lnTo>
                    <a:pt x="16" y="384"/>
                  </a:lnTo>
                  <a:lnTo>
                    <a:pt x="24" y="368"/>
                  </a:lnTo>
                  <a:lnTo>
                    <a:pt x="8" y="328"/>
                  </a:lnTo>
                  <a:lnTo>
                    <a:pt x="16" y="264"/>
                  </a:lnTo>
                  <a:lnTo>
                    <a:pt x="24" y="224"/>
                  </a:lnTo>
                  <a:lnTo>
                    <a:pt x="32" y="208"/>
                  </a:lnTo>
                  <a:lnTo>
                    <a:pt x="16" y="192"/>
                  </a:lnTo>
                  <a:lnTo>
                    <a:pt x="32" y="160"/>
                  </a:lnTo>
                  <a:lnTo>
                    <a:pt x="56" y="112"/>
                  </a:lnTo>
                  <a:lnTo>
                    <a:pt x="56" y="80"/>
                  </a:lnTo>
                  <a:lnTo>
                    <a:pt x="72" y="80"/>
                  </a:lnTo>
                  <a:lnTo>
                    <a:pt x="120" y="24"/>
                  </a:lnTo>
                  <a:lnTo>
                    <a:pt x="144" y="16"/>
                  </a:lnTo>
                  <a:lnTo>
                    <a:pt x="168" y="0"/>
                  </a:lnTo>
                  <a:lnTo>
                    <a:pt x="176" y="8"/>
                  </a:lnTo>
                  <a:lnTo>
                    <a:pt x="216" y="0"/>
                  </a:lnTo>
                  <a:lnTo>
                    <a:pt x="240" y="24"/>
                  </a:lnTo>
                  <a:lnTo>
                    <a:pt x="216" y="32"/>
                  </a:lnTo>
                  <a:lnTo>
                    <a:pt x="208" y="48"/>
                  </a:lnTo>
                  <a:lnTo>
                    <a:pt x="240" y="48"/>
                  </a:lnTo>
                  <a:lnTo>
                    <a:pt x="248" y="88"/>
                  </a:lnTo>
                  <a:lnTo>
                    <a:pt x="232" y="120"/>
                  </a:lnTo>
                  <a:lnTo>
                    <a:pt x="216" y="104"/>
                  </a:lnTo>
                  <a:lnTo>
                    <a:pt x="192" y="120"/>
                  </a:lnTo>
                  <a:lnTo>
                    <a:pt x="200" y="136"/>
                  </a:lnTo>
                  <a:lnTo>
                    <a:pt x="184" y="160"/>
                  </a:lnTo>
                  <a:lnTo>
                    <a:pt x="224" y="216"/>
                  </a:lnTo>
                  <a:lnTo>
                    <a:pt x="192" y="304"/>
                  </a:lnTo>
                  <a:lnTo>
                    <a:pt x="208" y="336"/>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29" name="Freeform 29"/>
            <p:cNvSpPr>
              <a:spLocks noChangeArrowheads="1"/>
            </p:cNvSpPr>
            <p:nvPr/>
          </p:nvSpPr>
          <p:spPr bwMode="auto">
            <a:xfrm>
              <a:off x="2908870" y="1903859"/>
              <a:ext cx="540859" cy="1038189"/>
            </a:xfrm>
            <a:custGeom>
              <a:avLst/>
              <a:gdLst>
                <a:gd name="T0" fmla="*/ 1358045 w 321"/>
                <a:gd name="T1" fmla="*/ 1358681 h 609"/>
                <a:gd name="T2" fmla="*/ 1253580 w 321"/>
                <a:gd name="T3" fmla="*/ 1406414 h 609"/>
                <a:gd name="T4" fmla="*/ 1187868 w 321"/>
                <a:gd name="T5" fmla="*/ 1382547 h 609"/>
                <a:gd name="T6" fmla="*/ 946924 w 321"/>
                <a:gd name="T7" fmla="*/ 1382547 h 609"/>
                <a:gd name="T8" fmla="*/ 1019376 w 321"/>
                <a:gd name="T9" fmla="*/ 1471194 h 609"/>
                <a:gd name="T10" fmla="*/ 946924 w 321"/>
                <a:gd name="T11" fmla="*/ 1585412 h 609"/>
                <a:gd name="T12" fmla="*/ 982308 w 321"/>
                <a:gd name="T13" fmla="*/ 1721791 h 609"/>
                <a:gd name="T14" fmla="*/ 847514 w 321"/>
                <a:gd name="T15" fmla="*/ 1697925 h 609"/>
                <a:gd name="T16" fmla="*/ 647009 w 321"/>
                <a:gd name="T17" fmla="*/ 1607573 h 609"/>
                <a:gd name="T18" fmla="*/ 404381 w 321"/>
                <a:gd name="T19" fmla="*/ 1561545 h 609"/>
                <a:gd name="T20" fmla="*/ 237574 w 321"/>
                <a:gd name="T21" fmla="*/ 1471194 h 609"/>
                <a:gd name="T22" fmla="*/ 69082 w 321"/>
                <a:gd name="T23" fmla="*/ 1471194 h 609"/>
                <a:gd name="T24" fmla="*/ 69082 w 321"/>
                <a:gd name="T25" fmla="*/ 1450737 h 609"/>
                <a:gd name="T26" fmla="*/ 0 w 321"/>
                <a:gd name="T27" fmla="*/ 1428575 h 609"/>
                <a:gd name="T28" fmla="*/ 33698 w 321"/>
                <a:gd name="T29" fmla="*/ 1406414 h 609"/>
                <a:gd name="T30" fmla="*/ 33698 w 321"/>
                <a:gd name="T31" fmla="*/ 1336519 h 609"/>
                <a:gd name="T32" fmla="*/ 0 w 321"/>
                <a:gd name="T33" fmla="*/ 1314358 h 609"/>
                <a:gd name="T34" fmla="*/ 69082 w 321"/>
                <a:gd name="T35" fmla="*/ 1292196 h 609"/>
                <a:gd name="T36" fmla="*/ 203875 w 321"/>
                <a:gd name="T37" fmla="*/ 1292196 h 609"/>
                <a:gd name="T38" fmla="*/ 203875 w 321"/>
                <a:gd name="T39" fmla="*/ 975113 h 609"/>
                <a:gd name="T40" fmla="*/ 372367 w 321"/>
                <a:gd name="T41" fmla="*/ 975113 h 609"/>
                <a:gd name="T42" fmla="*/ 372367 w 321"/>
                <a:gd name="T43" fmla="*/ 1017732 h 609"/>
                <a:gd name="T44" fmla="*/ 473462 w 321"/>
                <a:gd name="T45" fmla="*/ 1017732 h 609"/>
                <a:gd name="T46" fmla="*/ 473462 w 321"/>
                <a:gd name="T47" fmla="*/ 929085 h 609"/>
                <a:gd name="T48" fmla="*/ 677337 w 321"/>
                <a:gd name="T49" fmla="*/ 929085 h 609"/>
                <a:gd name="T50" fmla="*/ 711036 w 321"/>
                <a:gd name="T51" fmla="*/ 794411 h 609"/>
                <a:gd name="T52" fmla="*/ 711036 w 321"/>
                <a:gd name="T53" fmla="*/ 700650 h 609"/>
                <a:gd name="T54" fmla="*/ 609941 w 321"/>
                <a:gd name="T55" fmla="*/ 656326 h 609"/>
                <a:gd name="T56" fmla="*/ 473462 w 321"/>
                <a:gd name="T57" fmla="*/ 588137 h 609"/>
                <a:gd name="T58" fmla="*/ 404381 w 321"/>
                <a:gd name="T59" fmla="*/ 523356 h 609"/>
                <a:gd name="T60" fmla="*/ 438079 w 321"/>
                <a:gd name="T61" fmla="*/ 407434 h 609"/>
                <a:gd name="T62" fmla="*/ 507161 w 321"/>
                <a:gd name="T63" fmla="*/ 364815 h 609"/>
                <a:gd name="T64" fmla="*/ 609941 w 321"/>
                <a:gd name="T65" fmla="*/ 407434 h 609"/>
                <a:gd name="T66" fmla="*/ 748104 w 321"/>
                <a:gd name="T67" fmla="*/ 407434 h 609"/>
                <a:gd name="T68" fmla="*/ 780117 w 321"/>
                <a:gd name="T69" fmla="*/ 339244 h 609"/>
                <a:gd name="T70" fmla="*/ 847514 w 321"/>
                <a:gd name="T71" fmla="*/ 339244 h 609"/>
                <a:gd name="T72" fmla="*/ 813816 w 321"/>
                <a:gd name="T73" fmla="*/ 247188 h 609"/>
                <a:gd name="T74" fmla="*/ 1048020 w 321"/>
                <a:gd name="T75" fmla="*/ 90351 h 609"/>
                <a:gd name="T76" fmla="*/ 1048020 w 321"/>
                <a:gd name="T77" fmla="*/ 46028 h 609"/>
                <a:gd name="T78" fmla="*/ 1187868 w 321"/>
                <a:gd name="T79" fmla="*/ 46028 h 609"/>
                <a:gd name="T80" fmla="*/ 1218196 w 321"/>
                <a:gd name="T81" fmla="*/ 69894 h 609"/>
                <a:gd name="T82" fmla="*/ 1253580 w 321"/>
                <a:gd name="T83" fmla="*/ 22162 h 609"/>
                <a:gd name="T84" fmla="*/ 1288963 w 321"/>
                <a:gd name="T85" fmla="*/ 0 h 609"/>
                <a:gd name="T86" fmla="*/ 1358045 w 321"/>
                <a:gd name="T87" fmla="*/ 69894 h 609"/>
                <a:gd name="T88" fmla="*/ 1358045 w 321"/>
                <a:gd name="T89" fmla="*/ 90351 h 609"/>
                <a:gd name="T90" fmla="*/ 1187868 w 321"/>
                <a:gd name="T91" fmla="*/ 317082 h 609"/>
                <a:gd name="T92" fmla="*/ 1253580 w 321"/>
                <a:gd name="T93" fmla="*/ 364815 h 609"/>
                <a:gd name="T94" fmla="*/ 1187868 w 321"/>
                <a:gd name="T95" fmla="*/ 523356 h 609"/>
                <a:gd name="T96" fmla="*/ 1152485 w 321"/>
                <a:gd name="T97" fmla="*/ 700650 h 609"/>
                <a:gd name="T98" fmla="*/ 1218196 w 321"/>
                <a:gd name="T99" fmla="*/ 816572 h 609"/>
                <a:gd name="T100" fmla="*/ 1117101 w 321"/>
                <a:gd name="T101" fmla="*/ 1017732 h 609"/>
                <a:gd name="T102" fmla="*/ 1152485 w 321"/>
                <a:gd name="T103" fmla="*/ 1062055 h 609"/>
                <a:gd name="T104" fmla="*/ 1218196 w 321"/>
                <a:gd name="T105" fmla="*/ 1220597 h 609"/>
                <a:gd name="T106" fmla="*/ 1358045 w 321"/>
                <a:gd name="T107" fmla="*/ 1358681 h 60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21"/>
                <a:gd name="T163" fmla="*/ 0 h 609"/>
                <a:gd name="T164" fmla="*/ 321 w 321"/>
                <a:gd name="T165" fmla="*/ 609 h 60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21" h="609">
                  <a:moveTo>
                    <a:pt x="320" y="480"/>
                  </a:moveTo>
                  <a:lnTo>
                    <a:pt x="296" y="496"/>
                  </a:lnTo>
                  <a:lnTo>
                    <a:pt x="280" y="488"/>
                  </a:lnTo>
                  <a:lnTo>
                    <a:pt x="224" y="488"/>
                  </a:lnTo>
                  <a:lnTo>
                    <a:pt x="240" y="520"/>
                  </a:lnTo>
                  <a:lnTo>
                    <a:pt x="224" y="560"/>
                  </a:lnTo>
                  <a:lnTo>
                    <a:pt x="232" y="608"/>
                  </a:lnTo>
                  <a:lnTo>
                    <a:pt x="200" y="600"/>
                  </a:lnTo>
                  <a:lnTo>
                    <a:pt x="152" y="568"/>
                  </a:lnTo>
                  <a:lnTo>
                    <a:pt x="96" y="552"/>
                  </a:lnTo>
                  <a:lnTo>
                    <a:pt x="56" y="520"/>
                  </a:lnTo>
                  <a:lnTo>
                    <a:pt x="16" y="520"/>
                  </a:lnTo>
                  <a:lnTo>
                    <a:pt x="16" y="512"/>
                  </a:lnTo>
                  <a:lnTo>
                    <a:pt x="0" y="504"/>
                  </a:lnTo>
                  <a:lnTo>
                    <a:pt x="8" y="496"/>
                  </a:lnTo>
                  <a:lnTo>
                    <a:pt x="8" y="472"/>
                  </a:lnTo>
                  <a:lnTo>
                    <a:pt x="0" y="464"/>
                  </a:lnTo>
                  <a:lnTo>
                    <a:pt x="16" y="456"/>
                  </a:lnTo>
                  <a:lnTo>
                    <a:pt x="48" y="456"/>
                  </a:lnTo>
                  <a:lnTo>
                    <a:pt x="48" y="344"/>
                  </a:lnTo>
                  <a:lnTo>
                    <a:pt x="88" y="344"/>
                  </a:lnTo>
                  <a:lnTo>
                    <a:pt x="88" y="360"/>
                  </a:lnTo>
                  <a:lnTo>
                    <a:pt x="112" y="360"/>
                  </a:lnTo>
                  <a:lnTo>
                    <a:pt x="112" y="328"/>
                  </a:lnTo>
                  <a:lnTo>
                    <a:pt x="160" y="328"/>
                  </a:lnTo>
                  <a:lnTo>
                    <a:pt x="168" y="280"/>
                  </a:lnTo>
                  <a:lnTo>
                    <a:pt x="168" y="248"/>
                  </a:lnTo>
                  <a:lnTo>
                    <a:pt x="144" y="232"/>
                  </a:lnTo>
                  <a:lnTo>
                    <a:pt x="112" y="208"/>
                  </a:lnTo>
                  <a:lnTo>
                    <a:pt x="96" y="184"/>
                  </a:lnTo>
                  <a:lnTo>
                    <a:pt x="104" y="144"/>
                  </a:lnTo>
                  <a:lnTo>
                    <a:pt x="120" y="128"/>
                  </a:lnTo>
                  <a:lnTo>
                    <a:pt x="144" y="144"/>
                  </a:lnTo>
                  <a:lnTo>
                    <a:pt x="176" y="144"/>
                  </a:lnTo>
                  <a:lnTo>
                    <a:pt x="184" y="120"/>
                  </a:lnTo>
                  <a:lnTo>
                    <a:pt x="200" y="120"/>
                  </a:lnTo>
                  <a:lnTo>
                    <a:pt x="192" y="88"/>
                  </a:lnTo>
                  <a:lnTo>
                    <a:pt x="248" y="32"/>
                  </a:lnTo>
                  <a:lnTo>
                    <a:pt x="248" y="16"/>
                  </a:lnTo>
                  <a:lnTo>
                    <a:pt x="280" y="16"/>
                  </a:lnTo>
                  <a:lnTo>
                    <a:pt x="288" y="24"/>
                  </a:lnTo>
                  <a:lnTo>
                    <a:pt x="296" y="8"/>
                  </a:lnTo>
                  <a:lnTo>
                    <a:pt x="304" y="0"/>
                  </a:lnTo>
                  <a:lnTo>
                    <a:pt x="320" y="24"/>
                  </a:lnTo>
                  <a:lnTo>
                    <a:pt x="320" y="32"/>
                  </a:lnTo>
                  <a:lnTo>
                    <a:pt x="280" y="112"/>
                  </a:lnTo>
                  <a:lnTo>
                    <a:pt x="296" y="128"/>
                  </a:lnTo>
                  <a:lnTo>
                    <a:pt x="280" y="184"/>
                  </a:lnTo>
                  <a:lnTo>
                    <a:pt x="272" y="248"/>
                  </a:lnTo>
                  <a:lnTo>
                    <a:pt x="288" y="288"/>
                  </a:lnTo>
                  <a:lnTo>
                    <a:pt x="264" y="360"/>
                  </a:lnTo>
                  <a:lnTo>
                    <a:pt x="272" y="376"/>
                  </a:lnTo>
                  <a:lnTo>
                    <a:pt x="288" y="432"/>
                  </a:lnTo>
                  <a:lnTo>
                    <a:pt x="320" y="480"/>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30" name="Freeform 30"/>
            <p:cNvSpPr>
              <a:spLocks noChangeArrowheads="1"/>
            </p:cNvSpPr>
            <p:nvPr/>
          </p:nvSpPr>
          <p:spPr bwMode="auto">
            <a:xfrm>
              <a:off x="2807984" y="1917722"/>
              <a:ext cx="295651" cy="534498"/>
            </a:xfrm>
            <a:custGeom>
              <a:avLst/>
              <a:gdLst>
                <a:gd name="T0" fmla="*/ 706556 w 177"/>
                <a:gd name="T1" fmla="*/ 343240 h 313"/>
                <a:gd name="T2" fmla="*/ 644753 w 177"/>
                <a:gd name="T3" fmla="*/ 295425 h 313"/>
                <a:gd name="T4" fmla="*/ 481059 w 177"/>
                <a:gd name="T5" fmla="*/ 254442 h 313"/>
                <a:gd name="T6" fmla="*/ 546203 w 177"/>
                <a:gd name="T7" fmla="*/ 90506 h 313"/>
                <a:gd name="T8" fmla="*/ 516136 w 177"/>
                <a:gd name="T9" fmla="*/ 0 h 313"/>
                <a:gd name="T10" fmla="*/ 292310 w 177"/>
                <a:gd name="T11" fmla="*/ 158813 h 313"/>
                <a:gd name="T12" fmla="*/ 257233 w 177"/>
                <a:gd name="T13" fmla="*/ 319333 h 313"/>
                <a:gd name="T14" fmla="*/ 162023 w 177"/>
                <a:gd name="T15" fmla="*/ 343240 h 313"/>
                <a:gd name="T16" fmla="*/ 33407 w 177"/>
                <a:gd name="T17" fmla="*/ 411546 h 313"/>
                <a:gd name="T18" fmla="*/ 0 w 177"/>
                <a:gd name="T19" fmla="*/ 478145 h 313"/>
                <a:gd name="T20" fmla="*/ 162023 w 177"/>
                <a:gd name="T21" fmla="*/ 549867 h 313"/>
                <a:gd name="T22" fmla="*/ 162023 w 177"/>
                <a:gd name="T23" fmla="*/ 640373 h 313"/>
                <a:gd name="T24" fmla="*/ 193760 w 177"/>
                <a:gd name="T25" fmla="*/ 686480 h 313"/>
                <a:gd name="T26" fmla="*/ 162023 w 177"/>
                <a:gd name="T27" fmla="*/ 754786 h 313"/>
                <a:gd name="T28" fmla="*/ 193760 w 177"/>
                <a:gd name="T29" fmla="*/ 799186 h 313"/>
                <a:gd name="T30" fmla="*/ 384179 w 177"/>
                <a:gd name="T31" fmla="*/ 893107 h 313"/>
                <a:gd name="T32" fmla="*/ 454334 w 177"/>
                <a:gd name="T33" fmla="*/ 893107 h 313"/>
                <a:gd name="T34" fmla="*/ 454334 w 177"/>
                <a:gd name="T35" fmla="*/ 848708 h 313"/>
                <a:gd name="T36" fmla="*/ 516136 w 177"/>
                <a:gd name="T37" fmla="*/ 778694 h 313"/>
                <a:gd name="T38" fmla="*/ 481059 w 177"/>
                <a:gd name="T39" fmla="*/ 686480 h 313"/>
                <a:gd name="T40" fmla="*/ 454334 w 177"/>
                <a:gd name="T41" fmla="*/ 686480 h 313"/>
                <a:gd name="T42" fmla="*/ 417586 w 177"/>
                <a:gd name="T43" fmla="*/ 595974 h 313"/>
                <a:gd name="T44" fmla="*/ 481059 w 177"/>
                <a:gd name="T45" fmla="*/ 595974 h 313"/>
                <a:gd name="T46" fmla="*/ 481059 w 177"/>
                <a:gd name="T47" fmla="*/ 502052 h 313"/>
                <a:gd name="T48" fmla="*/ 546203 w 177"/>
                <a:gd name="T49" fmla="*/ 502052 h 313"/>
                <a:gd name="T50" fmla="*/ 609676 w 177"/>
                <a:gd name="T51" fmla="*/ 525960 h 313"/>
                <a:gd name="T52" fmla="*/ 644753 w 177"/>
                <a:gd name="T53" fmla="*/ 387639 h 313"/>
                <a:gd name="T54" fmla="*/ 706556 w 177"/>
                <a:gd name="T55" fmla="*/ 343240 h 31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77"/>
                <a:gd name="T85" fmla="*/ 0 h 313"/>
                <a:gd name="T86" fmla="*/ 177 w 177"/>
                <a:gd name="T87" fmla="*/ 313 h 31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77" h="313">
                  <a:moveTo>
                    <a:pt x="176" y="120"/>
                  </a:moveTo>
                  <a:lnTo>
                    <a:pt x="160" y="104"/>
                  </a:lnTo>
                  <a:lnTo>
                    <a:pt x="120" y="88"/>
                  </a:lnTo>
                  <a:lnTo>
                    <a:pt x="136" y="32"/>
                  </a:lnTo>
                  <a:lnTo>
                    <a:pt x="128" y="0"/>
                  </a:lnTo>
                  <a:lnTo>
                    <a:pt x="72" y="56"/>
                  </a:lnTo>
                  <a:lnTo>
                    <a:pt x="64" y="112"/>
                  </a:lnTo>
                  <a:lnTo>
                    <a:pt x="40" y="120"/>
                  </a:lnTo>
                  <a:lnTo>
                    <a:pt x="8" y="144"/>
                  </a:lnTo>
                  <a:lnTo>
                    <a:pt x="0" y="168"/>
                  </a:lnTo>
                  <a:lnTo>
                    <a:pt x="40" y="192"/>
                  </a:lnTo>
                  <a:lnTo>
                    <a:pt x="40" y="224"/>
                  </a:lnTo>
                  <a:lnTo>
                    <a:pt x="48" y="240"/>
                  </a:lnTo>
                  <a:lnTo>
                    <a:pt x="40" y="264"/>
                  </a:lnTo>
                  <a:lnTo>
                    <a:pt x="48" y="280"/>
                  </a:lnTo>
                  <a:lnTo>
                    <a:pt x="96" y="312"/>
                  </a:lnTo>
                  <a:lnTo>
                    <a:pt x="112" y="312"/>
                  </a:lnTo>
                  <a:lnTo>
                    <a:pt x="112" y="296"/>
                  </a:lnTo>
                  <a:lnTo>
                    <a:pt x="128" y="272"/>
                  </a:lnTo>
                  <a:lnTo>
                    <a:pt x="120" y="240"/>
                  </a:lnTo>
                  <a:lnTo>
                    <a:pt x="112" y="240"/>
                  </a:lnTo>
                  <a:lnTo>
                    <a:pt x="104" y="208"/>
                  </a:lnTo>
                  <a:lnTo>
                    <a:pt x="120" y="208"/>
                  </a:lnTo>
                  <a:lnTo>
                    <a:pt x="120" y="176"/>
                  </a:lnTo>
                  <a:lnTo>
                    <a:pt x="136" y="176"/>
                  </a:lnTo>
                  <a:lnTo>
                    <a:pt x="152" y="184"/>
                  </a:lnTo>
                  <a:lnTo>
                    <a:pt x="160" y="136"/>
                  </a:lnTo>
                  <a:lnTo>
                    <a:pt x="176" y="120"/>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31" name="Freeform 31"/>
            <p:cNvSpPr>
              <a:spLocks noChangeArrowheads="1"/>
            </p:cNvSpPr>
            <p:nvPr/>
          </p:nvSpPr>
          <p:spPr bwMode="auto">
            <a:xfrm>
              <a:off x="1750086" y="1386305"/>
              <a:ext cx="1443225" cy="1434056"/>
            </a:xfrm>
            <a:custGeom>
              <a:avLst/>
              <a:gdLst>
                <a:gd name="T0" fmla="*/ 2667524 w 857"/>
                <a:gd name="T1" fmla="*/ 1360733 h 841"/>
                <a:gd name="T2" fmla="*/ 2839297 w 857"/>
                <a:gd name="T3" fmla="*/ 1517610 h 841"/>
                <a:gd name="T4" fmla="*/ 2839297 w 857"/>
                <a:gd name="T5" fmla="*/ 1607984 h 841"/>
                <a:gd name="T6" fmla="*/ 3110428 w 857"/>
                <a:gd name="T7" fmla="*/ 1769976 h 841"/>
                <a:gd name="T8" fmla="*/ 3140741 w 857"/>
                <a:gd name="T9" fmla="*/ 1700064 h 841"/>
                <a:gd name="T10" fmla="*/ 3174421 w 857"/>
                <a:gd name="T11" fmla="*/ 1563650 h 841"/>
                <a:gd name="T12" fmla="*/ 3110428 w 857"/>
                <a:gd name="T13" fmla="*/ 1476685 h 841"/>
                <a:gd name="T14" fmla="*/ 3174421 w 857"/>
                <a:gd name="T15" fmla="*/ 1382901 h 841"/>
                <a:gd name="T16" fmla="*/ 3376507 w 857"/>
                <a:gd name="T17" fmla="*/ 1451108 h 841"/>
                <a:gd name="T18" fmla="*/ 3617325 w 857"/>
                <a:gd name="T19" fmla="*/ 1563650 h 841"/>
                <a:gd name="T20" fmla="*/ 3376507 w 857"/>
                <a:gd name="T21" fmla="*/ 1793849 h 841"/>
                <a:gd name="T22" fmla="*/ 3277148 w 857"/>
                <a:gd name="T23" fmla="*/ 1882518 h 841"/>
                <a:gd name="T24" fmla="*/ 3110428 w 857"/>
                <a:gd name="T25" fmla="*/ 1836478 h 841"/>
                <a:gd name="T26" fmla="*/ 2974020 w 857"/>
                <a:gd name="T27" fmla="*/ 2131474 h 841"/>
                <a:gd name="T28" fmla="*/ 2938655 w 857"/>
                <a:gd name="T29" fmla="*/ 2201387 h 841"/>
                <a:gd name="T30" fmla="*/ 2906659 w 857"/>
                <a:gd name="T31" fmla="*/ 2290056 h 841"/>
                <a:gd name="T32" fmla="*/ 2667524 w 857"/>
                <a:gd name="T33" fmla="*/ 2382136 h 841"/>
                <a:gd name="T34" fmla="*/ 2504172 w 857"/>
                <a:gd name="T35" fmla="*/ 2153642 h 841"/>
                <a:gd name="T36" fmla="*/ 2433442 w 857"/>
                <a:gd name="T37" fmla="*/ 2131474 h 841"/>
                <a:gd name="T38" fmla="*/ 2229673 w 857"/>
                <a:gd name="T39" fmla="*/ 1971188 h 841"/>
                <a:gd name="T40" fmla="*/ 2094950 w 857"/>
                <a:gd name="T41" fmla="*/ 2015522 h 841"/>
                <a:gd name="T42" fmla="*/ 2061269 w 857"/>
                <a:gd name="T43" fmla="*/ 2063267 h 841"/>
                <a:gd name="T44" fmla="*/ 2025904 w 857"/>
                <a:gd name="T45" fmla="*/ 2201387 h 841"/>
                <a:gd name="T46" fmla="*/ 1961910 w 857"/>
                <a:gd name="T47" fmla="*/ 2111012 h 841"/>
                <a:gd name="T48" fmla="*/ 1756457 w 857"/>
                <a:gd name="T49" fmla="*/ 2063267 h 841"/>
                <a:gd name="T50" fmla="*/ 1722776 w 857"/>
                <a:gd name="T51" fmla="*/ 1952431 h 841"/>
                <a:gd name="T52" fmla="*/ 1926545 w 857"/>
                <a:gd name="T53" fmla="*/ 1971188 h 841"/>
                <a:gd name="T54" fmla="*/ 2061269 w 857"/>
                <a:gd name="T55" fmla="*/ 1906391 h 841"/>
                <a:gd name="T56" fmla="*/ 1961910 w 857"/>
                <a:gd name="T57" fmla="*/ 1814311 h 841"/>
                <a:gd name="T58" fmla="*/ 2128631 w 857"/>
                <a:gd name="T59" fmla="*/ 1700064 h 841"/>
                <a:gd name="T60" fmla="*/ 2263354 w 857"/>
                <a:gd name="T61" fmla="*/ 1607984 h 841"/>
                <a:gd name="T62" fmla="*/ 2025904 w 857"/>
                <a:gd name="T63" fmla="*/ 1157817 h 841"/>
                <a:gd name="T64" fmla="*/ 1722776 w 857"/>
                <a:gd name="T65" fmla="*/ 1021403 h 841"/>
                <a:gd name="T66" fmla="*/ 1449961 w 857"/>
                <a:gd name="T67" fmla="*/ 953195 h 841"/>
                <a:gd name="T68" fmla="*/ 1183882 w 857"/>
                <a:gd name="T69" fmla="*/ 883283 h 841"/>
                <a:gd name="T70" fmla="*/ 879071 w 857"/>
                <a:gd name="T71" fmla="*/ 953195 h 841"/>
                <a:gd name="T72" fmla="*/ 203769 w 857"/>
                <a:gd name="T73" fmla="*/ 680367 h 841"/>
                <a:gd name="T74" fmla="*/ 33681 w 857"/>
                <a:gd name="T75" fmla="*/ 453578 h 841"/>
                <a:gd name="T76" fmla="*/ 203769 w 857"/>
                <a:gd name="T77" fmla="*/ 429705 h 841"/>
                <a:gd name="T78" fmla="*/ 473216 w 857"/>
                <a:gd name="T79" fmla="*/ 271124 h 841"/>
                <a:gd name="T80" fmla="*/ 574259 w 857"/>
                <a:gd name="T81" fmla="*/ 180749 h 841"/>
                <a:gd name="T82" fmla="*/ 912751 w 857"/>
                <a:gd name="T83" fmla="*/ 90375 h 841"/>
                <a:gd name="T84" fmla="*/ 980113 w 857"/>
                <a:gd name="T85" fmla="*/ 0 h 841"/>
                <a:gd name="T86" fmla="*/ 1215879 w 857"/>
                <a:gd name="T87" fmla="*/ 208032 h 841"/>
                <a:gd name="T88" fmla="*/ 1251244 w 857"/>
                <a:gd name="T89" fmla="*/ 364908 h 841"/>
                <a:gd name="T90" fmla="*/ 1316922 w 857"/>
                <a:gd name="T91" fmla="*/ 499618 h 841"/>
                <a:gd name="T92" fmla="*/ 1421332 w 857"/>
                <a:gd name="T93" fmla="*/ 545657 h 841"/>
                <a:gd name="T94" fmla="*/ 1722776 w 857"/>
                <a:gd name="T95" fmla="*/ 499618 h 841"/>
                <a:gd name="T96" fmla="*/ 1722776 w 857"/>
                <a:gd name="T97" fmla="*/ 612159 h 841"/>
                <a:gd name="T98" fmla="*/ 1623418 w 857"/>
                <a:gd name="T99" fmla="*/ 722996 h 841"/>
                <a:gd name="T100" fmla="*/ 1823819 w 857"/>
                <a:gd name="T101" fmla="*/ 931028 h 841"/>
                <a:gd name="T102" fmla="*/ 2094950 w 857"/>
                <a:gd name="T103" fmla="*/ 975363 h 841"/>
                <a:gd name="T104" fmla="*/ 2229673 w 857"/>
                <a:gd name="T105" fmla="*/ 905450 h 841"/>
                <a:gd name="T106" fmla="*/ 2467123 w 857"/>
                <a:gd name="T107" fmla="*/ 905450 h 841"/>
                <a:gd name="T108" fmla="*/ 2635528 w 857"/>
                <a:gd name="T109" fmla="*/ 953195 h 841"/>
                <a:gd name="T110" fmla="*/ 2433442 w 857"/>
                <a:gd name="T111" fmla="*/ 1110072 h 841"/>
                <a:gd name="T112" fmla="*/ 2534485 w 857"/>
                <a:gd name="T113" fmla="*/ 1292526 h 84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57"/>
                <a:gd name="T172" fmla="*/ 0 h 841"/>
                <a:gd name="T173" fmla="*/ 857 w 857"/>
                <a:gd name="T174" fmla="*/ 841 h 84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57" h="841">
                  <a:moveTo>
                    <a:pt x="640" y="456"/>
                  </a:moveTo>
                  <a:lnTo>
                    <a:pt x="632" y="480"/>
                  </a:lnTo>
                  <a:lnTo>
                    <a:pt x="680" y="504"/>
                  </a:lnTo>
                  <a:lnTo>
                    <a:pt x="672" y="536"/>
                  </a:lnTo>
                  <a:lnTo>
                    <a:pt x="680" y="544"/>
                  </a:lnTo>
                  <a:lnTo>
                    <a:pt x="672" y="568"/>
                  </a:lnTo>
                  <a:lnTo>
                    <a:pt x="680" y="592"/>
                  </a:lnTo>
                  <a:lnTo>
                    <a:pt x="736" y="624"/>
                  </a:lnTo>
                  <a:lnTo>
                    <a:pt x="744" y="624"/>
                  </a:lnTo>
                  <a:lnTo>
                    <a:pt x="744" y="600"/>
                  </a:lnTo>
                  <a:lnTo>
                    <a:pt x="760" y="584"/>
                  </a:lnTo>
                  <a:lnTo>
                    <a:pt x="752" y="552"/>
                  </a:lnTo>
                  <a:lnTo>
                    <a:pt x="736" y="544"/>
                  </a:lnTo>
                  <a:lnTo>
                    <a:pt x="736" y="520"/>
                  </a:lnTo>
                  <a:lnTo>
                    <a:pt x="752" y="520"/>
                  </a:lnTo>
                  <a:lnTo>
                    <a:pt x="752" y="488"/>
                  </a:lnTo>
                  <a:lnTo>
                    <a:pt x="784" y="496"/>
                  </a:lnTo>
                  <a:lnTo>
                    <a:pt x="800" y="512"/>
                  </a:lnTo>
                  <a:lnTo>
                    <a:pt x="840" y="536"/>
                  </a:lnTo>
                  <a:lnTo>
                    <a:pt x="856" y="552"/>
                  </a:lnTo>
                  <a:lnTo>
                    <a:pt x="848" y="632"/>
                  </a:lnTo>
                  <a:lnTo>
                    <a:pt x="800" y="632"/>
                  </a:lnTo>
                  <a:lnTo>
                    <a:pt x="800" y="664"/>
                  </a:lnTo>
                  <a:lnTo>
                    <a:pt x="776" y="664"/>
                  </a:lnTo>
                  <a:lnTo>
                    <a:pt x="776" y="648"/>
                  </a:lnTo>
                  <a:lnTo>
                    <a:pt x="736" y="648"/>
                  </a:lnTo>
                  <a:lnTo>
                    <a:pt x="736" y="760"/>
                  </a:lnTo>
                  <a:lnTo>
                    <a:pt x="704" y="752"/>
                  </a:lnTo>
                  <a:lnTo>
                    <a:pt x="688" y="768"/>
                  </a:lnTo>
                  <a:lnTo>
                    <a:pt x="696" y="776"/>
                  </a:lnTo>
                  <a:lnTo>
                    <a:pt x="704" y="800"/>
                  </a:lnTo>
                  <a:lnTo>
                    <a:pt x="688" y="808"/>
                  </a:lnTo>
                  <a:lnTo>
                    <a:pt x="664" y="840"/>
                  </a:lnTo>
                  <a:lnTo>
                    <a:pt x="632" y="840"/>
                  </a:lnTo>
                  <a:lnTo>
                    <a:pt x="608" y="816"/>
                  </a:lnTo>
                  <a:lnTo>
                    <a:pt x="592" y="760"/>
                  </a:lnTo>
                  <a:lnTo>
                    <a:pt x="592" y="752"/>
                  </a:lnTo>
                  <a:lnTo>
                    <a:pt x="576" y="752"/>
                  </a:lnTo>
                  <a:lnTo>
                    <a:pt x="544" y="736"/>
                  </a:lnTo>
                  <a:lnTo>
                    <a:pt x="528" y="696"/>
                  </a:lnTo>
                  <a:lnTo>
                    <a:pt x="512" y="704"/>
                  </a:lnTo>
                  <a:lnTo>
                    <a:pt x="496" y="712"/>
                  </a:lnTo>
                  <a:lnTo>
                    <a:pt x="488" y="712"/>
                  </a:lnTo>
                  <a:lnTo>
                    <a:pt x="488" y="728"/>
                  </a:lnTo>
                  <a:lnTo>
                    <a:pt x="496" y="752"/>
                  </a:lnTo>
                  <a:lnTo>
                    <a:pt x="480" y="776"/>
                  </a:lnTo>
                  <a:lnTo>
                    <a:pt x="448" y="768"/>
                  </a:lnTo>
                  <a:lnTo>
                    <a:pt x="464" y="744"/>
                  </a:lnTo>
                  <a:lnTo>
                    <a:pt x="448" y="736"/>
                  </a:lnTo>
                  <a:lnTo>
                    <a:pt x="416" y="728"/>
                  </a:lnTo>
                  <a:lnTo>
                    <a:pt x="400" y="704"/>
                  </a:lnTo>
                  <a:lnTo>
                    <a:pt x="408" y="688"/>
                  </a:lnTo>
                  <a:lnTo>
                    <a:pt x="424" y="688"/>
                  </a:lnTo>
                  <a:lnTo>
                    <a:pt x="456" y="696"/>
                  </a:lnTo>
                  <a:lnTo>
                    <a:pt x="480" y="680"/>
                  </a:lnTo>
                  <a:lnTo>
                    <a:pt x="488" y="672"/>
                  </a:lnTo>
                  <a:lnTo>
                    <a:pt x="464" y="664"/>
                  </a:lnTo>
                  <a:lnTo>
                    <a:pt x="464" y="640"/>
                  </a:lnTo>
                  <a:lnTo>
                    <a:pt x="496" y="632"/>
                  </a:lnTo>
                  <a:lnTo>
                    <a:pt x="504" y="600"/>
                  </a:lnTo>
                  <a:lnTo>
                    <a:pt x="528" y="600"/>
                  </a:lnTo>
                  <a:lnTo>
                    <a:pt x="536" y="568"/>
                  </a:lnTo>
                  <a:lnTo>
                    <a:pt x="520" y="480"/>
                  </a:lnTo>
                  <a:lnTo>
                    <a:pt x="480" y="408"/>
                  </a:lnTo>
                  <a:lnTo>
                    <a:pt x="480" y="432"/>
                  </a:lnTo>
                  <a:lnTo>
                    <a:pt x="408" y="360"/>
                  </a:lnTo>
                  <a:lnTo>
                    <a:pt x="392" y="368"/>
                  </a:lnTo>
                  <a:lnTo>
                    <a:pt x="344" y="336"/>
                  </a:lnTo>
                  <a:lnTo>
                    <a:pt x="336" y="304"/>
                  </a:lnTo>
                  <a:lnTo>
                    <a:pt x="280" y="312"/>
                  </a:lnTo>
                  <a:lnTo>
                    <a:pt x="224" y="288"/>
                  </a:lnTo>
                  <a:lnTo>
                    <a:pt x="208" y="336"/>
                  </a:lnTo>
                  <a:lnTo>
                    <a:pt x="136" y="280"/>
                  </a:lnTo>
                  <a:lnTo>
                    <a:pt x="48" y="240"/>
                  </a:lnTo>
                  <a:lnTo>
                    <a:pt x="0" y="248"/>
                  </a:lnTo>
                  <a:lnTo>
                    <a:pt x="8" y="160"/>
                  </a:lnTo>
                  <a:lnTo>
                    <a:pt x="24" y="144"/>
                  </a:lnTo>
                  <a:lnTo>
                    <a:pt x="48" y="152"/>
                  </a:lnTo>
                  <a:lnTo>
                    <a:pt x="72" y="112"/>
                  </a:lnTo>
                  <a:lnTo>
                    <a:pt x="112" y="96"/>
                  </a:lnTo>
                  <a:lnTo>
                    <a:pt x="136" y="80"/>
                  </a:lnTo>
                  <a:lnTo>
                    <a:pt x="136" y="64"/>
                  </a:lnTo>
                  <a:lnTo>
                    <a:pt x="200" y="64"/>
                  </a:lnTo>
                  <a:lnTo>
                    <a:pt x="216" y="32"/>
                  </a:lnTo>
                  <a:lnTo>
                    <a:pt x="216" y="8"/>
                  </a:lnTo>
                  <a:lnTo>
                    <a:pt x="232" y="0"/>
                  </a:lnTo>
                  <a:lnTo>
                    <a:pt x="272" y="8"/>
                  </a:lnTo>
                  <a:lnTo>
                    <a:pt x="288" y="72"/>
                  </a:lnTo>
                  <a:lnTo>
                    <a:pt x="288" y="104"/>
                  </a:lnTo>
                  <a:lnTo>
                    <a:pt x="296" y="128"/>
                  </a:lnTo>
                  <a:lnTo>
                    <a:pt x="312" y="152"/>
                  </a:lnTo>
                  <a:lnTo>
                    <a:pt x="312" y="176"/>
                  </a:lnTo>
                  <a:lnTo>
                    <a:pt x="320" y="192"/>
                  </a:lnTo>
                  <a:lnTo>
                    <a:pt x="336" y="192"/>
                  </a:lnTo>
                  <a:lnTo>
                    <a:pt x="336" y="168"/>
                  </a:lnTo>
                  <a:lnTo>
                    <a:pt x="408" y="176"/>
                  </a:lnTo>
                  <a:lnTo>
                    <a:pt x="408" y="200"/>
                  </a:lnTo>
                  <a:lnTo>
                    <a:pt x="408" y="216"/>
                  </a:lnTo>
                  <a:lnTo>
                    <a:pt x="384" y="240"/>
                  </a:lnTo>
                  <a:lnTo>
                    <a:pt x="384" y="256"/>
                  </a:lnTo>
                  <a:lnTo>
                    <a:pt x="432" y="304"/>
                  </a:lnTo>
                  <a:lnTo>
                    <a:pt x="432" y="328"/>
                  </a:lnTo>
                  <a:lnTo>
                    <a:pt x="488" y="352"/>
                  </a:lnTo>
                  <a:lnTo>
                    <a:pt x="496" y="344"/>
                  </a:lnTo>
                  <a:lnTo>
                    <a:pt x="488" y="312"/>
                  </a:lnTo>
                  <a:lnTo>
                    <a:pt x="528" y="320"/>
                  </a:lnTo>
                  <a:lnTo>
                    <a:pt x="536" y="320"/>
                  </a:lnTo>
                  <a:lnTo>
                    <a:pt x="584" y="320"/>
                  </a:lnTo>
                  <a:lnTo>
                    <a:pt x="608" y="312"/>
                  </a:lnTo>
                  <a:lnTo>
                    <a:pt x="624" y="336"/>
                  </a:lnTo>
                  <a:lnTo>
                    <a:pt x="584" y="368"/>
                  </a:lnTo>
                  <a:lnTo>
                    <a:pt x="576" y="392"/>
                  </a:lnTo>
                  <a:lnTo>
                    <a:pt x="568" y="416"/>
                  </a:lnTo>
                  <a:lnTo>
                    <a:pt x="600" y="456"/>
                  </a:lnTo>
                  <a:lnTo>
                    <a:pt x="640" y="456"/>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32" name="Freeform 32"/>
            <p:cNvSpPr>
              <a:spLocks noChangeArrowheads="1"/>
            </p:cNvSpPr>
            <p:nvPr/>
          </p:nvSpPr>
          <p:spPr bwMode="auto">
            <a:xfrm>
              <a:off x="2208275" y="61614"/>
              <a:ext cx="2397436" cy="2117966"/>
            </a:xfrm>
            <a:custGeom>
              <a:avLst/>
              <a:gdLst>
                <a:gd name="T0" fmla="*/ 68979 w 1425"/>
                <a:gd name="T1" fmla="*/ 2554871 h 1241"/>
                <a:gd name="T2" fmla="*/ 265821 w 1425"/>
                <a:gd name="T3" fmla="*/ 2759670 h 1241"/>
                <a:gd name="T4" fmla="*/ 570337 w 1425"/>
                <a:gd name="T5" fmla="*/ 2780150 h 1241"/>
                <a:gd name="T6" fmla="*/ 469393 w 1425"/>
                <a:gd name="T7" fmla="*/ 2938870 h 1241"/>
                <a:gd name="T8" fmla="*/ 905137 w 1425"/>
                <a:gd name="T9" fmla="*/ 3217056 h 1241"/>
                <a:gd name="T10" fmla="*/ 1075061 w 1425"/>
                <a:gd name="T11" fmla="*/ 3121483 h 1241"/>
                <a:gd name="T12" fmla="*/ 1478839 w 1425"/>
                <a:gd name="T13" fmla="*/ 3145376 h 1241"/>
                <a:gd name="T14" fmla="*/ 1377895 w 1425"/>
                <a:gd name="T15" fmla="*/ 3532788 h 1241"/>
                <a:gd name="T16" fmla="*/ 1779991 w 1425"/>
                <a:gd name="T17" fmla="*/ 3420148 h 1241"/>
                <a:gd name="T18" fmla="*/ 2086190 w 1425"/>
                <a:gd name="T19" fmla="*/ 3167562 h 1241"/>
                <a:gd name="T20" fmla="*/ 2348646 w 1425"/>
                <a:gd name="T21" fmla="*/ 3486708 h 1241"/>
                <a:gd name="T22" fmla="*/ 2520252 w 1425"/>
                <a:gd name="T23" fmla="*/ 3420148 h 1241"/>
                <a:gd name="T24" fmla="*/ 2787755 w 1425"/>
                <a:gd name="T25" fmla="*/ 3167562 h 1241"/>
                <a:gd name="T26" fmla="*/ 2957679 w 1425"/>
                <a:gd name="T27" fmla="*/ 3121483 h 1241"/>
                <a:gd name="T28" fmla="*/ 3090589 w 1425"/>
                <a:gd name="T29" fmla="*/ 3121483 h 1241"/>
                <a:gd name="T30" fmla="*/ 3361458 w 1425"/>
                <a:gd name="T31" fmla="*/ 2921803 h 1241"/>
                <a:gd name="T32" fmla="*/ 3625596 w 1425"/>
                <a:gd name="T33" fmla="*/ 2874017 h 1241"/>
                <a:gd name="T34" fmla="*/ 3761872 w 1425"/>
                <a:gd name="T35" fmla="*/ 2621431 h 1241"/>
                <a:gd name="T36" fmla="*/ 3962078 w 1425"/>
                <a:gd name="T37" fmla="*/ 2597538 h 1241"/>
                <a:gd name="T38" fmla="*/ 4231264 w 1425"/>
                <a:gd name="T39" fmla="*/ 2484898 h 1241"/>
                <a:gd name="T40" fmla="*/ 4567746 w 1425"/>
                <a:gd name="T41" fmla="*/ 2348365 h 1241"/>
                <a:gd name="T42" fmla="*/ 4734305 w 1425"/>
                <a:gd name="T43" fmla="*/ 2621431 h 1241"/>
                <a:gd name="T44" fmla="*/ 4934512 w 1425"/>
                <a:gd name="T45" fmla="*/ 2529271 h 1241"/>
                <a:gd name="T46" fmla="*/ 4934512 w 1425"/>
                <a:gd name="T47" fmla="*/ 2394445 h 1241"/>
                <a:gd name="T48" fmla="*/ 5676455 w 1425"/>
                <a:gd name="T49" fmla="*/ 2235726 h 1241"/>
                <a:gd name="T50" fmla="*/ 5777400 w 1425"/>
                <a:gd name="T51" fmla="*/ 2077006 h 1241"/>
                <a:gd name="T52" fmla="*/ 5508214 w 1425"/>
                <a:gd name="T53" fmla="*/ 1914873 h 1241"/>
                <a:gd name="T54" fmla="*/ 5308007 w 1425"/>
                <a:gd name="T55" fmla="*/ 1594021 h 1241"/>
                <a:gd name="T56" fmla="*/ 5609159 w 1425"/>
                <a:gd name="T57" fmla="*/ 1594021 h 1241"/>
                <a:gd name="T58" fmla="*/ 5676455 w 1425"/>
                <a:gd name="T59" fmla="*/ 1344849 h 1241"/>
                <a:gd name="T60" fmla="*/ 5439236 w 1425"/>
                <a:gd name="T61" fmla="*/ 1230502 h 1241"/>
                <a:gd name="T62" fmla="*/ 5841332 w 1425"/>
                <a:gd name="T63" fmla="*/ 841384 h 1241"/>
                <a:gd name="T64" fmla="*/ 5979290 w 1425"/>
                <a:gd name="T65" fmla="*/ 365225 h 1241"/>
                <a:gd name="T66" fmla="*/ 5644490 w 1425"/>
                <a:gd name="T67" fmla="*/ 365225 h 1241"/>
                <a:gd name="T68" fmla="*/ 5308007 w 1425"/>
                <a:gd name="T69" fmla="*/ 208213 h 1241"/>
                <a:gd name="T70" fmla="*/ 5003491 w 1425"/>
                <a:gd name="T71" fmla="*/ 186026 h 1241"/>
                <a:gd name="T72" fmla="*/ 4902546 w 1425"/>
                <a:gd name="T73" fmla="*/ 0 h 1241"/>
                <a:gd name="T74" fmla="*/ 4872263 w 1425"/>
                <a:gd name="T75" fmla="*/ 186026 h 1241"/>
                <a:gd name="T76" fmla="*/ 4734305 w 1425"/>
                <a:gd name="T77" fmla="*/ 477865 h 1241"/>
                <a:gd name="T78" fmla="*/ 4702339 w 1425"/>
                <a:gd name="T79" fmla="*/ 684371 h 1241"/>
                <a:gd name="T80" fmla="*/ 4165650 w 1425"/>
                <a:gd name="T81" fmla="*/ 795304 h 1241"/>
                <a:gd name="T82" fmla="*/ 4165650 w 1425"/>
                <a:gd name="T83" fmla="*/ 1230502 h 1241"/>
                <a:gd name="T84" fmla="*/ 4431471 w 1425"/>
                <a:gd name="T85" fmla="*/ 1186129 h 1241"/>
                <a:gd name="T86" fmla="*/ 4771318 w 1425"/>
                <a:gd name="T87" fmla="*/ 1276582 h 1241"/>
                <a:gd name="T88" fmla="*/ 4771318 w 1425"/>
                <a:gd name="T89" fmla="*/ 1435302 h 1241"/>
                <a:gd name="T90" fmla="*/ 4367540 w 1425"/>
                <a:gd name="T91" fmla="*/ 1527461 h 1241"/>
                <a:gd name="T92" fmla="*/ 4165650 w 1425"/>
                <a:gd name="T93" fmla="*/ 1686181 h 1241"/>
                <a:gd name="T94" fmla="*/ 3625596 w 1425"/>
                <a:gd name="T95" fmla="*/ 1892687 h 1241"/>
                <a:gd name="T96" fmla="*/ 3191534 w 1425"/>
                <a:gd name="T97" fmla="*/ 1846607 h 1241"/>
                <a:gd name="T98" fmla="*/ 3223500 w 1425"/>
                <a:gd name="T99" fmla="*/ 2141859 h 1241"/>
                <a:gd name="T100" fmla="*/ 2685128 w 1425"/>
                <a:gd name="T101" fmla="*/ 2414925 h 1241"/>
                <a:gd name="T102" fmla="*/ 1916266 w 1425"/>
                <a:gd name="T103" fmla="*/ 2507085 h 1241"/>
                <a:gd name="T104" fmla="*/ 1478839 w 1425"/>
                <a:gd name="T105" fmla="*/ 2529271 h 1241"/>
                <a:gd name="T106" fmla="*/ 1043095 w 1425"/>
                <a:gd name="T107" fmla="*/ 2459298 h 1241"/>
                <a:gd name="T108" fmla="*/ 402096 w 1425"/>
                <a:gd name="T109" fmla="*/ 2326179 h 124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425"/>
                <a:gd name="T166" fmla="*/ 0 h 1241"/>
                <a:gd name="T167" fmla="*/ 1425 w 1425"/>
                <a:gd name="T168" fmla="*/ 1241 h 124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425" h="1241">
                  <a:moveTo>
                    <a:pt x="0" y="784"/>
                  </a:moveTo>
                  <a:lnTo>
                    <a:pt x="16" y="848"/>
                  </a:lnTo>
                  <a:lnTo>
                    <a:pt x="16" y="896"/>
                  </a:lnTo>
                  <a:lnTo>
                    <a:pt x="40" y="928"/>
                  </a:lnTo>
                  <a:lnTo>
                    <a:pt x="48" y="968"/>
                  </a:lnTo>
                  <a:lnTo>
                    <a:pt x="64" y="968"/>
                  </a:lnTo>
                  <a:lnTo>
                    <a:pt x="64" y="944"/>
                  </a:lnTo>
                  <a:lnTo>
                    <a:pt x="136" y="952"/>
                  </a:lnTo>
                  <a:lnTo>
                    <a:pt x="136" y="976"/>
                  </a:lnTo>
                  <a:lnTo>
                    <a:pt x="136" y="992"/>
                  </a:lnTo>
                  <a:lnTo>
                    <a:pt x="112" y="1016"/>
                  </a:lnTo>
                  <a:lnTo>
                    <a:pt x="112" y="1032"/>
                  </a:lnTo>
                  <a:lnTo>
                    <a:pt x="160" y="1080"/>
                  </a:lnTo>
                  <a:lnTo>
                    <a:pt x="160" y="1104"/>
                  </a:lnTo>
                  <a:lnTo>
                    <a:pt x="216" y="1128"/>
                  </a:lnTo>
                  <a:lnTo>
                    <a:pt x="224" y="1120"/>
                  </a:lnTo>
                  <a:lnTo>
                    <a:pt x="216" y="1088"/>
                  </a:lnTo>
                  <a:lnTo>
                    <a:pt x="256" y="1096"/>
                  </a:lnTo>
                  <a:lnTo>
                    <a:pt x="264" y="1096"/>
                  </a:lnTo>
                  <a:lnTo>
                    <a:pt x="336" y="1088"/>
                  </a:lnTo>
                  <a:lnTo>
                    <a:pt x="352" y="1104"/>
                  </a:lnTo>
                  <a:lnTo>
                    <a:pt x="312" y="1144"/>
                  </a:lnTo>
                  <a:lnTo>
                    <a:pt x="296" y="1192"/>
                  </a:lnTo>
                  <a:lnTo>
                    <a:pt x="328" y="1240"/>
                  </a:lnTo>
                  <a:lnTo>
                    <a:pt x="376" y="1232"/>
                  </a:lnTo>
                  <a:lnTo>
                    <a:pt x="400" y="1208"/>
                  </a:lnTo>
                  <a:lnTo>
                    <a:pt x="424" y="1200"/>
                  </a:lnTo>
                  <a:lnTo>
                    <a:pt x="432" y="1136"/>
                  </a:lnTo>
                  <a:lnTo>
                    <a:pt x="488" y="1088"/>
                  </a:lnTo>
                  <a:lnTo>
                    <a:pt x="496" y="1112"/>
                  </a:lnTo>
                  <a:lnTo>
                    <a:pt x="480" y="1176"/>
                  </a:lnTo>
                  <a:lnTo>
                    <a:pt x="520" y="1192"/>
                  </a:lnTo>
                  <a:lnTo>
                    <a:pt x="560" y="1224"/>
                  </a:lnTo>
                  <a:lnTo>
                    <a:pt x="576" y="1224"/>
                  </a:lnTo>
                  <a:lnTo>
                    <a:pt x="592" y="1224"/>
                  </a:lnTo>
                  <a:lnTo>
                    <a:pt x="600" y="1200"/>
                  </a:lnTo>
                  <a:lnTo>
                    <a:pt x="616" y="1200"/>
                  </a:lnTo>
                  <a:lnTo>
                    <a:pt x="608" y="1168"/>
                  </a:lnTo>
                  <a:lnTo>
                    <a:pt x="664" y="1112"/>
                  </a:lnTo>
                  <a:lnTo>
                    <a:pt x="664" y="1096"/>
                  </a:lnTo>
                  <a:lnTo>
                    <a:pt x="696" y="1096"/>
                  </a:lnTo>
                  <a:lnTo>
                    <a:pt x="704" y="1096"/>
                  </a:lnTo>
                  <a:lnTo>
                    <a:pt x="712" y="1080"/>
                  </a:lnTo>
                  <a:lnTo>
                    <a:pt x="720" y="1080"/>
                  </a:lnTo>
                  <a:lnTo>
                    <a:pt x="736" y="1096"/>
                  </a:lnTo>
                  <a:lnTo>
                    <a:pt x="736" y="1072"/>
                  </a:lnTo>
                  <a:lnTo>
                    <a:pt x="760" y="1080"/>
                  </a:lnTo>
                  <a:lnTo>
                    <a:pt x="800" y="1024"/>
                  </a:lnTo>
                  <a:lnTo>
                    <a:pt x="832" y="1016"/>
                  </a:lnTo>
                  <a:lnTo>
                    <a:pt x="848" y="1000"/>
                  </a:lnTo>
                  <a:lnTo>
                    <a:pt x="864" y="1008"/>
                  </a:lnTo>
                  <a:lnTo>
                    <a:pt x="896" y="1000"/>
                  </a:lnTo>
                  <a:lnTo>
                    <a:pt x="872" y="928"/>
                  </a:lnTo>
                  <a:lnTo>
                    <a:pt x="896" y="920"/>
                  </a:lnTo>
                  <a:lnTo>
                    <a:pt x="896" y="888"/>
                  </a:lnTo>
                  <a:lnTo>
                    <a:pt x="928" y="872"/>
                  </a:lnTo>
                  <a:lnTo>
                    <a:pt x="944" y="912"/>
                  </a:lnTo>
                  <a:lnTo>
                    <a:pt x="984" y="888"/>
                  </a:lnTo>
                  <a:lnTo>
                    <a:pt x="1000" y="896"/>
                  </a:lnTo>
                  <a:lnTo>
                    <a:pt x="1008" y="872"/>
                  </a:lnTo>
                  <a:lnTo>
                    <a:pt x="1040" y="880"/>
                  </a:lnTo>
                  <a:lnTo>
                    <a:pt x="1040" y="840"/>
                  </a:lnTo>
                  <a:lnTo>
                    <a:pt x="1088" y="824"/>
                  </a:lnTo>
                  <a:lnTo>
                    <a:pt x="1112" y="864"/>
                  </a:lnTo>
                  <a:lnTo>
                    <a:pt x="1112" y="904"/>
                  </a:lnTo>
                  <a:lnTo>
                    <a:pt x="1128" y="920"/>
                  </a:lnTo>
                  <a:lnTo>
                    <a:pt x="1160" y="912"/>
                  </a:lnTo>
                  <a:lnTo>
                    <a:pt x="1176" y="912"/>
                  </a:lnTo>
                  <a:lnTo>
                    <a:pt x="1176" y="888"/>
                  </a:lnTo>
                  <a:lnTo>
                    <a:pt x="1176" y="864"/>
                  </a:lnTo>
                  <a:lnTo>
                    <a:pt x="1160" y="832"/>
                  </a:lnTo>
                  <a:lnTo>
                    <a:pt x="1176" y="840"/>
                  </a:lnTo>
                  <a:lnTo>
                    <a:pt x="1200" y="872"/>
                  </a:lnTo>
                  <a:lnTo>
                    <a:pt x="1328" y="776"/>
                  </a:lnTo>
                  <a:lnTo>
                    <a:pt x="1352" y="784"/>
                  </a:lnTo>
                  <a:lnTo>
                    <a:pt x="1392" y="752"/>
                  </a:lnTo>
                  <a:lnTo>
                    <a:pt x="1392" y="728"/>
                  </a:lnTo>
                  <a:lnTo>
                    <a:pt x="1376" y="728"/>
                  </a:lnTo>
                  <a:lnTo>
                    <a:pt x="1376" y="688"/>
                  </a:lnTo>
                  <a:lnTo>
                    <a:pt x="1352" y="640"/>
                  </a:lnTo>
                  <a:lnTo>
                    <a:pt x="1312" y="672"/>
                  </a:lnTo>
                  <a:lnTo>
                    <a:pt x="1288" y="616"/>
                  </a:lnTo>
                  <a:lnTo>
                    <a:pt x="1296" y="592"/>
                  </a:lnTo>
                  <a:lnTo>
                    <a:pt x="1264" y="560"/>
                  </a:lnTo>
                  <a:lnTo>
                    <a:pt x="1272" y="536"/>
                  </a:lnTo>
                  <a:lnTo>
                    <a:pt x="1312" y="560"/>
                  </a:lnTo>
                  <a:lnTo>
                    <a:pt x="1336" y="560"/>
                  </a:lnTo>
                  <a:lnTo>
                    <a:pt x="1328" y="512"/>
                  </a:lnTo>
                  <a:lnTo>
                    <a:pt x="1328" y="488"/>
                  </a:lnTo>
                  <a:lnTo>
                    <a:pt x="1352" y="472"/>
                  </a:lnTo>
                  <a:lnTo>
                    <a:pt x="1352" y="456"/>
                  </a:lnTo>
                  <a:lnTo>
                    <a:pt x="1320" y="472"/>
                  </a:lnTo>
                  <a:lnTo>
                    <a:pt x="1296" y="432"/>
                  </a:lnTo>
                  <a:lnTo>
                    <a:pt x="1368" y="336"/>
                  </a:lnTo>
                  <a:lnTo>
                    <a:pt x="1384" y="360"/>
                  </a:lnTo>
                  <a:lnTo>
                    <a:pt x="1392" y="296"/>
                  </a:lnTo>
                  <a:lnTo>
                    <a:pt x="1408" y="272"/>
                  </a:lnTo>
                  <a:lnTo>
                    <a:pt x="1400" y="216"/>
                  </a:lnTo>
                  <a:lnTo>
                    <a:pt x="1424" y="128"/>
                  </a:lnTo>
                  <a:lnTo>
                    <a:pt x="1384" y="88"/>
                  </a:lnTo>
                  <a:lnTo>
                    <a:pt x="1360" y="120"/>
                  </a:lnTo>
                  <a:lnTo>
                    <a:pt x="1344" y="128"/>
                  </a:lnTo>
                  <a:lnTo>
                    <a:pt x="1296" y="144"/>
                  </a:lnTo>
                  <a:lnTo>
                    <a:pt x="1280" y="120"/>
                  </a:lnTo>
                  <a:lnTo>
                    <a:pt x="1264" y="72"/>
                  </a:lnTo>
                  <a:lnTo>
                    <a:pt x="1240" y="56"/>
                  </a:lnTo>
                  <a:lnTo>
                    <a:pt x="1224" y="72"/>
                  </a:lnTo>
                  <a:lnTo>
                    <a:pt x="1192" y="64"/>
                  </a:lnTo>
                  <a:lnTo>
                    <a:pt x="1208" y="32"/>
                  </a:lnTo>
                  <a:lnTo>
                    <a:pt x="1200" y="0"/>
                  </a:lnTo>
                  <a:lnTo>
                    <a:pt x="1168" y="0"/>
                  </a:lnTo>
                  <a:lnTo>
                    <a:pt x="1128" y="40"/>
                  </a:lnTo>
                  <a:lnTo>
                    <a:pt x="1128" y="56"/>
                  </a:lnTo>
                  <a:lnTo>
                    <a:pt x="1160" y="64"/>
                  </a:lnTo>
                  <a:lnTo>
                    <a:pt x="1168" y="88"/>
                  </a:lnTo>
                  <a:lnTo>
                    <a:pt x="1136" y="136"/>
                  </a:lnTo>
                  <a:lnTo>
                    <a:pt x="1128" y="168"/>
                  </a:lnTo>
                  <a:lnTo>
                    <a:pt x="1112" y="200"/>
                  </a:lnTo>
                  <a:lnTo>
                    <a:pt x="1112" y="232"/>
                  </a:lnTo>
                  <a:lnTo>
                    <a:pt x="1120" y="240"/>
                  </a:lnTo>
                  <a:lnTo>
                    <a:pt x="1056" y="288"/>
                  </a:lnTo>
                  <a:lnTo>
                    <a:pt x="1016" y="280"/>
                  </a:lnTo>
                  <a:lnTo>
                    <a:pt x="992" y="280"/>
                  </a:lnTo>
                  <a:lnTo>
                    <a:pt x="944" y="416"/>
                  </a:lnTo>
                  <a:lnTo>
                    <a:pt x="960" y="432"/>
                  </a:lnTo>
                  <a:lnTo>
                    <a:pt x="992" y="432"/>
                  </a:lnTo>
                  <a:lnTo>
                    <a:pt x="1032" y="432"/>
                  </a:lnTo>
                  <a:lnTo>
                    <a:pt x="1040" y="440"/>
                  </a:lnTo>
                  <a:lnTo>
                    <a:pt x="1056" y="416"/>
                  </a:lnTo>
                  <a:lnTo>
                    <a:pt x="1080" y="408"/>
                  </a:lnTo>
                  <a:lnTo>
                    <a:pt x="1104" y="416"/>
                  </a:lnTo>
                  <a:lnTo>
                    <a:pt x="1136" y="448"/>
                  </a:lnTo>
                  <a:lnTo>
                    <a:pt x="1160" y="480"/>
                  </a:lnTo>
                  <a:lnTo>
                    <a:pt x="1160" y="512"/>
                  </a:lnTo>
                  <a:lnTo>
                    <a:pt x="1136" y="504"/>
                  </a:lnTo>
                  <a:lnTo>
                    <a:pt x="1088" y="520"/>
                  </a:lnTo>
                  <a:lnTo>
                    <a:pt x="1048" y="520"/>
                  </a:lnTo>
                  <a:lnTo>
                    <a:pt x="1040" y="536"/>
                  </a:lnTo>
                  <a:lnTo>
                    <a:pt x="1016" y="536"/>
                  </a:lnTo>
                  <a:lnTo>
                    <a:pt x="992" y="560"/>
                  </a:lnTo>
                  <a:lnTo>
                    <a:pt x="992" y="592"/>
                  </a:lnTo>
                  <a:lnTo>
                    <a:pt x="968" y="608"/>
                  </a:lnTo>
                  <a:lnTo>
                    <a:pt x="912" y="616"/>
                  </a:lnTo>
                  <a:lnTo>
                    <a:pt x="864" y="664"/>
                  </a:lnTo>
                  <a:lnTo>
                    <a:pt x="800" y="664"/>
                  </a:lnTo>
                  <a:lnTo>
                    <a:pt x="784" y="648"/>
                  </a:lnTo>
                  <a:lnTo>
                    <a:pt x="760" y="648"/>
                  </a:lnTo>
                  <a:lnTo>
                    <a:pt x="752" y="680"/>
                  </a:lnTo>
                  <a:lnTo>
                    <a:pt x="728" y="704"/>
                  </a:lnTo>
                  <a:lnTo>
                    <a:pt x="768" y="752"/>
                  </a:lnTo>
                  <a:lnTo>
                    <a:pt x="720" y="784"/>
                  </a:lnTo>
                  <a:lnTo>
                    <a:pt x="696" y="824"/>
                  </a:lnTo>
                  <a:lnTo>
                    <a:pt x="640" y="848"/>
                  </a:lnTo>
                  <a:lnTo>
                    <a:pt x="560" y="856"/>
                  </a:lnTo>
                  <a:lnTo>
                    <a:pt x="496" y="864"/>
                  </a:lnTo>
                  <a:lnTo>
                    <a:pt x="456" y="880"/>
                  </a:lnTo>
                  <a:lnTo>
                    <a:pt x="408" y="912"/>
                  </a:lnTo>
                  <a:lnTo>
                    <a:pt x="384" y="912"/>
                  </a:lnTo>
                  <a:lnTo>
                    <a:pt x="352" y="888"/>
                  </a:lnTo>
                  <a:lnTo>
                    <a:pt x="312" y="888"/>
                  </a:lnTo>
                  <a:lnTo>
                    <a:pt x="280" y="864"/>
                  </a:lnTo>
                  <a:lnTo>
                    <a:pt x="248" y="864"/>
                  </a:lnTo>
                  <a:lnTo>
                    <a:pt x="224" y="824"/>
                  </a:lnTo>
                  <a:lnTo>
                    <a:pt x="160" y="816"/>
                  </a:lnTo>
                  <a:lnTo>
                    <a:pt x="96" y="816"/>
                  </a:lnTo>
                  <a:lnTo>
                    <a:pt x="64" y="792"/>
                  </a:lnTo>
                  <a:lnTo>
                    <a:pt x="0" y="784"/>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33" name="Freeform 33"/>
            <p:cNvSpPr>
              <a:spLocks noChangeArrowheads="1"/>
            </p:cNvSpPr>
            <p:nvPr/>
          </p:nvSpPr>
          <p:spPr bwMode="auto">
            <a:xfrm>
              <a:off x="0" y="417432"/>
              <a:ext cx="2142419" cy="1762148"/>
            </a:xfrm>
            <a:custGeom>
              <a:avLst/>
              <a:gdLst>
                <a:gd name="T0" fmla="*/ 5284521 w 1273"/>
                <a:gd name="T1" fmla="*/ 1637621 h 1033"/>
                <a:gd name="T2" fmla="*/ 5215520 w 1273"/>
                <a:gd name="T3" fmla="*/ 1794559 h 1033"/>
                <a:gd name="T4" fmla="*/ 4946245 w 1273"/>
                <a:gd name="T5" fmla="*/ 1794559 h 1033"/>
                <a:gd name="T6" fmla="*/ 4845267 w 1273"/>
                <a:gd name="T7" fmla="*/ 1884970 h 1033"/>
                <a:gd name="T8" fmla="*/ 4542332 w 1273"/>
                <a:gd name="T9" fmla="*/ 2045320 h 1033"/>
                <a:gd name="T10" fmla="*/ 4409378 w 1273"/>
                <a:gd name="T11" fmla="*/ 2069202 h 1033"/>
                <a:gd name="T12" fmla="*/ 3936464 w 1273"/>
                <a:gd name="T13" fmla="*/ 2342139 h 1033"/>
                <a:gd name="T14" fmla="*/ 3702531 w 1273"/>
                <a:gd name="T15" fmla="*/ 2502489 h 1033"/>
                <a:gd name="T16" fmla="*/ 3870828 w 1273"/>
                <a:gd name="T17" fmla="*/ 2679898 h 1033"/>
                <a:gd name="T18" fmla="*/ 3739556 w 1273"/>
                <a:gd name="T19" fmla="*/ 2819778 h 1033"/>
                <a:gd name="T20" fmla="*/ 3768167 w 1273"/>
                <a:gd name="T21" fmla="*/ 2934070 h 1033"/>
                <a:gd name="T22" fmla="*/ 3535917 w 1273"/>
                <a:gd name="T23" fmla="*/ 2886306 h 1033"/>
                <a:gd name="T24" fmla="*/ 3396231 w 1273"/>
                <a:gd name="T25" fmla="*/ 2841954 h 1033"/>
                <a:gd name="T26" fmla="*/ 3098345 w 1273"/>
                <a:gd name="T27" fmla="*/ 2725956 h 1033"/>
                <a:gd name="T28" fmla="*/ 2524453 w 1273"/>
                <a:gd name="T29" fmla="*/ 2797602 h 1033"/>
                <a:gd name="T30" fmla="*/ 2157566 w 1273"/>
                <a:gd name="T31" fmla="*/ 2819778 h 1033"/>
                <a:gd name="T32" fmla="*/ 1815923 w 1273"/>
                <a:gd name="T33" fmla="*/ 2703780 h 1033"/>
                <a:gd name="T34" fmla="*/ 1548331 w 1273"/>
                <a:gd name="T35" fmla="*/ 2725956 h 1033"/>
                <a:gd name="T36" fmla="*/ 1146102 w 1273"/>
                <a:gd name="T37" fmla="*/ 2635546 h 1033"/>
                <a:gd name="T38" fmla="*/ 907120 w 1273"/>
                <a:gd name="T39" fmla="*/ 2797602 h 1033"/>
                <a:gd name="T40" fmla="*/ 641211 w 1273"/>
                <a:gd name="T41" fmla="*/ 2679898 h 1033"/>
                <a:gd name="T42" fmla="*/ 435889 w 1273"/>
                <a:gd name="T43" fmla="*/ 2456431 h 1033"/>
                <a:gd name="T44" fmla="*/ 232250 w 1273"/>
                <a:gd name="T45" fmla="*/ 2272199 h 1033"/>
                <a:gd name="T46" fmla="*/ 269275 w 1273"/>
                <a:gd name="T47" fmla="*/ 2202259 h 1033"/>
                <a:gd name="T48" fmla="*/ 169980 w 1273"/>
                <a:gd name="T49" fmla="*/ 2024850 h 1033"/>
                <a:gd name="T50" fmla="*/ 0 w 1273"/>
                <a:gd name="T51" fmla="*/ 1954910 h 1033"/>
                <a:gd name="T52" fmla="*/ 132955 w 1273"/>
                <a:gd name="T53" fmla="*/ 1954910 h 1033"/>
                <a:gd name="T54" fmla="*/ 132955 w 1273"/>
                <a:gd name="T55" fmla="*/ 1750207 h 1033"/>
                <a:gd name="T56" fmla="*/ 100978 w 1273"/>
                <a:gd name="T57" fmla="*/ 1615444 h 1033"/>
                <a:gd name="T58" fmla="*/ 0 w 1273"/>
                <a:gd name="T59" fmla="*/ 1478976 h 1033"/>
                <a:gd name="T60" fmla="*/ 371936 w 1273"/>
                <a:gd name="T61" fmla="*/ 1318626 h 1033"/>
                <a:gd name="T62" fmla="*/ 570526 w 1273"/>
                <a:gd name="T63" fmla="*/ 1296450 h 1033"/>
                <a:gd name="T64" fmla="*/ 641211 w 1273"/>
                <a:gd name="T65" fmla="*/ 1364684 h 1033"/>
                <a:gd name="T66" fmla="*/ 841484 w 1273"/>
                <a:gd name="T67" fmla="*/ 1364684 h 1033"/>
                <a:gd name="T68" fmla="*/ 1277373 w 1273"/>
                <a:gd name="T69" fmla="*/ 1296450 h 1033"/>
                <a:gd name="T70" fmla="*/ 1751970 w 1273"/>
                <a:gd name="T71" fmla="*/ 1207745 h 1033"/>
                <a:gd name="T72" fmla="*/ 1782264 w 1273"/>
                <a:gd name="T73" fmla="*/ 1069571 h 1033"/>
                <a:gd name="T74" fmla="*/ 1984220 w 1273"/>
                <a:gd name="T75" fmla="*/ 661872 h 1033"/>
                <a:gd name="T76" fmla="*/ 1918584 w 1273"/>
                <a:gd name="T77" fmla="*/ 566344 h 1033"/>
                <a:gd name="T78" fmla="*/ 2490793 w 1273"/>
                <a:gd name="T79" fmla="*/ 637990 h 1033"/>
                <a:gd name="T80" fmla="*/ 2793728 w 1273"/>
                <a:gd name="T81" fmla="*/ 271231 h 1033"/>
                <a:gd name="T82" fmla="*/ 3296935 w 1273"/>
                <a:gd name="T83" fmla="*/ 365053 h 1033"/>
                <a:gd name="T84" fmla="*/ 3296935 w 1273"/>
                <a:gd name="T85" fmla="*/ 230290 h 1033"/>
                <a:gd name="T86" fmla="*/ 3535917 w 1273"/>
                <a:gd name="T87" fmla="*/ 112586 h 1033"/>
                <a:gd name="T88" fmla="*/ 3702531 w 1273"/>
                <a:gd name="T89" fmla="*/ 0 h 1033"/>
                <a:gd name="T90" fmla="*/ 3902804 w 1273"/>
                <a:gd name="T91" fmla="*/ 46058 h 1033"/>
                <a:gd name="T92" fmla="*/ 3902804 w 1273"/>
                <a:gd name="T93" fmla="*/ 136468 h 1033"/>
                <a:gd name="T94" fmla="*/ 4040808 w 1273"/>
                <a:gd name="T95" fmla="*/ 317289 h 1033"/>
                <a:gd name="T96" fmla="*/ 4308400 w 1273"/>
                <a:gd name="T97" fmla="*/ 407699 h 1033"/>
                <a:gd name="T98" fmla="*/ 4374035 w 1273"/>
                <a:gd name="T99" fmla="*/ 706224 h 1033"/>
                <a:gd name="T100" fmla="*/ 4273057 w 1273"/>
                <a:gd name="T101" fmla="*/ 953573 h 1033"/>
                <a:gd name="T102" fmla="*/ 4682019 w 1273"/>
                <a:gd name="T103" fmla="*/ 1049101 h 1033"/>
                <a:gd name="T104" fmla="*/ 5084248 w 1273"/>
                <a:gd name="T105" fmla="*/ 1248686 h 1033"/>
                <a:gd name="T106" fmla="*/ 5186909 w 1273"/>
                <a:gd name="T107" fmla="*/ 1364684 h 1033"/>
                <a:gd name="T108" fmla="*/ 5350157 w 1273"/>
                <a:gd name="T109" fmla="*/ 1615444 h 10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73"/>
                <a:gd name="T166" fmla="*/ 0 h 1033"/>
                <a:gd name="T167" fmla="*/ 1273 w 1273"/>
                <a:gd name="T168" fmla="*/ 1033 h 103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73" h="1033">
                  <a:moveTo>
                    <a:pt x="1272" y="568"/>
                  </a:moveTo>
                  <a:lnTo>
                    <a:pt x="1256" y="576"/>
                  </a:lnTo>
                  <a:lnTo>
                    <a:pt x="1256" y="600"/>
                  </a:lnTo>
                  <a:lnTo>
                    <a:pt x="1240" y="632"/>
                  </a:lnTo>
                  <a:lnTo>
                    <a:pt x="1208" y="632"/>
                  </a:lnTo>
                  <a:lnTo>
                    <a:pt x="1176" y="632"/>
                  </a:lnTo>
                  <a:lnTo>
                    <a:pt x="1176" y="648"/>
                  </a:lnTo>
                  <a:lnTo>
                    <a:pt x="1152" y="664"/>
                  </a:lnTo>
                  <a:lnTo>
                    <a:pt x="1112" y="680"/>
                  </a:lnTo>
                  <a:lnTo>
                    <a:pt x="1080" y="720"/>
                  </a:lnTo>
                  <a:lnTo>
                    <a:pt x="1064" y="712"/>
                  </a:lnTo>
                  <a:lnTo>
                    <a:pt x="1048" y="728"/>
                  </a:lnTo>
                  <a:lnTo>
                    <a:pt x="1040" y="816"/>
                  </a:lnTo>
                  <a:lnTo>
                    <a:pt x="936" y="824"/>
                  </a:lnTo>
                  <a:lnTo>
                    <a:pt x="888" y="840"/>
                  </a:lnTo>
                  <a:lnTo>
                    <a:pt x="880" y="880"/>
                  </a:lnTo>
                  <a:lnTo>
                    <a:pt x="920" y="928"/>
                  </a:lnTo>
                  <a:lnTo>
                    <a:pt x="920" y="944"/>
                  </a:lnTo>
                  <a:lnTo>
                    <a:pt x="888" y="968"/>
                  </a:lnTo>
                  <a:lnTo>
                    <a:pt x="888" y="992"/>
                  </a:lnTo>
                  <a:lnTo>
                    <a:pt x="896" y="1000"/>
                  </a:lnTo>
                  <a:lnTo>
                    <a:pt x="896" y="1032"/>
                  </a:lnTo>
                  <a:lnTo>
                    <a:pt x="840" y="1008"/>
                  </a:lnTo>
                  <a:lnTo>
                    <a:pt x="840" y="1016"/>
                  </a:lnTo>
                  <a:lnTo>
                    <a:pt x="816" y="1016"/>
                  </a:lnTo>
                  <a:lnTo>
                    <a:pt x="808" y="1000"/>
                  </a:lnTo>
                  <a:lnTo>
                    <a:pt x="760" y="976"/>
                  </a:lnTo>
                  <a:lnTo>
                    <a:pt x="736" y="960"/>
                  </a:lnTo>
                  <a:lnTo>
                    <a:pt x="624" y="968"/>
                  </a:lnTo>
                  <a:lnTo>
                    <a:pt x="600" y="984"/>
                  </a:lnTo>
                  <a:lnTo>
                    <a:pt x="528" y="984"/>
                  </a:lnTo>
                  <a:lnTo>
                    <a:pt x="512" y="992"/>
                  </a:lnTo>
                  <a:lnTo>
                    <a:pt x="440" y="984"/>
                  </a:lnTo>
                  <a:lnTo>
                    <a:pt x="432" y="952"/>
                  </a:lnTo>
                  <a:lnTo>
                    <a:pt x="384" y="944"/>
                  </a:lnTo>
                  <a:lnTo>
                    <a:pt x="368" y="960"/>
                  </a:lnTo>
                  <a:lnTo>
                    <a:pt x="296" y="928"/>
                  </a:lnTo>
                  <a:lnTo>
                    <a:pt x="272" y="928"/>
                  </a:lnTo>
                  <a:lnTo>
                    <a:pt x="248" y="968"/>
                  </a:lnTo>
                  <a:lnTo>
                    <a:pt x="216" y="984"/>
                  </a:lnTo>
                  <a:lnTo>
                    <a:pt x="176" y="976"/>
                  </a:lnTo>
                  <a:lnTo>
                    <a:pt x="152" y="944"/>
                  </a:lnTo>
                  <a:lnTo>
                    <a:pt x="152" y="872"/>
                  </a:lnTo>
                  <a:lnTo>
                    <a:pt x="104" y="864"/>
                  </a:lnTo>
                  <a:lnTo>
                    <a:pt x="72" y="816"/>
                  </a:lnTo>
                  <a:lnTo>
                    <a:pt x="56" y="800"/>
                  </a:lnTo>
                  <a:lnTo>
                    <a:pt x="48" y="784"/>
                  </a:lnTo>
                  <a:lnTo>
                    <a:pt x="64" y="776"/>
                  </a:lnTo>
                  <a:lnTo>
                    <a:pt x="64" y="752"/>
                  </a:lnTo>
                  <a:lnTo>
                    <a:pt x="40" y="712"/>
                  </a:lnTo>
                  <a:lnTo>
                    <a:pt x="16" y="704"/>
                  </a:lnTo>
                  <a:lnTo>
                    <a:pt x="0" y="688"/>
                  </a:lnTo>
                  <a:lnTo>
                    <a:pt x="16" y="680"/>
                  </a:lnTo>
                  <a:lnTo>
                    <a:pt x="32" y="688"/>
                  </a:lnTo>
                  <a:lnTo>
                    <a:pt x="40" y="672"/>
                  </a:lnTo>
                  <a:lnTo>
                    <a:pt x="32" y="616"/>
                  </a:lnTo>
                  <a:lnTo>
                    <a:pt x="48" y="592"/>
                  </a:lnTo>
                  <a:lnTo>
                    <a:pt x="24" y="568"/>
                  </a:lnTo>
                  <a:lnTo>
                    <a:pt x="0" y="568"/>
                  </a:lnTo>
                  <a:lnTo>
                    <a:pt x="0" y="520"/>
                  </a:lnTo>
                  <a:lnTo>
                    <a:pt x="48" y="464"/>
                  </a:lnTo>
                  <a:lnTo>
                    <a:pt x="88" y="464"/>
                  </a:lnTo>
                  <a:lnTo>
                    <a:pt x="112" y="448"/>
                  </a:lnTo>
                  <a:lnTo>
                    <a:pt x="136" y="456"/>
                  </a:lnTo>
                  <a:lnTo>
                    <a:pt x="144" y="448"/>
                  </a:lnTo>
                  <a:lnTo>
                    <a:pt x="152" y="480"/>
                  </a:lnTo>
                  <a:lnTo>
                    <a:pt x="168" y="472"/>
                  </a:lnTo>
                  <a:lnTo>
                    <a:pt x="200" y="480"/>
                  </a:lnTo>
                  <a:lnTo>
                    <a:pt x="208" y="456"/>
                  </a:lnTo>
                  <a:lnTo>
                    <a:pt x="304" y="456"/>
                  </a:lnTo>
                  <a:lnTo>
                    <a:pt x="320" y="432"/>
                  </a:lnTo>
                  <a:lnTo>
                    <a:pt x="416" y="424"/>
                  </a:lnTo>
                  <a:lnTo>
                    <a:pt x="424" y="408"/>
                  </a:lnTo>
                  <a:lnTo>
                    <a:pt x="424" y="376"/>
                  </a:lnTo>
                  <a:lnTo>
                    <a:pt x="464" y="352"/>
                  </a:lnTo>
                  <a:lnTo>
                    <a:pt x="472" y="232"/>
                  </a:lnTo>
                  <a:lnTo>
                    <a:pt x="456" y="224"/>
                  </a:lnTo>
                  <a:lnTo>
                    <a:pt x="456" y="200"/>
                  </a:lnTo>
                  <a:lnTo>
                    <a:pt x="576" y="208"/>
                  </a:lnTo>
                  <a:lnTo>
                    <a:pt x="592" y="224"/>
                  </a:lnTo>
                  <a:lnTo>
                    <a:pt x="608" y="176"/>
                  </a:lnTo>
                  <a:lnTo>
                    <a:pt x="664" y="96"/>
                  </a:lnTo>
                  <a:lnTo>
                    <a:pt x="744" y="136"/>
                  </a:lnTo>
                  <a:lnTo>
                    <a:pt x="784" y="128"/>
                  </a:lnTo>
                  <a:lnTo>
                    <a:pt x="792" y="104"/>
                  </a:lnTo>
                  <a:lnTo>
                    <a:pt x="784" y="80"/>
                  </a:lnTo>
                  <a:lnTo>
                    <a:pt x="816" y="48"/>
                  </a:lnTo>
                  <a:lnTo>
                    <a:pt x="840" y="40"/>
                  </a:lnTo>
                  <a:lnTo>
                    <a:pt x="872" y="24"/>
                  </a:lnTo>
                  <a:lnTo>
                    <a:pt x="880" y="0"/>
                  </a:lnTo>
                  <a:lnTo>
                    <a:pt x="928" y="8"/>
                  </a:lnTo>
                  <a:lnTo>
                    <a:pt x="928" y="16"/>
                  </a:lnTo>
                  <a:lnTo>
                    <a:pt x="912" y="32"/>
                  </a:lnTo>
                  <a:lnTo>
                    <a:pt x="928" y="48"/>
                  </a:lnTo>
                  <a:lnTo>
                    <a:pt x="936" y="72"/>
                  </a:lnTo>
                  <a:lnTo>
                    <a:pt x="960" y="112"/>
                  </a:lnTo>
                  <a:lnTo>
                    <a:pt x="984" y="120"/>
                  </a:lnTo>
                  <a:lnTo>
                    <a:pt x="1024" y="144"/>
                  </a:lnTo>
                  <a:lnTo>
                    <a:pt x="1024" y="200"/>
                  </a:lnTo>
                  <a:lnTo>
                    <a:pt x="1040" y="248"/>
                  </a:lnTo>
                  <a:lnTo>
                    <a:pt x="1008" y="304"/>
                  </a:lnTo>
                  <a:lnTo>
                    <a:pt x="1016" y="336"/>
                  </a:lnTo>
                  <a:lnTo>
                    <a:pt x="1048" y="360"/>
                  </a:lnTo>
                  <a:lnTo>
                    <a:pt x="1112" y="368"/>
                  </a:lnTo>
                  <a:lnTo>
                    <a:pt x="1160" y="392"/>
                  </a:lnTo>
                  <a:lnTo>
                    <a:pt x="1208" y="440"/>
                  </a:lnTo>
                  <a:lnTo>
                    <a:pt x="1232" y="440"/>
                  </a:lnTo>
                  <a:lnTo>
                    <a:pt x="1232" y="480"/>
                  </a:lnTo>
                  <a:lnTo>
                    <a:pt x="1248" y="520"/>
                  </a:lnTo>
                  <a:lnTo>
                    <a:pt x="1272" y="568"/>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sp>
          <p:nvSpPr>
            <p:cNvPr id="34" name="Freeform 34"/>
            <p:cNvSpPr>
              <a:spLocks noChangeArrowheads="1"/>
            </p:cNvSpPr>
            <p:nvPr/>
          </p:nvSpPr>
          <p:spPr bwMode="auto">
            <a:xfrm>
              <a:off x="4458586" y="3652144"/>
              <a:ext cx="214382" cy="440537"/>
            </a:xfrm>
            <a:custGeom>
              <a:avLst/>
              <a:gdLst>
                <a:gd name="T0" fmla="*/ 91403 w 129"/>
                <a:gd name="T1" fmla="*/ 677090 h 257"/>
                <a:gd name="T2" fmla="*/ 124641 w 129"/>
                <a:gd name="T3" fmla="*/ 726800 h 257"/>
                <a:gd name="T4" fmla="*/ 216044 w 129"/>
                <a:gd name="T5" fmla="*/ 749084 h 257"/>
                <a:gd name="T6" fmla="*/ 250943 w 129"/>
                <a:gd name="T7" fmla="*/ 654806 h 257"/>
                <a:gd name="T8" fmla="*/ 403836 w 129"/>
                <a:gd name="T9" fmla="*/ 539958 h 257"/>
                <a:gd name="T10" fmla="*/ 403836 w 129"/>
                <a:gd name="T11" fmla="*/ 373685 h 257"/>
                <a:gd name="T12" fmla="*/ 465325 w 129"/>
                <a:gd name="T13" fmla="*/ 281121 h 257"/>
                <a:gd name="T14" fmla="*/ 498563 w 129"/>
                <a:gd name="T15" fmla="*/ 209127 h 257"/>
                <a:gd name="T16" fmla="*/ 437073 w 129"/>
                <a:gd name="T17" fmla="*/ 164559 h 257"/>
                <a:gd name="T18" fmla="*/ 403836 w 129"/>
                <a:gd name="T19" fmla="*/ 0 h 257"/>
                <a:gd name="T20" fmla="*/ 250943 w 129"/>
                <a:gd name="T21" fmla="*/ 70280 h 257"/>
                <a:gd name="T22" fmla="*/ 189454 w 129"/>
                <a:gd name="T23" fmla="*/ 70280 h 257"/>
                <a:gd name="T24" fmla="*/ 216044 w 129"/>
                <a:gd name="T25" fmla="*/ 118276 h 257"/>
                <a:gd name="T26" fmla="*/ 91403 w 129"/>
                <a:gd name="T27" fmla="*/ 209127 h 257"/>
                <a:gd name="T28" fmla="*/ 91403 w 129"/>
                <a:gd name="T29" fmla="*/ 327403 h 257"/>
                <a:gd name="T30" fmla="*/ 0 w 129"/>
                <a:gd name="T31" fmla="*/ 395969 h 257"/>
                <a:gd name="T32" fmla="*/ 29914 w 129"/>
                <a:gd name="T33" fmla="*/ 490247 h 257"/>
                <a:gd name="T34" fmla="*/ 63151 w 129"/>
                <a:gd name="T35" fmla="*/ 654806 h 257"/>
                <a:gd name="T36" fmla="*/ 91403 w 129"/>
                <a:gd name="T37" fmla="*/ 677090 h 25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9"/>
                <a:gd name="T58" fmla="*/ 0 h 257"/>
                <a:gd name="T59" fmla="*/ 129 w 129"/>
                <a:gd name="T60" fmla="*/ 257 h 25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9" h="257">
                  <a:moveTo>
                    <a:pt x="24" y="232"/>
                  </a:moveTo>
                  <a:lnTo>
                    <a:pt x="32" y="248"/>
                  </a:lnTo>
                  <a:lnTo>
                    <a:pt x="56" y="256"/>
                  </a:lnTo>
                  <a:lnTo>
                    <a:pt x="64" y="224"/>
                  </a:lnTo>
                  <a:lnTo>
                    <a:pt x="104" y="184"/>
                  </a:lnTo>
                  <a:lnTo>
                    <a:pt x="104" y="128"/>
                  </a:lnTo>
                  <a:lnTo>
                    <a:pt x="120" y="96"/>
                  </a:lnTo>
                  <a:lnTo>
                    <a:pt x="128" y="72"/>
                  </a:lnTo>
                  <a:lnTo>
                    <a:pt x="112" y="56"/>
                  </a:lnTo>
                  <a:lnTo>
                    <a:pt x="104" y="0"/>
                  </a:lnTo>
                  <a:lnTo>
                    <a:pt x="64" y="24"/>
                  </a:lnTo>
                  <a:lnTo>
                    <a:pt x="48" y="24"/>
                  </a:lnTo>
                  <a:lnTo>
                    <a:pt x="56" y="40"/>
                  </a:lnTo>
                  <a:lnTo>
                    <a:pt x="24" y="72"/>
                  </a:lnTo>
                  <a:lnTo>
                    <a:pt x="24" y="112"/>
                  </a:lnTo>
                  <a:lnTo>
                    <a:pt x="0" y="136"/>
                  </a:lnTo>
                  <a:lnTo>
                    <a:pt x="8" y="168"/>
                  </a:lnTo>
                  <a:lnTo>
                    <a:pt x="16" y="224"/>
                  </a:lnTo>
                  <a:lnTo>
                    <a:pt x="24" y="232"/>
                  </a:lnTo>
                </a:path>
              </a:pathLst>
            </a:custGeom>
            <a:grpFill/>
            <a:ln w="9525" cmpd="sng">
              <a:solidFill>
                <a:schemeClr val="bg1"/>
              </a:solidFill>
              <a:bevel/>
            </a:ln>
          </p:spPr>
          <p:txBody>
            <a:bodyPr/>
            <a:lstStyle/>
            <a:p>
              <a:endParaRPr lang="zh-CN" altLang="en-US">
                <a:latin typeface="微软雅黑" panose="020B0503020204020204" pitchFamily="34" charset="-122"/>
                <a:ea typeface="微软雅黑" panose="020B0503020204020204" pitchFamily="34" charset="-122"/>
              </a:endParaRPr>
            </a:p>
          </p:txBody>
        </p:sp>
      </p:grpSp>
      <p:sp>
        <p:nvSpPr>
          <p:cNvPr id="35" name="矩形 43"/>
          <p:cNvSpPr>
            <a:spLocks noChangeArrowheads="1"/>
          </p:cNvSpPr>
          <p:nvPr/>
        </p:nvSpPr>
        <p:spPr bwMode="auto">
          <a:xfrm>
            <a:off x="7615337" y="1613024"/>
            <a:ext cx="2031307" cy="45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p>
            <a:pPr>
              <a:lnSpc>
                <a:spcPct val="150000"/>
              </a:lnSpc>
            </a:pPr>
            <a:r>
              <a:rPr lang="zh-CN" altLang="en-US" sz="1800" b="1" dirty="0">
                <a:solidFill>
                  <a:schemeClr val="tx1">
                    <a:lumMod val="85000"/>
                    <a:lumOff val="15000"/>
                  </a:schemeClr>
                </a:solidFill>
                <a:latin typeface="微软雅黑" panose="020B0503020204020204" pitchFamily="34" charset="-122"/>
                <a:ea typeface="微软雅黑" panose="020B0503020204020204" pitchFamily="34" charset="-122"/>
              </a:rPr>
              <a:t>单击此处添加标题</a:t>
            </a:r>
            <a:endParaRPr lang="zh-CN" altLang="en-US" sz="18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6" name="矩形 47"/>
          <p:cNvSpPr>
            <a:spLocks noChangeArrowheads="1"/>
          </p:cNvSpPr>
          <p:nvPr/>
        </p:nvSpPr>
        <p:spPr bwMode="auto">
          <a:xfrm>
            <a:off x="7615337" y="1986087"/>
            <a:ext cx="3152775" cy="931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p>
            <a:pPr>
              <a:lnSpc>
                <a:spcPct val="13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在此录入上述图表的描述说明，在此录入上述图表的描述说明，在此录入上述图表的描述说明。</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37" name="组合 45"/>
          <p:cNvGrpSpPr/>
          <p:nvPr/>
        </p:nvGrpSpPr>
        <p:grpSpPr bwMode="auto">
          <a:xfrm>
            <a:off x="4690144" y="3057346"/>
            <a:ext cx="396262" cy="361631"/>
            <a:chOff x="-4455" y="0"/>
            <a:chExt cx="528657" cy="480000"/>
          </a:xfrm>
        </p:grpSpPr>
        <p:sp>
          <p:nvSpPr>
            <p:cNvPr id="38" name="椭圆 46"/>
            <p:cNvSpPr>
              <a:spLocks noChangeArrowheads="1"/>
            </p:cNvSpPr>
            <p:nvPr/>
          </p:nvSpPr>
          <p:spPr bwMode="auto">
            <a:xfrm>
              <a:off x="19362" y="0"/>
              <a:ext cx="480000" cy="480000"/>
            </a:xfrm>
            <a:prstGeom prst="ellipse">
              <a:avLst/>
            </a:prstGeom>
            <a:solidFill>
              <a:schemeClr val="accent2"/>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sz="140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9" name="矩形 47"/>
            <p:cNvSpPr>
              <a:spLocks noChangeArrowheads="1"/>
            </p:cNvSpPr>
            <p:nvPr/>
          </p:nvSpPr>
          <p:spPr bwMode="auto">
            <a:xfrm>
              <a:off x="-4455" y="34709"/>
              <a:ext cx="528657" cy="408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01</a:t>
              </a:r>
              <a:endParaRPr lang="zh-CN" altLang="en-US" sz="14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40" name="组合 48"/>
          <p:cNvGrpSpPr/>
          <p:nvPr/>
        </p:nvGrpSpPr>
        <p:grpSpPr bwMode="auto">
          <a:xfrm>
            <a:off x="5269519" y="4118288"/>
            <a:ext cx="396262" cy="360438"/>
            <a:chOff x="7481" y="0"/>
            <a:chExt cx="525576" cy="480000"/>
          </a:xfrm>
        </p:grpSpPr>
        <p:sp>
          <p:nvSpPr>
            <p:cNvPr id="41" name="椭圆 49"/>
            <p:cNvSpPr>
              <a:spLocks noChangeArrowheads="1"/>
            </p:cNvSpPr>
            <p:nvPr/>
          </p:nvSpPr>
          <p:spPr bwMode="auto">
            <a:xfrm>
              <a:off x="30267" y="0"/>
              <a:ext cx="479999" cy="480000"/>
            </a:xfrm>
            <a:prstGeom prst="ellipse">
              <a:avLst/>
            </a:prstGeom>
            <a:solidFill>
              <a:schemeClr val="accent2"/>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sz="140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2" name="矩形 50"/>
            <p:cNvSpPr>
              <a:spLocks noChangeArrowheads="1"/>
            </p:cNvSpPr>
            <p:nvPr/>
          </p:nvSpPr>
          <p:spPr bwMode="auto">
            <a:xfrm>
              <a:off x="7481" y="31329"/>
              <a:ext cx="525576" cy="409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02</a:t>
              </a:r>
              <a:endParaRPr lang="zh-CN" altLang="en-US" sz="14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43" name="组合 51"/>
          <p:cNvGrpSpPr/>
          <p:nvPr/>
        </p:nvGrpSpPr>
        <p:grpSpPr bwMode="auto">
          <a:xfrm>
            <a:off x="3836893" y="4069208"/>
            <a:ext cx="396262" cy="360438"/>
            <a:chOff x="7477" y="0"/>
            <a:chExt cx="525579" cy="480000"/>
          </a:xfrm>
        </p:grpSpPr>
        <p:sp>
          <p:nvSpPr>
            <p:cNvPr id="44" name="椭圆 52"/>
            <p:cNvSpPr>
              <a:spLocks noChangeArrowheads="1"/>
            </p:cNvSpPr>
            <p:nvPr/>
          </p:nvSpPr>
          <p:spPr bwMode="auto">
            <a:xfrm>
              <a:off x="30267" y="0"/>
              <a:ext cx="479999" cy="480000"/>
            </a:xfrm>
            <a:prstGeom prst="ellipse">
              <a:avLst/>
            </a:prstGeom>
            <a:solidFill>
              <a:schemeClr val="accent2"/>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sz="140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5" name="矩形 53"/>
            <p:cNvSpPr>
              <a:spLocks noChangeArrowheads="1"/>
            </p:cNvSpPr>
            <p:nvPr/>
          </p:nvSpPr>
          <p:spPr bwMode="auto">
            <a:xfrm>
              <a:off x="7477" y="31329"/>
              <a:ext cx="525579" cy="409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03</a:t>
              </a:r>
              <a:endParaRPr lang="zh-CN" altLang="en-US" sz="14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46" name="组合 54"/>
          <p:cNvGrpSpPr/>
          <p:nvPr/>
        </p:nvGrpSpPr>
        <p:grpSpPr bwMode="auto">
          <a:xfrm>
            <a:off x="7008887" y="1663700"/>
            <a:ext cx="547687" cy="533400"/>
            <a:chOff x="-2800" y="0"/>
            <a:chExt cx="546133" cy="533400"/>
          </a:xfrm>
        </p:grpSpPr>
        <p:sp>
          <p:nvSpPr>
            <p:cNvPr id="47" name="椭圆 55"/>
            <p:cNvSpPr>
              <a:spLocks noChangeArrowheads="1"/>
            </p:cNvSpPr>
            <p:nvPr/>
          </p:nvSpPr>
          <p:spPr bwMode="auto">
            <a:xfrm>
              <a:off x="403" y="0"/>
              <a:ext cx="533400" cy="533400"/>
            </a:xfrm>
            <a:prstGeom prst="ellipse">
              <a:avLst/>
            </a:prstGeom>
            <a:solidFill>
              <a:schemeClr val="accent2"/>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sz="240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8" name="矩形 56"/>
            <p:cNvSpPr>
              <a:spLocks noChangeArrowheads="1"/>
            </p:cNvSpPr>
            <p:nvPr/>
          </p:nvSpPr>
          <p:spPr bwMode="auto">
            <a:xfrm>
              <a:off x="-2800" y="33909"/>
              <a:ext cx="54613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a:solidFill>
                    <a:schemeClr val="bg1"/>
                  </a:solidFill>
                  <a:latin typeface="微软雅黑" panose="020B0503020204020204" pitchFamily="34" charset="-122"/>
                  <a:ea typeface="微软雅黑" panose="020B0503020204020204" pitchFamily="34" charset="-122"/>
                  <a:sym typeface="Arial" panose="020B0604020202020204" pitchFamily="34" charset="0"/>
                </a:rPr>
                <a:t>01</a:t>
              </a:r>
              <a:endParaRPr lang="zh-CN" altLang="en-US" sz="240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49" name="矩形 57"/>
          <p:cNvSpPr>
            <a:spLocks noChangeArrowheads="1"/>
          </p:cNvSpPr>
          <p:nvPr/>
        </p:nvSpPr>
        <p:spPr bwMode="auto">
          <a:xfrm>
            <a:off x="7615337" y="2981449"/>
            <a:ext cx="2031307" cy="45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p>
            <a:pPr>
              <a:lnSpc>
                <a:spcPct val="150000"/>
              </a:lnSpc>
            </a:pPr>
            <a:r>
              <a:rPr lang="zh-CN" altLang="en-US" sz="1800" b="1" dirty="0">
                <a:solidFill>
                  <a:schemeClr val="tx1">
                    <a:lumMod val="85000"/>
                    <a:lumOff val="15000"/>
                  </a:schemeClr>
                </a:solidFill>
                <a:latin typeface="微软雅黑" panose="020B0503020204020204" pitchFamily="34" charset="-122"/>
                <a:ea typeface="微软雅黑" panose="020B0503020204020204" pitchFamily="34" charset="-122"/>
              </a:rPr>
              <a:t>单击此处添加标题</a:t>
            </a:r>
            <a:endParaRPr lang="zh-CN" altLang="en-US" sz="18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0" name="矩形 47"/>
          <p:cNvSpPr>
            <a:spLocks noChangeArrowheads="1"/>
          </p:cNvSpPr>
          <p:nvPr/>
        </p:nvSpPr>
        <p:spPr bwMode="auto">
          <a:xfrm>
            <a:off x="7615337" y="3354512"/>
            <a:ext cx="3152775" cy="652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p>
            <a:pPr>
              <a:lnSpc>
                <a:spcPct val="13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在此录入上述图表的描述说明，在此录入上述图表的描述说明。</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51" name="组合 59"/>
          <p:cNvGrpSpPr/>
          <p:nvPr/>
        </p:nvGrpSpPr>
        <p:grpSpPr bwMode="auto">
          <a:xfrm>
            <a:off x="7005712" y="3033713"/>
            <a:ext cx="547687" cy="533400"/>
            <a:chOff x="-2800" y="0"/>
            <a:chExt cx="546133" cy="533400"/>
          </a:xfrm>
        </p:grpSpPr>
        <p:sp>
          <p:nvSpPr>
            <p:cNvPr id="52" name="椭圆 60"/>
            <p:cNvSpPr>
              <a:spLocks noChangeArrowheads="1"/>
            </p:cNvSpPr>
            <p:nvPr/>
          </p:nvSpPr>
          <p:spPr bwMode="auto">
            <a:xfrm>
              <a:off x="3566" y="0"/>
              <a:ext cx="533400" cy="533400"/>
            </a:xfrm>
            <a:prstGeom prst="ellipse">
              <a:avLst/>
            </a:prstGeom>
            <a:solidFill>
              <a:schemeClr val="accent2"/>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sz="240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3" name="矩形 61"/>
            <p:cNvSpPr>
              <a:spLocks noChangeArrowheads="1"/>
            </p:cNvSpPr>
            <p:nvPr/>
          </p:nvSpPr>
          <p:spPr bwMode="auto">
            <a:xfrm>
              <a:off x="-2800" y="33909"/>
              <a:ext cx="54613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a:solidFill>
                    <a:schemeClr val="bg1"/>
                  </a:solidFill>
                  <a:latin typeface="微软雅黑" panose="020B0503020204020204" pitchFamily="34" charset="-122"/>
                  <a:ea typeface="微软雅黑" panose="020B0503020204020204" pitchFamily="34" charset="-122"/>
                  <a:sym typeface="Arial" panose="020B0604020202020204" pitchFamily="34" charset="0"/>
                </a:rPr>
                <a:t>02</a:t>
              </a:r>
              <a:endParaRPr lang="zh-CN" altLang="en-US" sz="240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54" name="矩形 62"/>
          <p:cNvSpPr>
            <a:spLocks noChangeArrowheads="1"/>
          </p:cNvSpPr>
          <p:nvPr/>
        </p:nvSpPr>
        <p:spPr bwMode="auto">
          <a:xfrm>
            <a:off x="7615337" y="4276849"/>
            <a:ext cx="2031307" cy="45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p>
            <a:pPr>
              <a:lnSpc>
                <a:spcPct val="150000"/>
              </a:lnSpc>
            </a:pPr>
            <a:r>
              <a:rPr lang="zh-CN" altLang="en-US" sz="1800" b="1" dirty="0">
                <a:solidFill>
                  <a:schemeClr val="tx1">
                    <a:lumMod val="85000"/>
                    <a:lumOff val="15000"/>
                  </a:schemeClr>
                </a:solidFill>
                <a:latin typeface="微软雅黑" panose="020B0503020204020204" pitchFamily="34" charset="-122"/>
                <a:ea typeface="微软雅黑" panose="020B0503020204020204" pitchFamily="34" charset="-122"/>
              </a:rPr>
              <a:t>单击此处添加标题</a:t>
            </a:r>
            <a:endParaRPr lang="zh-CN" altLang="en-US" sz="18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5" name="矩形 47"/>
          <p:cNvSpPr>
            <a:spLocks noChangeArrowheads="1"/>
          </p:cNvSpPr>
          <p:nvPr/>
        </p:nvSpPr>
        <p:spPr bwMode="auto">
          <a:xfrm>
            <a:off x="7615337" y="4648324"/>
            <a:ext cx="3152775"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p>
            <a:pPr>
              <a:lnSpc>
                <a:spcPct val="13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在此录入上述图表的描述说明，在此录入上述图表的描述说明，在此录入上述图表的描述说明。</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56" name="组合 64"/>
          <p:cNvGrpSpPr/>
          <p:nvPr/>
        </p:nvGrpSpPr>
        <p:grpSpPr bwMode="auto">
          <a:xfrm>
            <a:off x="7005712" y="4327525"/>
            <a:ext cx="547687" cy="533400"/>
            <a:chOff x="-2800" y="0"/>
            <a:chExt cx="546133" cy="533400"/>
          </a:xfrm>
        </p:grpSpPr>
        <p:sp>
          <p:nvSpPr>
            <p:cNvPr id="57" name="椭圆 65"/>
            <p:cNvSpPr>
              <a:spLocks noChangeArrowheads="1"/>
            </p:cNvSpPr>
            <p:nvPr/>
          </p:nvSpPr>
          <p:spPr bwMode="auto">
            <a:xfrm>
              <a:off x="3566" y="0"/>
              <a:ext cx="533400" cy="533400"/>
            </a:xfrm>
            <a:prstGeom prst="ellipse">
              <a:avLst/>
            </a:prstGeom>
            <a:solidFill>
              <a:schemeClr val="accent2"/>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sz="240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8" name="矩形 66"/>
            <p:cNvSpPr>
              <a:spLocks noChangeArrowheads="1"/>
            </p:cNvSpPr>
            <p:nvPr/>
          </p:nvSpPr>
          <p:spPr bwMode="auto">
            <a:xfrm>
              <a:off x="-2800" y="33909"/>
              <a:ext cx="54613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a:solidFill>
                    <a:schemeClr val="bg1"/>
                  </a:solidFill>
                  <a:latin typeface="微软雅黑" panose="020B0503020204020204" pitchFamily="34" charset="-122"/>
                  <a:ea typeface="微软雅黑" panose="020B0503020204020204" pitchFamily="34" charset="-122"/>
                  <a:sym typeface="Arial" panose="020B0604020202020204" pitchFamily="34" charset="0"/>
                </a:rPr>
                <a:t>03</a:t>
              </a:r>
              <a:endParaRPr lang="zh-CN" altLang="en-US" sz="240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spTree>
  </p:cSld>
  <p:clrMapOvr>
    <a:masterClrMapping/>
  </p:clrMapOvr>
  <p:transition spd="med" advTm="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fade">
                                      <p:cBhvr>
                                        <p:cTn id="11" dur="500"/>
                                        <p:tgtEl>
                                          <p:spTgt spid="37"/>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6"/>
                                        </p:tgtEl>
                                        <p:attrNameLst>
                                          <p:attrName>style.visibility</p:attrName>
                                        </p:attrNameLst>
                                      </p:cBhvr>
                                      <p:to>
                                        <p:strVal val="visible"/>
                                      </p:to>
                                    </p:set>
                                    <p:animEffect transition="in" filter="fade">
                                      <p:cBhvr>
                                        <p:cTn id="15" dur="500"/>
                                        <p:tgtEl>
                                          <p:spTgt spid="46"/>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wipe(left)">
                                      <p:cBhvr>
                                        <p:cTn id="19" dur="500"/>
                                        <p:tgtEl>
                                          <p:spTgt spid="35"/>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wipe(left)">
                                      <p:cBhvr>
                                        <p:cTn id="22" dur="500"/>
                                        <p:tgtEl>
                                          <p:spTgt spid="36"/>
                                        </p:tgtEl>
                                      </p:cBhvr>
                                    </p:animEffect>
                                  </p:childTnLst>
                                </p:cTn>
                              </p:par>
                            </p:childTnLst>
                          </p:cTn>
                        </p:par>
                        <p:par>
                          <p:cTn id="23" fill="hold">
                            <p:stCondLst>
                              <p:cond delay="2000"/>
                            </p:stCondLst>
                            <p:childTnLst>
                              <p:par>
                                <p:cTn id="24" presetID="10" presetClass="entr" presetSubtype="0" fill="hold" nodeType="afterEffect">
                                  <p:stCondLst>
                                    <p:cond delay="250"/>
                                  </p:stCondLst>
                                  <p:childTnLst>
                                    <p:set>
                                      <p:cBhvr>
                                        <p:cTn id="25" dur="1" fill="hold">
                                          <p:stCondLst>
                                            <p:cond delay="0"/>
                                          </p:stCondLst>
                                        </p:cTn>
                                        <p:tgtEl>
                                          <p:spTgt spid="40"/>
                                        </p:tgtEl>
                                        <p:attrNameLst>
                                          <p:attrName>style.visibility</p:attrName>
                                        </p:attrNameLst>
                                      </p:cBhvr>
                                      <p:to>
                                        <p:strVal val="visible"/>
                                      </p:to>
                                    </p:set>
                                    <p:animEffect transition="in" filter="fade">
                                      <p:cBhvr>
                                        <p:cTn id="26" dur="500"/>
                                        <p:tgtEl>
                                          <p:spTgt spid="40"/>
                                        </p:tgtEl>
                                      </p:cBhvr>
                                    </p:animEffect>
                                  </p:childTnLst>
                                </p:cTn>
                              </p:par>
                            </p:childTnLst>
                          </p:cTn>
                        </p:par>
                        <p:par>
                          <p:cTn id="27" fill="hold">
                            <p:stCondLst>
                              <p:cond delay="2750"/>
                            </p:stCondLst>
                            <p:childTnLst>
                              <p:par>
                                <p:cTn id="28" presetID="10" presetClass="entr" presetSubtype="0" fill="hold" nodeType="afterEffect">
                                  <p:stCondLst>
                                    <p:cond delay="0"/>
                                  </p:stCondLst>
                                  <p:childTnLst>
                                    <p:set>
                                      <p:cBhvr>
                                        <p:cTn id="29" dur="1" fill="hold">
                                          <p:stCondLst>
                                            <p:cond delay="0"/>
                                          </p:stCondLst>
                                        </p:cTn>
                                        <p:tgtEl>
                                          <p:spTgt spid="51"/>
                                        </p:tgtEl>
                                        <p:attrNameLst>
                                          <p:attrName>style.visibility</p:attrName>
                                        </p:attrNameLst>
                                      </p:cBhvr>
                                      <p:to>
                                        <p:strVal val="visible"/>
                                      </p:to>
                                    </p:set>
                                    <p:animEffect transition="in" filter="fade">
                                      <p:cBhvr>
                                        <p:cTn id="30" dur="500"/>
                                        <p:tgtEl>
                                          <p:spTgt spid="51"/>
                                        </p:tgtEl>
                                      </p:cBhvr>
                                    </p:animEffect>
                                  </p:childTnLst>
                                </p:cTn>
                              </p:par>
                            </p:childTnLst>
                          </p:cTn>
                        </p:par>
                        <p:par>
                          <p:cTn id="31" fill="hold">
                            <p:stCondLst>
                              <p:cond delay="3250"/>
                            </p:stCondLst>
                            <p:childTnLst>
                              <p:par>
                                <p:cTn id="32" presetID="22" presetClass="entr" presetSubtype="8" fill="hold" grpId="0" nodeType="afterEffect">
                                  <p:stCondLst>
                                    <p:cond delay="0"/>
                                  </p:stCondLst>
                                  <p:childTnLst>
                                    <p:set>
                                      <p:cBhvr>
                                        <p:cTn id="33" dur="1" fill="hold">
                                          <p:stCondLst>
                                            <p:cond delay="0"/>
                                          </p:stCondLst>
                                        </p:cTn>
                                        <p:tgtEl>
                                          <p:spTgt spid="49"/>
                                        </p:tgtEl>
                                        <p:attrNameLst>
                                          <p:attrName>style.visibility</p:attrName>
                                        </p:attrNameLst>
                                      </p:cBhvr>
                                      <p:to>
                                        <p:strVal val="visible"/>
                                      </p:to>
                                    </p:set>
                                    <p:animEffect transition="in" filter="wipe(left)">
                                      <p:cBhvr>
                                        <p:cTn id="34" dur="500"/>
                                        <p:tgtEl>
                                          <p:spTgt spid="49"/>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50"/>
                                        </p:tgtEl>
                                        <p:attrNameLst>
                                          <p:attrName>style.visibility</p:attrName>
                                        </p:attrNameLst>
                                      </p:cBhvr>
                                      <p:to>
                                        <p:strVal val="visible"/>
                                      </p:to>
                                    </p:set>
                                    <p:animEffect transition="in" filter="wipe(left)">
                                      <p:cBhvr>
                                        <p:cTn id="37" dur="500"/>
                                        <p:tgtEl>
                                          <p:spTgt spid="50"/>
                                        </p:tgtEl>
                                      </p:cBhvr>
                                    </p:animEffect>
                                  </p:childTnLst>
                                </p:cTn>
                              </p:par>
                            </p:childTnLst>
                          </p:cTn>
                        </p:par>
                        <p:par>
                          <p:cTn id="38" fill="hold">
                            <p:stCondLst>
                              <p:cond delay="3750"/>
                            </p:stCondLst>
                            <p:childTnLst>
                              <p:par>
                                <p:cTn id="39" presetID="10" presetClass="entr" presetSubtype="0" fill="hold" nodeType="afterEffect">
                                  <p:stCondLst>
                                    <p:cond delay="250"/>
                                  </p:stCondLst>
                                  <p:childTnLst>
                                    <p:set>
                                      <p:cBhvr>
                                        <p:cTn id="40" dur="1" fill="hold">
                                          <p:stCondLst>
                                            <p:cond delay="0"/>
                                          </p:stCondLst>
                                        </p:cTn>
                                        <p:tgtEl>
                                          <p:spTgt spid="43"/>
                                        </p:tgtEl>
                                        <p:attrNameLst>
                                          <p:attrName>style.visibility</p:attrName>
                                        </p:attrNameLst>
                                      </p:cBhvr>
                                      <p:to>
                                        <p:strVal val="visible"/>
                                      </p:to>
                                    </p:set>
                                    <p:animEffect transition="in" filter="fade">
                                      <p:cBhvr>
                                        <p:cTn id="41" dur="500"/>
                                        <p:tgtEl>
                                          <p:spTgt spid="43"/>
                                        </p:tgtEl>
                                      </p:cBhvr>
                                    </p:animEffect>
                                  </p:childTnLst>
                                </p:cTn>
                              </p:par>
                            </p:childTnLst>
                          </p:cTn>
                        </p:par>
                        <p:par>
                          <p:cTn id="42" fill="hold">
                            <p:stCondLst>
                              <p:cond delay="4500"/>
                            </p:stCondLst>
                            <p:childTnLst>
                              <p:par>
                                <p:cTn id="43" presetID="10" presetClass="entr" presetSubtype="0" fill="hold" nodeType="afterEffect">
                                  <p:stCondLst>
                                    <p:cond delay="0"/>
                                  </p:stCondLst>
                                  <p:childTnLst>
                                    <p:set>
                                      <p:cBhvr>
                                        <p:cTn id="44" dur="1" fill="hold">
                                          <p:stCondLst>
                                            <p:cond delay="0"/>
                                          </p:stCondLst>
                                        </p:cTn>
                                        <p:tgtEl>
                                          <p:spTgt spid="56"/>
                                        </p:tgtEl>
                                        <p:attrNameLst>
                                          <p:attrName>style.visibility</p:attrName>
                                        </p:attrNameLst>
                                      </p:cBhvr>
                                      <p:to>
                                        <p:strVal val="visible"/>
                                      </p:to>
                                    </p:set>
                                    <p:animEffect transition="in" filter="fade">
                                      <p:cBhvr>
                                        <p:cTn id="45" dur="500"/>
                                        <p:tgtEl>
                                          <p:spTgt spid="56"/>
                                        </p:tgtEl>
                                      </p:cBhvr>
                                    </p:animEffect>
                                  </p:childTnLst>
                                </p:cTn>
                              </p:par>
                            </p:childTnLst>
                          </p:cTn>
                        </p:par>
                        <p:par>
                          <p:cTn id="46" fill="hold">
                            <p:stCondLst>
                              <p:cond delay="5000"/>
                            </p:stCondLst>
                            <p:childTnLst>
                              <p:par>
                                <p:cTn id="47" presetID="22" presetClass="entr" presetSubtype="8" fill="hold" grpId="0" nodeType="afterEffect">
                                  <p:stCondLst>
                                    <p:cond delay="0"/>
                                  </p:stCondLst>
                                  <p:childTnLst>
                                    <p:set>
                                      <p:cBhvr>
                                        <p:cTn id="48" dur="1" fill="hold">
                                          <p:stCondLst>
                                            <p:cond delay="0"/>
                                          </p:stCondLst>
                                        </p:cTn>
                                        <p:tgtEl>
                                          <p:spTgt spid="54"/>
                                        </p:tgtEl>
                                        <p:attrNameLst>
                                          <p:attrName>style.visibility</p:attrName>
                                        </p:attrNameLst>
                                      </p:cBhvr>
                                      <p:to>
                                        <p:strVal val="visible"/>
                                      </p:to>
                                    </p:set>
                                    <p:animEffect transition="in" filter="wipe(left)">
                                      <p:cBhvr>
                                        <p:cTn id="49" dur="500"/>
                                        <p:tgtEl>
                                          <p:spTgt spid="54"/>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55"/>
                                        </p:tgtEl>
                                        <p:attrNameLst>
                                          <p:attrName>style.visibility</p:attrName>
                                        </p:attrNameLst>
                                      </p:cBhvr>
                                      <p:to>
                                        <p:strVal val="visible"/>
                                      </p:to>
                                    </p:set>
                                    <p:animEffect transition="in" filter="wipe(left)">
                                      <p:cBhvr>
                                        <p:cTn id="52"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bldLvl="0" autoUpdateAnimBg="0"/>
      <p:bldP spid="36" grpId="0" bldLvl="0" autoUpdateAnimBg="0"/>
      <p:bldP spid="49" grpId="0" bldLvl="0" autoUpdateAnimBg="0"/>
      <p:bldP spid="50" grpId="0" bldLvl="0" autoUpdateAnimBg="0"/>
      <p:bldP spid="54" grpId="0" bldLvl="0" autoUpdateAnimBg="0"/>
      <p:bldP spid="55" grpId="0" bldLvl="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0"/>
          <p:cNvSpPr txBox="1"/>
          <p:nvPr/>
        </p:nvSpPr>
        <p:spPr>
          <a:xfrm>
            <a:off x="1151781" y="4825787"/>
            <a:ext cx="278130" cy="184666"/>
          </a:xfrm>
          <a:prstGeom prst="rect">
            <a:avLst/>
          </a:prstGeom>
          <a:noFill/>
        </p:spPr>
        <p:txBody>
          <a:bodyPr wrap="square" lIns="0" tIns="0" rIns="0" bIns="0" rtlCol="0">
            <a:spAutoFit/>
          </a:bodyPr>
          <a:lstStyle/>
          <a:p>
            <a:pPr algn="just"/>
            <a:r>
              <a:rPr lang="en-US" altLang="zh-CN" sz="1200" dirty="0">
                <a:solidFill>
                  <a:schemeClr val="bg2">
                    <a:lumMod val="50000"/>
                  </a:schemeClr>
                </a:solidFill>
                <a:latin typeface="微软雅黑" panose="020B0503020204020204" pitchFamily="34" charset="-122"/>
                <a:ea typeface="微软雅黑" panose="020B0503020204020204" pitchFamily="34" charset="-122"/>
              </a:rPr>
              <a:t>10</a:t>
            </a:r>
            <a:endParaRPr lang="zh-CN" altLang="en-US" sz="12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3" name="TextBox 51"/>
          <p:cNvSpPr txBox="1"/>
          <p:nvPr/>
        </p:nvSpPr>
        <p:spPr>
          <a:xfrm>
            <a:off x="1151781" y="4426776"/>
            <a:ext cx="278130" cy="184666"/>
          </a:xfrm>
          <a:prstGeom prst="rect">
            <a:avLst/>
          </a:prstGeom>
          <a:noFill/>
        </p:spPr>
        <p:txBody>
          <a:bodyPr wrap="square" lIns="0" tIns="0" rIns="0" bIns="0" rtlCol="0">
            <a:spAutoFit/>
          </a:bodyPr>
          <a:lstStyle/>
          <a:p>
            <a:pPr algn="just"/>
            <a:r>
              <a:rPr lang="en-US" altLang="zh-CN" sz="1200" dirty="0">
                <a:solidFill>
                  <a:schemeClr val="bg2">
                    <a:lumMod val="50000"/>
                  </a:schemeClr>
                </a:solidFill>
                <a:latin typeface="微软雅黑" panose="020B0503020204020204" pitchFamily="34" charset="-122"/>
                <a:ea typeface="微软雅黑" panose="020B0503020204020204" pitchFamily="34" charset="-122"/>
              </a:rPr>
              <a:t>20</a:t>
            </a:r>
            <a:endParaRPr lang="zh-CN" altLang="en-US" sz="12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4" name="TextBox 52"/>
          <p:cNvSpPr txBox="1"/>
          <p:nvPr/>
        </p:nvSpPr>
        <p:spPr>
          <a:xfrm>
            <a:off x="1151781" y="4027765"/>
            <a:ext cx="278130" cy="184666"/>
          </a:xfrm>
          <a:prstGeom prst="rect">
            <a:avLst/>
          </a:prstGeom>
          <a:noFill/>
        </p:spPr>
        <p:txBody>
          <a:bodyPr wrap="square" lIns="0" tIns="0" rIns="0" bIns="0" rtlCol="0">
            <a:spAutoFit/>
          </a:bodyPr>
          <a:lstStyle/>
          <a:p>
            <a:pPr algn="just"/>
            <a:r>
              <a:rPr lang="en-US" altLang="zh-CN" sz="1200" dirty="0">
                <a:solidFill>
                  <a:schemeClr val="bg2">
                    <a:lumMod val="50000"/>
                  </a:schemeClr>
                </a:solidFill>
                <a:latin typeface="微软雅黑" panose="020B0503020204020204" pitchFamily="34" charset="-122"/>
                <a:ea typeface="微软雅黑" panose="020B0503020204020204" pitchFamily="34" charset="-122"/>
              </a:rPr>
              <a:t>30</a:t>
            </a:r>
            <a:endParaRPr lang="zh-CN" altLang="en-US" sz="12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5" name="TextBox 53"/>
          <p:cNvSpPr txBox="1"/>
          <p:nvPr/>
        </p:nvSpPr>
        <p:spPr>
          <a:xfrm>
            <a:off x="1151781" y="3628754"/>
            <a:ext cx="278130" cy="184666"/>
          </a:xfrm>
          <a:prstGeom prst="rect">
            <a:avLst/>
          </a:prstGeom>
          <a:noFill/>
        </p:spPr>
        <p:txBody>
          <a:bodyPr wrap="square" lIns="0" tIns="0" rIns="0" bIns="0" rtlCol="0">
            <a:spAutoFit/>
          </a:bodyPr>
          <a:lstStyle/>
          <a:p>
            <a:pPr algn="just"/>
            <a:r>
              <a:rPr lang="en-US" altLang="zh-CN" sz="1200" dirty="0">
                <a:solidFill>
                  <a:schemeClr val="bg2">
                    <a:lumMod val="50000"/>
                  </a:schemeClr>
                </a:solidFill>
                <a:latin typeface="微软雅黑" panose="020B0503020204020204" pitchFamily="34" charset="-122"/>
                <a:ea typeface="微软雅黑" panose="020B0503020204020204" pitchFamily="34" charset="-122"/>
              </a:rPr>
              <a:t>40</a:t>
            </a:r>
            <a:endParaRPr lang="zh-CN" altLang="en-US" sz="12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6" name="TextBox 54"/>
          <p:cNvSpPr txBox="1"/>
          <p:nvPr/>
        </p:nvSpPr>
        <p:spPr>
          <a:xfrm>
            <a:off x="1151781" y="3229743"/>
            <a:ext cx="278130" cy="184666"/>
          </a:xfrm>
          <a:prstGeom prst="rect">
            <a:avLst/>
          </a:prstGeom>
          <a:noFill/>
        </p:spPr>
        <p:txBody>
          <a:bodyPr wrap="square" lIns="0" tIns="0" rIns="0" bIns="0" rtlCol="0">
            <a:spAutoFit/>
          </a:bodyPr>
          <a:lstStyle/>
          <a:p>
            <a:pPr algn="just"/>
            <a:r>
              <a:rPr lang="en-US" altLang="zh-CN" sz="1200" dirty="0">
                <a:solidFill>
                  <a:schemeClr val="bg2">
                    <a:lumMod val="50000"/>
                  </a:schemeClr>
                </a:solidFill>
                <a:latin typeface="微软雅黑" panose="020B0503020204020204" pitchFamily="34" charset="-122"/>
                <a:ea typeface="微软雅黑" panose="020B0503020204020204" pitchFamily="34" charset="-122"/>
              </a:rPr>
              <a:t>50</a:t>
            </a:r>
            <a:endParaRPr lang="zh-CN" altLang="en-US" sz="12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7" name="TextBox 55"/>
          <p:cNvSpPr txBox="1"/>
          <p:nvPr/>
        </p:nvSpPr>
        <p:spPr>
          <a:xfrm>
            <a:off x="1151781" y="2830731"/>
            <a:ext cx="278130" cy="184666"/>
          </a:xfrm>
          <a:prstGeom prst="rect">
            <a:avLst/>
          </a:prstGeom>
          <a:noFill/>
        </p:spPr>
        <p:txBody>
          <a:bodyPr wrap="square" lIns="0" tIns="0" rIns="0" bIns="0" rtlCol="0">
            <a:spAutoFit/>
          </a:bodyPr>
          <a:lstStyle/>
          <a:p>
            <a:pPr algn="just"/>
            <a:r>
              <a:rPr lang="en-US" altLang="zh-CN" sz="1200" dirty="0">
                <a:solidFill>
                  <a:schemeClr val="bg2">
                    <a:lumMod val="50000"/>
                  </a:schemeClr>
                </a:solidFill>
                <a:latin typeface="微软雅黑" panose="020B0503020204020204" pitchFamily="34" charset="-122"/>
                <a:ea typeface="微软雅黑" panose="020B0503020204020204" pitchFamily="34" charset="-122"/>
              </a:rPr>
              <a:t>60</a:t>
            </a:r>
            <a:endParaRPr lang="zh-CN" altLang="en-US" sz="12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8" name="TextBox 56"/>
          <p:cNvSpPr txBox="1"/>
          <p:nvPr/>
        </p:nvSpPr>
        <p:spPr>
          <a:xfrm>
            <a:off x="1151781" y="2431720"/>
            <a:ext cx="278130" cy="184666"/>
          </a:xfrm>
          <a:prstGeom prst="rect">
            <a:avLst/>
          </a:prstGeom>
          <a:noFill/>
        </p:spPr>
        <p:txBody>
          <a:bodyPr wrap="square" lIns="0" tIns="0" rIns="0" bIns="0" rtlCol="0">
            <a:spAutoFit/>
          </a:bodyPr>
          <a:lstStyle/>
          <a:p>
            <a:pPr algn="just"/>
            <a:r>
              <a:rPr lang="en-US" altLang="zh-CN" sz="1200" dirty="0">
                <a:solidFill>
                  <a:schemeClr val="bg2">
                    <a:lumMod val="50000"/>
                  </a:schemeClr>
                </a:solidFill>
                <a:latin typeface="微软雅黑" panose="020B0503020204020204" pitchFamily="34" charset="-122"/>
                <a:ea typeface="微软雅黑" panose="020B0503020204020204" pitchFamily="34" charset="-122"/>
              </a:rPr>
              <a:t>70</a:t>
            </a:r>
            <a:endParaRPr lang="zh-CN" altLang="en-US" sz="12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9" name="TextBox 57"/>
          <p:cNvSpPr txBox="1"/>
          <p:nvPr/>
        </p:nvSpPr>
        <p:spPr>
          <a:xfrm>
            <a:off x="1151781" y="2032709"/>
            <a:ext cx="278130" cy="184666"/>
          </a:xfrm>
          <a:prstGeom prst="rect">
            <a:avLst/>
          </a:prstGeom>
          <a:noFill/>
        </p:spPr>
        <p:txBody>
          <a:bodyPr wrap="square" lIns="0" tIns="0" rIns="0" bIns="0" rtlCol="0">
            <a:spAutoFit/>
          </a:bodyPr>
          <a:lstStyle/>
          <a:p>
            <a:pPr algn="just"/>
            <a:r>
              <a:rPr lang="en-US" altLang="zh-CN" sz="1200" dirty="0">
                <a:solidFill>
                  <a:schemeClr val="bg2">
                    <a:lumMod val="50000"/>
                  </a:schemeClr>
                </a:solidFill>
                <a:latin typeface="微软雅黑" panose="020B0503020204020204" pitchFamily="34" charset="-122"/>
                <a:ea typeface="微软雅黑" panose="020B0503020204020204" pitchFamily="34" charset="-122"/>
              </a:rPr>
              <a:t>80</a:t>
            </a:r>
            <a:endParaRPr lang="zh-CN" altLang="en-US" sz="12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10" name="TextBox 58"/>
          <p:cNvSpPr txBox="1"/>
          <p:nvPr/>
        </p:nvSpPr>
        <p:spPr>
          <a:xfrm>
            <a:off x="1151781" y="5224800"/>
            <a:ext cx="278130" cy="184666"/>
          </a:xfrm>
          <a:prstGeom prst="rect">
            <a:avLst/>
          </a:prstGeom>
          <a:noFill/>
        </p:spPr>
        <p:txBody>
          <a:bodyPr wrap="square" lIns="0" tIns="0" rIns="0" bIns="0" rtlCol="0">
            <a:spAutoFit/>
          </a:bodyPr>
          <a:lstStyle/>
          <a:p>
            <a:pPr algn="just"/>
            <a:r>
              <a:rPr lang="en-US" altLang="zh-CN" sz="1200" dirty="0">
                <a:solidFill>
                  <a:schemeClr val="bg2">
                    <a:lumMod val="50000"/>
                  </a:schemeClr>
                </a:solidFill>
                <a:latin typeface="微软雅黑" panose="020B0503020204020204" pitchFamily="34" charset="-122"/>
                <a:ea typeface="微软雅黑" panose="020B0503020204020204" pitchFamily="34" charset="-122"/>
              </a:rPr>
              <a:t>0</a:t>
            </a:r>
            <a:endParaRPr lang="zh-CN" altLang="en-US" sz="1200" dirty="0">
              <a:solidFill>
                <a:schemeClr val="bg2">
                  <a:lumMod val="50000"/>
                </a:schemeClr>
              </a:solidFill>
              <a:latin typeface="微软雅黑" panose="020B0503020204020204" pitchFamily="34" charset="-122"/>
              <a:ea typeface="微软雅黑" panose="020B0503020204020204" pitchFamily="34" charset="-122"/>
            </a:endParaRPr>
          </a:p>
        </p:txBody>
      </p:sp>
      <p:cxnSp>
        <p:nvCxnSpPr>
          <p:cNvPr id="11" name="直接连接符 10"/>
          <p:cNvCxnSpPr/>
          <p:nvPr/>
        </p:nvCxnSpPr>
        <p:spPr>
          <a:xfrm flipV="1">
            <a:off x="1893524" y="5226124"/>
            <a:ext cx="0" cy="8919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V="1">
            <a:off x="2685762" y="5226124"/>
            <a:ext cx="0" cy="8919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4270239" y="5226124"/>
            <a:ext cx="0" cy="8919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V="1">
            <a:off x="5062477" y="5226124"/>
            <a:ext cx="0" cy="8919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6646953" y="5226124"/>
            <a:ext cx="0" cy="8919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V="1">
            <a:off x="7439191" y="5226124"/>
            <a:ext cx="0" cy="8919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9023668" y="5226124"/>
            <a:ext cx="0" cy="8919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V="1">
            <a:off x="9815906" y="5226124"/>
            <a:ext cx="0" cy="8919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19" name="组合 18"/>
          <p:cNvGrpSpPr/>
          <p:nvPr/>
        </p:nvGrpSpPr>
        <p:grpSpPr>
          <a:xfrm>
            <a:off x="1522620" y="1323878"/>
            <a:ext cx="9456430" cy="3990113"/>
            <a:chOff x="1295178" y="1558508"/>
            <a:chExt cx="7093246" cy="2991892"/>
          </a:xfrm>
        </p:grpSpPr>
        <p:cxnSp>
          <p:nvCxnSpPr>
            <p:cNvPr id="20" name="直接连接符 19"/>
            <p:cNvCxnSpPr/>
            <p:nvPr/>
          </p:nvCxnSpPr>
          <p:spPr>
            <a:xfrm>
              <a:off x="1295178" y="4550400"/>
              <a:ext cx="7093246" cy="0"/>
            </a:xfrm>
            <a:prstGeom prst="line">
              <a:avLst/>
            </a:prstGeom>
            <a:ln w="6350">
              <a:solidFill>
                <a:schemeClr val="tx2">
                  <a:lumMod val="40000"/>
                  <a:lumOff val="60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1295178" y="4251209"/>
              <a:ext cx="709324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1295178" y="3952020"/>
              <a:ext cx="709324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1295178" y="3652831"/>
              <a:ext cx="709324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1295178" y="3353642"/>
              <a:ext cx="709324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1295178" y="3054453"/>
              <a:ext cx="709324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1295178" y="2755264"/>
              <a:ext cx="709324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1295178" y="2456075"/>
              <a:ext cx="709324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1295178" y="2156886"/>
              <a:ext cx="709324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1295178" y="1857697"/>
              <a:ext cx="709324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1295178" y="1558508"/>
              <a:ext cx="709324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31" name="TextBox 79"/>
          <p:cNvSpPr txBox="1"/>
          <p:nvPr/>
        </p:nvSpPr>
        <p:spPr>
          <a:xfrm>
            <a:off x="1151781" y="1633698"/>
            <a:ext cx="278130" cy="184666"/>
          </a:xfrm>
          <a:prstGeom prst="rect">
            <a:avLst/>
          </a:prstGeom>
          <a:noFill/>
        </p:spPr>
        <p:txBody>
          <a:bodyPr wrap="square" lIns="0" tIns="0" rIns="0" bIns="0" rtlCol="0">
            <a:spAutoFit/>
          </a:bodyPr>
          <a:lstStyle/>
          <a:p>
            <a:pPr algn="just"/>
            <a:r>
              <a:rPr lang="en-US" altLang="zh-CN" sz="1200" dirty="0">
                <a:solidFill>
                  <a:schemeClr val="bg2">
                    <a:lumMod val="50000"/>
                  </a:schemeClr>
                </a:solidFill>
                <a:latin typeface="微软雅黑" panose="020B0503020204020204" pitchFamily="34" charset="-122"/>
                <a:ea typeface="微软雅黑" panose="020B0503020204020204" pitchFamily="34" charset="-122"/>
              </a:rPr>
              <a:t>90</a:t>
            </a:r>
            <a:endParaRPr lang="zh-CN" altLang="en-US" sz="12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32" name="TextBox 80"/>
          <p:cNvSpPr txBox="1"/>
          <p:nvPr/>
        </p:nvSpPr>
        <p:spPr>
          <a:xfrm>
            <a:off x="1151781" y="1234687"/>
            <a:ext cx="278130" cy="184666"/>
          </a:xfrm>
          <a:prstGeom prst="rect">
            <a:avLst/>
          </a:prstGeom>
          <a:noFill/>
        </p:spPr>
        <p:txBody>
          <a:bodyPr wrap="square" lIns="0" tIns="0" rIns="0" bIns="0" rtlCol="0">
            <a:spAutoFit/>
          </a:bodyPr>
          <a:lstStyle/>
          <a:p>
            <a:pPr algn="just"/>
            <a:r>
              <a:rPr lang="en-US" altLang="zh-CN" sz="1200" dirty="0">
                <a:solidFill>
                  <a:schemeClr val="bg2">
                    <a:lumMod val="50000"/>
                  </a:schemeClr>
                </a:solidFill>
                <a:latin typeface="微软雅黑" panose="020B0503020204020204" pitchFamily="34" charset="-122"/>
                <a:ea typeface="微软雅黑" panose="020B0503020204020204" pitchFamily="34" charset="-122"/>
              </a:rPr>
              <a:t>100</a:t>
            </a:r>
            <a:endParaRPr lang="zh-CN" altLang="en-US" sz="12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33" name="TextBox 81"/>
          <p:cNvSpPr txBox="1"/>
          <p:nvPr/>
        </p:nvSpPr>
        <p:spPr>
          <a:xfrm>
            <a:off x="1636763" y="5403181"/>
            <a:ext cx="513520" cy="323161"/>
          </a:xfrm>
          <a:prstGeom prst="rect">
            <a:avLst/>
          </a:prstGeom>
          <a:noFill/>
        </p:spPr>
        <p:txBody>
          <a:bodyPr wrap="square" lIns="121917" tIns="60958" rIns="121917" bIns="60958" rtlCol="0">
            <a:spAutoFit/>
          </a:bodyPr>
          <a:lstStyle/>
          <a:p>
            <a:pPr algn="ctr"/>
            <a:r>
              <a:rPr lang="en-US" altLang="zh-CN" sz="1300" dirty="0">
                <a:solidFill>
                  <a:schemeClr val="bg2">
                    <a:lumMod val="50000"/>
                  </a:schemeClr>
                </a:solidFill>
                <a:latin typeface="微软雅黑" panose="020B0503020204020204" pitchFamily="34" charset="-122"/>
                <a:ea typeface="微软雅黑" panose="020B0503020204020204" pitchFamily="34" charset="-122"/>
              </a:rPr>
              <a:t>1</a:t>
            </a:r>
            <a:r>
              <a:rPr lang="zh-CN" altLang="en-US" sz="1300" dirty="0">
                <a:solidFill>
                  <a:schemeClr val="bg2">
                    <a:lumMod val="50000"/>
                  </a:schemeClr>
                </a:solidFill>
                <a:latin typeface="微软雅黑" panose="020B0503020204020204" pitchFamily="34" charset="-122"/>
                <a:ea typeface="微软雅黑" panose="020B0503020204020204" pitchFamily="34" charset="-122"/>
              </a:rPr>
              <a:t>月</a:t>
            </a:r>
            <a:endParaRPr lang="zh-CN" altLang="en-US" sz="13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34" name="TextBox 82"/>
          <p:cNvSpPr txBox="1"/>
          <p:nvPr/>
        </p:nvSpPr>
        <p:spPr>
          <a:xfrm>
            <a:off x="2429002" y="5403181"/>
            <a:ext cx="513520" cy="323161"/>
          </a:xfrm>
          <a:prstGeom prst="rect">
            <a:avLst/>
          </a:prstGeom>
          <a:noFill/>
        </p:spPr>
        <p:txBody>
          <a:bodyPr wrap="square" lIns="121917" tIns="60958" rIns="121917" bIns="60958" rtlCol="0">
            <a:spAutoFit/>
          </a:bodyPr>
          <a:lstStyle/>
          <a:p>
            <a:pPr algn="ctr"/>
            <a:r>
              <a:rPr lang="en-US" altLang="zh-CN" sz="1300" dirty="0">
                <a:solidFill>
                  <a:schemeClr val="bg2">
                    <a:lumMod val="50000"/>
                  </a:schemeClr>
                </a:solidFill>
                <a:latin typeface="微软雅黑" panose="020B0503020204020204" pitchFamily="34" charset="-122"/>
                <a:ea typeface="微软雅黑" panose="020B0503020204020204" pitchFamily="34" charset="-122"/>
              </a:rPr>
              <a:t>2</a:t>
            </a:r>
            <a:r>
              <a:rPr lang="zh-CN" altLang="en-US" sz="1300" dirty="0">
                <a:solidFill>
                  <a:schemeClr val="bg2">
                    <a:lumMod val="50000"/>
                  </a:schemeClr>
                </a:solidFill>
                <a:latin typeface="微软雅黑" panose="020B0503020204020204" pitchFamily="34" charset="-122"/>
                <a:ea typeface="微软雅黑" panose="020B0503020204020204" pitchFamily="34" charset="-122"/>
              </a:rPr>
              <a:t>月</a:t>
            </a:r>
            <a:endParaRPr lang="zh-CN" altLang="en-US" sz="13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35" name="TextBox 83"/>
          <p:cNvSpPr txBox="1"/>
          <p:nvPr/>
        </p:nvSpPr>
        <p:spPr>
          <a:xfrm>
            <a:off x="3221240" y="5403181"/>
            <a:ext cx="513520" cy="323161"/>
          </a:xfrm>
          <a:prstGeom prst="rect">
            <a:avLst/>
          </a:prstGeom>
          <a:noFill/>
        </p:spPr>
        <p:txBody>
          <a:bodyPr wrap="square" lIns="121917" tIns="60958" rIns="121917" bIns="60958" rtlCol="0">
            <a:spAutoFit/>
          </a:bodyPr>
          <a:lstStyle/>
          <a:p>
            <a:pPr algn="ctr"/>
            <a:r>
              <a:rPr lang="en-US" altLang="zh-CN" sz="1300" dirty="0">
                <a:solidFill>
                  <a:schemeClr val="bg2">
                    <a:lumMod val="50000"/>
                  </a:schemeClr>
                </a:solidFill>
                <a:latin typeface="微软雅黑" panose="020B0503020204020204" pitchFamily="34" charset="-122"/>
                <a:ea typeface="微软雅黑" panose="020B0503020204020204" pitchFamily="34" charset="-122"/>
              </a:rPr>
              <a:t>3</a:t>
            </a:r>
            <a:r>
              <a:rPr lang="zh-CN" altLang="en-US" sz="1300" dirty="0">
                <a:solidFill>
                  <a:schemeClr val="bg2">
                    <a:lumMod val="50000"/>
                  </a:schemeClr>
                </a:solidFill>
                <a:latin typeface="微软雅黑" panose="020B0503020204020204" pitchFamily="34" charset="-122"/>
                <a:ea typeface="微软雅黑" panose="020B0503020204020204" pitchFamily="34" charset="-122"/>
              </a:rPr>
              <a:t>月</a:t>
            </a:r>
            <a:endParaRPr lang="zh-CN" altLang="en-US" sz="13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36" name="TextBox 84"/>
          <p:cNvSpPr txBox="1"/>
          <p:nvPr/>
        </p:nvSpPr>
        <p:spPr>
          <a:xfrm>
            <a:off x="4013477" y="5403181"/>
            <a:ext cx="513520" cy="323161"/>
          </a:xfrm>
          <a:prstGeom prst="rect">
            <a:avLst/>
          </a:prstGeom>
          <a:noFill/>
        </p:spPr>
        <p:txBody>
          <a:bodyPr wrap="square" lIns="121917" tIns="60958" rIns="121917" bIns="60958" rtlCol="0">
            <a:spAutoFit/>
          </a:bodyPr>
          <a:lstStyle/>
          <a:p>
            <a:pPr algn="ctr"/>
            <a:r>
              <a:rPr lang="en-US" altLang="zh-CN" sz="1300" dirty="0">
                <a:solidFill>
                  <a:schemeClr val="bg2">
                    <a:lumMod val="50000"/>
                  </a:schemeClr>
                </a:solidFill>
                <a:latin typeface="微软雅黑" panose="020B0503020204020204" pitchFamily="34" charset="-122"/>
                <a:ea typeface="微软雅黑" panose="020B0503020204020204" pitchFamily="34" charset="-122"/>
              </a:rPr>
              <a:t>4</a:t>
            </a:r>
            <a:r>
              <a:rPr lang="zh-CN" altLang="en-US" sz="1300" dirty="0">
                <a:solidFill>
                  <a:schemeClr val="bg2">
                    <a:lumMod val="50000"/>
                  </a:schemeClr>
                </a:solidFill>
                <a:latin typeface="微软雅黑" panose="020B0503020204020204" pitchFamily="34" charset="-122"/>
                <a:ea typeface="微软雅黑" panose="020B0503020204020204" pitchFamily="34" charset="-122"/>
              </a:rPr>
              <a:t>月</a:t>
            </a:r>
            <a:endParaRPr lang="zh-CN" altLang="en-US" sz="13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37" name="TextBox 85"/>
          <p:cNvSpPr txBox="1"/>
          <p:nvPr/>
        </p:nvSpPr>
        <p:spPr>
          <a:xfrm>
            <a:off x="4805717" y="5403181"/>
            <a:ext cx="513520" cy="323161"/>
          </a:xfrm>
          <a:prstGeom prst="rect">
            <a:avLst/>
          </a:prstGeom>
          <a:noFill/>
        </p:spPr>
        <p:txBody>
          <a:bodyPr wrap="square" lIns="121917" tIns="60958" rIns="121917" bIns="60958" rtlCol="0">
            <a:spAutoFit/>
          </a:bodyPr>
          <a:lstStyle/>
          <a:p>
            <a:pPr algn="ctr"/>
            <a:r>
              <a:rPr lang="en-US" altLang="zh-CN" sz="1300" dirty="0">
                <a:solidFill>
                  <a:schemeClr val="bg2">
                    <a:lumMod val="50000"/>
                  </a:schemeClr>
                </a:solidFill>
                <a:latin typeface="微软雅黑" panose="020B0503020204020204" pitchFamily="34" charset="-122"/>
                <a:ea typeface="微软雅黑" panose="020B0503020204020204" pitchFamily="34" charset="-122"/>
              </a:rPr>
              <a:t>5</a:t>
            </a:r>
            <a:r>
              <a:rPr lang="zh-CN" altLang="en-US" sz="1300" dirty="0">
                <a:solidFill>
                  <a:schemeClr val="bg2">
                    <a:lumMod val="50000"/>
                  </a:schemeClr>
                </a:solidFill>
                <a:latin typeface="微软雅黑" panose="020B0503020204020204" pitchFamily="34" charset="-122"/>
                <a:ea typeface="微软雅黑" panose="020B0503020204020204" pitchFamily="34" charset="-122"/>
              </a:rPr>
              <a:t>月</a:t>
            </a:r>
            <a:endParaRPr lang="zh-CN" altLang="en-US" sz="13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38" name="TextBox 86"/>
          <p:cNvSpPr txBox="1"/>
          <p:nvPr/>
        </p:nvSpPr>
        <p:spPr>
          <a:xfrm>
            <a:off x="5597954" y="5403181"/>
            <a:ext cx="513520" cy="323161"/>
          </a:xfrm>
          <a:prstGeom prst="rect">
            <a:avLst/>
          </a:prstGeom>
          <a:noFill/>
        </p:spPr>
        <p:txBody>
          <a:bodyPr wrap="square" lIns="121917" tIns="60958" rIns="121917" bIns="60958" rtlCol="0">
            <a:spAutoFit/>
          </a:bodyPr>
          <a:lstStyle/>
          <a:p>
            <a:pPr algn="ctr"/>
            <a:r>
              <a:rPr lang="en-US" altLang="zh-CN" sz="1300" dirty="0">
                <a:solidFill>
                  <a:schemeClr val="bg2">
                    <a:lumMod val="50000"/>
                  </a:schemeClr>
                </a:solidFill>
                <a:latin typeface="微软雅黑" panose="020B0503020204020204" pitchFamily="34" charset="-122"/>
                <a:ea typeface="微软雅黑" panose="020B0503020204020204" pitchFamily="34" charset="-122"/>
              </a:rPr>
              <a:t>6</a:t>
            </a:r>
            <a:r>
              <a:rPr lang="zh-CN" altLang="en-US" sz="1300" dirty="0">
                <a:solidFill>
                  <a:schemeClr val="bg2">
                    <a:lumMod val="50000"/>
                  </a:schemeClr>
                </a:solidFill>
                <a:latin typeface="微软雅黑" panose="020B0503020204020204" pitchFamily="34" charset="-122"/>
                <a:ea typeface="微软雅黑" panose="020B0503020204020204" pitchFamily="34" charset="-122"/>
              </a:rPr>
              <a:t>月</a:t>
            </a:r>
            <a:endParaRPr lang="zh-CN" altLang="en-US" sz="13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39" name="TextBox 87"/>
          <p:cNvSpPr txBox="1"/>
          <p:nvPr/>
        </p:nvSpPr>
        <p:spPr>
          <a:xfrm>
            <a:off x="6390193" y="5403181"/>
            <a:ext cx="513520" cy="323161"/>
          </a:xfrm>
          <a:prstGeom prst="rect">
            <a:avLst/>
          </a:prstGeom>
          <a:noFill/>
        </p:spPr>
        <p:txBody>
          <a:bodyPr wrap="square" lIns="121917" tIns="60958" rIns="121917" bIns="60958" rtlCol="0">
            <a:spAutoFit/>
          </a:bodyPr>
          <a:lstStyle/>
          <a:p>
            <a:pPr algn="ctr"/>
            <a:r>
              <a:rPr lang="en-US" altLang="zh-CN" sz="1300" dirty="0">
                <a:solidFill>
                  <a:schemeClr val="bg2">
                    <a:lumMod val="50000"/>
                  </a:schemeClr>
                </a:solidFill>
                <a:latin typeface="微软雅黑" panose="020B0503020204020204" pitchFamily="34" charset="-122"/>
                <a:ea typeface="微软雅黑" panose="020B0503020204020204" pitchFamily="34" charset="-122"/>
              </a:rPr>
              <a:t>7</a:t>
            </a:r>
            <a:r>
              <a:rPr lang="zh-CN" altLang="en-US" sz="1300" dirty="0">
                <a:solidFill>
                  <a:schemeClr val="bg2">
                    <a:lumMod val="50000"/>
                  </a:schemeClr>
                </a:solidFill>
                <a:latin typeface="微软雅黑" panose="020B0503020204020204" pitchFamily="34" charset="-122"/>
                <a:ea typeface="微软雅黑" panose="020B0503020204020204" pitchFamily="34" charset="-122"/>
              </a:rPr>
              <a:t>月</a:t>
            </a:r>
            <a:endParaRPr lang="zh-CN" altLang="en-US" sz="13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40" name="TextBox 88"/>
          <p:cNvSpPr txBox="1"/>
          <p:nvPr/>
        </p:nvSpPr>
        <p:spPr>
          <a:xfrm>
            <a:off x="7182430" y="5403181"/>
            <a:ext cx="513520" cy="323161"/>
          </a:xfrm>
          <a:prstGeom prst="rect">
            <a:avLst/>
          </a:prstGeom>
          <a:noFill/>
        </p:spPr>
        <p:txBody>
          <a:bodyPr wrap="square" lIns="121917" tIns="60958" rIns="121917" bIns="60958" rtlCol="0">
            <a:spAutoFit/>
          </a:bodyPr>
          <a:lstStyle/>
          <a:p>
            <a:pPr algn="ctr"/>
            <a:r>
              <a:rPr lang="en-US" altLang="zh-CN" sz="1300" dirty="0">
                <a:solidFill>
                  <a:schemeClr val="bg2">
                    <a:lumMod val="50000"/>
                  </a:schemeClr>
                </a:solidFill>
                <a:latin typeface="微软雅黑" panose="020B0503020204020204" pitchFamily="34" charset="-122"/>
                <a:ea typeface="微软雅黑" panose="020B0503020204020204" pitchFamily="34" charset="-122"/>
              </a:rPr>
              <a:t>8</a:t>
            </a:r>
            <a:r>
              <a:rPr lang="zh-CN" altLang="en-US" sz="1300" dirty="0">
                <a:solidFill>
                  <a:schemeClr val="bg2">
                    <a:lumMod val="50000"/>
                  </a:schemeClr>
                </a:solidFill>
                <a:latin typeface="微软雅黑" panose="020B0503020204020204" pitchFamily="34" charset="-122"/>
                <a:ea typeface="微软雅黑" panose="020B0503020204020204" pitchFamily="34" charset="-122"/>
              </a:rPr>
              <a:t>月</a:t>
            </a:r>
            <a:endParaRPr lang="zh-CN" altLang="en-US" sz="13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41" name="TextBox 89"/>
          <p:cNvSpPr txBox="1"/>
          <p:nvPr/>
        </p:nvSpPr>
        <p:spPr>
          <a:xfrm>
            <a:off x="7974669" y="5403181"/>
            <a:ext cx="513520" cy="323161"/>
          </a:xfrm>
          <a:prstGeom prst="rect">
            <a:avLst/>
          </a:prstGeom>
          <a:noFill/>
        </p:spPr>
        <p:txBody>
          <a:bodyPr wrap="square" lIns="121917" tIns="60958" rIns="121917" bIns="60958" rtlCol="0">
            <a:spAutoFit/>
          </a:bodyPr>
          <a:lstStyle/>
          <a:p>
            <a:pPr algn="ctr"/>
            <a:r>
              <a:rPr lang="en-US" altLang="zh-CN" sz="1300" dirty="0">
                <a:solidFill>
                  <a:schemeClr val="bg2">
                    <a:lumMod val="50000"/>
                  </a:schemeClr>
                </a:solidFill>
                <a:latin typeface="微软雅黑" panose="020B0503020204020204" pitchFamily="34" charset="-122"/>
                <a:ea typeface="微软雅黑" panose="020B0503020204020204" pitchFamily="34" charset="-122"/>
              </a:rPr>
              <a:t>9</a:t>
            </a:r>
            <a:r>
              <a:rPr lang="zh-CN" altLang="en-US" sz="1300" dirty="0">
                <a:solidFill>
                  <a:schemeClr val="bg2">
                    <a:lumMod val="50000"/>
                  </a:schemeClr>
                </a:solidFill>
                <a:latin typeface="微软雅黑" panose="020B0503020204020204" pitchFamily="34" charset="-122"/>
                <a:ea typeface="微软雅黑" panose="020B0503020204020204" pitchFamily="34" charset="-122"/>
              </a:rPr>
              <a:t>月</a:t>
            </a:r>
            <a:endParaRPr lang="zh-CN" altLang="en-US" sz="13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42" name="TextBox 90"/>
          <p:cNvSpPr txBox="1"/>
          <p:nvPr/>
        </p:nvSpPr>
        <p:spPr>
          <a:xfrm>
            <a:off x="8664125" y="5403181"/>
            <a:ext cx="719081" cy="323161"/>
          </a:xfrm>
          <a:prstGeom prst="rect">
            <a:avLst/>
          </a:prstGeom>
          <a:noFill/>
        </p:spPr>
        <p:txBody>
          <a:bodyPr wrap="square" lIns="121917" tIns="60958" rIns="121917" bIns="60958" rtlCol="0">
            <a:spAutoFit/>
          </a:bodyPr>
          <a:lstStyle/>
          <a:p>
            <a:pPr algn="ctr"/>
            <a:r>
              <a:rPr lang="en-US" altLang="zh-CN" sz="1300" dirty="0">
                <a:solidFill>
                  <a:schemeClr val="bg2">
                    <a:lumMod val="50000"/>
                  </a:schemeClr>
                </a:solidFill>
                <a:latin typeface="微软雅黑" panose="020B0503020204020204" pitchFamily="34" charset="-122"/>
                <a:ea typeface="微软雅黑" panose="020B0503020204020204" pitchFamily="34" charset="-122"/>
              </a:rPr>
              <a:t>10</a:t>
            </a:r>
            <a:r>
              <a:rPr lang="zh-CN" altLang="en-US" sz="1300" dirty="0">
                <a:solidFill>
                  <a:schemeClr val="bg2">
                    <a:lumMod val="50000"/>
                  </a:schemeClr>
                </a:solidFill>
                <a:latin typeface="微软雅黑" panose="020B0503020204020204" pitchFamily="34" charset="-122"/>
                <a:ea typeface="微软雅黑" panose="020B0503020204020204" pitchFamily="34" charset="-122"/>
              </a:rPr>
              <a:t>月</a:t>
            </a:r>
            <a:endParaRPr lang="zh-CN" altLang="en-US" sz="13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43" name="TextBox 91"/>
          <p:cNvSpPr txBox="1"/>
          <p:nvPr/>
        </p:nvSpPr>
        <p:spPr>
          <a:xfrm>
            <a:off x="9485989" y="5403181"/>
            <a:ext cx="659834" cy="323161"/>
          </a:xfrm>
          <a:prstGeom prst="rect">
            <a:avLst/>
          </a:prstGeom>
          <a:noFill/>
        </p:spPr>
        <p:txBody>
          <a:bodyPr wrap="square" lIns="121917" tIns="60958" rIns="121917" bIns="60958" rtlCol="0">
            <a:spAutoFit/>
          </a:bodyPr>
          <a:lstStyle/>
          <a:p>
            <a:pPr algn="ctr"/>
            <a:r>
              <a:rPr lang="en-US" altLang="zh-CN" sz="1300" dirty="0">
                <a:solidFill>
                  <a:schemeClr val="bg2">
                    <a:lumMod val="50000"/>
                  </a:schemeClr>
                </a:solidFill>
                <a:latin typeface="微软雅黑" panose="020B0503020204020204" pitchFamily="34" charset="-122"/>
                <a:ea typeface="微软雅黑" panose="020B0503020204020204" pitchFamily="34" charset="-122"/>
              </a:rPr>
              <a:t>11</a:t>
            </a:r>
            <a:r>
              <a:rPr lang="zh-CN" altLang="en-US" sz="1300" dirty="0">
                <a:solidFill>
                  <a:schemeClr val="bg2">
                    <a:lumMod val="50000"/>
                  </a:schemeClr>
                </a:solidFill>
                <a:latin typeface="微软雅黑" panose="020B0503020204020204" pitchFamily="34" charset="-122"/>
                <a:ea typeface="微软雅黑" panose="020B0503020204020204" pitchFamily="34" charset="-122"/>
              </a:rPr>
              <a:t>月</a:t>
            </a:r>
            <a:endParaRPr lang="zh-CN" altLang="en-US" sz="13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44" name="TextBox 92"/>
          <p:cNvSpPr txBox="1"/>
          <p:nvPr/>
        </p:nvSpPr>
        <p:spPr>
          <a:xfrm>
            <a:off x="10292562" y="5403181"/>
            <a:ext cx="645923" cy="323161"/>
          </a:xfrm>
          <a:prstGeom prst="rect">
            <a:avLst/>
          </a:prstGeom>
          <a:noFill/>
        </p:spPr>
        <p:txBody>
          <a:bodyPr wrap="square" lIns="121917" tIns="60958" rIns="121917" bIns="60958" rtlCol="0">
            <a:spAutoFit/>
          </a:bodyPr>
          <a:lstStyle/>
          <a:p>
            <a:pPr algn="ctr"/>
            <a:r>
              <a:rPr lang="en-US" altLang="zh-CN" sz="1300" dirty="0">
                <a:solidFill>
                  <a:schemeClr val="bg2">
                    <a:lumMod val="50000"/>
                  </a:schemeClr>
                </a:solidFill>
                <a:latin typeface="微软雅黑" panose="020B0503020204020204" pitchFamily="34" charset="-122"/>
                <a:ea typeface="微软雅黑" panose="020B0503020204020204" pitchFamily="34" charset="-122"/>
              </a:rPr>
              <a:t>12</a:t>
            </a:r>
            <a:r>
              <a:rPr lang="zh-CN" altLang="en-US" sz="1300" dirty="0">
                <a:solidFill>
                  <a:schemeClr val="bg2">
                    <a:lumMod val="50000"/>
                  </a:schemeClr>
                </a:solidFill>
                <a:latin typeface="微软雅黑" panose="020B0503020204020204" pitchFamily="34" charset="-122"/>
                <a:ea typeface="微软雅黑" panose="020B0503020204020204" pitchFamily="34" charset="-122"/>
              </a:rPr>
              <a:t>月</a:t>
            </a:r>
            <a:endParaRPr lang="zh-CN" altLang="en-US" sz="13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45" name="TextBox 93"/>
          <p:cNvSpPr txBox="1"/>
          <p:nvPr/>
        </p:nvSpPr>
        <p:spPr>
          <a:xfrm>
            <a:off x="1151780" y="5983482"/>
            <a:ext cx="9827270" cy="430887"/>
          </a:xfrm>
          <a:prstGeom prst="rect">
            <a:avLst/>
          </a:prstGeom>
          <a:noFill/>
        </p:spPr>
        <p:txBody>
          <a:bodyPr wrap="square" lIns="0" tIns="0" rIns="0" bIns="0" rtlCol="0">
            <a:spAutoFit/>
          </a:bodyPr>
          <a:lstStyle/>
          <a:p>
            <a:pPr algn="just"/>
            <a:r>
              <a:rPr lang="zh-CN" altLang="en-US" sz="1400" dirty="0">
                <a:solidFill>
                  <a:schemeClr val="bg2">
                    <a:lumMod val="50000"/>
                  </a:schemeClr>
                </a:solidFill>
                <a:latin typeface="微软雅黑" panose="020B0503020204020204" pitchFamily="34" charset="-122"/>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endParaRPr lang="zh-CN" altLang="en-US" sz="1400" dirty="0">
              <a:solidFill>
                <a:schemeClr val="bg2">
                  <a:lumMod val="50000"/>
                </a:schemeClr>
              </a:solidFill>
              <a:latin typeface="微软雅黑" panose="020B0503020204020204" pitchFamily="34" charset="-122"/>
              <a:ea typeface="微软雅黑" panose="020B0503020204020204" pitchFamily="34" charset="-122"/>
            </a:endParaRPr>
          </a:p>
        </p:txBody>
      </p:sp>
      <p:cxnSp>
        <p:nvCxnSpPr>
          <p:cNvPr id="46" name="直接连接符 45"/>
          <p:cNvCxnSpPr/>
          <p:nvPr/>
        </p:nvCxnSpPr>
        <p:spPr>
          <a:xfrm flipV="1">
            <a:off x="3478000" y="5226124"/>
            <a:ext cx="0" cy="8919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V="1">
            <a:off x="5854715" y="5226124"/>
            <a:ext cx="0" cy="8919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V="1">
            <a:off x="8231429" y="5226124"/>
            <a:ext cx="0" cy="8919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V="1">
            <a:off x="10608144" y="5226124"/>
            <a:ext cx="0" cy="8919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50" name="组合 49"/>
          <p:cNvGrpSpPr/>
          <p:nvPr/>
        </p:nvGrpSpPr>
        <p:grpSpPr>
          <a:xfrm>
            <a:off x="3478000" y="1323879"/>
            <a:ext cx="7130144" cy="3991437"/>
            <a:chOff x="2562403" y="4557062"/>
            <a:chExt cx="5537988" cy="69250"/>
          </a:xfrm>
        </p:grpSpPr>
        <p:cxnSp>
          <p:nvCxnSpPr>
            <p:cNvPr id="51" name="直接连接符 50"/>
            <p:cNvCxnSpPr/>
            <p:nvPr/>
          </p:nvCxnSpPr>
          <p:spPr>
            <a:xfrm flipV="1">
              <a:off x="2562403" y="4557062"/>
              <a:ext cx="0" cy="69250"/>
            </a:xfrm>
            <a:prstGeom prst="line">
              <a:avLst/>
            </a:prstGeom>
            <a:ln w="127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flipV="1">
              <a:off x="4408399" y="4557062"/>
              <a:ext cx="0" cy="69250"/>
            </a:xfrm>
            <a:prstGeom prst="line">
              <a:avLst/>
            </a:prstGeom>
            <a:ln w="127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V="1">
              <a:off x="6254395" y="4557062"/>
              <a:ext cx="0" cy="69250"/>
            </a:xfrm>
            <a:prstGeom prst="line">
              <a:avLst/>
            </a:prstGeom>
            <a:ln w="127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flipV="1">
              <a:off x="8100391" y="4557062"/>
              <a:ext cx="0" cy="69250"/>
            </a:xfrm>
            <a:prstGeom prst="line">
              <a:avLst/>
            </a:prstGeom>
            <a:ln w="127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grpSp>
      <p:sp>
        <p:nvSpPr>
          <p:cNvPr id="55" name="椭圆 54"/>
          <p:cNvSpPr/>
          <p:nvPr/>
        </p:nvSpPr>
        <p:spPr>
          <a:xfrm>
            <a:off x="1804365" y="4427605"/>
            <a:ext cx="178317" cy="17838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bg2">
                  <a:lumMod val="50000"/>
                </a:schemeClr>
              </a:solidFill>
              <a:latin typeface="微软雅黑" panose="020B0503020204020204" pitchFamily="34" charset="-122"/>
              <a:ea typeface="微软雅黑" panose="020B0503020204020204" pitchFamily="34" charset="-122"/>
            </a:endParaRPr>
          </a:p>
        </p:txBody>
      </p:sp>
      <p:sp>
        <p:nvSpPr>
          <p:cNvPr id="56" name="椭圆 55"/>
          <p:cNvSpPr/>
          <p:nvPr/>
        </p:nvSpPr>
        <p:spPr>
          <a:xfrm rot="1382760">
            <a:off x="2596604" y="4027762"/>
            <a:ext cx="178317" cy="17838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bg2">
                  <a:lumMod val="50000"/>
                </a:schemeClr>
              </a:solidFill>
              <a:latin typeface="微软雅黑" panose="020B0503020204020204" pitchFamily="34" charset="-122"/>
              <a:ea typeface="微软雅黑" panose="020B0503020204020204" pitchFamily="34" charset="-122"/>
            </a:endParaRPr>
          </a:p>
        </p:txBody>
      </p:sp>
      <p:sp>
        <p:nvSpPr>
          <p:cNvPr id="57" name="椭圆 56"/>
          <p:cNvSpPr/>
          <p:nvPr/>
        </p:nvSpPr>
        <p:spPr>
          <a:xfrm rot="1180249">
            <a:off x="3388842" y="3753329"/>
            <a:ext cx="178317" cy="17838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bg2">
                  <a:lumMod val="50000"/>
                </a:schemeClr>
              </a:solidFill>
              <a:latin typeface="微软雅黑" panose="020B0503020204020204" pitchFamily="34" charset="-122"/>
              <a:ea typeface="微软雅黑" panose="020B0503020204020204" pitchFamily="34" charset="-122"/>
            </a:endParaRPr>
          </a:p>
        </p:txBody>
      </p:sp>
      <p:sp>
        <p:nvSpPr>
          <p:cNvPr id="58" name="椭圆 57"/>
          <p:cNvSpPr/>
          <p:nvPr/>
        </p:nvSpPr>
        <p:spPr>
          <a:xfrm rot="833176">
            <a:off x="4181081" y="3229743"/>
            <a:ext cx="178317" cy="17838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bg2">
                  <a:lumMod val="50000"/>
                </a:schemeClr>
              </a:solidFill>
              <a:latin typeface="微软雅黑" panose="020B0503020204020204" pitchFamily="34" charset="-122"/>
              <a:ea typeface="微软雅黑" panose="020B0503020204020204" pitchFamily="34" charset="-122"/>
            </a:endParaRPr>
          </a:p>
        </p:txBody>
      </p:sp>
      <p:sp>
        <p:nvSpPr>
          <p:cNvPr id="59" name="椭圆 58"/>
          <p:cNvSpPr/>
          <p:nvPr/>
        </p:nvSpPr>
        <p:spPr>
          <a:xfrm rot="522684">
            <a:off x="4973320" y="3639321"/>
            <a:ext cx="178317" cy="17838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bg2">
                  <a:lumMod val="50000"/>
                </a:schemeClr>
              </a:solidFill>
              <a:latin typeface="微软雅黑" panose="020B0503020204020204" pitchFamily="34" charset="-122"/>
              <a:ea typeface="微软雅黑" panose="020B0503020204020204" pitchFamily="34" charset="-122"/>
            </a:endParaRPr>
          </a:p>
        </p:txBody>
      </p:sp>
      <p:sp>
        <p:nvSpPr>
          <p:cNvPr id="60" name="椭圆 59"/>
          <p:cNvSpPr/>
          <p:nvPr/>
        </p:nvSpPr>
        <p:spPr>
          <a:xfrm>
            <a:off x="5765556" y="2674358"/>
            <a:ext cx="178317" cy="17838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bg2">
                  <a:lumMod val="50000"/>
                </a:schemeClr>
              </a:solidFill>
              <a:latin typeface="微软雅黑" panose="020B0503020204020204" pitchFamily="34" charset="-122"/>
              <a:ea typeface="微软雅黑" panose="020B0503020204020204" pitchFamily="34" charset="-122"/>
            </a:endParaRPr>
          </a:p>
        </p:txBody>
      </p:sp>
      <p:sp>
        <p:nvSpPr>
          <p:cNvPr id="61" name="椭圆 60"/>
          <p:cNvSpPr/>
          <p:nvPr/>
        </p:nvSpPr>
        <p:spPr>
          <a:xfrm>
            <a:off x="6557795" y="3584691"/>
            <a:ext cx="178317" cy="17838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bg2">
                  <a:lumMod val="50000"/>
                </a:schemeClr>
              </a:solidFill>
              <a:latin typeface="微软雅黑" panose="020B0503020204020204" pitchFamily="34" charset="-122"/>
              <a:ea typeface="微软雅黑" panose="020B0503020204020204" pitchFamily="34" charset="-122"/>
            </a:endParaRPr>
          </a:p>
        </p:txBody>
      </p:sp>
      <p:sp>
        <p:nvSpPr>
          <p:cNvPr id="62" name="椭圆 61"/>
          <p:cNvSpPr/>
          <p:nvPr/>
        </p:nvSpPr>
        <p:spPr>
          <a:xfrm rot="2565489">
            <a:off x="7350033" y="3243412"/>
            <a:ext cx="178317" cy="17838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bg2">
                  <a:lumMod val="50000"/>
                </a:schemeClr>
              </a:solidFill>
              <a:latin typeface="微软雅黑" panose="020B0503020204020204" pitchFamily="34" charset="-122"/>
              <a:ea typeface="微软雅黑" panose="020B0503020204020204" pitchFamily="34" charset="-122"/>
            </a:endParaRPr>
          </a:p>
        </p:txBody>
      </p:sp>
      <p:sp>
        <p:nvSpPr>
          <p:cNvPr id="63" name="椭圆 62"/>
          <p:cNvSpPr/>
          <p:nvPr/>
        </p:nvSpPr>
        <p:spPr>
          <a:xfrm rot="2042049">
            <a:off x="8142271" y="3343677"/>
            <a:ext cx="178317" cy="17838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bg2">
                  <a:lumMod val="50000"/>
                </a:schemeClr>
              </a:solidFill>
              <a:latin typeface="微软雅黑" panose="020B0503020204020204" pitchFamily="34" charset="-122"/>
              <a:ea typeface="微软雅黑" panose="020B0503020204020204" pitchFamily="34" charset="-122"/>
            </a:endParaRPr>
          </a:p>
        </p:txBody>
      </p:sp>
      <p:sp>
        <p:nvSpPr>
          <p:cNvPr id="64" name="椭圆 63"/>
          <p:cNvSpPr/>
          <p:nvPr/>
        </p:nvSpPr>
        <p:spPr>
          <a:xfrm rot="435928">
            <a:off x="8934508" y="2594850"/>
            <a:ext cx="178317" cy="17838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bg2">
                  <a:lumMod val="50000"/>
                </a:schemeClr>
              </a:solidFill>
              <a:latin typeface="微软雅黑" panose="020B0503020204020204" pitchFamily="34" charset="-122"/>
              <a:ea typeface="微软雅黑" panose="020B0503020204020204" pitchFamily="34" charset="-122"/>
            </a:endParaRPr>
          </a:p>
        </p:txBody>
      </p:sp>
      <p:sp>
        <p:nvSpPr>
          <p:cNvPr id="65" name="椭圆 64"/>
          <p:cNvSpPr/>
          <p:nvPr/>
        </p:nvSpPr>
        <p:spPr>
          <a:xfrm rot="880217">
            <a:off x="9726746" y="2191985"/>
            <a:ext cx="178317" cy="17838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bg2">
                  <a:lumMod val="50000"/>
                </a:schemeClr>
              </a:solidFill>
              <a:latin typeface="微软雅黑" panose="020B0503020204020204" pitchFamily="34" charset="-122"/>
              <a:ea typeface="微软雅黑" panose="020B0503020204020204" pitchFamily="34" charset="-122"/>
            </a:endParaRPr>
          </a:p>
        </p:txBody>
      </p:sp>
      <p:sp>
        <p:nvSpPr>
          <p:cNvPr id="66" name="椭圆 65"/>
          <p:cNvSpPr/>
          <p:nvPr/>
        </p:nvSpPr>
        <p:spPr>
          <a:xfrm>
            <a:off x="10518986" y="1632459"/>
            <a:ext cx="178317" cy="17838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solidFill>
                <a:schemeClr val="bg2">
                  <a:lumMod val="50000"/>
                </a:schemeClr>
              </a:solidFill>
              <a:latin typeface="微软雅黑" panose="020B0503020204020204" pitchFamily="34" charset="-122"/>
              <a:ea typeface="微软雅黑" panose="020B0503020204020204" pitchFamily="34" charset="-122"/>
            </a:endParaRPr>
          </a:p>
        </p:txBody>
      </p:sp>
      <p:cxnSp>
        <p:nvCxnSpPr>
          <p:cNvPr id="67" name="直接连接符 66"/>
          <p:cNvCxnSpPr>
            <a:stCxn id="55" idx="7"/>
            <a:endCxn id="56" idx="3"/>
          </p:cNvCxnSpPr>
          <p:nvPr/>
        </p:nvCxnSpPr>
        <p:spPr>
          <a:xfrm flipV="1">
            <a:off x="1956568" y="4150297"/>
            <a:ext cx="646501" cy="30343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a:stCxn id="56" idx="7"/>
            <a:endCxn id="57" idx="3"/>
          </p:cNvCxnSpPr>
          <p:nvPr/>
        </p:nvCxnSpPr>
        <p:spPr>
          <a:xfrm flipV="1">
            <a:off x="2768454" y="3880677"/>
            <a:ext cx="628958" cy="20293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a:stCxn id="57" idx="7"/>
            <a:endCxn id="58" idx="3"/>
          </p:cNvCxnSpPr>
          <p:nvPr/>
        </p:nvCxnSpPr>
        <p:spPr>
          <a:xfrm flipV="1">
            <a:off x="3558587" y="3365022"/>
            <a:ext cx="635320" cy="43934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a:stCxn id="58" idx="6"/>
            <a:endCxn id="59" idx="2"/>
          </p:cNvCxnSpPr>
          <p:nvPr/>
        </p:nvCxnSpPr>
        <p:spPr>
          <a:xfrm>
            <a:off x="4356792" y="3340338"/>
            <a:ext cx="617556" cy="37466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a:stCxn id="59" idx="7"/>
            <a:endCxn id="60" idx="3"/>
          </p:cNvCxnSpPr>
          <p:nvPr/>
        </p:nvCxnSpPr>
        <p:spPr>
          <a:xfrm flipV="1">
            <a:off x="5134344" y="2826615"/>
            <a:ext cx="657326" cy="84910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a:stCxn id="60" idx="5"/>
            <a:endCxn id="61" idx="1"/>
          </p:cNvCxnSpPr>
          <p:nvPr/>
        </p:nvCxnSpPr>
        <p:spPr>
          <a:xfrm>
            <a:off x="5917760" y="2826616"/>
            <a:ext cx="666149" cy="78419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a:stCxn id="61" idx="6"/>
            <a:endCxn id="62" idx="3"/>
          </p:cNvCxnSpPr>
          <p:nvPr/>
        </p:nvCxnSpPr>
        <p:spPr>
          <a:xfrm flipV="1">
            <a:off x="6736111" y="3336092"/>
            <a:ext cx="613989" cy="33779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a:stCxn id="62" idx="7"/>
            <a:endCxn id="63" idx="3"/>
          </p:cNvCxnSpPr>
          <p:nvPr/>
        </p:nvCxnSpPr>
        <p:spPr>
          <a:xfrm>
            <a:off x="7528282" y="3329113"/>
            <a:ext cx="615617" cy="12072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a:stCxn id="63" idx="7"/>
            <a:endCxn id="64" idx="3"/>
          </p:cNvCxnSpPr>
          <p:nvPr/>
        </p:nvCxnSpPr>
        <p:spPr>
          <a:xfrm flipV="1">
            <a:off x="8318959" y="2738626"/>
            <a:ext cx="634195" cy="67727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a:stCxn id="64" idx="7"/>
            <a:endCxn id="65" idx="3"/>
          </p:cNvCxnSpPr>
          <p:nvPr/>
        </p:nvCxnSpPr>
        <p:spPr>
          <a:xfrm flipV="1">
            <a:off x="9094178" y="2326214"/>
            <a:ext cx="644771" cy="30324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a:stCxn id="65" idx="7"/>
            <a:endCxn id="66" idx="3"/>
          </p:cNvCxnSpPr>
          <p:nvPr/>
        </p:nvCxnSpPr>
        <p:spPr>
          <a:xfrm flipV="1">
            <a:off x="9892861" y="1784717"/>
            <a:ext cx="652239" cy="45141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advTm="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500"/>
                                        <p:tgtEl>
                                          <p:spTgt spid="45"/>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0-#ppt_w/2"/>
                                          </p:val>
                                        </p:tav>
                                        <p:tav tm="100000">
                                          <p:val>
                                            <p:strVal val="#ppt_x"/>
                                          </p:val>
                                        </p:tav>
                                      </p:tavLst>
                                    </p:anim>
                                    <p:anim calcmode="lin" valueType="num">
                                      <p:cBhvr additive="base">
                                        <p:cTn id="12" dur="500" fill="hold"/>
                                        <p:tgtEl>
                                          <p:spTgt spid="19"/>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200" fill="hold"/>
                                        <p:tgtEl>
                                          <p:spTgt spid="11"/>
                                        </p:tgtEl>
                                        <p:attrNameLst>
                                          <p:attrName>ppt_x</p:attrName>
                                        </p:attrNameLst>
                                      </p:cBhvr>
                                      <p:tavLst>
                                        <p:tav tm="0">
                                          <p:val>
                                            <p:strVal val="#ppt_x"/>
                                          </p:val>
                                        </p:tav>
                                        <p:tav tm="100000">
                                          <p:val>
                                            <p:strVal val="#ppt_x"/>
                                          </p:val>
                                        </p:tav>
                                      </p:tavLst>
                                    </p:anim>
                                    <p:anim calcmode="lin" valueType="num">
                                      <p:cBhvr additive="base">
                                        <p:cTn id="17" dur="200" fill="hold"/>
                                        <p:tgtEl>
                                          <p:spTgt spid="11"/>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10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200" fill="hold"/>
                                        <p:tgtEl>
                                          <p:spTgt spid="12"/>
                                        </p:tgtEl>
                                        <p:attrNameLst>
                                          <p:attrName>ppt_x</p:attrName>
                                        </p:attrNameLst>
                                      </p:cBhvr>
                                      <p:tavLst>
                                        <p:tav tm="0">
                                          <p:val>
                                            <p:strVal val="#ppt_x"/>
                                          </p:val>
                                        </p:tav>
                                        <p:tav tm="100000">
                                          <p:val>
                                            <p:strVal val="#ppt_x"/>
                                          </p:val>
                                        </p:tav>
                                      </p:tavLst>
                                    </p:anim>
                                    <p:anim calcmode="lin" valueType="num">
                                      <p:cBhvr additive="base">
                                        <p:cTn id="21" dur="200" fill="hold"/>
                                        <p:tgtEl>
                                          <p:spTgt spid="12"/>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200"/>
                                  </p:stCondLst>
                                  <p:childTnLst>
                                    <p:set>
                                      <p:cBhvr>
                                        <p:cTn id="23" dur="1" fill="hold">
                                          <p:stCondLst>
                                            <p:cond delay="0"/>
                                          </p:stCondLst>
                                        </p:cTn>
                                        <p:tgtEl>
                                          <p:spTgt spid="46"/>
                                        </p:tgtEl>
                                        <p:attrNameLst>
                                          <p:attrName>style.visibility</p:attrName>
                                        </p:attrNameLst>
                                      </p:cBhvr>
                                      <p:to>
                                        <p:strVal val="visible"/>
                                      </p:to>
                                    </p:set>
                                    <p:anim calcmode="lin" valueType="num">
                                      <p:cBhvr additive="base">
                                        <p:cTn id="24" dur="200" fill="hold"/>
                                        <p:tgtEl>
                                          <p:spTgt spid="46"/>
                                        </p:tgtEl>
                                        <p:attrNameLst>
                                          <p:attrName>ppt_x</p:attrName>
                                        </p:attrNameLst>
                                      </p:cBhvr>
                                      <p:tavLst>
                                        <p:tav tm="0">
                                          <p:val>
                                            <p:strVal val="#ppt_x"/>
                                          </p:val>
                                        </p:tav>
                                        <p:tav tm="100000">
                                          <p:val>
                                            <p:strVal val="#ppt_x"/>
                                          </p:val>
                                        </p:tav>
                                      </p:tavLst>
                                    </p:anim>
                                    <p:anim calcmode="lin" valueType="num">
                                      <p:cBhvr additive="base">
                                        <p:cTn id="25" dur="200" fill="hold"/>
                                        <p:tgtEl>
                                          <p:spTgt spid="46"/>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30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200" fill="hold"/>
                                        <p:tgtEl>
                                          <p:spTgt spid="13"/>
                                        </p:tgtEl>
                                        <p:attrNameLst>
                                          <p:attrName>ppt_x</p:attrName>
                                        </p:attrNameLst>
                                      </p:cBhvr>
                                      <p:tavLst>
                                        <p:tav tm="0">
                                          <p:val>
                                            <p:strVal val="#ppt_x"/>
                                          </p:val>
                                        </p:tav>
                                        <p:tav tm="100000">
                                          <p:val>
                                            <p:strVal val="#ppt_x"/>
                                          </p:val>
                                        </p:tav>
                                      </p:tavLst>
                                    </p:anim>
                                    <p:anim calcmode="lin" valueType="num">
                                      <p:cBhvr additive="base">
                                        <p:cTn id="29" dur="200" fill="hold"/>
                                        <p:tgtEl>
                                          <p:spTgt spid="13"/>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400"/>
                                  </p:stCondLst>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200" fill="hold"/>
                                        <p:tgtEl>
                                          <p:spTgt spid="14"/>
                                        </p:tgtEl>
                                        <p:attrNameLst>
                                          <p:attrName>ppt_x</p:attrName>
                                        </p:attrNameLst>
                                      </p:cBhvr>
                                      <p:tavLst>
                                        <p:tav tm="0">
                                          <p:val>
                                            <p:strVal val="#ppt_x"/>
                                          </p:val>
                                        </p:tav>
                                        <p:tav tm="100000">
                                          <p:val>
                                            <p:strVal val="#ppt_x"/>
                                          </p:val>
                                        </p:tav>
                                      </p:tavLst>
                                    </p:anim>
                                    <p:anim calcmode="lin" valueType="num">
                                      <p:cBhvr additive="base">
                                        <p:cTn id="33" dur="200" fill="hold"/>
                                        <p:tgtEl>
                                          <p:spTgt spid="14"/>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500"/>
                                  </p:stCondLst>
                                  <p:childTnLst>
                                    <p:set>
                                      <p:cBhvr>
                                        <p:cTn id="35" dur="1" fill="hold">
                                          <p:stCondLst>
                                            <p:cond delay="0"/>
                                          </p:stCondLst>
                                        </p:cTn>
                                        <p:tgtEl>
                                          <p:spTgt spid="47"/>
                                        </p:tgtEl>
                                        <p:attrNameLst>
                                          <p:attrName>style.visibility</p:attrName>
                                        </p:attrNameLst>
                                      </p:cBhvr>
                                      <p:to>
                                        <p:strVal val="visible"/>
                                      </p:to>
                                    </p:set>
                                    <p:anim calcmode="lin" valueType="num">
                                      <p:cBhvr additive="base">
                                        <p:cTn id="36" dur="200" fill="hold"/>
                                        <p:tgtEl>
                                          <p:spTgt spid="47"/>
                                        </p:tgtEl>
                                        <p:attrNameLst>
                                          <p:attrName>ppt_x</p:attrName>
                                        </p:attrNameLst>
                                      </p:cBhvr>
                                      <p:tavLst>
                                        <p:tav tm="0">
                                          <p:val>
                                            <p:strVal val="#ppt_x"/>
                                          </p:val>
                                        </p:tav>
                                        <p:tav tm="100000">
                                          <p:val>
                                            <p:strVal val="#ppt_x"/>
                                          </p:val>
                                        </p:tav>
                                      </p:tavLst>
                                    </p:anim>
                                    <p:anim calcmode="lin" valueType="num">
                                      <p:cBhvr additive="base">
                                        <p:cTn id="37" dur="200" fill="hold"/>
                                        <p:tgtEl>
                                          <p:spTgt spid="47"/>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600"/>
                                  </p:stCondLst>
                                  <p:childTnLst>
                                    <p:set>
                                      <p:cBhvr>
                                        <p:cTn id="39" dur="1" fill="hold">
                                          <p:stCondLst>
                                            <p:cond delay="0"/>
                                          </p:stCondLst>
                                        </p:cTn>
                                        <p:tgtEl>
                                          <p:spTgt spid="15"/>
                                        </p:tgtEl>
                                        <p:attrNameLst>
                                          <p:attrName>style.visibility</p:attrName>
                                        </p:attrNameLst>
                                      </p:cBhvr>
                                      <p:to>
                                        <p:strVal val="visible"/>
                                      </p:to>
                                    </p:set>
                                    <p:anim calcmode="lin" valueType="num">
                                      <p:cBhvr additive="base">
                                        <p:cTn id="40" dur="200" fill="hold"/>
                                        <p:tgtEl>
                                          <p:spTgt spid="15"/>
                                        </p:tgtEl>
                                        <p:attrNameLst>
                                          <p:attrName>ppt_x</p:attrName>
                                        </p:attrNameLst>
                                      </p:cBhvr>
                                      <p:tavLst>
                                        <p:tav tm="0">
                                          <p:val>
                                            <p:strVal val="#ppt_x"/>
                                          </p:val>
                                        </p:tav>
                                        <p:tav tm="100000">
                                          <p:val>
                                            <p:strVal val="#ppt_x"/>
                                          </p:val>
                                        </p:tav>
                                      </p:tavLst>
                                    </p:anim>
                                    <p:anim calcmode="lin" valueType="num">
                                      <p:cBhvr additive="base">
                                        <p:cTn id="41" dur="200" fill="hold"/>
                                        <p:tgtEl>
                                          <p:spTgt spid="15"/>
                                        </p:tgtEl>
                                        <p:attrNameLst>
                                          <p:attrName>ppt_y</p:attrName>
                                        </p:attrNameLst>
                                      </p:cBhvr>
                                      <p:tavLst>
                                        <p:tav tm="0">
                                          <p:val>
                                            <p:strVal val="1+#ppt_h/2"/>
                                          </p:val>
                                        </p:tav>
                                        <p:tav tm="100000">
                                          <p:val>
                                            <p:strVal val="#ppt_y"/>
                                          </p:val>
                                        </p:tav>
                                      </p:tavLst>
                                    </p:anim>
                                  </p:childTnLst>
                                </p:cTn>
                              </p:par>
                              <p:par>
                                <p:cTn id="42" presetID="2" presetClass="entr" presetSubtype="4" fill="hold" nodeType="withEffect">
                                  <p:stCondLst>
                                    <p:cond delay="700"/>
                                  </p:stCondLst>
                                  <p:childTnLst>
                                    <p:set>
                                      <p:cBhvr>
                                        <p:cTn id="43" dur="1" fill="hold">
                                          <p:stCondLst>
                                            <p:cond delay="0"/>
                                          </p:stCondLst>
                                        </p:cTn>
                                        <p:tgtEl>
                                          <p:spTgt spid="16"/>
                                        </p:tgtEl>
                                        <p:attrNameLst>
                                          <p:attrName>style.visibility</p:attrName>
                                        </p:attrNameLst>
                                      </p:cBhvr>
                                      <p:to>
                                        <p:strVal val="visible"/>
                                      </p:to>
                                    </p:set>
                                    <p:anim calcmode="lin" valueType="num">
                                      <p:cBhvr additive="base">
                                        <p:cTn id="44" dur="200" fill="hold"/>
                                        <p:tgtEl>
                                          <p:spTgt spid="16"/>
                                        </p:tgtEl>
                                        <p:attrNameLst>
                                          <p:attrName>ppt_x</p:attrName>
                                        </p:attrNameLst>
                                      </p:cBhvr>
                                      <p:tavLst>
                                        <p:tav tm="0">
                                          <p:val>
                                            <p:strVal val="#ppt_x"/>
                                          </p:val>
                                        </p:tav>
                                        <p:tav tm="100000">
                                          <p:val>
                                            <p:strVal val="#ppt_x"/>
                                          </p:val>
                                        </p:tav>
                                      </p:tavLst>
                                    </p:anim>
                                    <p:anim calcmode="lin" valueType="num">
                                      <p:cBhvr additive="base">
                                        <p:cTn id="45" dur="200" fill="hold"/>
                                        <p:tgtEl>
                                          <p:spTgt spid="16"/>
                                        </p:tgtEl>
                                        <p:attrNameLst>
                                          <p:attrName>ppt_y</p:attrName>
                                        </p:attrNameLst>
                                      </p:cBhvr>
                                      <p:tavLst>
                                        <p:tav tm="0">
                                          <p:val>
                                            <p:strVal val="1+#ppt_h/2"/>
                                          </p:val>
                                        </p:tav>
                                        <p:tav tm="100000">
                                          <p:val>
                                            <p:strVal val="#ppt_y"/>
                                          </p:val>
                                        </p:tav>
                                      </p:tavLst>
                                    </p:anim>
                                  </p:childTnLst>
                                </p:cTn>
                              </p:par>
                              <p:par>
                                <p:cTn id="46" presetID="2" presetClass="entr" presetSubtype="4" fill="hold" nodeType="withEffect">
                                  <p:stCondLst>
                                    <p:cond delay="800"/>
                                  </p:stCondLst>
                                  <p:childTnLst>
                                    <p:set>
                                      <p:cBhvr>
                                        <p:cTn id="47" dur="1" fill="hold">
                                          <p:stCondLst>
                                            <p:cond delay="0"/>
                                          </p:stCondLst>
                                        </p:cTn>
                                        <p:tgtEl>
                                          <p:spTgt spid="48"/>
                                        </p:tgtEl>
                                        <p:attrNameLst>
                                          <p:attrName>style.visibility</p:attrName>
                                        </p:attrNameLst>
                                      </p:cBhvr>
                                      <p:to>
                                        <p:strVal val="visible"/>
                                      </p:to>
                                    </p:set>
                                    <p:anim calcmode="lin" valueType="num">
                                      <p:cBhvr additive="base">
                                        <p:cTn id="48" dur="200" fill="hold"/>
                                        <p:tgtEl>
                                          <p:spTgt spid="48"/>
                                        </p:tgtEl>
                                        <p:attrNameLst>
                                          <p:attrName>ppt_x</p:attrName>
                                        </p:attrNameLst>
                                      </p:cBhvr>
                                      <p:tavLst>
                                        <p:tav tm="0">
                                          <p:val>
                                            <p:strVal val="#ppt_x"/>
                                          </p:val>
                                        </p:tav>
                                        <p:tav tm="100000">
                                          <p:val>
                                            <p:strVal val="#ppt_x"/>
                                          </p:val>
                                        </p:tav>
                                      </p:tavLst>
                                    </p:anim>
                                    <p:anim calcmode="lin" valueType="num">
                                      <p:cBhvr additive="base">
                                        <p:cTn id="49" dur="200" fill="hold"/>
                                        <p:tgtEl>
                                          <p:spTgt spid="48"/>
                                        </p:tgtEl>
                                        <p:attrNameLst>
                                          <p:attrName>ppt_y</p:attrName>
                                        </p:attrNameLst>
                                      </p:cBhvr>
                                      <p:tavLst>
                                        <p:tav tm="0">
                                          <p:val>
                                            <p:strVal val="1+#ppt_h/2"/>
                                          </p:val>
                                        </p:tav>
                                        <p:tav tm="100000">
                                          <p:val>
                                            <p:strVal val="#ppt_y"/>
                                          </p:val>
                                        </p:tav>
                                      </p:tavLst>
                                    </p:anim>
                                  </p:childTnLst>
                                </p:cTn>
                              </p:par>
                              <p:par>
                                <p:cTn id="50" presetID="2" presetClass="entr" presetSubtype="4" fill="hold" nodeType="withEffect">
                                  <p:stCondLst>
                                    <p:cond delay="900"/>
                                  </p:stCondLst>
                                  <p:childTnLst>
                                    <p:set>
                                      <p:cBhvr>
                                        <p:cTn id="51" dur="1" fill="hold">
                                          <p:stCondLst>
                                            <p:cond delay="0"/>
                                          </p:stCondLst>
                                        </p:cTn>
                                        <p:tgtEl>
                                          <p:spTgt spid="17"/>
                                        </p:tgtEl>
                                        <p:attrNameLst>
                                          <p:attrName>style.visibility</p:attrName>
                                        </p:attrNameLst>
                                      </p:cBhvr>
                                      <p:to>
                                        <p:strVal val="visible"/>
                                      </p:to>
                                    </p:set>
                                    <p:anim calcmode="lin" valueType="num">
                                      <p:cBhvr additive="base">
                                        <p:cTn id="52" dur="200" fill="hold"/>
                                        <p:tgtEl>
                                          <p:spTgt spid="17"/>
                                        </p:tgtEl>
                                        <p:attrNameLst>
                                          <p:attrName>ppt_x</p:attrName>
                                        </p:attrNameLst>
                                      </p:cBhvr>
                                      <p:tavLst>
                                        <p:tav tm="0">
                                          <p:val>
                                            <p:strVal val="#ppt_x"/>
                                          </p:val>
                                        </p:tav>
                                        <p:tav tm="100000">
                                          <p:val>
                                            <p:strVal val="#ppt_x"/>
                                          </p:val>
                                        </p:tav>
                                      </p:tavLst>
                                    </p:anim>
                                    <p:anim calcmode="lin" valueType="num">
                                      <p:cBhvr additive="base">
                                        <p:cTn id="53" dur="200" fill="hold"/>
                                        <p:tgtEl>
                                          <p:spTgt spid="17"/>
                                        </p:tgtEl>
                                        <p:attrNameLst>
                                          <p:attrName>ppt_y</p:attrName>
                                        </p:attrNameLst>
                                      </p:cBhvr>
                                      <p:tavLst>
                                        <p:tav tm="0">
                                          <p:val>
                                            <p:strVal val="1+#ppt_h/2"/>
                                          </p:val>
                                        </p:tav>
                                        <p:tav tm="100000">
                                          <p:val>
                                            <p:strVal val="#ppt_y"/>
                                          </p:val>
                                        </p:tav>
                                      </p:tavLst>
                                    </p:anim>
                                  </p:childTnLst>
                                </p:cTn>
                              </p:par>
                              <p:par>
                                <p:cTn id="54" presetID="2" presetClass="entr" presetSubtype="4" fill="hold" nodeType="withEffect">
                                  <p:stCondLst>
                                    <p:cond delay="1000"/>
                                  </p:stCondLst>
                                  <p:childTnLst>
                                    <p:set>
                                      <p:cBhvr>
                                        <p:cTn id="55" dur="1" fill="hold">
                                          <p:stCondLst>
                                            <p:cond delay="0"/>
                                          </p:stCondLst>
                                        </p:cTn>
                                        <p:tgtEl>
                                          <p:spTgt spid="18"/>
                                        </p:tgtEl>
                                        <p:attrNameLst>
                                          <p:attrName>style.visibility</p:attrName>
                                        </p:attrNameLst>
                                      </p:cBhvr>
                                      <p:to>
                                        <p:strVal val="visible"/>
                                      </p:to>
                                    </p:set>
                                    <p:anim calcmode="lin" valueType="num">
                                      <p:cBhvr additive="base">
                                        <p:cTn id="56" dur="200" fill="hold"/>
                                        <p:tgtEl>
                                          <p:spTgt spid="18"/>
                                        </p:tgtEl>
                                        <p:attrNameLst>
                                          <p:attrName>ppt_x</p:attrName>
                                        </p:attrNameLst>
                                      </p:cBhvr>
                                      <p:tavLst>
                                        <p:tav tm="0">
                                          <p:val>
                                            <p:strVal val="#ppt_x"/>
                                          </p:val>
                                        </p:tav>
                                        <p:tav tm="100000">
                                          <p:val>
                                            <p:strVal val="#ppt_x"/>
                                          </p:val>
                                        </p:tav>
                                      </p:tavLst>
                                    </p:anim>
                                    <p:anim calcmode="lin" valueType="num">
                                      <p:cBhvr additive="base">
                                        <p:cTn id="57" dur="200" fill="hold"/>
                                        <p:tgtEl>
                                          <p:spTgt spid="18"/>
                                        </p:tgtEl>
                                        <p:attrNameLst>
                                          <p:attrName>ppt_y</p:attrName>
                                        </p:attrNameLst>
                                      </p:cBhvr>
                                      <p:tavLst>
                                        <p:tav tm="0">
                                          <p:val>
                                            <p:strVal val="1+#ppt_h/2"/>
                                          </p:val>
                                        </p:tav>
                                        <p:tav tm="100000">
                                          <p:val>
                                            <p:strVal val="#ppt_y"/>
                                          </p:val>
                                        </p:tav>
                                      </p:tavLst>
                                    </p:anim>
                                  </p:childTnLst>
                                </p:cTn>
                              </p:par>
                              <p:par>
                                <p:cTn id="58" presetID="2" presetClass="entr" presetSubtype="4" fill="hold" nodeType="withEffect">
                                  <p:stCondLst>
                                    <p:cond delay="1100"/>
                                  </p:stCondLst>
                                  <p:childTnLst>
                                    <p:set>
                                      <p:cBhvr>
                                        <p:cTn id="59" dur="1" fill="hold">
                                          <p:stCondLst>
                                            <p:cond delay="0"/>
                                          </p:stCondLst>
                                        </p:cTn>
                                        <p:tgtEl>
                                          <p:spTgt spid="49"/>
                                        </p:tgtEl>
                                        <p:attrNameLst>
                                          <p:attrName>style.visibility</p:attrName>
                                        </p:attrNameLst>
                                      </p:cBhvr>
                                      <p:to>
                                        <p:strVal val="visible"/>
                                      </p:to>
                                    </p:set>
                                    <p:anim calcmode="lin" valueType="num">
                                      <p:cBhvr additive="base">
                                        <p:cTn id="60" dur="200" fill="hold"/>
                                        <p:tgtEl>
                                          <p:spTgt spid="49"/>
                                        </p:tgtEl>
                                        <p:attrNameLst>
                                          <p:attrName>ppt_x</p:attrName>
                                        </p:attrNameLst>
                                      </p:cBhvr>
                                      <p:tavLst>
                                        <p:tav tm="0">
                                          <p:val>
                                            <p:strVal val="#ppt_x"/>
                                          </p:val>
                                        </p:tav>
                                        <p:tav tm="100000">
                                          <p:val>
                                            <p:strVal val="#ppt_x"/>
                                          </p:val>
                                        </p:tav>
                                      </p:tavLst>
                                    </p:anim>
                                    <p:anim calcmode="lin" valueType="num">
                                      <p:cBhvr additive="base">
                                        <p:cTn id="61" dur="200" fill="hold"/>
                                        <p:tgtEl>
                                          <p:spTgt spid="49"/>
                                        </p:tgtEl>
                                        <p:attrNameLst>
                                          <p:attrName>ppt_y</p:attrName>
                                        </p:attrNameLst>
                                      </p:cBhvr>
                                      <p:tavLst>
                                        <p:tav tm="0">
                                          <p:val>
                                            <p:strVal val="1+#ppt_h/2"/>
                                          </p:val>
                                        </p:tav>
                                        <p:tav tm="100000">
                                          <p:val>
                                            <p:strVal val="#ppt_y"/>
                                          </p:val>
                                        </p:tav>
                                      </p:tavLst>
                                    </p:anim>
                                  </p:childTnLst>
                                </p:cTn>
                              </p:par>
                            </p:childTnLst>
                          </p:cTn>
                        </p:par>
                        <p:par>
                          <p:cTn id="62" fill="hold">
                            <p:stCondLst>
                              <p:cond delay="1500"/>
                            </p:stCondLst>
                            <p:childTnLst>
                              <p:par>
                                <p:cTn id="63" presetID="22" presetClass="entr" presetSubtype="4" fill="hold" nodeType="afterEffect">
                                  <p:stCondLst>
                                    <p:cond delay="0"/>
                                  </p:stCondLst>
                                  <p:childTnLst>
                                    <p:set>
                                      <p:cBhvr>
                                        <p:cTn id="64" dur="1" fill="hold">
                                          <p:stCondLst>
                                            <p:cond delay="0"/>
                                          </p:stCondLst>
                                        </p:cTn>
                                        <p:tgtEl>
                                          <p:spTgt spid="50"/>
                                        </p:tgtEl>
                                        <p:attrNameLst>
                                          <p:attrName>style.visibility</p:attrName>
                                        </p:attrNameLst>
                                      </p:cBhvr>
                                      <p:to>
                                        <p:strVal val="visible"/>
                                      </p:to>
                                    </p:set>
                                    <p:animEffect transition="in" filter="wipe(down)">
                                      <p:cBhvr>
                                        <p:cTn id="65" dur="500"/>
                                        <p:tgtEl>
                                          <p:spTgt spid="50"/>
                                        </p:tgtEl>
                                      </p:cBhvr>
                                    </p:animEffect>
                                  </p:childTnLst>
                                </p:cTn>
                              </p:par>
                            </p:childTnLst>
                          </p:cTn>
                        </p:par>
                        <p:par>
                          <p:cTn id="66" fill="hold">
                            <p:stCondLst>
                              <p:cond delay="2000"/>
                            </p:stCondLst>
                            <p:childTnLst>
                              <p:par>
                                <p:cTn id="67" presetID="2" presetClass="entr" presetSubtype="8" fill="hold" grpId="0" nodeType="afterEffect">
                                  <p:stCondLst>
                                    <p:cond delay="0"/>
                                  </p:stCondLst>
                                  <p:childTnLst>
                                    <p:set>
                                      <p:cBhvr>
                                        <p:cTn id="68" dur="1" fill="hold">
                                          <p:stCondLst>
                                            <p:cond delay="0"/>
                                          </p:stCondLst>
                                        </p:cTn>
                                        <p:tgtEl>
                                          <p:spTgt spid="2"/>
                                        </p:tgtEl>
                                        <p:attrNameLst>
                                          <p:attrName>style.visibility</p:attrName>
                                        </p:attrNameLst>
                                      </p:cBhvr>
                                      <p:to>
                                        <p:strVal val="visible"/>
                                      </p:to>
                                    </p:set>
                                    <p:anim calcmode="lin" valueType="num">
                                      <p:cBhvr additive="base">
                                        <p:cTn id="69" dur="300" fill="hold"/>
                                        <p:tgtEl>
                                          <p:spTgt spid="2"/>
                                        </p:tgtEl>
                                        <p:attrNameLst>
                                          <p:attrName>ppt_x</p:attrName>
                                        </p:attrNameLst>
                                      </p:cBhvr>
                                      <p:tavLst>
                                        <p:tav tm="0">
                                          <p:val>
                                            <p:strVal val="0-#ppt_w/2"/>
                                          </p:val>
                                        </p:tav>
                                        <p:tav tm="100000">
                                          <p:val>
                                            <p:strVal val="#ppt_x"/>
                                          </p:val>
                                        </p:tav>
                                      </p:tavLst>
                                    </p:anim>
                                    <p:anim calcmode="lin" valueType="num">
                                      <p:cBhvr additive="base">
                                        <p:cTn id="70" dur="300" fill="hold"/>
                                        <p:tgtEl>
                                          <p:spTgt spid="2"/>
                                        </p:tgtEl>
                                        <p:attrNameLst>
                                          <p:attrName>ppt_y</p:attrName>
                                        </p:attrNameLst>
                                      </p:cBhvr>
                                      <p:tavLst>
                                        <p:tav tm="0">
                                          <p:val>
                                            <p:strVal val="#ppt_y"/>
                                          </p:val>
                                        </p:tav>
                                        <p:tav tm="100000">
                                          <p:val>
                                            <p:strVal val="#ppt_y"/>
                                          </p:val>
                                        </p:tav>
                                      </p:tavLst>
                                    </p:anim>
                                  </p:childTnLst>
                                </p:cTn>
                              </p:par>
                              <p:par>
                                <p:cTn id="71" presetID="2" presetClass="entr" presetSubtype="8" fill="hold" grpId="0" nodeType="withEffect">
                                  <p:stCondLst>
                                    <p:cond delay="100"/>
                                  </p:stCondLst>
                                  <p:childTnLst>
                                    <p:set>
                                      <p:cBhvr>
                                        <p:cTn id="72" dur="1" fill="hold">
                                          <p:stCondLst>
                                            <p:cond delay="0"/>
                                          </p:stCondLst>
                                        </p:cTn>
                                        <p:tgtEl>
                                          <p:spTgt spid="3"/>
                                        </p:tgtEl>
                                        <p:attrNameLst>
                                          <p:attrName>style.visibility</p:attrName>
                                        </p:attrNameLst>
                                      </p:cBhvr>
                                      <p:to>
                                        <p:strVal val="visible"/>
                                      </p:to>
                                    </p:set>
                                    <p:anim calcmode="lin" valueType="num">
                                      <p:cBhvr additive="base">
                                        <p:cTn id="73" dur="300" fill="hold"/>
                                        <p:tgtEl>
                                          <p:spTgt spid="3"/>
                                        </p:tgtEl>
                                        <p:attrNameLst>
                                          <p:attrName>ppt_x</p:attrName>
                                        </p:attrNameLst>
                                      </p:cBhvr>
                                      <p:tavLst>
                                        <p:tav tm="0">
                                          <p:val>
                                            <p:strVal val="0-#ppt_w/2"/>
                                          </p:val>
                                        </p:tav>
                                        <p:tav tm="100000">
                                          <p:val>
                                            <p:strVal val="#ppt_x"/>
                                          </p:val>
                                        </p:tav>
                                      </p:tavLst>
                                    </p:anim>
                                    <p:anim calcmode="lin" valueType="num">
                                      <p:cBhvr additive="base">
                                        <p:cTn id="74" dur="300" fill="hold"/>
                                        <p:tgtEl>
                                          <p:spTgt spid="3"/>
                                        </p:tgtEl>
                                        <p:attrNameLst>
                                          <p:attrName>ppt_y</p:attrName>
                                        </p:attrNameLst>
                                      </p:cBhvr>
                                      <p:tavLst>
                                        <p:tav tm="0">
                                          <p:val>
                                            <p:strVal val="#ppt_y"/>
                                          </p:val>
                                        </p:tav>
                                        <p:tav tm="100000">
                                          <p:val>
                                            <p:strVal val="#ppt_y"/>
                                          </p:val>
                                        </p:tav>
                                      </p:tavLst>
                                    </p:anim>
                                  </p:childTnLst>
                                </p:cTn>
                              </p:par>
                              <p:par>
                                <p:cTn id="75" presetID="2" presetClass="entr" presetSubtype="8" fill="hold" grpId="0" nodeType="withEffect">
                                  <p:stCondLst>
                                    <p:cond delay="200"/>
                                  </p:stCondLst>
                                  <p:childTnLst>
                                    <p:set>
                                      <p:cBhvr>
                                        <p:cTn id="76" dur="1" fill="hold">
                                          <p:stCondLst>
                                            <p:cond delay="0"/>
                                          </p:stCondLst>
                                        </p:cTn>
                                        <p:tgtEl>
                                          <p:spTgt spid="4"/>
                                        </p:tgtEl>
                                        <p:attrNameLst>
                                          <p:attrName>style.visibility</p:attrName>
                                        </p:attrNameLst>
                                      </p:cBhvr>
                                      <p:to>
                                        <p:strVal val="visible"/>
                                      </p:to>
                                    </p:set>
                                    <p:anim calcmode="lin" valueType="num">
                                      <p:cBhvr additive="base">
                                        <p:cTn id="77" dur="300" fill="hold"/>
                                        <p:tgtEl>
                                          <p:spTgt spid="4"/>
                                        </p:tgtEl>
                                        <p:attrNameLst>
                                          <p:attrName>ppt_x</p:attrName>
                                        </p:attrNameLst>
                                      </p:cBhvr>
                                      <p:tavLst>
                                        <p:tav tm="0">
                                          <p:val>
                                            <p:strVal val="0-#ppt_w/2"/>
                                          </p:val>
                                        </p:tav>
                                        <p:tav tm="100000">
                                          <p:val>
                                            <p:strVal val="#ppt_x"/>
                                          </p:val>
                                        </p:tav>
                                      </p:tavLst>
                                    </p:anim>
                                    <p:anim calcmode="lin" valueType="num">
                                      <p:cBhvr additive="base">
                                        <p:cTn id="78" dur="300" fill="hold"/>
                                        <p:tgtEl>
                                          <p:spTgt spid="4"/>
                                        </p:tgtEl>
                                        <p:attrNameLst>
                                          <p:attrName>ppt_y</p:attrName>
                                        </p:attrNameLst>
                                      </p:cBhvr>
                                      <p:tavLst>
                                        <p:tav tm="0">
                                          <p:val>
                                            <p:strVal val="#ppt_y"/>
                                          </p:val>
                                        </p:tav>
                                        <p:tav tm="100000">
                                          <p:val>
                                            <p:strVal val="#ppt_y"/>
                                          </p:val>
                                        </p:tav>
                                      </p:tavLst>
                                    </p:anim>
                                  </p:childTnLst>
                                </p:cTn>
                              </p:par>
                              <p:par>
                                <p:cTn id="79" presetID="2" presetClass="entr" presetSubtype="8" fill="hold" grpId="0" nodeType="withEffect">
                                  <p:stCondLst>
                                    <p:cond delay="300"/>
                                  </p:stCondLst>
                                  <p:childTnLst>
                                    <p:set>
                                      <p:cBhvr>
                                        <p:cTn id="80" dur="1" fill="hold">
                                          <p:stCondLst>
                                            <p:cond delay="0"/>
                                          </p:stCondLst>
                                        </p:cTn>
                                        <p:tgtEl>
                                          <p:spTgt spid="5"/>
                                        </p:tgtEl>
                                        <p:attrNameLst>
                                          <p:attrName>style.visibility</p:attrName>
                                        </p:attrNameLst>
                                      </p:cBhvr>
                                      <p:to>
                                        <p:strVal val="visible"/>
                                      </p:to>
                                    </p:set>
                                    <p:anim calcmode="lin" valueType="num">
                                      <p:cBhvr additive="base">
                                        <p:cTn id="81" dur="300" fill="hold"/>
                                        <p:tgtEl>
                                          <p:spTgt spid="5"/>
                                        </p:tgtEl>
                                        <p:attrNameLst>
                                          <p:attrName>ppt_x</p:attrName>
                                        </p:attrNameLst>
                                      </p:cBhvr>
                                      <p:tavLst>
                                        <p:tav tm="0">
                                          <p:val>
                                            <p:strVal val="0-#ppt_w/2"/>
                                          </p:val>
                                        </p:tav>
                                        <p:tav tm="100000">
                                          <p:val>
                                            <p:strVal val="#ppt_x"/>
                                          </p:val>
                                        </p:tav>
                                      </p:tavLst>
                                    </p:anim>
                                    <p:anim calcmode="lin" valueType="num">
                                      <p:cBhvr additive="base">
                                        <p:cTn id="82" dur="300" fill="hold"/>
                                        <p:tgtEl>
                                          <p:spTgt spid="5"/>
                                        </p:tgtEl>
                                        <p:attrNameLst>
                                          <p:attrName>ppt_y</p:attrName>
                                        </p:attrNameLst>
                                      </p:cBhvr>
                                      <p:tavLst>
                                        <p:tav tm="0">
                                          <p:val>
                                            <p:strVal val="#ppt_y"/>
                                          </p:val>
                                        </p:tav>
                                        <p:tav tm="100000">
                                          <p:val>
                                            <p:strVal val="#ppt_y"/>
                                          </p:val>
                                        </p:tav>
                                      </p:tavLst>
                                    </p:anim>
                                  </p:childTnLst>
                                </p:cTn>
                              </p:par>
                              <p:par>
                                <p:cTn id="83" presetID="2" presetClass="entr" presetSubtype="8" fill="hold" grpId="0" nodeType="withEffect">
                                  <p:stCondLst>
                                    <p:cond delay="400"/>
                                  </p:stCondLst>
                                  <p:childTnLst>
                                    <p:set>
                                      <p:cBhvr>
                                        <p:cTn id="84" dur="1" fill="hold">
                                          <p:stCondLst>
                                            <p:cond delay="0"/>
                                          </p:stCondLst>
                                        </p:cTn>
                                        <p:tgtEl>
                                          <p:spTgt spid="6"/>
                                        </p:tgtEl>
                                        <p:attrNameLst>
                                          <p:attrName>style.visibility</p:attrName>
                                        </p:attrNameLst>
                                      </p:cBhvr>
                                      <p:to>
                                        <p:strVal val="visible"/>
                                      </p:to>
                                    </p:set>
                                    <p:anim calcmode="lin" valueType="num">
                                      <p:cBhvr additive="base">
                                        <p:cTn id="85" dur="300" fill="hold"/>
                                        <p:tgtEl>
                                          <p:spTgt spid="6"/>
                                        </p:tgtEl>
                                        <p:attrNameLst>
                                          <p:attrName>ppt_x</p:attrName>
                                        </p:attrNameLst>
                                      </p:cBhvr>
                                      <p:tavLst>
                                        <p:tav tm="0">
                                          <p:val>
                                            <p:strVal val="0-#ppt_w/2"/>
                                          </p:val>
                                        </p:tav>
                                        <p:tav tm="100000">
                                          <p:val>
                                            <p:strVal val="#ppt_x"/>
                                          </p:val>
                                        </p:tav>
                                      </p:tavLst>
                                    </p:anim>
                                    <p:anim calcmode="lin" valueType="num">
                                      <p:cBhvr additive="base">
                                        <p:cTn id="86" dur="300" fill="hold"/>
                                        <p:tgtEl>
                                          <p:spTgt spid="6"/>
                                        </p:tgtEl>
                                        <p:attrNameLst>
                                          <p:attrName>ppt_y</p:attrName>
                                        </p:attrNameLst>
                                      </p:cBhvr>
                                      <p:tavLst>
                                        <p:tav tm="0">
                                          <p:val>
                                            <p:strVal val="#ppt_y"/>
                                          </p:val>
                                        </p:tav>
                                        <p:tav tm="100000">
                                          <p:val>
                                            <p:strVal val="#ppt_y"/>
                                          </p:val>
                                        </p:tav>
                                      </p:tavLst>
                                    </p:anim>
                                  </p:childTnLst>
                                </p:cTn>
                              </p:par>
                              <p:par>
                                <p:cTn id="87" presetID="2" presetClass="entr" presetSubtype="8" fill="hold" grpId="0" nodeType="withEffect">
                                  <p:stCondLst>
                                    <p:cond delay="500"/>
                                  </p:stCondLst>
                                  <p:childTnLst>
                                    <p:set>
                                      <p:cBhvr>
                                        <p:cTn id="88" dur="1" fill="hold">
                                          <p:stCondLst>
                                            <p:cond delay="0"/>
                                          </p:stCondLst>
                                        </p:cTn>
                                        <p:tgtEl>
                                          <p:spTgt spid="7"/>
                                        </p:tgtEl>
                                        <p:attrNameLst>
                                          <p:attrName>style.visibility</p:attrName>
                                        </p:attrNameLst>
                                      </p:cBhvr>
                                      <p:to>
                                        <p:strVal val="visible"/>
                                      </p:to>
                                    </p:set>
                                    <p:anim calcmode="lin" valueType="num">
                                      <p:cBhvr additive="base">
                                        <p:cTn id="89" dur="300" fill="hold"/>
                                        <p:tgtEl>
                                          <p:spTgt spid="7"/>
                                        </p:tgtEl>
                                        <p:attrNameLst>
                                          <p:attrName>ppt_x</p:attrName>
                                        </p:attrNameLst>
                                      </p:cBhvr>
                                      <p:tavLst>
                                        <p:tav tm="0">
                                          <p:val>
                                            <p:strVal val="0-#ppt_w/2"/>
                                          </p:val>
                                        </p:tav>
                                        <p:tav tm="100000">
                                          <p:val>
                                            <p:strVal val="#ppt_x"/>
                                          </p:val>
                                        </p:tav>
                                      </p:tavLst>
                                    </p:anim>
                                    <p:anim calcmode="lin" valueType="num">
                                      <p:cBhvr additive="base">
                                        <p:cTn id="90" dur="300" fill="hold"/>
                                        <p:tgtEl>
                                          <p:spTgt spid="7"/>
                                        </p:tgtEl>
                                        <p:attrNameLst>
                                          <p:attrName>ppt_y</p:attrName>
                                        </p:attrNameLst>
                                      </p:cBhvr>
                                      <p:tavLst>
                                        <p:tav tm="0">
                                          <p:val>
                                            <p:strVal val="#ppt_y"/>
                                          </p:val>
                                        </p:tav>
                                        <p:tav tm="100000">
                                          <p:val>
                                            <p:strVal val="#ppt_y"/>
                                          </p:val>
                                        </p:tav>
                                      </p:tavLst>
                                    </p:anim>
                                  </p:childTnLst>
                                </p:cTn>
                              </p:par>
                              <p:par>
                                <p:cTn id="91" presetID="2" presetClass="entr" presetSubtype="8" fill="hold" grpId="0" nodeType="withEffect">
                                  <p:stCondLst>
                                    <p:cond delay="600"/>
                                  </p:stCondLst>
                                  <p:childTnLst>
                                    <p:set>
                                      <p:cBhvr>
                                        <p:cTn id="92" dur="1" fill="hold">
                                          <p:stCondLst>
                                            <p:cond delay="0"/>
                                          </p:stCondLst>
                                        </p:cTn>
                                        <p:tgtEl>
                                          <p:spTgt spid="8"/>
                                        </p:tgtEl>
                                        <p:attrNameLst>
                                          <p:attrName>style.visibility</p:attrName>
                                        </p:attrNameLst>
                                      </p:cBhvr>
                                      <p:to>
                                        <p:strVal val="visible"/>
                                      </p:to>
                                    </p:set>
                                    <p:anim calcmode="lin" valueType="num">
                                      <p:cBhvr additive="base">
                                        <p:cTn id="93" dur="300" fill="hold"/>
                                        <p:tgtEl>
                                          <p:spTgt spid="8"/>
                                        </p:tgtEl>
                                        <p:attrNameLst>
                                          <p:attrName>ppt_x</p:attrName>
                                        </p:attrNameLst>
                                      </p:cBhvr>
                                      <p:tavLst>
                                        <p:tav tm="0">
                                          <p:val>
                                            <p:strVal val="0-#ppt_w/2"/>
                                          </p:val>
                                        </p:tav>
                                        <p:tav tm="100000">
                                          <p:val>
                                            <p:strVal val="#ppt_x"/>
                                          </p:val>
                                        </p:tav>
                                      </p:tavLst>
                                    </p:anim>
                                    <p:anim calcmode="lin" valueType="num">
                                      <p:cBhvr additive="base">
                                        <p:cTn id="94" dur="300" fill="hold"/>
                                        <p:tgtEl>
                                          <p:spTgt spid="8"/>
                                        </p:tgtEl>
                                        <p:attrNameLst>
                                          <p:attrName>ppt_y</p:attrName>
                                        </p:attrNameLst>
                                      </p:cBhvr>
                                      <p:tavLst>
                                        <p:tav tm="0">
                                          <p:val>
                                            <p:strVal val="#ppt_y"/>
                                          </p:val>
                                        </p:tav>
                                        <p:tav tm="100000">
                                          <p:val>
                                            <p:strVal val="#ppt_y"/>
                                          </p:val>
                                        </p:tav>
                                      </p:tavLst>
                                    </p:anim>
                                  </p:childTnLst>
                                </p:cTn>
                              </p:par>
                              <p:par>
                                <p:cTn id="95" presetID="2" presetClass="entr" presetSubtype="8" fill="hold" grpId="0" nodeType="withEffect">
                                  <p:stCondLst>
                                    <p:cond delay="700"/>
                                  </p:stCondLst>
                                  <p:childTnLst>
                                    <p:set>
                                      <p:cBhvr>
                                        <p:cTn id="96" dur="1" fill="hold">
                                          <p:stCondLst>
                                            <p:cond delay="0"/>
                                          </p:stCondLst>
                                        </p:cTn>
                                        <p:tgtEl>
                                          <p:spTgt spid="9"/>
                                        </p:tgtEl>
                                        <p:attrNameLst>
                                          <p:attrName>style.visibility</p:attrName>
                                        </p:attrNameLst>
                                      </p:cBhvr>
                                      <p:to>
                                        <p:strVal val="visible"/>
                                      </p:to>
                                    </p:set>
                                    <p:anim calcmode="lin" valueType="num">
                                      <p:cBhvr additive="base">
                                        <p:cTn id="97" dur="300" fill="hold"/>
                                        <p:tgtEl>
                                          <p:spTgt spid="9"/>
                                        </p:tgtEl>
                                        <p:attrNameLst>
                                          <p:attrName>ppt_x</p:attrName>
                                        </p:attrNameLst>
                                      </p:cBhvr>
                                      <p:tavLst>
                                        <p:tav tm="0">
                                          <p:val>
                                            <p:strVal val="0-#ppt_w/2"/>
                                          </p:val>
                                        </p:tav>
                                        <p:tav tm="100000">
                                          <p:val>
                                            <p:strVal val="#ppt_x"/>
                                          </p:val>
                                        </p:tav>
                                      </p:tavLst>
                                    </p:anim>
                                    <p:anim calcmode="lin" valueType="num">
                                      <p:cBhvr additive="base">
                                        <p:cTn id="98" dur="300" fill="hold"/>
                                        <p:tgtEl>
                                          <p:spTgt spid="9"/>
                                        </p:tgtEl>
                                        <p:attrNameLst>
                                          <p:attrName>ppt_y</p:attrName>
                                        </p:attrNameLst>
                                      </p:cBhvr>
                                      <p:tavLst>
                                        <p:tav tm="0">
                                          <p:val>
                                            <p:strVal val="#ppt_y"/>
                                          </p:val>
                                        </p:tav>
                                        <p:tav tm="100000">
                                          <p:val>
                                            <p:strVal val="#ppt_y"/>
                                          </p:val>
                                        </p:tav>
                                      </p:tavLst>
                                    </p:anim>
                                  </p:childTnLst>
                                </p:cTn>
                              </p:par>
                              <p:par>
                                <p:cTn id="99" presetID="2" presetClass="entr" presetSubtype="8" fill="hold" grpId="0" nodeType="withEffect">
                                  <p:stCondLst>
                                    <p:cond delay="800"/>
                                  </p:stCondLst>
                                  <p:childTnLst>
                                    <p:set>
                                      <p:cBhvr>
                                        <p:cTn id="100" dur="1" fill="hold">
                                          <p:stCondLst>
                                            <p:cond delay="0"/>
                                          </p:stCondLst>
                                        </p:cTn>
                                        <p:tgtEl>
                                          <p:spTgt spid="10"/>
                                        </p:tgtEl>
                                        <p:attrNameLst>
                                          <p:attrName>style.visibility</p:attrName>
                                        </p:attrNameLst>
                                      </p:cBhvr>
                                      <p:to>
                                        <p:strVal val="visible"/>
                                      </p:to>
                                    </p:set>
                                    <p:anim calcmode="lin" valueType="num">
                                      <p:cBhvr additive="base">
                                        <p:cTn id="101" dur="300" fill="hold"/>
                                        <p:tgtEl>
                                          <p:spTgt spid="10"/>
                                        </p:tgtEl>
                                        <p:attrNameLst>
                                          <p:attrName>ppt_x</p:attrName>
                                        </p:attrNameLst>
                                      </p:cBhvr>
                                      <p:tavLst>
                                        <p:tav tm="0">
                                          <p:val>
                                            <p:strVal val="0-#ppt_w/2"/>
                                          </p:val>
                                        </p:tav>
                                        <p:tav tm="100000">
                                          <p:val>
                                            <p:strVal val="#ppt_x"/>
                                          </p:val>
                                        </p:tav>
                                      </p:tavLst>
                                    </p:anim>
                                    <p:anim calcmode="lin" valueType="num">
                                      <p:cBhvr additive="base">
                                        <p:cTn id="102" dur="300" fill="hold"/>
                                        <p:tgtEl>
                                          <p:spTgt spid="10"/>
                                        </p:tgtEl>
                                        <p:attrNameLst>
                                          <p:attrName>ppt_y</p:attrName>
                                        </p:attrNameLst>
                                      </p:cBhvr>
                                      <p:tavLst>
                                        <p:tav tm="0">
                                          <p:val>
                                            <p:strVal val="#ppt_y"/>
                                          </p:val>
                                        </p:tav>
                                        <p:tav tm="100000">
                                          <p:val>
                                            <p:strVal val="#ppt_y"/>
                                          </p:val>
                                        </p:tav>
                                      </p:tavLst>
                                    </p:anim>
                                  </p:childTnLst>
                                </p:cTn>
                              </p:par>
                              <p:par>
                                <p:cTn id="103" presetID="2" presetClass="entr" presetSubtype="8" fill="hold" grpId="0" nodeType="withEffect">
                                  <p:stCondLst>
                                    <p:cond delay="900"/>
                                  </p:stCondLst>
                                  <p:childTnLst>
                                    <p:set>
                                      <p:cBhvr>
                                        <p:cTn id="104" dur="1" fill="hold">
                                          <p:stCondLst>
                                            <p:cond delay="0"/>
                                          </p:stCondLst>
                                        </p:cTn>
                                        <p:tgtEl>
                                          <p:spTgt spid="31"/>
                                        </p:tgtEl>
                                        <p:attrNameLst>
                                          <p:attrName>style.visibility</p:attrName>
                                        </p:attrNameLst>
                                      </p:cBhvr>
                                      <p:to>
                                        <p:strVal val="visible"/>
                                      </p:to>
                                    </p:set>
                                    <p:anim calcmode="lin" valueType="num">
                                      <p:cBhvr additive="base">
                                        <p:cTn id="105" dur="300" fill="hold"/>
                                        <p:tgtEl>
                                          <p:spTgt spid="31"/>
                                        </p:tgtEl>
                                        <p:attrNameLst>
                                          <p:attrName>ppt_x</p:attrName>
                                        </p:attrNameLst>
                                      </p:cBhvr>
                                      <p:tavLst>
                                        <p:tav tm="0">
                                          <p:val>
                                            <p:strVal val="0-#ppt_w/2"/>
                                          </p:val>
                                        </p:tav>
                                        <p:tav tm="100000">
                                          <p:val>
                                            <p:strVal val="#ppt_x"/>
                                          </p:val>
                                        </p:tav>
                                      </p:tavLst>
                                    </p:anim>
                                    <p:anim calcmode="lin" valueType="num">
                                      <p:cBhvr additive="base">
                                        <p:cTn id="106" dur="300" fill="hold"/>
                                        <p:tgtEl>
                                          <p:spTgt spid="31"/>
                                        </p:tgtEl>
                                        <p:attrNameLst>
                                          <p:attrName>ppt_y</p:attrName>
                                        </p:attrNameLst>
                                      </p:cBhvr>
                                      <p:tavLst>
                                        <p:tav tm="0">
                                          <p:val>
                                            <p:strVal val="#ppt_y"/>
                                          </p:val>
                                        </p:tav>
                                        <p:tav tm="100000">
                                          <p:val>
                                            <p:strVal val="#ppt_y"/>
                                          </p:val>
                                        </p:tav>
                                      </p:tavLst>
                                    </p:anim>
                                  </p:childTnLst>
                                </p:cTn>
                              </p:par>
                              <p:par>
                                <p:cTn id="107" presetID="2" presetClass="entr" presetSubtype="8" fill="hold" grpId="0" nodeType="withEffect">
                                  <p:stCondLst>
                                    <p:cond delay="1000"/>
                                  </p:stCondLst>
                                  <p:childTnLst>
                                    <p:set>
                                      <p:cBhvr>
                                        <p:cTn id="108" dur="1" fill="hold">
                                          <p:stCondLst>
                                            <p:cond delay="0"/>
                                          </p:stCondLst>
                                        </p:cTn>
                                        <p:tgtEl>
                                          <p:spTgt spid="32"/>
                                        </p:tgtEl>
                                        <p:attrNameLst>
                                          <p:attrName>style.visibility</p:attrName>
                                        </p:attrNameLst>
                                      </p:cBhvr>
                                      <p:to>
                                        <p:strVal val="visible"/>
                                      </p:to>
                                    </p:set>
                                    <p:anim calcmode="lin" valueType="num">
                                      <p:cBhvr additive="base">
                                        <p:cTn id="109" dur="300" fill="hold"/>
                                        <p:tgtEl>
                                          <p:spTgt spid="32"/>
                                        </p:tgtEl>
                                        <p:attrNameLst>
                                          <p:attrName>ppt_x</p:attrName>
                                        </p:attrNameLst>
                                      </p:cBhvr>
                                      <p:tavLst>
                                        <p:tav tm="0">
                                          <p:val>
                                            <p:strVal val="0-#ppt_w/2"/>
                                          </p:val>
                                        </p:tav>
                                        <p:tav tm="100000">
                                          <p:val>
                                            <p:strVal val="#ppt_x"/>
                                          </p:val>
                                        </p:tav>
                                      </p:tavLst>
                                    </p:anim>
                                    <p:anim calcmode="lin" valueType="num">
                                      <p:cBhvr additive="base">
                                        <p:cTn id="110" dur="300" fill="hold"/>
                                        <p:tgtEl>
                                          <p:spTgt spid="32"/>
                                        </p:tgtEl>
                                        <p:attrNameLst>
                                          <p:attrName>ppt_y</p:attrName>
                                        </p:attrNameLst>
                                      </p:cBhvr>
                                      <p:tavLst>
                                        <p:tav tm="0">
                                          <p:val>
                                            <p:strVal val="#ppt_y"/>
                                          </p:val>
                                        </p:tav>
                                        <p:tav tm="100000">
                                          <p:val>
                                            <p:strVal val="#ppt_y"/>
                                          </p:val>
                                        </p:tav>
                                      </p:tavLst>
                                    </p:anim>
                                  </p:childTnLst>
                                </p:cTn>
                              </p:par>
                              <p:par>
                                <p:cTn id="111" presetID="2" presetClass="entr" presetSubtype="4" fill="hold" grpId="0" nodeType="withEffect">
                                  <p:stCondLst>
                                    <p:cond delay="0"/>
                                  </p:stCondLst>
                                  <p:childTnLst>
                                    <p:set>
                                      <p:cBhvr>
                                        <p:cTn id="112" dur="1" fill="hold">
                                          <p:stCondLst>
                                            <p:cond delay="0"/>
                                          </p:stCondLst>
                                        </p:cTn>
                                        <p:tgtEl>
                                          <p:spTgt spid="33"/>
                                        </p:tgtEl>
                                        <p:attrNameLst>
                                          <p:attrName>style.visibility</p:attrName>
                                        </p:attrNameLst>
                                      </p:cBhvr>
                                      <p:to>
                                        <p:strVal val="visible"/>
                                      </p:to>
                                    </p:set>
                                    <p:anim calcmode="lin" valueType="num">
                                      <p:cBhvr additive="base">
                                        <p:cTn id="113" dur="300" fill="hold"/>
                                        <p:tgtEl>
                                          <p:spTgt spid="33"/>
                                        </p:tgtEl>
                                        <p:attrNameLst>
                                          <p:attrName>ppt_x</p:attrName>
                                        </p:attrNameLst>
                                      </p:cBhvr>
                                      <p:tavLst>
                                        <p:tav tm="0">
                                          <p:val>
                                            <p:strVal val="#ppt_x"/>
                                          </p:val>
                                        </p:tav>
                                        <p:tav tm="100000">
                                          <p:val>
                                            <p:strVal val="#ppt_x"/>
                                          </p:val>
                                        </p:tav>
                                      </p:tavLst>
                                    </p:anim>
                                    <p:anim calcmode="lin" valueType="num">
                                      <p:cBhvr additive="base">
                                        <p:cTn id="114" dur="300" fill="hold"/>
                                        <p:tgtEl>
                                          <p:spTgt spid="33"/>
                                        </p:tgtEl>
                                        <p:attrNameLst>
                                          <p:attrName>ppt_y</p:attrName>
                                        </p:attrNameLst>
                                      </p:cBhvr>
                                      <p:tavLst>
                                        <p:tav tm="0">
                                          <p:val>
                                            <p:strVal val="1+#ppt_h/2"/>
                                          </p:val>
                                        </p:tav>
                                        <p:tav tm="100000">
                                          <p:val>
                                            <p:strVal val="#ppt_y"/>
                                          </p:val>
                                        </p:tav>
                                      </p:tavLst>
                                    </p:anim>
                                  </p:childTnLst>
                                </p:cTn>
                              </p:par>
                              <p:par>
                                <p:cTn id="115" presetID="2" presetClass="entr" presetSubtype="4" fill="hold" grpId="0" nodeType="withEffect">
                                  <p:stCondLst>
                                    <p:cond delay="100"/>
                                  </p:stCondLst>
                                  <p:childTnLst>
                                    <p:set>
                                      <p:cBhvr>
                                        <p:cTn id="116" dur="1" fill="hold">
                                          <p:stCondLst>
                                            <p:cond delay="0"/>
                                          </p:stCondLst>
                                        </p:cTn>
                                        <p:tgtEl>
                                          <p:spTgt spid="34"/>
                                        </p:tgtEl>
                                        <p:attrNameLst>
                                          <p:attrName>style.visibility</p:attrName>
                                        </p:attrNameLst>
                                      </p:cBhvr>
                                      <p:to>
                                        <p:strVal val="visible"/>
                                      </p:to>
                                    </p:set>
                                    <p:anim calcmode="lin" valueType="num">
                                      <p:cBhvr additive="base">
                                        <p:cTn id="117" dur="300" fill="hold"/>
                                        <p:tgtEl>
                                          <p:spTgt spid="34"/>
                                        </p:tgtEl>
                                        <p:attrNameLst>
                                          <p:attrName>ppt_x</p:attrName>
                                        </p:attrNameLst>
                                      </p:cBhvr>
                                      <p:tavLst>
                                        <p:tav tm="0">
                                          <p:val>
                                            <p:strVal val="#ppt_x"/>
                                          </p:val>
                                        </p:tav>
                                        <p:tav tm="100000">
                                          <p:val>
                                            <p:strVal val="#ppt_x"/>
                                          </p:val>
                                        </p:tav>
                                      </p:tavLst>
                                    </p:anim>
                                    <p:anim calcmode="lin" valueType="num">
                                      <p:cBhvr additive="base">
                                        <p:cTn id="118" dur="300" fill="hold"/>
                                        <p:tgtEl>
                                          <p:spTgt spid="34"/>
                                        </p:tgtEl>
                                        <p:attrNameLst>
                                          <p:attrName>ppt_y</p:attrName>
                                        </p:attrNameLst>
                                      </p:cBhvr>
                                      <p:tavLst>
                                        <p:tav tm="0">
                                          <p:val>
                                            <p:strVal val="1+#ppt_h/2"/>
                                          </p:val>
                                        </p:tav>
                                        <p:tav tm="100000">
                                          <p:val>
                                            <p:strVal val="#ppt_y"/>
                                          </p:val>
                                        </p:tav>
                                      </p:tavLst>
                                    </p:anim>
                                  </p:childTnLst>
                                </p:cTn>
                              </p:par>
                              <p:par>
                                <p:cTn id="119" presetID="2" presetClass="entr" presetSubtype="4" fill="hold" grpId="0" nodeType="withEffect">
                                  <p:stCondLst>
                                    <p:cond delay="200"/>
                                  </p:stCondLst>
                                  <p:childTnLst>
                                    <p:set>
                                      <p:cBhvr>
                                        <p:cTn id="120" dur="1" fill="hold">
                                          <p:stCondLst>
                                            <p:cond delay="0"/>
                                          </p:stCondLst>
                                        </p:cTn>
                                        <p:tgtEl>
                                          <p:spTgt spid="35"/>
                                        </p:tgtEl>
                                        <p:attrNameLst>
                                          <p:attrName>style.visibility</p:attrName>
                                        </p:attrNameLst>
                                      </p:cBhvr>
                                      <p:to>
                                        <p:strVal val="visible"/>
                                      </p:to>
                                    </p:set>
                                    <p:anim calcmode="lin" valueType="num">
                                      <p:cBhvr additive="base">
                                        <p:cTn id="121" dur="300" fill="hold"/>
                                        <p:tgtEl>
                                          <p:spTgt spid="35"/>
                                        </p:tgtEl>
                                        <p:attrNameLst>
                                          <p:attrName>ppt_x</p:attrName>
                                        </p:attrNameLst>
                                      </p:cBhvr>
                                      <p:tavLst>
                                        <p:tav tm="0">
                                          <p:val>
                                            <p:strVal val="#ppt_x"/>
                                          </p:val>
                                        </p:tav>
                                        <p:tav tm="100000">
                                          <p:val>
                                            <p:strVal val="#ppt_x"/>
                                          </p:val>
                                        </p:tav>
                                      </p:tavLst>
                                    </p:anim>
                                    <p:anim calcmode="lin" valueType="num">
                                      <p:cBhvr additive="base">
                                        <p:cTn id="122" dur="300" fill="hold"/>
                                        <p:tgtEl>
                                          <p:spTgt spid="35"/>
                                        </p:tgtEl>
                                        <p:attrNameLst>
                                          <p:attrName>ppt_y</p:attrName>
                                        </p:attrNameLst>
                                      </p:cBhvr>
                                      <p:tavLst>
                                        <p:tav tm="0">
                                          <p:val>
                                            <p:strVal val="1+#ppt_h/2"/>
                                          </p:val>
                                        </p:tav>
                                        <p:tav tm="100000">
                                          <p:val>
                                            <p:strVal val="#ppt_y"/>
                                          </p:val>
                                        </p:tav>
                                      </p:tavLst>
                                    </p:anim>
                                  </p:childTnLst>
                                </p:cTn>
                              </p:par>
                              <p:par>
                                <p:cTn id="123" presetID="2" presetClass="entr" presetSubtype="4" fill="hold" grpId="0" nodeType="withEffect">
                                  <p:stCondLst>
                                    <p:cond delay="300"/>
                                  </p:stCondLst>
                                  <p:childTnLst>
                                    <p:set>
                                      <p:cBhvr>
                                        <p:cTn id="124" dur="1" fill="hold">
                                          <p:stCondLst>
                                            <p:cond delay="0"/>
                                          </p:stCondLst>
                                        </p:cTn>
                                        <p:tgtEl>
                                          <p:spTgt spid="36"/>
                                        </p:tgtEl>
                                        <p:attrNameLst>
                                          <p:attrName>style.visibility</p:attrName>
                                        </p:attrNameLst>
                                      </p:cBhvr>
                                      <p:to>
                                        <p:strVal val="visible"/>
                                      </p:to>
                                    </p:set>
                                    <p:anim calcmode="lin" valueType="num">
                                      <p:cBhvr additive="base">
                                        <p:cTn id="125" dur="300" fill="hold"/>
                                        <p:tgtEl>
                                          <p:spTgt spid="36"/>
                                        </p:tgtEl>
                                        <p:attrNameLst>
                                          <p:attrName>ppt_x</p:attrName>
                                        </p:attrNameLst>
                                      </p:cBhvr>
                                      <p:tavLst>
                                        <p:tav tm="0">
                                          <p:val>
                                            <p:strVal val="#ppt_x"/>
                                          </p:val>
                                        </p:tav>
                                        <p:tav tm="100000">
                                          <p:val>
                                            <p:strVal val="#ppt_x"/>
                                          </p:val>
                                        </p:tav>
                                      </p:tavLst>
                                    </p:anim>
                                    <p:anim calcmode="lin" valueType="num">
                                      <p:cBhvr additive="base">
                                        <p:cTn id="126" dur="300" fill="hold"/>
                                        <p:tgtEl>
                                          <p:spTgt spid="36"/>
                                        </p:tgtEl>
                                        <p:attrNameLst>
                                          <p:attrName>ppt_y</p:attrName>
                                        </p:attrNameLst>
                                      </p:cBhvr>
                                      <p:tavLst>
                                        <p:tav tm="0">
                                          <p:val>
                                            <p:strVal val="1+#ppt_h/2"/>
                                          </p:val>
                                        </p:tav>
                                        <p:tav tm="100000">
                                          <p:val>
                                            <p:strVal val="#ppt_y"/>
                                          </p:val>
                                        </p:tav>
                                      </p:tavLst>
                                    </p:anim>
                                  </p:childTnLst>
                                </p:cTn>
                              </p:par>
                              <p:par>
                                <p:cTn id="127" presetID="2" presetClass="entr" presetSubtype="4" fill="hold" grpId="0" nodeType="withEffect">
                                  <p:stCondLst>
                                    <p:cond delay="400"/>
                                  </p:stCondLst>
                                  <p:childTnLst>
                                    <p:set>
                                      <p:cBhvr>
                                        <p:cTn id="128" dur="1" fill="hold">
                                          <p:stCondLst>
                                            <p:cond delay="0"/>
                                          </p:stCondLst>
                                        </p:cTn>
                                        <p:tgtEl>
                                          <p:spTgt spid="37"/>
                                        </p:tgtEl>
                                        <p:attrNameLst>
                                          <p:attrName>style.visibility</p:attrName>
                                        </p:attrNameLst>
                                      </p:cBhvr>
                                      <p:to>
                                        <p:strVal val="visible"/>
                                      </p:to>
                                    </p:set>
                                    <p:anim calcmode="lin" valueType="num">
                                      <p:cBhvr additive="base">
                                        <p:cTn id="129" dur="300" fill="hold"/>
                                        <p:tgtEl>
                                          <p:spTgt spid="37"/>
                                        </p:tgtEl>
                                        <p:attrNameLst>
                                          <p:attrName>ppt_x</p:attrName>
                                        </p:attrNameLst>
                                      </p:cBhvr>
                                      <p:tavLst>
                                        <p:tav tm="0">
                                          <p:val>
                                            <p:strVal val="#ppt_x"/>
                                          </p:val>
                                        </p:tav>
                                        <p:tav tm="100000">
                                          <p:val>
                                            <p:strVal val="#ppt_x"/>
                                          </p:val>
                                        </p:tav>
                                      </p:tavLst>
                                    </p:anim>
                                    <p:anim calcmode="lin" valueType="num">
                                      <p:cBhvr additive="base">
                                        <p:cTn id="130" dur="300" fill="hold"/>
                                        <p:tgtEl>
                                          <p:spTgt spid="37"/>
                                        </p:tgtEl>
                                        <p:attrNameLst>
                                          <p:attrName>ppt_y</p:attrName>
                                        </p:attrNameLst>
                                      </p:cBhvr>
                                      <p:tavLst>
                                        <p:tav tm="0">
                                          <p:val>
                                            <p:strVal val="1+#ppt_h/2"/>
                                          </p:val>
                                        </p:tav>
                                        <p:tav tm="100000">
                                          <p:val>
                                            <p:strVal val="#ppt_y"/>
                                          </p:val>
                                        </p:tav>
                                      </p:tavLst>
                                    </p:anim>
                                  </p:childTnLst>
                                </p:cTn>
                              </p:par>
                              <p:par>
                                <p:cTn id="131" presetID="2" presetClass="entr" presetSubtype="4" fill="hold" grpId="0" nodeType="withEffect">
                                  <p:stCondLst>
                                    <p:cond delay="500"/>
                                  </p:stCondLst>
                                  <p:childTnLst>
                                    <p:set>
                                      <p:cBhvr>
                                        <p:cTn id="132" dur="1" fill="hold">
                                          <p:stCondLst>
                                            <p:cond delay="0"/>
                                          </p:stCondLst>
                                        </p:cTn>
                                        <p:tgtEl>
                                          <p:spTgt spid="38"/>
                                        </p:tgtEl>
                                        <p:attrNameLst>
                                          <p:attrName>style.visibility</p:attrName>
                                        </p:attrNameLst>
                                      </p:cBhvr>
                                      <p:to>
                                        <p:strVal val="visible"/>
                                      </p:to>
                                    </p:set>
                                    <p:anim calcmode="lin" valueType="num">
                                      <p:cBhvr additive="base">
                                        <p:cTn id="133" dur="300" fill="hold"/>
                                        <p:tgtEl>
                                          <p:spTgt spid="38"/>
                                        </p:tgtEl>
                                        <p:attrNameLst>
                                          <p:attrName>ppt_x</p:attrName>
                                        </p:attrNameLst>
                                      </p:cBhvr>
                                      <p:tavLst>
                                        <p:tav tm="0">
                                          <p:val>
                                            <p:strVal val="#ppt_x"/>
                                          </p:val>
                                        </p:tav>
                                        <p:tav tm="100000">
                                          <p:val>
                                            <p:strVal val="#ppt_x"/>
                                          </p:val>
                                        </p:tav>
                                      </p:tavLst>
                                    </p:anim>
                                    <p:anim calcmode="lin" valueType="num">
                                      <p:cBhvr additive="base">
                                        <p:cTn id="134" dur="300" fill="hold"/>
                                        <p:tgtEl>
                                          <p:spTgt spid="38"/>
                                        </p:tgtEl>
                                        <p:attrNameLst>
                                          <p:attrName>ppt_y</p:attrName>
                                        </p:attrNameLst>
                                      </p:cBhvr>
                                      <p:tavLst>
                                        <p:tav tm="0">
                                          <p:val>
                                            <p:strVal val="1+#ppt_h/2"/>
                                          </p:val>
                                        </p:tav>
                                        <p:tav tm="100000">
                                          <p:val>
                                            <p:strVal val="#ppt_y"/>
                                          </p:val>
                                        </p:tav>
                                      </p:tavLst>
                                    </p:anim>
                                  </p:childTnLst>
                                </p:cTn>
                              </p:par>
                              <p:par>
                                <p:cTn id="135" presetID="2" presetClass="entr" presetSubtype="4" fill="hold" grpId="0" nodeType="withEffect">
                                  <p:stCondLst>
                                    <p:cond delay="600"/>
                                  </p:stCondLst>
                                  <p:childTnLst>
                                    <p:set>
                                      <p:cBhvr>
                                        <p:cTn id="136" dur="1" fill="hold">
                                          <p:stCondLst>
                                            <p:cond delay="0"/>
                                          </p:stCondLst>
                                        </p:cTn>
                                        <p:tgtEl>
                                          <p:spTgt spid="39"/>
                                        </p:tgtEl>
                                        <p:attrNameLst>
                                          <p:attrName>style.visibility</p:attrName>
                                        </p:attrNameLst>
                                      </p:cBhvr>
                                      <p:to>
                                        <p:strVal val="visible"/>
                                      </p:to>
                                    </p:set>
                                    <p:anim calcmode="lin" valueType="num">
                                      <p:cBhvr additive="base">
                                        <p:cTn id="137" dur="300" fill="hold"/>
                                        <p:tgtEl>
                                          <p:spTgt spid="39"/>
                                        </p:tgtEl>
                                        <p:attrNameLst>
                                          <p:attrName>ppt_x</p:attrName>
                                        </p:attrNameLst>
                                      </p:cBhvr>
                                      <p:tavLst>
                                        <p:tav tm="0">
                                          <p:val>
                                            <p:strVal val="#ppt_x"/>
                                          </p:val>
                                        </p:tav>
                                        <p:tav tm="100000">
                                          <p:val>
                                            <p:strVal val="#ppt_x"/>
                                          </p:val>
                                        </p:tav>
                                      </p:tavLst>
                                    </p:anim>
                                    <p:anim calcmode="lin" valueType="num">
                                      <p:cBhvr additive="base">
                                        <p:cTn id="138" dur="300" fill="hold"/>
                                        <p:tgtEl>
                                          <p:spTgt spid="39"/>
                                        </p:tgtEl>
                                        <p:attrNameLst>
                                          <p:attrName>ppt_y</p:attrName>
                                        </p:attrNameLst>
                                      </p:cBhvr>
                                      <p:tavLst>
                                        <p:tav tm="0">
                                          <p:val>
                                            <p:strVal val="1+#ppt_h/2"/>
                                          </p:val>
                                        </p:tav>
                                        <p:tav tm="100000">
                                          <p:val>
                                            <p:strVal val="#ppt_y"/>
                                          </p:val>
                                        </p:tav>
                                      </p:tavLst>
                                    </p:anim>
                                  </p:childTnLst>
                                </p:cTn>
                              </p:par>
                              <p:par>
                                <p:cTn id="139" presetID="2" presetClass="entr" presetSubtype="4" fill="hold" grpId="0" nodeType="withEffect">
                                  <p:stCondLst>
                                    <p:cond delay="700"/>
                                  </p:stCondLst>
                                  <p:childTnLst>
                                    <p:set>
                                      <p:cBhvr>
                                        <p:cTn id="140" dur="1" fill="hold">
                                          <p:stCondLst>
                                            <p:cond delay="0"/>
                                          </p:stCondLst>
                                        </p:cTn>
                                        <p:tgtEl>
                                          <p:spTgt spid="40"/>
                                        </p:tgtEl>
                                        <p:attrNameLst>
                                          <p:attrName>style.visibility</p:attrName>
                                        </p:attrNameLst>
                                      </p:cBhvr>
                                      <p:to>
                                        <p:strVal val="visible"/>
                                      </p:to>
                                    </p:set>
                                    <p:anim calcmode="lin" valueType="num">
                                      <p:cBhvr additive="base">
                                        <p:cTn id="141" dur="300" fill="hold"/>
                                        <p:tgtEl>
                                          <p:spTgt spid="40"/>
                                        </p:tgtEl>
                                        <p:attrNameLst>
                                          <p:attrName>ppt_x</p:attrName>
                                        </p:attrNameLst>
                                      </p:cBhvr>
                                      <p:tavLst>
                                        <p:tav tm="0">
                                          <p:val>
                                            <p:strVal val="#ppt_x"/>
                                          </p:val>
                                        </p:tav>
                                        <p:tav tm="100000">
                                          <p:val>
                                            <p:strVal val="#ppt_x"/>
                                          </p:val>
                                        </p:tav>
                                      </p:tavLst>
                                    </p:anim>
                                    <p:anim calcmode="lin" valueType="num">
                                      <p:cBhvr additive="base">
                                        <p:cTn id="142" dur="300" fill="hold"/>
                                        <p:tgtEl>
                                          <p:spTgt spid="40"/>
                                        </p:tgtEl>
                                        <p:attrNameLst>
                                          <p:attrName>ppt_y</p:attrName>
                                        </p:attrNameLst>
                                      </p:cBhvr>
                                      <p:tavLst>
                                        <p:tav tm="0">
                                          <p:val>
                                            <p:strVal val="1+#ppt_h/2"/>
                                          </p:val>
                                        </p:tav>
                                        <p:tav tm="100000">
                                          <p:val>
                                            <p:strVal val="#ppt_y"/>
                                          </p:val>
                                        </p:tav>
                                      </p:tavLst>
                                    </p:anim>
                                  </p:childTnLst>
                                </p:cTn>
                              </p:par>
                              <p:par>
                                <p:cTn id="143" presetID="2" presetClass="entr" presetSubtype="4" fill="hold" grpId="0" nodeType="withEffect">
                                  <p:stCondLst>
                                    <p:cond delay="800"/>
                                  </p:stCondLst>
                                  <p:childTnLst>
                                    <p:set>
                                      <p:cBhvr>
                                        <p:cTn id="144" dur="1" fill="hold">
                                          <p:stCondLst>
                                            <p:cond delay="0"/>
                                          </p:stCondLst>
                                        </p:cTn>
                                        <p:tgtEl>
                                          <p:spTgt spid="41"/>
                                        </p:tgtEl>
                                        <p:attrNameLst>
                                          <p:attrName>style.visibility</p:attrName>
                                        </p:attrNameLst>
                                      </p:cBhvr>
                                      <p:to>
                                        <p:strVal val="visible"/>
                                      </p:to>
                                    </p:set>
                                    <p:anim calcmode="lin" valueType="num">
                                      <p:cBhvr additive="base">
                                        <p:cTn id="145" dur="300" fill="hold"/>
                                        <p:tgtEl>
                                          <p:spTgt spid="41"/>
                                        </p:tgtEl>
                                        <p:attrNameLst>
                                          <p:attrName>ppt_x</p:attrName>
                                        </p:attrNameLst>
                                      </p:cBhvr>
                                      <p:tavLst>
                                        <p:tav tm="0">
                                          <p:val>
                                            <p:strVal val="#ppt_x"/>
                                          </p:val>
                                        </p:tav>
                                        <p:tav tm="100000">
                                          <p:val>
                                            <p:strVal val="#ppt_x"/>
                                          </p:val>
                                        </p:tav>
                                      </p:tavLst>
                                    </p:anim>
                                    <p:anim calcmode="lin" valueType="num">
                                      <p:cBhvr additive="base">
                                        <p:cTn id="146" dur="300" fill="hold"/>
                                        <p:tgtEl>
                                          <p:spTgt spid="41"/>
                                        </p:tgtEl>
                                        <p:attrNameLst>
                                          <p:attrName>ppt_y</p:attrName>
                                        </p:attrNameLst>
                                      </p:cBhvr>
                                      <p:tavLst>
                                        <p:tav tm="0">
                                          <p:val>
                                            <p:strVal val="1+#ppt_h/2"/>
                                          </p:val>
                                        </p:tav>
                                        <p:tav tm="100000">
                                          <p:val>
                                            <p:strVal val="#ppt_y"/>
                                          </p:val>
                                        </p:tav>
                                      </p:tavLst>
                                    </p:anim>
                                  </p:childTnLst>
                                </p:cTn>
                              </p:par>
                              <p:par>
                                <p:cTn id="147" presetID="2" presetClass="entr" presetSubtype="4" fill="hold" grpId="0" nodeType="withEffect">
                                  <p:stCondLst>
                                    <p:cond delay="900"/>
                                  </p:stCondLst>
                                  <p:childTnLst>
                                    <p:set>
                                      <p:cBhvr>
                                        <p:cTn id="148" dur="1" fill="hold">
                                          <p:stCondLst>
                                            <p:cond delay="0"/>
                                          </p:stCondLst>
                                        </p:cTn>
                                        <p:tgtEl>
                                          <p:spTgt spid="42"/>
                                        </p:tgtEl>
                                        <p:attrNameLst>
                                          <p:attrName>style.visibility</p:attrName>
                                        </p:attrNameLst>
                                      </p:cBhvr>
                                      <p:to>
                                        <p:strVal val="visible"/>
                                      </p:to>
                                    </p:set>
                                    <p:anim calcmode="lin" valueType="num">
                                      <p:cBhvr additive="base">
                                        <p:cTn id="149" dur="300" fill="hold"/>
                                        <p:tgtEl>
                                          <p:spTgt spid="42"/>
                                        </p:tgtEl>
                                        <p:attrNameLst>
                                          <p:attrName>ppt_x</p:attrName>
                                        </p:attrNameLst>
                                      </p:cBhvr>
                                      <p:tavLst>
                                        <p:tav tm="0">
                                          <p:val>
                                            <p:strVal val="#ppt_x"/>
                                          </p:val>
                                        </p:tav>
                                        <p:tav tm="100000">
                                          <p:val>
                                            <p:strVal val="#ppt_x"/>
                                          </p:val>
                                        </p:tav>
                                      </p:tavLst>
                                    </p:anim>
                                    <p:anim calcmode="lin" valueType="num">
                                      <p:cBhvr additive="base">
                                        <p:cTn id="150" dur="300" fill="hold"/>
                                        <p:tgtEl>
                                          <p:spTgt spid="42"/>
                                        </p:tgtEl>
                                        <p:attrNameLst>
                                          <p:attrName>ppt_y</p:attrName>
                                        </p:attrNameLst>
                                      </p:cBhvr>
                                      <p:tavLst>
                                        <p:tav tm="0">
                                          <p:val>
                                            <p:strVal val="1+#ppt_h/2"/>
                                          </p:val>
                                        </p:tav>
                                        <p:tav tm="100000">
                                          <p:val>
                                            <p:strVal val="#ppt_y"/>
                                          </p:val>
                                        </p:tav>
                                      </p:tavLst>
                                    </p:anim>
                                  </p:childTnLst>
                                </p:cTn>
                              </p:par>
                              <p:par>
                                <p:cTn id="151" presetID="2" presetClass="entr" presetSubtype="4" fill="hold" grpId="0" nodeType="withEffect">
                                  <p:stCondLst>
                                    <p:cond delay="1000"/>
                                  </p:stCondLst>
                                  <p:childTnLst>
                                    <p:set>
                                      <p:cBhvr>
                                        <p:cTn id="152" dur="1" fill="hold">
                                          <p:stCondLst>
                                            <p:cond delay="0"/>
                                          </p:stCondLst>
                                        </p:cTn>
                                        <p:tgtEl>
                                          <p:spTgt spid="43"/>
                                        </p:tgtEl>
                                        <p:attrNameLst>
                                          <p:attrName>style.visibility</p:attrName>
                                        </p:attrNameLst>
                                      </p:cBhvr>
                                      <p:to>
                                        <p:strVal val="visible"/>
                                      </p:to>
                                    </p:set>
                                    <p:anim calcmode="lin" valueType="num">
                                      <p:cBhvr additive="base">
                                        <p:cTn id="153" dur="300" fill="hold"/>
                                        <p:tgtEl>
                                          <p:spTgt spid="43"/>
                                        </p:tgtEl>
                                        <p:attrNameLst>
                                          <p:attrName>ppt_x</p:attrName>
                                        </p:attrNameLst>
                                      </p:cBhvr>
                                      <p:tavLst>
                                        <p:tav tm="0">
                                          <p:val>
                                            <p:strVal val="#ppt_x"/>
                                          </p:val>
                                        </p:tav>
                                        <p:tav tm="100000">
                                          <p:val>
                                            <p:strVal val="#ppt_x"/>
                                          </p:val>
                                        </p:tav>
                                      </p:tavLst>
                                    </p:anim>
                                    <p:anim calcmode="lin" valueType="num">
                                      <p:cBhvr additive="base">
                                        <p:cTn id="154" dur="300" fill="hold"/>
                                        <p:tgtEl>
                                          <p:spTgt spid="43"/>
                                        </p:tgtEl>
                                        <p:attrNameLst>
                                          <p:attrName>ppt_y</p:attrName>
                                        </p:attrNameLst>
                                      </p:cBhvr>
                                      <p:tavLst>
                                        <p:tav tm="0">
                                          <p:val>
                                            <p:strVal val="1+#ppt_h/2"/>
                                          </p:val>
                                        </p:tav>
                                        <p:tav tm="100000">
                                          <p:val>
                                            <p:strVal val="#ppt_y"/>
                                          </p:val>
                                        </p:tav>
                                      </p:tavLst>
                                    </p:anim>
                                  </p:childTnLst>
                                </p:cTn>
                              </p:par>
                              <p:par>
                                <p:cTn id="155" presetID="2" presetClass="entr" presetSubtype="4" fill="hold" grpId="0" nodeType="withEffect">
                                  <p:stCondLst>
                                    <p:cond delay="1100"/>
                                  </p:stCondLst>
                                  <p:childTnLst>
                                    <p:set>
                                      <p:cBhvr>
                                        <p:cTn id="156" dur="1" fill="hold">
                                          <p:stCondLst>
                                            <p:cond delay="0"/>
                                          </p:stCondLst>
                                        </p:cTn>
                                        <p:tgtEl>
                                          <p:spTgt spid="44"/>
                                        </p:tgtEl>
                                        <p:attrNameLst>
                                          <p:attrName>style.visibility</p:attrName>
                                        </p:attrNameLst>
                                      </p:cBhvr>
                                      <p:to>
                                        <p:strVal val="visible"/>
                                      </p:to>
                                    </p:set>
                                    <p:anim calcmode="lin" valueType="num">
                                      <p:cBhvr additive="base">
                                        <p:cTn id="157" dur="300" fill="hold"/>
                                        <p:tgtEl>
                                          <p:spTgt spid="44"/>
                                        </p:tgtEl>
                                        <p:attrNameLst>
                                          <p:attrName>ppt_x</p:attrName>
                                        </p:attrNameLst>
                                      </p:cBhvr>
                                      <p:tavLst>
                                        <p:tav tm="0">
                                          <p:val>
                                            <p:strVal val="#ppt_x"/>
                                          </p:val>
                                        </p:tav>
                                        <p:tav tm="100000">
                                          <p:val>
                                            <p:strVal val="#ppt_x"/>
                                          </p:val>
                                        </p:tav>
                                      </p:tavLst>
                                    </p:anim>
                                    <p:anim calcmode="lin" valueType="num">
                                      <p:cBhvr additive="base">
                                        <p:cTn id="158" dur="300" fill="hold"/>
                                        <p:tgtEl>
                                          <p:spTgt spid="44"/>
                                        </p:tgtEl>
                                        <p:attrNameLst>
                                          <p:attrName>ppt_y</p:attrName>
                                        </p:attrNameLst>
                                      </p:cBhvr>
                                      <p:tavLst>
                                        <p:tav tm="0">
                                          <p:val>
                                            <p:strVal val="1+#ppt_h/2"/>
                                          </p:val>
                                        </p:tav>
                                        <p:tav tm="100000">
                                          <p:val>
                                            <p:strVal val="#ppt_y"/>
                                          </p:val>
                                        </p:tav>
                                      </p:tavLst>
                                    </p:anim>
                                  </p:childTnLst>
                                </p:cTn>
                              </p:par>
                            </p:childTnLst>
                          </p:cTn>
                        </p:par>
                        <p:par>
                          <p:cTn id="159" fill="hold">
                            <p:stCondLst>
                              <p:cond delay="2500"/>
                            </p:stCondLst>
                            <p:childTnLst>
                              <p:par>
                                <p:cTn id="160" presetID="10" presetClass="entr" presetSubtype="0" fill="hold" grpId="0" nodeType="afterEffect">
                                  <p:stCondLst>
                                    <p:cond delay="0"/>
                                  </p:stCondLst>
                                  <p:childTnLst>
                                    <p:set>
                                      <p:cBhvr>
                                        <p:cTn id="161" dur="1" fill="hold">
                                          <p:stCondLst>
                                            <p:cond delay="0"/>
                                          </p:stCondLst>
                                        </p:cTn>
                                        <p:tgtEl>
                                          <p:spTgt spid="55"/>
                                        </p:tgtEl>
                                        <p:attrNameLst>
                                          <p:attrName>style.visibility</p:attrName>
                                        </p:attrNameLst>
                                      </p:cBhvr>
                                      <p:to>
                                        <p:strVal val="visible"/>
                                      </p:to>
                                    </p:set>
                                    <p:animEffect transition="in" filter="fade">
                                      <p:cBhvr>
                                        <p:cTn id="162" dur="500"/>
                                        <p:tgtEl>
                                          <p:spTgt spid="55"/>
                                        </p:tgtEl>
                                      </p:cBhvr>
                                    </p:animEffect>
                                  </p:childTnLst>
                                </p:cTn>
                              </p:par>
                              <p:par>
                                <p:cTn id="163" presetID="22" presetClass="entr" presetSubtype="8" fill="hold" nodeType="withEffect">
                                  <p:stCondLst>
                                    <p:cond delay="0"/>
                                  </p:stCondLst>
                                  <p:childTnLst>
                                    <p:set>
                                      <p:cBhvr>
                                        <p:cTn id="164" dur="1" fill="hold">
                                          <p:stCondLst>
                                            <p:cond delay="0"/>
                                          </p:stCondLst>
                                        </p:cTn>
                                        <p:tgtEl>
                                          <p:spTgt spid="67"/>
                                        </p:tgtEl>
                                        <p:attrNameLst>
                                          <p:attrName>style.visibility</p:attrName>
                                        </p:attrNameLst>
                                      </p:cBhvr>
                                      <p:to>
                                        <p:strVal val="visible"/>
                                      </p:to>
                                    </p:set>
                                    <p:animEffect transition="in" filter="wipe(left)">
                                      <p:cBhvr>
                                        <p:cTn id="165" dur="500"/>
                                        <p:tgtEl>
                                          <p:spTgt spid="67"/>
                                        </p:tgtEl>
                                      </p:cBhvr>
                                    </p:animEffect>
                                  </p:childTnLst>
                                </p:cTn>
                              </p:par>
                            </p:childTnLst>
                          </p:cTn>
                        </p:par>
                        <p:par>
                          <p:cTn id="166" fill="hold">
                            <p:stCondLst>
                              <p:cond delay="3000"/>
                            </p:stCondLst>
                            <p:childTnLst>
                              <p:par>
                                <p:cTn id="167" presetID="10" presetClass="entr" presetSubtype="0" fill="hold" grpId="0" nodeType="afterEffect">
                                  <p:stCondLst>
                                    <p:cond delay="0"/>
                                  </p:stCondLst>
                                  <p:childTnLst>
                                    <p:set>
                                      <p:cBhvr>
                                        <p:cTn id="168" dur="1" fill="hold">
                                          <p:stCondLst>
                                            <p:cond delay="0"/>
                                          </p:stCondLst>
                                        </p:cTn>
                                        <p:tgtEl>
                                          <p:spTgt spid="56"/>
                                        </p:tgtEl>
                                        <p:attrNameLst>
                                          <p:attrName>style.visibility</p:attrName>
                                        </p:attrNameLst>
                                      </p:cBhvr>
                                      <p:to>
                                        <p:strVal val="visible"/>
                                      </p:to>
                                    </p:set>
                                    <p:animEffect transition="in" filter="fade">
                                      <p:cBhvr>
                                        <p:cTn id="169" dur="500"/>
                                        <p:tgtEl>
                                          <p:spTgt spid="56"/>
                                        </p:tgtEl>
                                      </p:cBhvr>
                                    </p:animEffect>
                                  </p:childTnLst>
                                </p:cTn>
                              </p:par>
                              <p:par>
                                <p:cTn id="170" presetID="22" presetClass="entr" presetSubtype="8" fill="hold" nodeType="withEffect">
                                  <p:stCondLst>
                                    <p:cond delay="0"/>
                                  </p:stCondLst>
                                  <p:childTnLst>
                                    <p:set>
                                      <p:cBhvr>
                                        <p:cTn id="171" dur="1" fill="hold">
                                          <p:stCondLst>
                                            <p:cond delay="0"/>
                                          </p:stCondLst>
                                        </p:cTn>
                                        <p:tgtEl>
                                          <p:spTgt spid="68"/>
                                        </p:tgtEl>
                                        <p:attrNameLst>
                                          <p:attrName>style.visibility</p:attrName>
                                        </p:attrNameLst>
                                      </p:cBhvr>
                                      <p:to>
                                        <p:strVal val="visible"/>
                                      </p:to>
                                    </p:set>
                                    <p:animEffect transition="in" filter="wipe(left)">
                                      <p:cBhvr>
                                        <p:cTn id="172" dur="500"/>
                                        <p:tgtEl>
                                          <p:spTgt spid="68"/>
                                        </p:tgtEl>
                                      </p:cBhvr>
                                    </p:animEffect>
                                  </p:childTnLst>
                                </p:cTn>
                              </p:par>
                            </p:childTnLst>
                          </p:cTn>
                        </p:par>
                        <p:par>
                          <p:cTn id="173" fill="hold">
                            <p:stCondLst>
                              <p:cond delay="3500"/>
                            </p:stCondLst>
                            <p:childTnLst>
                              <p:par>
                                <p:cTn id="174" presetID="10" presetClass="entr" presetSubtype="0" fill="hold" grpId="0" nodeType="afterEffect">
                                  <p:stCondLst>
                                    <p:cond delay="0"/>
                                  </p:stCondLst>
                                  <p:childTnLst>
                                    <p:set>
                                      <p:cBhvr>
                                        <p:cTn id="175" dur="1" fill="hold">
                                          <p:stCondLst>
                                            <p:cond delay="0"/>
                                          </p:stCondLst>
                                        </p:cTn>
                                        <p:tgtEl>
                                          <p:spTgt spid="57"/>
                                        </p:tgtEl>
                                        <p:attrNameLst>
                                          <p:attrName>style.visibility</p:attrName>
                                        </p:attrNameLst>
                                      </p:cBhvr>
                                      <p:to>
                                        <p:strVal val="visible"/>
                                      </p:to>
                                    </p:set>
                                    <p:animEffect transition="in" filter="fade">
                                      <p:cBhvr>
                                        <p:cTn id="176" dur="500"/>
                                        <p:tgtEl>
                                          <p:spTgt spid="57"/>
                                        </p:tgtEl>
                                      </p:cBhvr>
                                    </p:animEffect>
                                  </p:childTnLst>
                                </p:cTn>
                              </p:par>
                              <p:par>
                                <p:cTn id="177" presetID="22" presetClass="entr" presetSubtype="8" fill="hold" nodeType="withEffect">
                                  <p:stCondLst>
                                    <p:cond delay="0"/>
                                  </p:stCondLst>
                                  <p:childTnLst>
                                    <p:set>
                                      <p:cBhvr>
                                        <p:cTn id="178" dur="1" fill="hold">
                                          <p:stCondLst>
                                            <p:cond delay="0"/>
                                          </p:stCondLst>
                                        </p:cTn>
                                        <p:tgtEl>
                                          <p:spTgt spid="69"/>
                                        </p:tgtEl>
                                        <p:attrNameLst>
                                          <p:attrName>style.visibility</p:attrName>
                                        </p:attrNameLst>
                                      </p:cBhvr>
                                      <p:to>
                                        <p:strVal val="visible"/>
                                      </p:to>
                                    </p:set>
                                    <p:animEffect transition="in" filter="wipe(left)">
                                      <p:cBhvr>
                                        <p:cTn id="179" dur="500"/>
                                        <p:tgtEl>
                                          <p:spTgt spid="69"/>
                                        </p:tgtEl>
                                      </p:cBhvr>
                                    </p:animEffect>
                                  </p:childTnLst>
                                </p:cTn>
                              </p:par>
                            </p:childTnLst>
                          </p:cTn>
                        </p:par>
                        <p:par>
                          <p:cTn id="180" fill="hold">
                            <p:stCondLst>
                              <p:cond delay="4000"/>
                            </p:stCondLst>
                            <p:childTnLst>
                              <p:par>
                                <p:cTn id="181" presetID="10" presetClass="entr" presetSubtype="0" fill="hold" grpId="0" nodeType="afterEffect">
                                  <p:stCondLst>
                                    <p:cond delay="0"/>
                                  </p:stCondLst>
                                  <p:childTnLst>
                                    <p:set>
                                      <p:cBhvr>
                                        <p:cTn id="182" dur="1" fill="hold">
                                          <p:stCondLst>
                                            <p:cond delay="0"/>
                                          </p:stCondLst>
                                        </p:cTn>
                                        <p:tgtEl>
                                          <p:spTgt spid="58"/>
                                        </p:tgtEl>
                                        <p:attrNameLst>
                                          <p:attrName>style.visibility</p:attrName>
                                        </p:attrNameLst>
                                      </p:cBhvr>
                                      <p:to>
                                        <p:strVal val="visible"/>
                                      </p:to>
                                    </p:set>
                                    <p:animEffect transition="in" filter="fade">
                                      <p:cBhvr>
                                        <p:cTn id="183" dur="500"/>
                                        <p:tgtEl>
                                          <p:spTgt spid="58"/>
                                        </p:tgtEl>
                                      </p:cBhvr>
                                    </p:animEffect>
                                  </p:childTnLst>
                                </p:cTn>
                              </p:par>
                              <p:par>
                                <p:cTn id="184" presetID="22" presetClass="entr" presetSubtype="8" fill="hold" nodeType="withEffect">
                                  <p:stCondLst>
                                    <p:cond delay="0"/>
                                  </p:stCondLst>
                                  <p:childTnLst>
                                    <p:set>
                                      <p:cBhvr>
                                        <p:cTn id="185" dur="1" fill="hold">
                                          <p:stCondLst>
                                            <p:cond delay="0"/>
                                          </p:stCondLst>
                                        </p:cTn>
                                        <p:tgtEl>
                                          <p:spTgt spid="70"/>
                                        </p:tgtEl>
                                        <p:attrNameLst>
                                          <p:attrName>style.visibility</p:attrName>
                                        </p:attrNameLst>
                                      </p:cBhvr>
                                      <p:to>
                                        <p:strVal val="visible"/>
                                      </p:to>
                                    </p:set>
                                    <p:animEffect transition="in" filter="wipe(left)">
                                      <p:cBhvr>
                                        <p:cTn id="186" dur="500"/>
                                        <p:tgtEl>
                                          <p:spTgt spid="70"/>
                                        </p:tgtEl>
                                      </p:cBhvr>
                                    </p:animEffect>
                                  </p:childTnLst>
                                </p:cTn>
                              </p:par>
                            </p:childTnLst>
                          </p:cTn>
                        </p:par>
                        <p:par>
                          <p:cTn id="187" fill="hold">
                            <p:stCondLst>
                              <p:cond delay="4500"/>
                            </p:stCondLst>
                            <p:childTnLst>
                              <p:par>
                                <p:cTn id="188" presetID="10" presetClass="entr" presetSubtype="0" fill="hold" grpId="0" nodeType="afterEffect">
                                  <p:stCondLst>
                                    <p:cond delay="0"/>
                                  </p:stCondLst>
                                  <p:childTnLst>
                                    <p:set>
                                      <p:cBhvr>
                                        <p:cTn id="189" dur="1" fill="hold">
                                          <p:stCondLst>
                                            <p:cond delay="0"/>
                                          </p:stCondLst>
                                        </p:cTn>
                                        <p:tgtEl>
                                          <p:spTgt spid="59"/>
                                        </p:tgtEl>
                                        <p:attrNameLst>
                                          <p:attrName>style.visibility</p:attrName>
                                        </p:attrNameLst>
                                      </p:cBhvr>
                                      <p:to>
                                        <p:strVal val="visible"/>
                                      </p:to>
                                    </p:set>
                                    <p:animEffect transition="in" filter="fade">
                                      <p:cBhvr>
                                        <p:cTn id="190" dur="500"/>
                                        <p:tgtEl>
                                          <p:spTgt spid="59"/>
                                        </p:tgtEl>
                                      </p:cBhvr>
                                    </p:animEffect>
                                  </p:childTnLst>
                                </p:cTn>
                              </p:par>
                              <p:par>
                                <p:cTn id="191" presetID="22" presetClass="entr" presetSubtype="8" fill="hold" nodeType="withEffect">
                                  <p:stCondLst>
                                    <p:cond delay="0"/>
                                  </p:stCondLst>
                                  <p:childTnLst>
                                    <p:set>
                                      <p:cBhvr>
                                        <p:cTn id="192" dur="1" fill="hold">
                                          <p:stCondLst>
                                            <p:cond delay="0"/>
                                          </p:stCondLst>
                                        </p:cTn>
                                        <p:tgtEl>
                                          <p:spTgt spid="71"/>
                                        </p:tgtEl>
                                        <p:attrNameLst>
                                          <p:attrName>style.visibility</p:attrName>
                                        </p:attrNameLst>
                                      </p:cBhvr>
                                      <p:to>
                                        <p:strVal val="visible"/>
                                      </p:to>
                                    </p:set>
                                    <p:animEffect transition="in" filter="wipe(left)">
                                      <p:cBhvr>
                                        <p:cTn id="193" dur="500"/>
                                        <p:tgtEl>
                                          <p:spTgt spid="71"/>
                                        </p:tgtEl>
                                      </p:cBhvr>
                                    </p:animEffect>
                                  </p:childTnLst>
                                </p:cTn>
                              </p:par>
                            </p:childTnLst>
                          </p:cTn>
                        </p:par>
                        <p:par>
                          <p:cTn id="194" fill="hold">
                            <p:stCondLst>
                              <p:cond delay="5000"/>
                            </p:stCondLst>
                            <p:childTnLst>
                              <p:par>
                                <p:cTn id="195" presetID="10" presetClass="entr" presetSubtype="0" fill="hold" grpId="0" nodeType="afterEffect">
                                  <p:stCondLst>
                                    <p:cond delay="0"/>
                                  </p:stCondLst>
                                  <p:childTnLst>
                                    <p:set>
                                      <p:cBhvr>
                                        <p:cTn id="196" dur="1" fill="hold">
                                          <p:stCondLst>
                                            <p:cond delay="0"/>
                                          </p:stCondLst>
                                        </p:cTn>
                                        <p:tgtEl>
                                          <p:spTgt spid="60"/>
                                        </p:tgtEl>
                                        <p:attrNameLst>
                                          <p:attrName>style.visibility</p:attrName>
                                        </p:attrNameLst>
                                      </p:cBhvr>
                                      <p:to>
                                        <p:strVal val="visible"/>
                                      </p:to>
                                    </p:set>
                                    <p:animEffect transition="in" filter="fade">
                                      <p:cBhvr>
                                        <p:cTn id="197" dur="500"/>
                                        <p:tgtEl>
                                          <p:spTgt spid="60"/>
                                        </p:tgtEl>
                                      </p:cBhvr>
                                    </p:animEffect>
                                  </p:childTnLst>
                                </p:cTn>
                              </p:par>
                              <p:par>
                                <p:cTn id="198" presetID="22" presetClass="entr" presetSubtype="8" fill="hold" nodeType="withEffect">
                                  <p:stCondLst>
                                    <p:cond delay="0"/>
                                  </p:stCondLst>
                                  <p:childTnLst>
                                    <p:set>
                                      <p:cBhvr>
                                        <p:cTn id="199" dur="1" fill="hold">
                                          <p:stCondLst>
                                            <p:cond delay="0"/>
                                          </p:stCondLst>
                                        </p:cTn>
                                        <p:tgtEl>
                                          <p:spTgt spid="72"/>
                                        </p:tgtEl>
                                        <p:attrNameLst>
                                          <p:attrName>style.visibility</p:attrName>
                                        </p:attrNameLst>
                                      </p:cBhvr>
                                      <p:to>
                                        <p:strVal val="visible"/>
                                      </p:to>
                                    </p:set>
                                    <p:animEffect transition="in" filter="wipe(left)">
                                      <p:cBhvr>
                                        <p:cTn id="200" dur="500"/>
                                        <p:tgtEl>
                                          <p:spTgt spid="72"/>
                                        </p:tgtEl>
                                      </p:cBhvr>
                                    </p:animEffect>
                                  </p:childTnLst>
                                </p:cTn>
                              </p:par>
                            </p:childTnLst>
                          </p:cTn>
                        </p:par>
                        <p:par>
                          <p:cTn id="201" fill="hold">
                            <p:stCondLst>
                              <p:cond delay="5500"/>
                            </p:stCondLst>
                            <p:childTnLst>
                              <p:par>
                                <p:cTn id="202" presetID="10" presetClass="entr" presetSubtype="0" fill="hold" grpId="0" nodeType="afterEffect">
                                  <p:stCondLst>
                                    <p:cond delay="0"/>
                                  </p:stCondLst>
                                  <p:childTnLst>
                                    <p:set>
                                      <p:cBhvr>
                                        <p:cTn id="203" dur="1" fill="hold">
                                          <p:stCondLst>
                                            <p:cond delay="0"/>
                                          </p:stCondLst>
                                        </p:cTn>
                                        <p:tgtEl>
                                          <p:spTgt spid="61"/>
                                        </p:tgtEl>
                                        <p:attrNameLst>
                                          <p:attrName>style.visibility</p:attrName>
                                        </p:attrNameLst>
                                      </p:cBhvr>
                                      <p:to>
                                        <p:strVal val="visible"/>
                                      </p:to>
                                    </p:set>
                                    <p:animEffect transition="in" filter="fade">
                                      <p:cBhvr>
                                        <p:cTn id="204" dur="500"/>
                                        <p:tgtEl>
                                          <p:spTgt spid="61"/>
                                        </p:tgtEl>
                                      </p:cBhvr>
                                    </p:animEffect>
                                  </p:childTnLst>
                                </p:cTn>
                              </p:par>
                              <p:par>
                                <p:cTn id="205" presetID="22" presetClass="entr" presetSubtype="8" fill="hold" nodeType="withEffect">
                                  <p:stCondLst>
                                    <p:cond delay="0"/>
                                  </p:stCondLst>
                                  <p:childTnLst>
                                    <p:set>
                                      <p:cBhvr>
                                        <p:cTn id="206" dur="1" fill="hold">
                                          <p:stCondLst>
                                            <p:cond delay="0"/>
                                          </p:stCondLst>
                                        </p:cTn>
                                        <p:tgtEl>
                                          <p:spTgt spid="73"/>
                                        </p:tgtEl>
                                        <p:attrNameLst>
                                          <p:attrName>style.visibility</p:attrName>
                                        </p:attrNameLst>
                                      </p:cBhvr>
                                      <p:to>
                                        <p:strVal val="visible"/>
                                      </p:to>
                                    </p:set>
                                    <p:animEffect transition="in" filter="wipe(left)">
                                      <p:cBhvr>
                                        <p:cTn id="207" dur="500"/>
                                        <p:tgtEl>
                                          <p:spTgt spid="73"/>
                                        </p:tgtEl>
                                      </p:cBhvr>
                                    </p:animEffect>
                                  </p:childTnLst>
                                </p:cTn>
                              </p:par>
                            </p:childTnLst>
                          </p:cTn>
                        </p:par>
                        <p:par>
                          <p:cTn id="208" fill="hold">
                            <p:stCondLst>
                              <p:cond delay="6000"/>
                            </p:stCondLst>
                            <p:childTnLst>
                              <p:par>
                                <p:cTn id="209" presetID="10" presetClass="entr" presetSubtype="0" fill="hold" grpId="0" nodeType="afterEffect">
                                  <p:stCondLst>
                                    <p:cond delay="0"/>
                                  </p:stCondLst>
                                  <p:childTnLst>
                                    <p:set>
                                      <p:cBhvr>
                                        <p:cTn id="210" dur="1" fill="hold">
                                          <p:stCondLst>
                                            <p:cond delay="0"/>
                                          </p:stCondLst>
                                        </p:cTn>
                                        <p:tgtEl>
                                          <p:spTgt spid="62"/>
                                        </p:tgtEl>
                                        <p:attrNameLst>
                                          <p:attrName>style.visibility</p:attrName>
                                        </p:attrNameLst>
                                      </p:cBhvr>
                                      <p:to>
                                        <p:strVal val="visible"/>
                                      </p:to>
                                    </p:set>
                                    <p:animEffect transition="in" filter="fade">
                                      <p:cBhvr>
                                        <p:cTn id="211" dur="500"/>
                                        <p:tgtEl>
                                          <p:spTgt spid="62"/>
                                        </p:tgtEl>
                                      </p:cBhvr>
                                    </p:animEffect>
                                  </p:childTnLst>
                                </p:cTn>
                              </p:par>
                              <p:par>
                                <p:cTn id="212" presetID="22" presetClass="entr" presetSubtype="8" fill="hold" nodeType="withEffect">
                                  <p:stCondLst>
                                    <p:cond delay="0"/>
                                  </p:stCondLst>
                                  <p:childTnLst>
                                    <p:set>
                                      <p:cBhvr>
                                        <p:cTn id="213" dur="1" fill="hold">
                                          <p:stCondLst>
                                            <p:cond delay="0"/>
                                          </p:stCondLst>
                                        </p:cTn>
                                        <p:tgtEl>
                                          <p:spTgt spid="74"/>
                                        </p:tgtEl>
                                        <p:attrNameLst>
                                          <p:attrName>style.visibility</p:attrName>
                                        </p:attrNameLst>
                                      </p:cBhvr>
                                      <p:to>
                                        <p:strVal val="visible"/>
                                      </p:to>
                                    </p:set>
                                    <p:animEffect transition="in" filter="wipe(left)">
                                      <p:cBhvr>
                                        <p:cTn id="214" dur="500"/>
                                        <p:tgtEl>
                                          <p:spTgt spid="74"/>
                                        </p:tgtEl>
                                      </p:cBhvr>
                                    </p:animEffect>
                                  </p:childTnLst>
                                </p:cTn>
                              </p:par>
                            </p:childTnLst>
                          </p:cTn>
                        </p:par>
                        <p:par>
                          <p:cTn id="215" fill="hold">
                            <p:stCondLst>
                              <p:cond delay="6500"/>
                            </p:stCondLst>
                            <p:childTnLst>
                              <p:par>
                                <p:cTn id="216" presetID="10" presetClass="entr" presetSubtype="0" fill="hold" grpId="0" nodeType="afterEffect">
                                  <p:stCondLst>
                                    <p:cond delay="0"/>
                                  </p:stCondLst>
                                  <p:childTnLst>
                                    <p:set>
                                      <p:cBhvr>
                                        <p:cTn id="217" dur="1" fill="hold">
                                          <p:stCondLst>
                                            <p:cond delay="0"/>
                                          </p:stCondLst>
                                        </p:cTn>
                                        <p:tgtEl>
                                          <p:spTgt spid="63"/>
                                        </p:tgtEl>
                                        <p:attrNameLst>
                                          <p:attrName>style.visibility</p:attrName>
                                        </p:attrNameLst>
                                      </p:cBhvr>
                                      <p:to>
                                        <p:strVal val="visible"/>
                                      </p:to>
                                    </p:set>
                                    <p:animEffect transition="in" filter="fade">
                                      <p:cBhvr>
                                        <p:cTn id="218" dur="500"/>
                                        <p:tgtEl>
                                          <p:spTgt spid="63"/>
                                        </p:tgtEl>
                                      </p:cBhvr>
                                    </p:animEffect>
                                  </p:childTnLst>
                                </p:cTn>
                              </p:par>
                              <p:par>
                                <p:cTn id="219" presetID="22" presetClass="entr" presetSubtype="8" fill="hold" nodeType="withEffect">
                                  <p:stCondLst>
                                    <p:cond delay="0"/>
                                  </p:stCondLst>
                                  <p:childTnLst>
                                    <p:set>
                                      <p:cBhvr>
                                        <p:cTn id="220" dur="1" fill="hold">
                                          <p:stCondLst>
                                            <p:cond delay="0"/>
                                          </p:stCondLst>
                                        </p:cTn>
                                        <p:tgtEl>
                                          <p:spTgt spid="75"/>
                                        </p:tgtEl>
                                        <p:attrNameLst>
                                          <p:attrName>style.visibility</p:attrName>
                                        </p:attrNameLst>
                                      </p:cBhvr>
                                      <p:to>
                                        <p:strVal val="visible"/>
                                      </p:to>
                                    </p:set>
                                    <p:animEffect transition="in" filter="wipe(left)">
                                      <p:cBhvr>
                                        <p:cTn id="221" dur="500"/>
                                        <p:tgtEl>
                                          <p:spTgt spid="75"/>
                                        </p:tgtEl>
                                      </p:cBhvr>
                                    </p:animEffect>
                                  </p:childTnLst>
                                </p:cTn>
                              </p:par>
                            </p:childTnLst>
                          </p:cTn>
                        </p:par>
                        <p:par>
                          <p:cTn id="222" fill="hold">
                            <p:stCondLst>
                              <p:cond delay="7000"/>
                            </p:stCondLst>
                            <p:childTnLst>
                              <p:par>
                                <p:cTn id="223" presetID="10" presetClass="entr" presetSubtype="0" fill="hold" grpId="0" nodeType="afterEffect">
                                  <p:stCondLst>
                                    <p:cond delay="0"/>
                                  </p:stCondLst>
                                  <p:childTnLst>
                                    <p:set>
                                      <p:cBhvr>
                                        <p:cTn id="224" dur="1" fill="hold">
                                          <p:stCondLst>
                                            <p:cond delay="0"/>
                                          </p:stCondLst>
                                        </p:cTn>
                                        <p:tgtEl>
                                          <p:spTgt spid="64"/>
                                        </p:tgtEl>
                                        <p:attrNameLst>
                                          <p:attrName>style.visibility</p:attrName>
                                        </p:attrNameLst>
                                      </p:cBhvr>
                                      <p:to>
                                        <p:strVal val="visible"/>
                                      </p:to>
                                    </p:set>
                                    <p:animEffect transition="in" filter="fade">
                                      <p:cBhvr>
                                        <p:cTn id="225" dur="500"/>
                                        <p:tgtEl>
                                          <p:spTgt spid="64"/>
                                        </p:tgtEl>
                                      </p:cBhvr>
                                    </p:animEffect>
                                  </p:childTnLst>
                                </p:cTn>
                              </p:par>
                              <p:par>
                                <p:cTn id="226" presetID="22" presetClass="entr" presetSubtype="8" fill="hold" nodeType="withEffect">
                                  <p:stCondLst>
                                    <p:cond delay="0"/>
                                  </p:stCondLst>
                                  <p:childTnLst>
                                    <p:set>
                                      <p:cBhvr>
                                        <p:cTn id="227" dur="1" fill="hold">
                                          <p:stCondLst>
                                            <p:cond delay="0"/>
                                          </p:stCondLst>
                                        </p:cTn>
                                        <p:tgtEl>
                                          <p:spTgt spid="76"/>
                                        </p:tgtEl>
                                        <p:attrNameLst>
                                          <p:attrName>style.visibility</p:attrName>
                                        </p:attrNameLst>
                                      </p:cBhvr>
                                      <p:to>
                                        <p:strVal val="visible"/>
                                      </p:to>
                                    </p:set>
                                    <p:animEffect transition="in" filter="wipe(left)">
                                      <p:cBhvr>
                                        <p:cTn id="228" dur="500"/>
                                        <p:tgtEl>
                                          <p:spTgt spid="76"/>
                                        </p:tgtEl>
                                      </p:cBhvr>
                                    </p:animEffect>
                                  </p:childTnLst>
                                </p:cTn>
                              </p:par>
                            </p:childTnLst>
                          </p:cTn>
                        </p:par>
                        <p:par>
                          <p:cTn id="229" fill="hold">
                            <p:stCondLst>
                              <p:cond delay="7500"/>
                            </p:stCondLst>
                            <p:childTnLst>
                              <p:par>
                                <p:cTn id="230" presetID="10" presetClass="entr" presetSubtype="0" fill="hold" grpId="0" nodeType="afterEffect">
                                  <p:stCondLst>
                                    <p:cond delay="0"/>
                                  </p:stCondLst>
                                  <p:childTnLst>
                                    <p:set>
                                      <p:cBhvr>
                                        <p:cTn id="231" dur="1" fill="hold">
                                          <p:stCondLst>
                                            <p:cond delay="0"/>
                                          </p:stCondLst>
                                        </p:cTn>
                                        <p:tgtEl>
                                          <p:spTgt spid="65"/>
                                        </p:tgtEl>
                                        <p:attrNameLst>
                                          <p:attrName>style.visibility</p:attrName>
                                        </p:attrNameLst>
                                      </p:cBhvr>
                                      <p:to>
                                        <p:strVal val="visible"/>
                                      </p:to>
                                    </p:set>
                                    <p:animEffect transition="in" filter="fade">
                                      <p:cBhvr>
                                        <p:cTn id="232" dur="500"/>
                                        <p:tgtEl>
                                          <p:spTgt spid="65"/>
                                        </p:tgtEl>
                                      </p:cBhvr>
                                    </p:animEffect>
                                  </p:childTnLst>
                                </p:cTn>
                              </p:par>
                              <p:par>
                                <p:cTn id="233" presetID="22" presetClass="entr" presetSubtype="8" fill="hold" nodeType="withEffect">
                                  <p:stCondLst>
                                    <p:cond delay="0"/>
                                  </p:stCondLst>
                                  <p:childTnLst>
                                    <p:set>
                                      <p:cBhvr>
                                        <p:cTn id="234" dur="1" fill="hold">
                                          <p:stCondLst>
                                            <p:cond delay="0"/>
                                          </p:stCondLst>
                                        </p:cTn>
                                        <p:tgtEl>
                                          <p:spTgt spid="77"/>
                                        </p:tgtEl>
                                        <p:attrNameLst>
                                          <p:attrName>style.visibility</p:attrName>
                                        </p:attrNameLst>
                                      </p:cBhvr>
                                      <p:to>
                                        <p:strVal val="visible"/>
                                      </p:to>
                                    </p:set>
                                    <p:animEffect transition="in" filter="wipe(left)">
                                      <p:cBhvr>
                                        <p:cTn id="235" dur="500"/>
                                        <p:tgtEl>
                                          <p:spTgt spid="77"/>
                                        </p:tgtEl>
                                      </p:cBhvr>
                                    </p:animEffect>
                                  </p:childTnLst>
                                </p:cTn>
                              </p:par>
                            </p:childTnLst>
                          </p:cTn>
                        </p:par>
                        <p:par>
                          <p:cTn id="236" fill="hold">
                            <p:stCondLst>
                              <p:cond delay="8000"/>
                            </p:stCondLst>
                            <p:childTnLst>
                              <p:par>
                                <p:cTn id="237" presetID="10" presetClass="entr" presetSubtype="0" fill="hold" grpId="0" nodeType="afterEffect">
                                  <p:stCondLst>
                                    <p:cond delay="0"/>
                                  </p:stCondLst>
                                  <p:childTnLst>
                                    <p:set>
                                      <p:cBhvr>
                                        <p:cTn id="238" dur="1" fill="hold">
                                          <p:stCondLst>
                                            <p:cond delay="0"/>
                                          </p:stCondLst>
                                        </p:cTn>
                                        <p:tgtEl>
                                          <p:spTgt spid="66"/>
                                        </p:tgtEl>
                                        <p:attrNameLst>
                                          <p:attrName>style.visibility</p:attrName>
                                        </p:attrNameLst>
                                      </p:cBhvr>
                                      <p:to>
                                        <p:strVal val="visible"/>
                                      </p:to>
                                    </p:set>
                                    <p:animEffect transition="in" filter="fade">
                                      <p:cBhvr>
                                        <p:cTn id="239"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8" grpId="0"/>
      <p:bldP spid="9" grpId="0"/>
      <p:bldP spid="10" grpId="0"/>
      <p:bldP spid="31" grpId="0"/>
      <p:bldP spid="32" grpId="0"/>
      <p:bldP spid="33" grpId="0"/>
      <p:bldP spid="34" grpId="0"/>
      <p:bldP spid="35" grpId="0"/>
      <p:bldP spid="36" grpId="0"/>
      <p:bldP spid="37" grpId="0"/>
      <p:bldP spid="38" grpId="0"/>
      <p:bldP spid="39" grpId="0"/>
      <p:bldP spid="40" grpId="0"/>
      <p:bldP spid="41" grpId="0"/>
      <p:bldP spid="42" grpId="0"/>
      <p:bldP spid="43" grpId="0"/>
      <p:bldP spid="44" grpId="0"/>
      <p:bldP spid="45" grpId="0"/>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376510" y="1436846"/>
            <a:ext cx="4317669" cy="144016"/>
            <a:chOff x="1507396" y="1628800"/>
            <a:chExt cx="4320480" cy="144016"/>
          </a:xfrm>
        </p:grpSpPr>
        <p:cxnSp>
          <p:nvCxnSpPr>
            <p:cNvPr id="3" name="直接连接符 2"/>
            <p:cNvCxnSpPr/>
            <p:nvPr/>
          </p:nvCxnSpPr>
          <p:spPr>
            <a:xfrm>
              <a:off x="1507396" y="1700808"/>
              <a:ext cx="432048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flipV="1">
              <a:off x="150739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V="1">
              <a:off x="1987449"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V="1">
              <a:off x="2467502"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V="1">
              <a:off x="2947555"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V="1">
              <a:off x="3427608"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V="1">
              <a:off x="3907661"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V="1">
              <a:off x="4387714"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V="1">
              <a:off x="4867767"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V="1">
              <a:off x="5347820"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582787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14" name="组合 13"/>
          <p:cNvGrpSpPr/>
          <p:nvPr/>
        </p:nvGrpSpPr>
        <p:grpSpPr>
          <a:xfrm>
            <a:off x="6249180" y="1436846"/>
            <a:ext cx="4317669" cy="144016"/>
            <a:chOff x="1507396" y="1628800"/>
            <a:chExt cx="4320480" cy="144016"/>
          </a:xfrm>
        </p:grpSpPr>
        <p:cxnSp>
          <p:nvCxnSpPr>
            <p:cNvPr id="15" name="直接连接符 14"/>
            <p:cNvCxnSpPr/>
            <p:nvPr/>
          </p:nvCxnSpPr>
          <p:spPr>
            <a:xfrm>
              <a:off x="1507396" y="1700808"/>
              <a:ext cx="432048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V="1">
              <a:off x="150739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1987449"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V="1">
              <a:off x="2467502"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V="1">
              <a:off x="2947555"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V="1">
              <a:off x="3427608"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V="1">
              <a:off x="3907661"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V="1">
              <a:off x="4387714"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V="1">
              <a:off x="4867767"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V="1">
              <a:off x="5347820"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V="1">
              <a:off x="582787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26" name="TextBox 25"/>
          <p:cNvSpPr txBox="1"/>
          <p:nvPr/>
        </p:nvSpPr>
        <p:spPr>
          <a:xfrm>
            <a:off x="5504582" y="1138362"/>
            <a:ext cx="424839" cy="338554"/>
          </a:xfrm>
          <a:prstGeom prst="rect">
            <a:avLst/>
          </a:prstGeom>
          <a:noFill/>
        </p:spPr>
        <p:txBody>
          <a:bodyPr wrap="none" rtlCol="0">
            <a:spAutoFit/>
          </a:bodyPr>
          <a:lstStyle/>
          <a:p>
            <a:r>
              <a:rPr lang="en-US" altLang="zh-CN" sz="1600">
                <a:solidFill>
                  <a:schemeClr val="bg2">
                    <a:lumMod val="50000"/>
                  </a:schemeClr>
                </a:solidFill>
                <a:latin typeface="微软雅黑" panose="020B0503020204020204" pitchFamily="34" charset="-122"/>
                <a:ea typeface="微软雅黑" panose="020B0503020204020204" pitchFamily="34" charset="-122"/>
              </a:rPr>
              <a:t>10</a:t>
            </a:r>
            <a:endParaRPr lang="zh-CN" altLang="en-US" sz="1600">
              <a:solidFill>
                <a:schemeClr val="bg2">
                  <a:lumMod val="50000"/>
                </a:schemeClr>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5032453" y="1138362"/>
            <a:ext cx="424839" cy="338554"/>
          </a:xfrm>
          <a:prstGeom prst="rect">
            <a:avLst/>
          </a:prstGeom>
          <a:noFill/>
        </p:spPr>
        <p:txBody>
          <a:bodyPr wrap="none" rtlCol="0">
            <a:spAutoFit/>
          </a:bodyPr>
          <a:lstStyle/>
          <a:p>
            <a:r>
              <a:rPr lang="en-US" altLang="zh-CN" sz="1600">
                <a:solidFill>
                  <a:schemeClr val="bg2">
                    <a:lumMod val="50000"/>
                  </a:schemeClr>
                </a:solidFill>
                <a:latin typeface="微软雅黑" panose="020B0503020204020204" pitchFamily="34" charset="-122"/>
                <a:ea typeface="微软雅黑" panose="020B0503020204020204" pitchFamily="34" charset="-122"/>
              </a:rPr>
              <a:t>20</a:t>
            </a:r>
            <a:endParaRPr lang="zh-CN" altLang="en-US" sz="1600">
              <a:solidFill>
                <a:schemeClr val="bg2">
                  <a:lumMod val="50000"/>
                </a:schemeClr>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4552713" y="1138362"/>
            <a:ext cx="424839" cy="338554"/>
          </a:xfrm>
          <a:prstGeom prst="rect">
            <a:avLst/>
          </a:prstGeom>
          <a:noFill/>
        </p:spPr>
        <p:txBody>
          <a:bodyPr wrap="none" rtlCol="0">
            <a:spAutoFit/>
          </a:bodyPr>
          <a:lstStyle/>
          <a:p>
            <a:r>
              <a:rPr lang="en-US" altLang="zh-CN" sz="1600">
                <a:solidFill>
                  <a:schemeClr val="bg2">
                    <a:lumMod val="50000"/>
                  </a:schemeClr>
                </a:solidFill>
                <a:latin typeface="微软雅黑" panose="020B0503020204020204" pitchFamily="34" charset="-122"/>
                <a:ea typeface="微软雅黑" panose="020B0503020204020204" pitchFamily="34" charset="-122"/>
              </a:rPr>
              <a:t>30</a:t>
            </a:r>
            <a:endParaRPr lang="zh-CN" altLang="en-US" sz="1600">
              <a:solidFill>
                <a:schemeClr val="bg2">
                  <a:lumMod val="50000"/>
                </a:schemeClr>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4072972" y="1138362"/>
            <a:ext cx="424839" cy="338554"/>
          </a:xfrm>
          <a:prstGeom prst="rect">
            <a:avLst/>
          </a:prstGeom>
          <a:noFill/>
        </p:spPr>
        <p:txBody>
          <a:bodyPr wrap="none" rtlCol="0">
            <a:spAutoFit/>
          </a:bodyPr>
          <a:lstStyle/>
          <a:p>
            <a:r>
              <a:rPr lang="en-US" altLang="zh-CN" sz="1600">
                <a:solidFill>
                  <a:schemeClr val="bg2">
                    <a:lumMod val="50000"/>
                  </a:schemeClr>
                </a:solidFill>
                <a:latin typeface="微软雅黑" panose="020B0503020204020204" pitchFamily="34" charset="-122"/>
                <a:ea typeface="微软雅黑" panose="020B0503020204020204" pitchFamily="34" charset="-122"/>
              </a:rPr>
              <a:t>40</a:t>
            </a:r>
            <a:endParaRPr lang="zh-CN" altLang="en-US" sz="1600">
              <a:solidFill>
                <a:schemeClr val="bg2">
                  <a:lumMod val="50000"/>
                </a:schemeClr>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3593231" y="1138362"/>
            <a:ext cx="424839" cy="338554"/>
          </a:xfrm>
          <a:prstGeom prst="rect">
            <a:avLst/>
          </a:prstGeom>
          <a:noFill/>
        </p:spPr>
        <p:txBody>
          <a:bodyPr wrap="none" rtlCol="0">
            <a:spAutoFit/>
          </a:bodyPr>
          <a:lstStyle/>
          <a:p>
            <a:r>
              <a:rPr lang="en-US" altLang="zh-CN" sz="1600">
                <a:solidFill>
                  <a:schemeClr val="bg2">
                    <a:lumMod val="50000"/>
                  </a:schemeClr>
                </a:solidFill>
                <a:latin typeface="微软雅黑" panose="020B0503020204020204" pitchFamily="34" charset="-122"/>
                <a:ea typeface="微软雅黑" panose="020B0503020204020204" pitchFamily="34" charset="-122"/>
              </a:rPr>
              <a:t>50</a:t>
            </a:r>
            <a:endParaRPr lang="zh-CN" altLang="en-US" sz="1600">
              <a:solidFill>
                <a:schemeClr val="bg2">
                  <a:lumMod val="50000"/>
                </a:schemeClr>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3113491" y="1138362"/>
            <a:ext cx="424839" cy="338554"/>
          </a:xfrm>
          <a:prstGeom prst="rect">
            <a:avLst/>
          </a:prstGeom>
          <a:noFill/>
        </p:spPr>
        <p:txBody>
          <a:bodyPr wrap="none" rtlCol="0">
            <a:spAutoFit/>
          </a:bodyPr>
          <a:lstStyle/>
          <a:p>
            <a:r>
              <a:rPr lang="en-US" altLang="zh-CN" sz="1600">
                <a:solidFill>
                  <a:schemeClr val="bg2">
                    <a:lumMod val="50000"/>
                  </a:schemeClr>
                </a:solidFill>
                <a:latin typeface="微软雅黑" panose="020B0503020204020204" pitchFamily="34" charset="-122"/>
                <a:ea typeface="微软雅黑" panose="020B0503020204020204" pitchFamily="34" charset="-122"/>
              </a:rPr>
              <a:t>60</a:t>
            </a:r>
            <a:endParaRPr lang="zh-CN" altLang="en-US" sz="1600">
              <a:solidFill>
                <a:schemeClr val="bg2">
                  <a:lumMod val="50000"/>
                </a:schemeClr>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2633750" y="1138362"/>
            <a:ext cx="424839" cy="338554"/>
          </a:xfrm>
          <a:prstGeom prst="rect">
            <a:avLst/>
          </a:prstGeom>
          <a:noFill/>
        </p:spPr>
        <p:txBody>
          <a:bodyPr wrap="none" rtlCol="0">
            <a:spAutoFit/>
          </a:bodyPr>
          <a:lstStyle/>
          <a:p>
            <a:r>
              <a:rPr lang="en-US" altLang="zh-CN" sz="1600">
                <a:solidFill>
                  <a:schemeClr val="bg2">
                    <a:lumMod val="50000"/>
                  </a:schemeClr>
                </a:solidFill>
                <a:latin typeface="微软雅黑" panose="020B0503020204020204" pitchFamily="34" charset="-122"/>
                <a:ea typeface="微软雅黑" panose="020B0503020204020204" pitchFamily="34" charset="-122"/>
              </a:rPr>
              <a:t>70</a:t>
            </a:r>
            <a:endParaRPr lang="zh-CN" altLang="en-US" sz="1600">
              <a:solidFill>
                <a:schemeClr val="bg2">
                  <a:lumMod val="50000"/>
                </a:schemeClr>
              </a:solidFill>
              <a:latin typeface="微软雅黑" panose="020B0503020204020204" pitchFamily="34" charset="-122"/>
              <a:ea typeface="微软雅黑" panose="020B0503020204020204" pitchFamily="34" charset="-122"/>
            </a:endParaRPr>
          </a:p>
        </p:txBody>
      </p:sp>
      <p:sp>
        <p:nvSpPr>
          <p:cNvPr id="33" name="TextBox 32"/>
          <p:cNvSpPr txBox="1"/>
          <p:nvPr/>
        </p:nvSpPr>
        <p:spPr>
          <a:xfrm>
            <a:off x="2154010" y="1138362"/>
            <a:ext cx="424839" cy="338554"/>
          </a:xfrm>
          <a:prstGeom prst="rect">
            <a:avLst/>
          </a:prstGeom>
          <a:noFill/>
        </p:spPr>
        <p:txBody>
          <a:bodyPr wrap="none" rtlCol="0">
            <a:spAutoFit/>
          </a:bodyPr>
          <a:lstStyle/>
          <a:p>
            <a:r>
              <a:rPr lang="en-US" altLang="zh-CN" sz="1600">
                <a:solidFill>
                  <a:schemeClr val="bg2">
                    <a:lumMod val="50000"/>
                  </a:schemeClr>
                </a:solidFill>
                <a:latin typeface="微软雅黑" panose="020B0503020204020204" pitchFamily="34" charset="-122"/>
                <a:ea typeface="微软雅黑" panose="020B0503020204020204" pitchFamily="34" charset="-122"/>
              </a:rPr>
              <a:t>80</a:t>
            </a:r>
            <a:endParaRPr lang="zh-CN" altLang="en-US" sz="1600">
              <a:solidFill>
                <a:schemeClr val="bg2">
                  <a:lumMod val="50000"/>
                </a:schemeClr>
              </a:solidFill>
              <a:latin typeface="微软雅黑" panose="020B0503020204020204" pitchFamily="34" charset="-122"/>
              <a:ea typeface="微软雅黑" panose="020B0503020204020204" pitchFamily="34" charset="-122"/>
            </a:endParaRPr>
          </a:p>
        </p:txBody>
      </p:sp>
      <p:sp>
        <p:nvSpPr>
          <p:cNvPr id="34" name="TextBox 33"/>
          <p:cNvSpPr txBox="1"/>
          <p:nvPr/>
        </p:nvSpPr>
        <p:spPr>
          <a:xfrm>
            <a:off x="1674269" y="1138362"/>
            <a:ext cx="424839" cy="338554"/>
          </a:xfrm>
          <a:prstGeom prst="rect">
            <a:avLst/>
          </a:prstGeom>
          <a:noFill/>
        </p:spPr>
        <p:txBody>
          <a:bodyPr wrap="none" rtlCol="0">
            <a:spAutoFit/>
          </a:bodyPr>
          <a:lstStyle/>
          <a:p>
            <a:r>
              <a:rPr lang="en-US" altLang="zh-CN" sz="1600">
                <a:solidFill>
                  <a:schemeClr val="bg2">
                    <a:lumMod val="50000"/>
                  </a:schemeClr>
                </a:solidFill>
                <a:latin typeface="微软雅黑" panose="020B0503020204020204" pitchFamily="34" charset="-122"/>
                <a:ea typeface="微软雅黑" panose="020B0503020204020204" pitchFamily="34" charset="-122"/>
              </a:rPr>
              <a:t>90</a:t>
            </a:r>
            <a:endParaRPr lang="zh-CN" altLang="en-US" sz="1600">
              <a:solidFill>
                <a:schemeClr val="bg2">
                  <a:lumMod val="50000"/>
                </a:schemeClr>
              </a:solidFill>
              <a:latin typeface="微软雅黑" panose="020B0503020204020204" pitchFamily="34" charset="-122"/>
              <a:ea typeface="微软雅黑" panose="020B0503020204020204" pitchFamily="34" charset="-122"/>
            </a:endParaRPr>
          </a:p>
        </p:txBody>
      </p:sp>
      <p:sp>
        <p:nvSpPr>
          <p:cNvPr id="35" name="TextBox 34"/>
          <p:cNvSpPr txBox="1"/>
          <p:nvPr/>
        </p:nvSpPr>
        <p:spPr>
          <a:xfrm>
            <a:off x="1149673" y="1138362"/>
            <a:ext cx="544987" cy="338554"/>
          </a:xfrm>
          <a:prstGeom prst="rect">
            <a:avLst/>
          </a:prstGeom>
          <a:noFill/>
        </p:spPr>
        <p:txBody>
          <a:bodyPr wrap="none" rtlCol="0">
            <a:spAutoFit/>
          </a:bodyPr>
          <a:lstStyle/>
          <a:p>
            <a:r>
              <a:rPr lang="en-US" altLang="zh-CN" sz="1600" dirty="0">
                <a:solidFill>
                  <a:schemeClr val="bg2">
                    <a:lumMod val="50000"/>
                  </a:schemeClr>
                </a:solidFill>
                <a:latin typeface="微软雅黑" panose="020B0503020204020204" pitchFamily="34" charset="-122"/>
                <a:ea typeface="微软雅黑" panose="020B0503020204020204" pitchFamily="34" charset="-122"/>
              </a:rPr>
              <a:t>100</a:t>
            </a:r>
            <a:endParaRPr lang="zh-CN" altLang="en-US" sz="16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36" name="TextBox 35"/>
          <p:cNvSpPr txBox="1"/>
          <p:nvPr/>
        </p:nvSpPr>
        <p:spPr>
          <a:xfrm>
            <a:off x="6069324" y="1138362"/>
            <a:ext cx="424839" cy="338554"/>
          </a:xfrm>
          <a:prstGeom prst="rect">
            <a:avLst/>
          </a:prstGeom>
          <a:noFill/>
        </p:spPr>
        <p:txBody>
          <a:bodyPr wrap="none" rtlCol="0">
            <a:spAutoFit/>
          </a:bodyPr>
          <a:lstStyle/>
          <a:p>
            <a:r>
              <a:rPr lang="en-US" altLang="zh-CN" sz="1600">
                <a:solidFill>
                  <a:schemeClr val="bg2">
                    <a:lumMod val="50000"/>
                  </a:schemeClr>
                </a:solidFill>
                <a:latin typeface="微软雅黑" panose="020B0503020204020204" pitchFamily="34" charset="-122"/>
                <a:ea typeface="微软雅黑" panose="020B0503020204020204" pitchFamily="34" charset="-122"/>
              </a:rPr>
              <a:t>10</a:t>
            </a:r>
            <a:endParaRPr lang="zh-CN" altLang="en-US" sz="1600">
              <a:solidFill>
                <a:schemeClr val="bg2">
                  <a:lumMod val="50000"/>
                </a:schemeClr>
              </a:solidFill>
              <a:latin typeface="微软雅黑" panose="020B0503020204020204" pitchFamily="34" charset="-122"/>
              <a:ea typeface="微软雅黑" panose="020B0503020204020204" pitchFamily="34" charset="-122"/>
            </a:endParaRPr>
          </a:p>
        </p:txBody>
      </p:sp>
      <p:sp>
        <p:nvSpPr>
          <p:cNvPr id="37" name="TextBox 36"/>
          <p:cNvSpPr txBox="1"/>
          <p:nvPr/>
        </p:nvSpPr>
        <p:spPr>
          <a:xfrm>
            <a:off x="6546938" y="1138362"/>
            <a:ext cx="424839" cy="338554"/>
          </a:xfrm>
          <a:prstGeom prst="rect">
            <a:avLst/>
          </a:prstGeom>
          <a:noFill/>
        </p:spPr>
        <p:txBody>
          <a:bodyPr wrap="none" rtlCol="0">
            <a:spAutoFit/>
          </a:bodyPr>
          <a:lstStyle/>
          <a:p>
            <a:r>
              <a:rPr lang="en-US" altLang="zh-CN" sz="1600">
                <a:solidFill>
                  <a:schemeClr val="bg2">
                    <a:lumMod val="50000"/>
                  </a:schemeClr>
                </a:solidFill>
                <a:latin typeface="微软雅黑" panose="020B0503020204020204" pitchFamily="34" charset="-122"/>
                <a:ea typeface="微软雅黑" panose="020B0503020204020204" pitchFamily="34" charset="-122"/>
              </a:rPr>
              <a:t>20</a:t>
            </a:r>
            <a:endParaRPr lang="zh-CN" altLang="en-US" sz="1600">
              <a:solidFill>
                <a:schemeClr val="bg2">
                  <a:lumMod val="50000"/>
                </a:schemeClr>
              </a:solidFill>
              <a:latin typeface="微软雅黑" panose="020B0503020204020204" pitchFamily="34" charset="-122"/>
              <a:ea typeface="微软雅黑" panose="020B0503020204020204" pitchFamily="34" charset="-122"/>
            </a:endParaRPr>
          </a:p>
        </p:txBody>
      </p:sp>
      <p:sp>
        <p:nvSpPr>
          <p:cNvPr id="38" name="TextBox 37"/>
          <p:cNvSpPr txBox="1"/>
          <p:nvPr/>
        </p:nvSpPr>
        <p:spPr>
          <a:xfrm>
            <a:off x="7026679" y="1138362"/>
            <a:ext cx="424839" cy="338554"/>
          </a:xfrm>
          <a:prstGeom prst="rect">
            <a:avLst/>
          </a:prstGeom>
          <a:noFill/>
        </p:spPr>
        <p:txBody>
          <a:bodyPr wrap="none" rtlCol="0">
            <a:spAutoFit/>
          </a:bodyPr>
          <a:lstStyle/>
          <a:p>
            <a:r>
              <a:rPr lang="en-US" altLang="zh-CN" sz="1600">
                <a:solidFill>
                  <a:schemeClr val="bg2">
                    <a:lumMod val="50000"/>
                  </a:schemeClr>
                </a:solidFill>
                <a:latin typeface="微软雅黑" panose="020B0503020204020204" pitchFamily="34" charset="-122"/>
                <a:ea typeface="微软雅黑" panose="020B0503020204020204" pitchFamily="34" charset="-122"/>
              </a:rPr>
              <a:t>30</a:t>
            </a:r>
            <a:endParaRPr lang="zh-CN" altLang="en-US" sz="1600">
              <a:solidFill>
                <a:schemeClr val="bg2">
                  <a:lumMod val="50000"/>
                </a:schemeClr>
              </a:solidFill>
              <a:latin typeface="微软雅黑" panose="020B0503020204020204" pitchFamily="34" charset="-122"/>
              <a:ea typeface="微软雅黑" panose="020B0503020204020204" pitchFamily="34" charset="-122"/>
            </a:endParaRPr>
          </a:p>
        </p:txBody>
      </p:sp>
      <p:sp>
        <p:nvSpPr>
          <p:cNvPr id="39" name="TextBox 38"/>
          <p:cNvSpPr txBox="1"/>
          <p:nvPr/>
        </p:nvSpPr>
        <p:spPr>
          <a:xfrm>
            <a:off x="7506420" y="1138362"/>
            <a:ext cx="424839" cy="338554"/>
          </a:xfrm>
          <a:prstGeom prst="rect">
            <a:avLst/>
          </a:prstGeom>
          <a:noFill/>
        </p:spPr>
        <p:txBody>
          <a:bodyPr wrap="none" rtlCol="0">
            <a:spAutoFit/>
          </a:bodyPr>
          <a:lstStyle/>
          <a:p>
            <a:r>
              <a:rPr lang="en-US" altLang="zh-CN" sz="1600">
                <a:solidFill>
                  <a:schemeClr val="bg2">
                    <a:lumMod val="50000"/>
                  </a:schemeClr>
                </a:solidFill>
                <a:latin typeface="微软雅黑" panose="020B0503020204020204" pitchFamily="34" charset="-122"/>
                <a:ea typeface="微软雅黑" panose="020B0503020204020204" pitchFamily="34" charset="-122"/>
              </a:rPr>
              <a:t>40</a:t>
            </a:r>
            <a:endParaRPr lang="zh-CN" altLang="en-US" sz="1600">
              <a:solidFill>
                <a:schemeClr val="bg2">
                  <a:lumMod val="50000"/>
                </a:schemeClr>
              </a:solidFill>
              <a:latin typeface="微软雅黑" panose="020B0503020204020204" pitchFamily="34" charset="-122"/>
              <a:ea typeface="微软雅黑" panose="020B0503020204020204" pitchFamily="34" charset="-122"/>
            </a:endParaRPr>
          </a:p>
        </p:txBody>
      </p:sp>
      <p:sp>
        <p:nvSpPr>
          <p:cNvPr id="40" name="TextBox 39"/>
          <p:cNvSpPr txBox="1"/>
          <p:nvPr/>
        </p:nvSpPr>
        <p:spPr>
          <a:xfrm>
            <a:off x="7986160" y="1138362"/>
            <a:ext cx="424839" cy="338554"/>
          </a:xfrm>
          <a:prstGeom prst="rect">
            <a:avLst/>
          </a:prstGeom>
          <a:noFill/>
        </p:spPr>
        <p:txBody>
          <a:bodyPr wrap="none" rtlCol="0">
            <a:spAutoFit/>
          </a:bodyPr>
          <a:lstStyle/>
          <a:p>
            <a:r>
              <a:rPr lang="en-US" altLang="zh-CN" sz="1600">
                <a:solidFill>
                  <a:schemeClr val="bg2">
                    <a:lumMod val="50000"/>
                  </a:schemeClr>
                </a:solidFill>
                <a:latin typeface="微软雅黑" panose="020B0503020204020204" pitchFamily="34" charset="-122"/>
                <a:ea typeface="微软雅黑" panose="020B0503020204020204" pitchFamily="34" charset="-122"/>
              </a:rPr>
              <a:t>50</a:t>
            </a:r>
            <a:endParaRPr lang="zh-CN" altLang="en-US" sz="1600">
              <a:solidFill>
                <a:schemeClr val="bg2">
                  <a:lumMod val="50000"/>
                </a:schemeClr>
              </a:solidFill>
              <a:latin typeface="微软雅黑" panose="020B0503020204020204" pitchFamily="34" charset="-122"/>
              <a:ea typeface="微软雅黑" panose="020B0503020204020204" pitchFamily="34" charset="-122"/>
            </a:endParaRPr>
          </a:p>
        </p:txBody>
      </p:sp>
      <p:sp>
        <p:nvSpPr>
          <p:cNvPr id="41" name="TextBox 40"/>
          <p:cNvSpPr txBox="1"/>
          <p:nvPr/>
        </p:nvSpPr>
        <p:spPr>
          <a:xfrm>
            <a:off x="8465901" y="1138362"/>
            <a:ext cx="424839" cy="338554"/>
          </a:xfrm>
          <a:prstGeom prst="rect">
            <a:avLst/>
          </a:prstGeom>
          <a:noFill/>
        </p:spPr>
        <p:txBody>
          <a:bodyPr wrap="none" rtlCol="0">
            <a:spAutoFit/>
          </a:bodyPr>
          <a:lstStyle/>
          <a:p>
            <a:r>
              <a:rPr lang="en-US" altLang="zh-CN" sz="1600">
                <a:solidFill>
                  <a:schemeClr val="bg2">
                    <a:lumMod val="50000"/>
                  </a:schemeClr>
                </a:solidFill>
                <a:latin typeface="微软雅黑" panose="020B0503020204020204" pitchFamily="34" charset="-122"/>
                <a:ea typeface="微软雅黑" panose="020B0503020204020204" pitchFamily="34" charset="-122"/>
              </a:rPr>
              <a:t>60</a:t>
            </a:r>
            <a:endParaRPr lang="zh-CN" altLang="en-US" sz="1600">
              <a:solidFill>
                <a:schemeClr val="bg2">
                  <a:lumMod val="50000"/>
                </a:schemeClr>
              </a:solidFill>
              <a:latin typeface="微软雅黑" panose="020B0503020204020204" pitchFamily="34" charset="-122"/>
              <a:ea typeface="微软雅黑" panose="020B0503020204020204" pitchFamily="34" charset="-122"/>
            </a:endParaRPr>
          </a:p>
        </p:txBody>
      </p:sp>
      <p:sp>
        <p:nvSpPr>
          <p:cNvPr id="42" name="TextBox 41"/>
          <p:cNvSpPr txBox="1"/>
          <p:nvPr/>
        </p:nvSpPr>
        <p:spPr>
          <a:xfrm>
            <a:off x="8945642" y="1138362"/>
            <a:ext cx="424839" cy="338554"/>
          </a:xfrm>
          <a:prstGeom prst="rect">
            <a:avLst/>
          </a:prstGeom>
          <a:noFill/>
        </p:spPr>
        <p:txBody>
          <a:bodyPr wrap="none" rtlCol="0">
            <a:spAutoFit/>
          </a:bodyPr>
          <a:lstStyle/>
          <a:p>
            <a:r>
              <a:rPr lang="en-US" altLang="zh-CN" sz="1600">
                <a:solidFill>
                  <a:schemeClr val="bg2">
                    <a:lumMod val="50000"/>
                  </a:schemeClr>
                </a:solidFill>
                <a:latin typeface="微软雅黑" panose="020B0503020204020204" pitchFamily="34" charset="-122"/>
                <a:ea typeface="微软雅黑" panose="020B0503020204020204" pitchFamily="34" charset="-122"/>
              </a:rPr>
              <a:t>70</a:t>
            </a:r>
            <a:endParaRPr lang="zh-CN" altLang="en-US" sz="1600">
              <a:solidFill>
                <a:schemeClr val="bg2">
                  <a:lumMod val="50000"/>
                </a:schemeClr>
              </a:solidFill>
              <a:latin typeface="微软雅黑" panose="020B0503020204020204" pitchFamily="34" charset="-122"/>
              <a:ea typeface="微软雅黑" panose="020B0503020204020204" pitchFamily="34" charset="-122"/>
            </a:endParaRPr>
          </a:p>
        </p:txBody>
      </p:sp>
      <p:sp>
        <p:nvSpPr>
          <p:cNvPr id="43" name="TextBox 42"/>
          <p:cNvSpPr txBox="1"/>
          <p:nvPr/>
        </p:nvSpPr>
        <p:spPr>
          <a:xfrm>
            <a:off x="9425382" y="1138362"/>
            <a:ext cx="424839" cy="338554"/>
          </a:xfrm>
          <a:prstGeom prst="rect">
            <a:avLst/>
          </a:prstGeom>
          <a:noFill/>
        </p:spPr>
        <p:txBody>
          <a:bodyPr wrap="none" rtlCol="0">
            <a:spAutoFit/>
          </a:bodyPr>
          <a:lstStyle/>
          <a:p>
            <a:r>
              <a:rPr lang="en-US" altLang="zh-CN" sz="1600">
                <a:solidFill>
                  <a:schemeClr val="bg2">
                    <a:lumMod val="50000"/>
                  </a:schemeClr>
                </a:solidFill>
                <a:latin typeface="微软雅黑" panose="020B0503020204020204" pitchFamily="34" charset="-122"/>
                <a:ea typeface="微软雅黑" panose="020B0503020204020204" pitchFamily="34" charset="-122"/>
              </a:rPr>
              <a:t>80</a:t>
            </a:r>
            <a:endParaRPr lang="zh-CN" altLang="en-US" sz="1600">
              <a:solidFill>
                <a:schemeClr val="bg2">
                  <a:lumMod val="50000"/>
                </a:schemeClr>
              </a:solidFill>
              <a:latin typeface="微软雅黑" panose="020B0503020204020204" pitchFamily="34" charset="-122"/>
              <a:ea typeface="微软雅黑" panose="020B0503020204020204" pitchFamily="34" charset="-122"/>
            </a:endParaRPr>
          </a:p>
        </p:txBody>
      </p:sp>
      <p:sp>
        <p:nvSpPr>
          <p:cNvPr id="44" name="TextBox 43"/>
          <p:cNvSpPr txBox="1"/>
          <p:nvPr/>
        </p:nvSpPr>
        <p:spPr>
          <a:xfrm>
            <a:off x="9905123" y="1138362"/>
            <a:ext cx="424839" cy="338554"/>
          </a:xfrm>
          <a:prstGeom prst="rect">
            <a:avLst/>
          </a:prstGeom>
          <a:noFill/>
        </p:spPr>
        <p:txBody>
          <a:bodyPr wrap="none" rtlCol="0">
            <a:spAutoFit/>
          </a:bodyPr>
          <a:lstStyle/>
          <a:p>
            <a:r>
              <a:rPr lang="en-US" altLang="zh-CN" sz="1600">
                <a:solidFill>
                  <a:schemeClr val="bg2">
                    <a:lumMod val="50000"/>
                  </a:schemeClr>
                </a:solidFill>
                <a:latin typeface="微软雅黑" panose="020B0503020204020204" pitchFamily="34" charset="-122"/>
                <a:ea typeface="微软雅黑" panose="020B0503020204020204" pitchFamily="34" charset="-122"/>
              </a:rPr>
              <a:t>90</a:t>
            </a:r>
            <a:endParaRPr lang="zh-CN" altLang="en-US" sz="1600">
              <a:solidFill>
                <a:schemeClr val="bg2">
                  <a:lumMod val="50000"/>
                </a:schemeClr>
              </a:solidFill>
              <a:latin typeface="微软雅黑" panose="020B0503020204020204" pitchFamily="34" charset="-122"/>
              <a:ea typeface="微软雅黑" panose="020B0503020204020204" pitchFamily="34" charset="-122"/>
            </a:endParaRPr>
          </a:p>
        </p:txBody>
      </p:sp>
      <p:sp>
        <p:nvSpPr>
          <p:cNvPr id="45" name="TextBox 44"/>
          <p:cNvSpPr txBox="1"/>
          <p:nvPr/>
        </p:nvSpPr>
        <p:spPr>
          <a:xfrm>
            <a:off x="10340012" y="1138362"/>
            <a:ext cx="544987" cy="338554"/>
          </a:xfrm>
          <a:prstGeom prst="rect">
            <a:avLst/>
          </a:prstGeom>
          <a:noFill/>
        </p:spPr>
        <p:txBody>
          <a:bodyPr wrap="none" rtlCol="0">
            <a:spAutoFit/>
          </a:bodyPr>
          <a:lstStyle/>
          <a:p>
            <a:r>
              <a:rPr lang="en-US" altLang="zh-CN" sz="1600">
                <a:solidFill>
                  <a:schemeClr val="bg2">
                    <a:lumMod val="50000"/>
                  </a:schemeClr>
                </a:solidFill>
                <a:latin typeface="微软雅黑" panose="020B0503020204020204" pitchFamily="34" charset="-122"/>
                <a:ea typeface="微软雅黑" panose="020B0503020204020204" pitchFamily="34" charset="-122"/>
              </a:rPr>
              <a:t>100</a:t>
            </a:r>
            <a:endParaRPr lang="zh-CN" altLang="en-US" sz="1600">
              <a:solidFill>
                <a:schemeClr val="bg2">
                  <a:lumMod val="50000"/>
                </a:schemeClr>
              </a:solidFill>
              <a:latin typeface="微软雅黑" panose="020B0503020204020204" pitchFamily="34" charset="-122"/>
              <a:ea typeface="微软雅黑" panose="020B0503020204020204" pitchFamily="34" charset="-122"/>
            </a:endParaRPr>
          </a:p>
        </p:txBody>
      </p:sp>
      <p:sp>
        <p:nvSpPr>
          <p:cNvPr id="46" name="五边形 45"/>
          <p:cNvSpPr/>
          <p:nvPr/>
        </p:nvSpPr>
        <p:spPr>
          <a:xfrm flipH="1">
            <a:off x="2517972" y="1896497"/>
            <a:ext cx="3176205" cy="324000"/>
          </a:xfrm>
          <a:prstGeom prst="homePlate">
            <a:avLst/>
          </a:prstGeom>
          <a:solidFill>
            <a:srgbClr val="538C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50000"/>
                </a:schemeClr>
              </a:solidFill>
              <a:latin typeface="微软雅黑" panose="020B0503020204020204" pitchFamily="34" charset="-122"/>
              <a:ea typeface="微软雅黑" panose="020B0503020204020204" pitchFamily="34" charset="-122"/>
            </a:endParaRPr>
          </a:p>
        </p:txBody>
      </p:sp>
      <p:sp>
        <p:nvSpPr>
          <p:cNvPr id="47" name="五边形 46"/>
          <p:cNvSpPr/>
          <p:nvPr/>
        </p:nvSpPr>
        <p:spPr>
          <a:xfrm flipH="1">
            <a:off x="3740816" y="2400553"/>
            <a:ext cx="1953361" cy="324000"/>
          </a:xfrm>
          <a:prstGeom prst="homePlate">
            <a:avLst/>
          </a:prstGeom>
          <a:solidFill>
            <a:srgbClr val="538C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50000"/>
                </a:schemeClr>
              </a:solidFill>
              <a:latin typeface="微软雅黑" panose="020B0503020204020204" pitchFamily="34" charset="-122"/>
              <a:ea typeface="微软雅黑" panose="020B0503020204020204" pitchFamily="34" charset="-122"/>
            </a:endParaRPr>
          </a:p>
        </p:txBody>
      </p:sp>
      <p:sp>
        <p:nvSpPr>
          <p:cNvPr id="48" name="五边形 47"/>
          <p:cNvSpPr/>
          <p:nvPr/>
        </p:nvSpPr>
        <p:spPr>
          <a:xfrm flipH="1">
            <a:off x="2997715" y="2904609"/>
            <a:ext cx="2696464" cy="324000"/>
          </a:xfrm>
          <a:prstGeom prst="homePlate">
            <a:avLst/>
          </a:prstGeom>
          <a:solidFill>
            <a:srgbClr val="538C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50000"/>
                </a:schemeClr>
              </a:solidFill>
              <a:latin typeface="微软雅黑" panose="020B0503020204020204" pitchFamily="34" charset="-122"/>
              <a:ea typeface="微软雅黑" panose="020B0503020204020204" pitchFamily="34" charset="-122"/>
            </a:endParaRPr>
          </a:p>
        </p:txBody>
      </p:sp>
      <p:sp>
        <p:nvSpPr>
          <p:cNvPr id="49" name="五边形 48"/>
          <p:cNvSpPr/>
          <p:nvPr/>
        </p:nvSpPr>
        <p:spPr>
          <a:xfrm flipH="1">
            <a:off x="1407544" y="3408665"/>
            <a:ext cx="4286636" cy="324000"/>
          </a:xfrm>
          <a:prstGeom prst="homePlate">
            <a:avLst/>
          </a:prstGeom>
          <a:solidFill>
            <a:srgbClr val="538C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50000"/>
                </a:schemeClr>
              </a:solidFill>
              <a:latin typeface="微软雅黑" panose="020B0503020204020204" pitchFamily="34" charset="-122"/>
              <a:ea typeface="微软雅黑" panose="020B0503020204020204" pitchFamily="34" charset="-122"/>
            </a:endParaRPr>
          </a:p>
        </p:txBody>
      </p:sp>
      <p:sp>
        <p:nvSpPr>
          <p:cNvPr id="50" name="五边形 49"/>
          <p:cNvSpPr/>
          <p:nvPr/>
        </p:nvSpPr>
        <p:spPr>
          <a:xfrm flipH="1">
            <a:off x="2154010" y="3912721"/>
            <a:ext cx="3540170" cy="324000"/>
          </a:xfrm>
          <a:prstGeom prst="homePlate">
            <a:avLst/>
          </a:prstGeom>
          <a:solidFill>
            <a:srgbClr val="538C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50000"/>
                </a:schemeClr>
              </a:solidFill>
              <a:latin typeface="微软雅黑" panose="020B0503020204020204" pitchFamily="34" charset="-122"/>
              <a:ea typeface="微软雅黑" panose="020B0503020204020204" pitchFamily="34" charset="-122"/>
            </a:endParaRPr>
          </a:p>
        </p:txBody>
      </p:sp>
      <p:sp>
        <p:nvSpPr>
          <p:cNvPr id="51" name="五边形 50"/>
          <p:cNvSpPr/>
          <p:nvPr/>
        </p:nvSpPr>
        <p:spPr>
          <a:xfrm flipH="1">
            <a:off x="3295473" y="4416777"/>
            <a:ext cx="2398706" cy="324000"/>
          </a:xfrm>
          <a:prstGeom prst="homePlate">
            <a:avLst/>
          </a:prstGeom>
          <a:solidFill>
            <a:srgbClr val="538C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50000"/>
                </a:schemeClr>
              </a:solidFill>
              <a:latin typeface="微软雅黑" panose="020B0503020204020204" pitchFamily="34" charset="-122"/>
              <a:ea typeface="微软雅黑" panose="020B0503020204020204" pitchFamily="34" charset="-122"/>
            </a:endParaRPr>
          </a:p>
        </p:txBody>
      </p:sp>
      <p:sp>
        <p:nvSpPr>
          <p:cNvPr id="52" name="五边形 51"/>
          <p:cNvSpPr/>
          <p:nvPr/>
        </p:nvSpPr>
        <p:spPr>
          <a:xfrm flipH="1">
            <a:off x="4254952" y="4921304"/>
            <a:ext cx="1439225" cy="324000"/>
          </a:xfrm>
          <a:prstGeom prst="homePlate">
            <a:avLst/>
          </a:prstGeom>
          <a:solidFill>
            <a:srgbClr val="538C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50000"/>
                </a:schemeClr>
              </a:solidFill>
              <a:latin typeface="微软雅黑" panose="020B0503020204020204" pitchFamily="34" charset="-122"/>
              <a:ea typeface="微软雅黑" panose="020B0503020204020204" pitchFamily="34" charset="-122"/>
            </a:endParaRPr>
          </a:p>
        </p:txBody>
      </p:sp>
      <p:sp>
        <p:nvSpPr>
          <p:cNvPr id="53" name="TextBox 52"/>
          <p:cNvSpPr txBox="1"/>
          <p:nvPr/>
        </p:nvSpPr>
        <p:spPr>
          <a:xfrm>
            <a:off x="1532585" y="1893319"/>
            <a:ext cx="1004749" cy="338554"/>
          </a:xfrm>
          <a:prstGeom prst="rect">
            <a:avLst/>
          </a:prstGeom>
          <a:noFill/>
        </p:spPr>
        <p:txBody>
          <a:bodyPr wrap="none" rtlCol="0">
            <a:spAutoFit/>
          </a:bodyPr>
          <a:lstStyle/>
          <a:p>
            <a:r>
              <a:rPr lang="zh-CN" altLang="en-US" sz="1600" dirty="0">
                <a:solidFill>
                  <a:schemeClr val="bg2">
                    <a:lumMod val="50000"/>
                  </a:schemeClr>
                </a:solidFill>
                <a:latin typeface="微软雅黑" panose="020B0503020204020204" pitchFamily="34" charset="-122"/>
                <a:ea typeface="微软雅黑" panose="020B0503020204020204" pitchFamily="34" charset="-122"/>
              </a:rPr>
              <a:t>输入文字</a:t>
            </a:r>
            <a:endParaRPr lang="zh-CN" altLang="en-US" sz="16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54" name="TextBox 53"/>
          <p:cNvSpPr txBox="1"/>
          <p:nvPr/>
        </p:nvSpPr>
        <p:spPr>
          <a:xfrm>
            <a:off x="2731546" y="2398000"/>
            <a:ext cx="1004749" cy="338554"/>
          </a:xfrm>
          <a:prstGeom prst="rect">
            <a:avLst/>
          </a:prstGeom>
          <a:noFill/>
        </p:spPr>
        <p:txBody>
          <a:bodyPr wrap="none" rtlCol="0">
            <a:spAutoFit/>
          </a:bodyPr>
          <a:lstStyle/>
          <a:p>
            <a:r>
              <a:rPr lang="zh-CN" altLang="en-US" sz="1600" dirty="0">
                <a:solidFill>
                  <a:schemeClr val="bg2">
                    <a:lumMod val="50000"/>
                  </a:schemeClr>
                </a:solidFill>
                <a:latin typeface="微软雅黑" panose="020B0503020204020204" pitchFamily="34" charset="-122"/>
                <a:ea typeface="微软雅黑" panose="020B0503020204020204" pitchFamily="34" charset="-122"/>
              </a:rPr>
              <a:t>输入文字</a:t>
            </a:r>
            <a:endParaRPr lang="zh-CN" altLang="en-US" sz="16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55" name="TextBox 54"/>
          <p:cNvSpPr txBox="1"/>
          <p:nvPr/>
        </p:nvSpPr>
        <p:spPr>
          <a:xfrm>
            <a:off x="2016359" y="2901667"/>
            <a:ext cx="1004749" cy="338554"/>
          </a:xfrm>
          <a:prstGeom prst="rect">
            <a:avLst/>
          </a:prstGeom>
          <a:noFill/>
        </p:spPr>
        <p:txBody>
          <a:bodyPr wrap="none" rtlCol="0">
            <a:spAutoFit/>
          </a:bodyPr>
          <a:lstStyle/>
          <a:p>
            <a:r>
              <a:rPr lang="zh-CN" altLang="en-US" sz="1600" dirty="0">
                <a:solidFill>
                  <a:schemeClr val="bg2">
                    <a:lumMod val="50000"/>
                  </a:schemeClr>
                </a:solidFill>
                <a:latin typeface="微软雅黑" panose="020B0503020204020204" pitchFamily="34" charset="-122"/>
                <a:ea typeface="微软雅黑" panose="020B0503020204020204" pitchFamily="34" charset="-122"/>
              </a:rPr>
              <a:t>输入文字</a:t>
            </a:r>
            <a:endParaRPr lang="zh-CN" altLang="en-US" sz="16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483394" y="3397376"/>
            <a:ext cx="1004749" cy="338554"/>
          </a:xfrm>
          <a:prstGeom prst="rect">
            <a:avLst/>
          </a:prstGeom>
          <a:noFill/>
        </p:spPr>
        <p:txBody>
          <a:bodyPr wrap="none" rtlCol="0">
            <a:spAutoFit/>
          </a:bodyPr>
          <a:lstStyle/>
          <a:p>
            <a:r>
              <a:rPr lang="zh-CN" altLang="en-US" sz="1600" dirty="0">
                <a:solidFill>
                  <a:schemeClr val="bg2">
                    <a:lumMod val="50000"/>
                  </a:schemeClr>
                </a:solidFill>
                <a:latin typeface="微软雅黑" panose="020B0503020204020204" pitchFamily="34" charset="-122"/>
                <a:ea typeface="微软雅黑" panose="020B0503020204020204" pitchFamily="34" charset="-122"/>
              </a:rPr>
              <a:t>输入文字</a:t>
            </a:r>
            <a:endParaRPr lang="zh-CN" altLang="en-US" sz="16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57" name="TextBox 56"/>
          <p:cNvSpPr txBox="1"/>
          <p:nvPr/>
        </p:nvSpPr>
        <p:spPr>
          <a:xfrm>
            <a:off x="1234599" y="3909543"/>
            <a:ext cx="1004749" cy="338554"/>
          </a:xfrm>
          <a:prstGeom prst="rect">
            <a:avLst/>
          </a:prstGeom>
          <a:noFill/>
        </p:spPr>
        <p:txBody>
          <a:bodyPr wrap="none" rtlCol="0">
            <a:spAutoFit/>
          </a:bodyPr>
          <a:lstStyle/>
          <a:p>
            <a:r>
              <a:rPr lang="zh-CN" altLang="en-US" sz="1600" dirty="0">
                <a:solidFill>
                  <a:schemeClr val="bg2">
                    <a:lumMod val="50000"/>
                  </a:schemeClr>
                </a:solidFill>
                <a:latin typeface="微软雅黑" panose="020B0503020204020204" pitchFamily="34" charset="-122"/>
                <a:ea typeface="微软雅黑" panose="020B0503020204020204" pitchFamily="34" charset="-122"/>
              </a:rPr>
              <a:t>输入文字</a:t>
            </a:r>
            <a:endParaRPr lang="zh-CN" altLang="en-US" sz="16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58" name="TextBox 57"/>
          <p:cNvSpPr txBox="1"/>
          <p:nvPr/>
        </p:nvSpPr>
        <p:spPr>
          <a:xfrm>
            <a:off x="2284019" y="4414224"/>
            <a:ext cx="1004749" cy="338554"/>
          </a:xfrm>
          <a:prstGeom prst="rect">
            <a:avLst/>
          </a:prstGeom>
          <a:noFill/>
        </p:spPr>
        <p:txBody>
          <a:bodyPr wrap="none" rtlCol="0">
            <a:spAutoFit/>
          </a:bodyPr>
          <a:lstStyle/>
          <a:p>
            <a:r>
              <a:rPr lang="zh-CN" altLang="en-US" sz="1600" dirty="0">
                <a:solidFill>
                  <a:schemeClr val="bg2">
                    <a:lumMod val="50000"/>
                  </a:schemeClr>
                </a:solidFill>
                <a:latin typeface="微软雅黑" panose="020B0503020204020204" pitchFamily="34" charset="-122"/>
                <a:ea typeface="微软雅黑" panose="020B0503020204020204" pitchFamily="34" charset="-122"/>
              </a:rPr>
              <a:t>输入文字</a:t>
            </a:r>
            <a:endParaRPr lang="zh-CN" altLang="en-US" sz="16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59" name="TextBox 58"/>
          <p:cNvSpPr txBox="1"/>
          <p:nvPr/>
        </p:nvSpPr>
        <p:spPr>
          <a:xfrm>
            <a:off x="3235443" y="4917889"/>
            <a:ext cx="1004749" cy="338554"/>
          </a:xfrm>
          <a:prstGeom prst="rect">
            <a:avLst/>
          </a:prstGeom>
          <a:noFill/>
        </p:spPr>
        <p:txBody>
          <a:bodyPr wrap="none" rtlCol="0">
            <a:spAutoFit/>
          </a:bodyPr>
          <a:lstStyle/>
          <a:p>
            <a:r>
              <a:rPr lang="zh-CN" altLang="en-US" sz="1600" dirty="0">
                <a:solidFill>
                  <a:schemeClr val="bg2">
                    <a:lumMod val="50000"/>
                  </a:schemeClr>
                </a:solidFill>
                <a:latin typeface="微软雅黑" panose="020B0503020204020204" pitchFamily="34" charset="-122"/>
                <a:ea typeface="微软雅黑" panose="020B0503020204020204" pitchFamily="34" charset="-122"/>
              </a:rPr>
              <a:t>输入文字</a:t>
            </a:r>
            <a:endParaRPr lang="zh-CN" altLang="en-US" sz="16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60" name="五边形 59"/>
          <p:cNvSpPr/>
          <p:nvPr/>
        </p:nvSpPr>
        <p:spPr>
          <a:xfrm>
            <a:off x="6249180" y="1896497"/>
            <a:ext cx="1621204" cy="324000"/>
          </a:xfrm>
          <a:prstGeom prst="homePlate">
            <a:avLst/>
          </a:prstGeom>
          <a:solidFill>
            <a:srgbClr val="3650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50000"/>
                </a:schemeClr>
              </a:solidFill>
              <a:latin typeface="微软雅黑" panose="020B0503020204020204" pitchFamily="34" charset="-122"/>
              <a:ea typeface="微软雅黑" panose="020B0503020204020204" pitchFamily="34" charset="-122"/>
            </a:endParaRPr>
          </a:p>
        </p:txBody>
      </p:sp>
      <p:sp>
        <p:nvSpPr>
          <p:cNvPr id="61" name="五边形 60"/>
          <p:cNvSpPr/>
          <p:nvPr/>
        </p:nvSpPr>
        <p:spPr>
          <a:xfrm>
            <a:off x="6249181" y="2400553"/>
            <a:ext cx="3060426" cy="324000"/>
          </a:xfrm>
          <a:prstGeom prst="homePlate">
            <a:avLst/>
          </a:prstGeom>
          <a:solidFill>
            <a:srgbClr val="3650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50000"/>
                </a:schemeClr>
              </a:solidFill>
              <a:latin typeface="微软雅黑" panose="020B0503020204020204" pitchFamily="34" charset="-122"/>
              <a:ea typeface="微软雅黑" panose="020B0503020204020204" pitchFamily="34" charset="-122"/>
            </a:endParaRPr>
          </a:p>
        </p:txBody>
      </p:sp>
      <p:sp>
        <p:nvSpPr>
          <p:cNvPr id="62" name="五边形 61"/>
          <p:cNvSpPr/>
          <p:nvPr/>
        </p:nvSpPr>
        <p:spPr>
          <a:xfrm>
            <a:off x="6249180" y="2904609"/>
            <a:ext cx="1918963" cy="324000"/>
          </a:xfrm>
          <a:prstGeom prst="homePlate">
            <a:avLst/>
          </a:prstGeom>
          <a:solidFill>
            <a:srgbClr val="3650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50000"/>
                </a:schemeClr>
              </a:solidFill>
              <a:latin typeface="微软雅黑" panose="020B0503020204020204" pitchFamily="34" charset="-122"/>
              <a:ea typeface="微软雅黑" panose="020B0503020204020204" pitchFamily="34" charset="-122"/>
            </a:endParaRPr>
          </a:p>
        </p:txBody>
      </p:sp>
      <p:sp>
        <p:nvSpPr>
          <p:cNvPr id="63" name="五边形 62"/>
          <p:cNvSpPr/>
          <p:nvPr/>
        </p:nvSpPr>
        <p:spPr>
          <a:xfrm>
            <a:off x="6249179" y="3408665"/>
            <a:ext cx="4090832" cy="324000"/>
          </a:xfrm>
          <a:prstGeom prst="homePlate">
            <a:avLst/>
          </a:prstGeom>
          <a:solidFill>
            <a:srgbClr val="3650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50000"/>
                </a:schemeClr>
              </a:solidFill>
              <a:latin typeface="微软雅黑" panose="020B0503020204020204" pitchFamily="34" charset="-122"/>
              <a:ea typeface="微软雅黑" panose="020B0503020204020204" pitchFamily="34" charset="-122"/>
            </a:endParaRPr>
          </a:p>
        </p:txBody>
      </p:sp>
      <p:sp>
        <p:nvSpPr>
          <p:cNvPr id="64" name="五边形 63"/>
          <p:cNvSpPr/>
          <p:nvPr/>
        </p:nvSpPr>
        <p:spPr>
          <a:xfrm>
            <a:off x="6249180" y="3912721"/>
            <a:ext cx="3358185" cy="324000"/>
          </a:xfrm>
          <a:prstGeom prst="homePlate">
            <a:avLst/>
          </a:prstGeom>
          <a:solidFill>
            <a:srgbClr val="3650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50000"/>
                </a:schemeClr>
              </a:solidFill>
              <a:latin typeface="微软雅黑" panose="020B0503020204020204" pitchFamily="34" charset="-122"/>
              <a:ea typeface="微软雅黑" panose="020B0503020204020204" pitchFamily="34" charset="-122"/>
            </a:endParaRPr>
          </a:p>
        </p:txBody>
      </p:sp>
      <p:sp>
        <p:nvSpPr>
          <p:cNvPr id="65" name="五边形 64"/>
          <p:cNvSpPr/>
          <p:nvPr/>
        </p:nvSpPr>
        <p:spPr>
          <a:xfrm>
            <a:off x="6249180" y="4416777"/>
            <a:ext cx="3655943" cy="324000"/>
          </a:xfrm>
          <a:prstGeom prst="homePlate">
            <a:avLst/>
          </a:prstGeom>
          <a:solidFill>
            <a:srgbClr val="3650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50000"/>
                </a:schemeClr>
              </a:solidFill>
              <a:latin typeface="微软雅黑" panose="020B0503020204020204" pitchFamily="34" charset="-122"/>
              <a:ea typeface="微软雅黑" panose="020B0503020204020204" pitchFamily="34" charset="-122"/>
            </a:endParaRPr>
          </a:p>
        </p:txBody>
      </p:sp>
      <p:sp>
        <p:nvSpPr>
          <p:cNvPr id="66" name="五边形 65"/>
          <p:cNvSpPr/>
          <p:nvPr/>
        </p:nvSpPr>
        <p:spPr>
          <a:xfrm>
            <a:off x="6249180" y="4921304"/>
            <a:ext cx="2878444" cy="324000"/>
          </a:xfrm>
          <a:prstGeom prst="homePlate">
            <a:avLst/>
          </a:prstGeom>
          <a:solidFill>
            <a:srgbClr val="3650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50000"/>
                </a:schemeClr>
              </a:solidFill>
              <a:latin typeface="微软雅黑" panose="020B0503020204020204" pitchFamily="34" charset="-122"/>
              <a:ea typeface="微软雅黑" panose="020B0503020204020204" pitchFamily="34" charset="-122"/>
            </a:endParaRPr>
          </a:p>
        </p:txBody>
      </p:sp>
      <p:sp>
        <p:nvSpPr>
          <p:cNvPr id="67" name="TextBox 66"/>
          <p:cNvSpPr txBox="1"/>
          <p:nvPr/>
        </p:nvSpPr>
        <p:spPr>
          <a:xfrm>
            <a:off x="7932166" y="1893319"/>
            <a:ext cx="1004749" cy="338554"/>
          </a:xfrm>
          <a:prstGeom prst="rect">
            <a:avLst/>
          </a:prstGeom>
          <a:noFill/>
        </p:spPr>
        <p:txBody>
          <a:bodyPr wrap="none" rtlCol="0">
            <a:spAutoFit/>
          </a:bodyPr>
          <a:lstStyle/>
          <a:p>
            <a:r>
              <a:rPr lang="zh-CN" altLang="en-US" sz="1600" dirty="0">
                <a:solidFill>
                  <a:schemeClr val="bg2">
                    <a:lumMod val="50000"/>
                  </a:schemeClr>
                </a:solidFill>
                <a:latin typeface="微软雅黑" panose="020B0503020204020204" pitchFamily="34" charset="-122"/>
                <a:ea typeface="微软雅黑" panose="020B0503020204020204" pitchFamily="34" charset="-122"/>
              </a:rPr>
              <a:t>输入文字</a:t>
            </a:r>
            <a:endParaRPr lang="zh-CN" altLang="en-US" sz="16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68" name="TextBox 67"/>
          <p:cNvSpPr txBox="1"/>
          <p:nvPr/>
        </p:nvSpPr>
        <p:spPr>
          <a:xfrm>
            <a:off x="9386158" y="2409290"/>
            <a:ext cx="1005403" cy="338554"/>
          </a:xfrm>
          <a:prstGeom prst="rect">
            <a:avLst/>
          </a:prstGeom>
          <a:noFill/>
        </p:spPr>
        <p:txBody>
          <a:bodyPr wrap="none" rtlCol="0">
            <a:spAutoFit/>
          </a:bodyPr>
          <a:lstStyle/>
          <a:p>
            <a:r>
              <a:rPr lang="zh-CN" altLang="en-US" sz="1600" dirty="0">
                <a:solidFill>
                  <a:schemeClr val="bg2">
                    <a:lumMod val="50000"/>
                  </a:schemeClr>
                </a:solidFill>
                <a:latin typeface="微软雅黑" panose="020B0503020204020204" pitchFamily="34" charset="-122"/>
                <a:ea typeface="微软雅黑" panose="020B0503020204020204" pitchFamily="34" charset="-122"/>
              </a:rPr>
              <a:t>输入文字</a:t>
            </a:r>
            <a:endParaRPr lang="zh-CN" altLang="en-US" sz="16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69" name="TextBox 68"/>
          <p:cNvSpPr txBox="1"/>
          <p:nvPr/>
        </p:nvSpPr>
        <p:spPr>
          <a:xfrm>
            <a:off x="8212216" y="2901667"/>
            <a:ext cx="1004749" cy="338554"/>
          </a:xfrm>
          <a:prstGeom prst="rect">
            <a:avLst/>
          </a:prstGeom>
          <a:noFill/>
        </p:spPr>
        <p:txBody>
          <a:bodyPr wrap="none" rtlCol="0">
            <a:spAutoFit/>
          </a:bodyPr>
          <a:lstStyle/>
          <a:p>
            <a:r>
              <a:rPr lang="zh-CN" altLang="en-US" sz="1600" dirty="0">
                <a:solidFill>
                  <a:schemeClr val="bg2">
                    <a:lumMod val="50000"/>
                  </a:schemeClr>
                </a:solidFill>
                <a:latin typeface="微软雅黑" panose="020B0503020204020204" pitchFamily="34" charset="-122"/>
                <a:ea typeface="微软雅黑" panose="020B0503020204020204" pitchFamily="34" charset="-122"/>
              </a:rPr>
              <a:t>输入文字</a:t>
            </a:r>
            <a:endParaRPr lang="zh-CN" altLang="en-US" sz="16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70" name="TextBox 69"/>
          <p:cNvSpPr txBox="1"/>
          <p:nvPr/>
        </p:nvSpPr>
        <p:spPr>
          <a:xfrm>
            <a:off x="10317449" y="3397376"/>
            <a:ext cx="1004749" cy="338554"/>
          </a:xfrm>
          <a:prstGeom prst="rect">
            <a:avLst/>
          </a:prstGeom>
          <a:noFill/>
        </p:spPr>
        <p:txBody>
          <a:bodyPr wrap="none" rtlCol="0">
            <a:spAutoFit/>
          </a:bodyPr>
          <a:lstStyle/>
          <a:p>
            <a:r>
              <a:rPr lang="zh-CN" altLang="en-US" sz="1600" dirty="0">
                <a:solidFill>
                  <a:schemeClr val="bg2">
                    <a:lumMod val="50000"/>
                  </a:schemeClr>
                </a:solidFill>
                <a:latin typeface="微软雅黑" panose="020B0503020204020204" pitchFamily="34" charset="-122"/>
                <a:ea typeface="微软雅黑" panose="020B0503020204020204" pitchFamily="34" charset="-122"/>
              </a:rPr>
              <a:t>输入文字</a:t>
            </a:r>
            <a:endParaRPr lang="zh-CN" altLang="en-US" sz="16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71" name="TextBox 70"/>
          <p:cNvSpPr txBox="1"/>
          <p:nvPr/>
        </p:nvSpPr>
        <p:spPr>
          <a:xfrm>
            <a:off x="9658256" y="3909543"/>
            <a:ext cx="1004749" cy="338554"/>
          </a:xfrm>
          <a:prstGeom prst="rect">
            <a:avLst/>
          </a:prstGeom>
          <a:noFill/>
        </p:spPr>
        <p:txBody>
          <a:bodyPr wrap="none" rtlCol="0">
            <a:spAutoFit/>
          </a:bodyPr>
          <a:lstStyle/>
          <a:p>
            <a:r>
              <a:rPr lang="zh-CN" altLang="en-US" sz="1600" dirty="0">
                <a:solidFill>
                  <a:schemeClr val="bg2">
                    <a:lumMod val="50000"/>
                  </a:schemeClr>
                </a:solidFill>
                <a:latin typeface="微软雅黑" panose="020B0503020204020204" pitchFamily="34" charset="-122"/>
                <a:ea typeface="微软雅黑" panose="020B0503020204020204" pitchFamily="34" charset="-122"/>
              </a:rPr>
              <a:t>输入文字</a:t>
            </a:r>
            <a:endParaRPr lang="zh-CN" altLang="en-US" sz="16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72" name="TextBox 71"/>
          <p:cNvSpPr txBox="1"/>
          <p:nvPr/>
        </p:nvSpPr>
        <p:spPr>
          <a:xfrm>
            <a:off x="9923254" y="4414224"/>
            <a:ext cx="1004749" cy="338554"/>
          </a:xfrm>
          <a:prstGeom prst="rect">
            <a:avLst/>
          </a:prstGeom>
          <a:noFill/>
        </p:spPr>
        <p:txBody>
          <a:bodyPr wrap="none" rtlCol="0">
            <a:spAutoFit/>
          </a:bodyPr>
          <a:lstStyle/>
          <a:p>
            <a:r>
              <a:rPr lang="zh-CN" altLang="en-US" sz="1600" dirty="0">
                <a:solidFill>
                  <a:schemeClr val="bg2">
                    <a:lumMod val="50000"/>
                  </a:schemeClr>
                </a:solidFill>
                <a:latin typeface="微软雅黑" panose="020B0503020204020204" pitchFamily="34" charset="-122"/>
                <a:ea typeface="微软雅黑" panose="020B0503020204020204" pitchFamily="34" charset="-122"/>
              </a:rPr>
              <a:t>输入文字</a:t>
            </a:r>
            <a:endParaRPr lang="zh-CN" altLang="en-US" sz="16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73" name="TextBox 72"/>
          <p:cNvSpPr txBox="1"/>
          <p:nvPr/>
        </p:nvSpPr>
        <p:spPr>
          <a:xfrm>
            <a:off x="9223399" y="4917889"/>
            <a:ext cx="1004749" cy="338554"/>
          </a:xfrm>
          <a:prstGeom prst="rect">
            <a:avLst/>
          </a:prstGeom>
          <a:noFill/>
        </p:spPr>
        <p:txBody>
          <a:bodyPr wrap="none" rtlCol="0">
            <a:spAutoFit/>
          </a:bodyPr>
          <a:lstStyle/>
          <a:p>
            <a:r>
              <a:rPr lang="zh-CN" altLang="en-US" sz="1600" dirty="0">
                <a:solidFill>
                  <a:schemeClr val="bg2">
                    <a:lumMod val="50000"/>
                  </a:schemeClr>
                </a:solidFill>
                <a:latin typeface="微软雅黑" panose="020B0503020204020204" pitchFamily="34" charset="-122"/>
                <a:ea typeface="微软雅黑" panose="020B0503020204020204" pitchFamily="34" charset="-122"/>
              </a:rPr>
              <a:t>输入文字</a:t>
            </a:r>
            <a:endParaRPr lang="zh-CN" altLang="en-US" sz="16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74" name="TextBox 73"/>
          <p:cNvSpPr txBox="1"/>
          <p:nvPr/>
        </p:nvSpPr>
        <p:spPr>
          <a:xfrm>
            <a:off x="5788896" y="1858442"/>
            <a:ext cx="365568" cy="400110"/>
          </a:xfrm>
          <a:prstGeom prst="rect">
            <a:avLst/>
          </a:prstGeom>
          <a:noFill/>
        </p:spPr>
        <p:txBody>
          <a:bodyPr wrap="none" rtlCol="0">
            <a:spAutoFit/>
          </a:bodyPr>
          <a:lstStyle/>
          <a:p>
            <a:r>
              <a:rPr lang="en-US" altLang="zh-CN" sz="2000">
                <a:solidFill>
                  <a:schemeClr val="bg2">
                    <a:lumMod val="50000"/>
                  </a:schemeClr>
                </a:solidFill>
                <a:latin typeface="微软雅黑" panose="020B0503020204020204" pitchFamily="34" charset="-122"/>
                <a:ea typeface="微软雅黑" panose="020B0503020204020204" pitchFamily="34" charset="-122"/>
              </a:rPr>
              <a:t>A</a:t>
            </a:r>
            <a:endParaRPr lang="zh-CN" altLang="en-US" sz="2000">
              <a:solidFill>
                <a:schemeClr val="bg2">
                  <a:lumMod val="50000"/>
                </a:schemeClr>
              </a:solidFill>
              <a:latin typeface="微软雅黑" panose="020B0503020204020204" pitchFamily="34" charset="-122"/>
              <a:ea typeface="微软雅黑" panose="020B0503020204020204" pitchFamily="34" charset="-122"/>
            </a:endParaRPr>
          </a:p>
        </p:txBody>
      </p:sp>
      <p:sp>
        <p:nvSpPr>
          <p:cNvPr id="75" name="TextBox 74"/>
          <p:cNvSpPr txBox="1"/>
          <p:nvPr/>
        </p:nvSpPr>
        <p:spPr>
          <a:xfrm>
            <a:off x="5788895" y="2362498"/>
            <a:ext cx="344742" cy="400110"/>
          </a:xfrm>
          <a:prstGeom prst="rect">
            <a:avLst/>
          </a:prstGeom>
          <a:noFill/>
        </p:spPr>
        <p:txBody>
          <a:bodyPr wrap="none" rtlCol="0">
            <a:spAutoFit/>
          </a:bodyPr>
          <a:lstStyle/>
          <a:p>
            <a:r>
              <a:rPr lang="en-US" altLang="zh-CN" sz="2000">
                <a:solidFill>
                  <a:schemeClr val="bg2">
                    <a:lumMod val="50000"/>
                  </a:schemeClr>
                </a:solidFill>
                <a:latin typeface="微软雅黑" panose="020B0503020204020204" pitchFamily="34" charset="-122"/>
                <a:ea typeface="微软雅黑" panose="020B0503020204020204" pitchFamily="34" charset="-122"/>
              </a:rPr>
              <a:t>B</a:t>
            </a:r>
            <a:endParaRPr lang="zh-CN" altLang="en-US" sz="2000">
              <a:solidFill>
                <a:schemeClr val="bg2">
                  <a:lumMod val="50000"/>
                </a:schemeClr>
              </a:solidFill>
              <a:latin typeface="微软雅黑" panose="020B0503020204020204" pitchFamily="34" charset="-122"/>
              <a:ea typeface="微软雅黑" panose="020B0503020204020204" pitchFamily="34" charset="-122"/>
            </a:endParaRPr>
          </a:p>
        </p:txBody>
      </p:sp>
      <p:sp>
        <p:nvSpPr>
          <p:cNvPr id="76" name="TextBox 75"/>
          <p:cNvSpPr txBox="1"/>
          <p:nvPr/>
        </p:nvSpPr>
        <p:spPr>
          <a:xfrm>
            <a:off x="5788896" y="2866554"/>
            <a:ext cx="355956" cy="400110"/>
          </a:xfrm>
          <a:prstGeom prst="rect">
            <a:avLst/>
          </a:prstGeom>
          <a:noFill/>
        </p:spPr>
        <p:txBody>
          <a:bodyPr wrap="none" rtlCol="0">
            <a:spAutoFit/>
          </a:bodyPr>
          <a:lstStyle/>
          <a:p>
            <a:r>
              <a:rPr lang="en-US" altLang="zh-CN" sz="2000">
                <a:solidFill>
                  <a:schemeClr val="bg2">
                    <a:lumMod val="50000"/>
                  </a:schemeClr>
                </a:solidFill>
                <a:latin typeface="微软雅黑" panose="020B0503020204020204" pitchFamily="34" charset="-122"/>
                <a:ea typeface="微软雅黑" panose="020B0503020204020204" pitchFamily="34" charset="-122"/>
              </a:rPr>
              <a:t>C</a:t>
            </a:r>
            <a:endParaRPr lang="zh-CN" altLang="en-US" sz="2000">
              <a:solidFill>
                <a:schemeClr val="bg2">
                  <a:lumMod val="50000"/>
                </a:schemeClr>
              </a:solidFill>
              <a:latin typeface="微软雅黑" panose="020B0503020204020204" pitchFamily="34" charset="-122"/>
              <a:ea typeface="微软雅黑" panose="020B0503020204020204" pitchFamily="34" charset="-122"/>
            </a:endParaRPr>
          </a:p>
        </p:txBody>
      </p:sp>
      <p:sp>
        <p:nvSpPr>
          <p:cNvPr id="77" name="TextBox 76"/>
          <p:cNvSpPr txBox="1"/>
          <p:nvPr/>
        </p:nvSpPr>
        <p:spPr>
          <a:xfrm>
            <a:off x="5788895" y="3370610"/>
            <a:ext cx="379985" cy="400110"/>
          </a:xfrm>
          <a:prstGeom prst="rect">
            <a:avLst/>
          </a:prstGeom>
          <a:noFill/>
        </p:spPr>
        <p:txBody>
          <a:bodyPr wrap="none" rtlCol="0">
            <a:spAutoFit/>
          </a:bodyPr>
          <a:lstStyle/>
          <a:p>
            <a:r>
              <a:rPr lang="en-US" altLang="zh-CN" sz="2000">
                <a:solidFill>
                  <a:schemeClr val="bg2">
                    <a:lumMod val="50000"/>
                  </a:schemeClr>
                </a:solidFill>
                <a:latin typeface="微软雅黑" panose="020B0503020204020204" pitchFamily="34" charset="-122"/>
                <a:ea typeface="微软雅黑" panose="020B0503020204020204" pitchFamily="34" charset="-122"/>
              </a:rPr>
              <a:t>D</a:t>
            </a:r>
            <a:endParaRPr lang="zh-CN" altLang="en-US" sz="2000">
              <a:solidFill>
                <a:schemeClr val="bg2">
                  <a:lumMod val="50000"/>
                </a:schemeClr>
              </a:solidFill>
              <a:latin typeface="微软雅黑" panose="020B0503020204020204" pitchFamily="34" charset="-122"/>
              <a:ea typeface="微软雅黑" panose="020B0503020204020204" pitchFamily="34" charset="-122"/>
            </a:endParaRPr>
          </a:p>
        </p:txBody>
      </p:sp>
      <p:sp>
        <p:nvSpPr>
          <p:cNvPr id="78" name="TextBox 77"/>
          <p:cNvSpPr txBox="1"/>
          <p:nvPr/>
        </p:nvSpPr>
        <p:spPr>
          <a:xfrm>
            <a:off x="5788896" y="3874666"/>
            <a:ext cx="325518" cy="400110"/>
          </a:xfrm>
          <a:prstGeom prst="rect">
            <a:avLst/>
          </a:prstGeom>
          <a:noFill/>
        </p:spPr>
        <p:txBody>
          <a:bodyPr wrap="none" rtlCol="0">
            <a:spAutoFit/>
          </a:bodyPr>
          <a:lstStyle/>
          <a:p>
            <a:r>
              <a:rPr lang="en-US" altLang="zh-CN" sz="2000">
                <a:solidFill>
                  <a:schemeClr val="bg2">
                    <a:lumMod val="50000"/>
                  </a:schemeClr>
                </a:solidFill>
                <a:latin typeface="微软雅黑" panose="020B0503020204020204" pitchFamily="34" charset="-122"/>
                <a:ea typeface="微软雅黑" panose="020B0503020204020204" pitchFamily="34" charset="-122"/>
              </a:rPr>
              <a:t>E</a:t>
            </a:r>
            <a:endParaRPr lang="zh-CN" altLang="en-US" sz="2000">
              <a:solidFill>
                <a:schemeClr val="bg2">
                  <a:lumMod val="50000"/>
                </a:schemeClr>
              </a:solidFill>
              <a:latin typeface="微软雅黑" panose="020B0503020204020204" pitchFamily="34" charset="-122"/>
              <a:ea typeface="微软雅黑" panose="020B0503020204020204" pitchFamily="34" charset="-122"/>
            </a:endParaRPr>
          </a:p>
        </p:txBody>
      </p:sp>
      <p:sp>
        <p:nvSpPr>
          <p:cNvPr id="79" name="TextBox 78"/>
          <p:cNvSpPr txBox="1"/>
          <p:nvPr/>
        </p:nvSpPr>
        <p:spPr>
          <a:xfrm>
            <a:off x="5788896" y="4378722"/>
            <a:ext cx="320713" cy="400110"/>
          </a:xfrm>
          <a:prstGeom prst="rect">
            <a:avLst/>
          </a:prstGeom>
          <a:noFill/>
        </p:spPr>
        <p:txBody>
          <a:bodyPr wrap="none" rtlCol="0">
            <a:spAutoFit/>
          </a:bodyPr>
          <a:lstStyle/>
          <a:p>
            <a:r>
              <a:rPr lang="en-US" altLang="zh-CN" sz="2000">
                <a:solidFill>
                  <a:schemeClr val="bg2">
                    <a:lumMod val="50000"/>
                  </a:schemeClr>
                </a:solidFill>
                <a:latin typeface="微软雅黑" panose="020B0503020204020204" pitchFamily="34" charset="-122"/>
                <a:ea typeface="微软雅黑" panose="020B0503020204020204" pitchFamily="34" charset="-122"/>
              </a:rPr>
              <a:t>F</a:t>
            </a:r>
            <a:endParaRPr lang="zh-CN" altLang="en-US" sz="2000">
              <a:solidFill>
                <a:schemeClr val="bg2">
                  <a:lumMod val="50000"/>
                </a:schemeClr>
              </a:solidFill>
              <a:latin typeface="微软雅黑" panose="020B0503020204020204" pitchFamily="34" charset="-122"/>
              <a:ea typeface="微软雅黑" panose="020B0503020204020204" pitchFamily="34" charset="-122"/>
            </a:endParaRPr>
          </a:p>
        </p:txBody>
      </p:sp>
      <p:sp>
        <p:nvSpPr>
          <p:cNvPr id="80" name="TextBox 79"/>
          <p:cNvSpPr txBox="1"/>
          <p:nvPr/>
        </p:nvSpPr>
        <p:spPr>
          <a:xfrm>
            <a:off x="5788896" y="4882778"/>
            <a:ext cx="375180" cy="400110"/>
          </a:xfrm>
          <a:prstGeom prst="rect">
            <a:avLst/>
          </a:prstGeom>
          <a:noFill/>
        </p:spPr>
        <p:txBody>
          <a:bodyPr wrap="none" rtlCol="0">
            <a:spAutoFit/>
          </a:bodyPr>
          <a:lstStyle/>
          <a:p>
            <a:r>
              <a:rPr lang="en-US" altLang="zh-CN" sz="2000">
                <a:solidFill>
                  <a:schemeClr val="bg2">
                    <a:lumMod val="50000"/>
                  </a:schemeClr>
                </a:solidFill>
                <a:latin typeface="微软雅黑" panose="020B0503020204020204" pitchFamily="34" charset="-122"/>
                <a:ea typeface="微软雅黑" panose="020B0503020204020204" pitchFamily="34" charset="-122"/>
              </a:rPr>
              <a:t>G</a:t>
            </a:r>
            <a:endParaRPr lang="zh-CN" altLang="en-US" sz="2000">
              <a:solidFill>
                <a:schemeClr val="bg2">
                  <a:lumMod val="50000"/>
                </a:schemeClr>
              </a:solidFill>
              <a:latin typeface="微软雅黑" panose="020B0503020204020204" pitchFamily="34" charset="-122"/>
              <a:ea typeface="微软雅黑" panose="020B0503020204020204" pitchFamily="34" charset="-122"/>
            </a:endParaRPr>
          </a:p>
        </p:txBody>
      </p:sp>
      <p:sp>
        <p:nvSpPr>
          <p:cNvPr id="81" name="矩形 47"/>
          <p:cNvSpPr>
            <a:spLocks noChangeArrowheads="1"/>
          </p:cNvSpPr>
          <p:nvPr/>
        </p:nvSpPr>
        <p:spPr bwMode="auto">
          <a:xfrm>
            <a:off x="737022" y="5530850"/>
            <a:ext cx="10513168" cy="70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1" tIns="45716" rIns="91431" bIns="45716">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30000"/>
              </a:lnSpc>
              <a:spcBef>
                <a:spcPct val="0"/>
              </a:spcBef>
              <a:buFont typeface="Arial" panose="020B0604020202020204" pitchFamily="34" charset="0"/>
              <a:buNone/>
            </a:pPr>
            <a:r>
              <a:rPr lang="zh-CN" altLang="en-US" sz="1600" dirty="0">
                <a:solidFill>
                  <a:schemeClr val="bg2">
                    <a:lumMod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        在此录入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2000" dirty="0">
              <a:solidFill>
                <a:schemeClr val="bg2">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spd="med" advTm="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7" presetClass="entr" presetSubtype="0" fill="hold" grpId="0" nodeType="after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1000"/>
                                        <p:tgtEl>
                                          <p:spTgt spid="26"/>
                                        </p:tgtEl>
                                      </p:cBhvr>
                                    </p:animEffect>
                                    <p:anim calcmode="lin" valueType="num">
                                      <p:cBhvr>
                                        <p:cTn id="19" dur="1000" fill="hold"/>
                                        <p:tgtEl>
                                          <p:spTgt spid="26"/>
                                        </p:tgtEl>
                                        <p:attrNameLst>
                                          <p:attrName>ppt_x</p:attrName>
                                        </p:attrNameLst>
                                      </p:cBhvr>
                                      <p:tavLst>
                                        <p:tav tm="0">
                                          <p:val>
                                            <p:strVal val="#ppt_x"/>
                                          </p:val>
                                        </p:tav>
                                        <p:tav tm="100000">
                                          <p:val>
                                            <p:strVal val="#ppt_x"/>
                                          </p:val>
                                        </p:tav>
                                      </p:tavLst>
                                    </p:anim>
                                    <p:anim calcmode="lin" valueType="num">
                                      <p:cBhvr>
                                        <p:cTn id="20" dur="1000" fill="hold"/>
                                        <p:tgtEl>
                                          <p:spTgt spid="26"/>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10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1000"/>
                                        <p:tgtEl>
                                          <p:spTgt spid="27"/>
                                        </p:tgtEl>
                                      </p:cBhvr>
                                    </p:animEffect>
                                    <p:anim calcmode="lin" valueType="num">
                                      <p:cBhvr>
                                        <p:cTn id="24" dur="1000" fill="hold"/>
                                        <p:tgtEl>
                                          <p:spTgt spid="27"/>
                                        </p:tgtEl>
                                        <p:attrNameLst>
                                          <p:attrName>ppt_x</p:attrName>
                                        </p:attrNameLst>
                                      </p:cBhvr>
                                      <p:tavLst>
                                        <p:tav tm="0">
                                          <p:val>
                                            <p:strVal val="#ppt_x"/>
                                          </p:val>
                                        </p:tav>
                                        <p:tav tm="100000">
                                          <p:val>
                                            <p:strVal val="#ppt_x"/>
                                          </p:val>
                                        </p:tav>
                                      </p:tavLst>
                                    </p:anim>
                                    <p:anim calcmode="lin" valueType="num">
                                      <p:cBhvr>
                                        <p:cTn id="25" dur="1000" fill="hold"/>
                                        <p:tgtEl>
                                          <p:spTgt spid="27"/>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200"/>
                                  </p:stCondLst>
                                  <p:childTnLst>
                                    <p:set>
                                      <p:cBhvr>
                                        <p:cTn id="27" dur="1" fill="hold">
                                          <p:stCondLst>
                                            <p:cond delay="0"/>
                                          </p:stCondLst>
                                        </p:cTn>
                                        <p:tgtEl>
                                          <p:spTgt spid="28"/>
                                        </p:tgtEl>
                                        <p:attrNameLst>
                                          <p:attrName>style.visibility</p:attrName>
                                        </p:attrNameLst>
                                      </p:cBhvr>
                                      <p:to>
                                        <p:strVal val="visible"/>
                                      </p:to>
                                    </p:set>
                                    <p:animEffect transition="in" filter="fade">
                                      <p:cBhvr>
                                        <p:cTn id="28" dur="1000"/>
                                        <p:tgtEl>
                                          <p:spTgt spid="28"/>
                                        </p:tgtEl>
                                      </p:cBhvr>
                                    </p:animEffect>
                                    <p:anim calcmode="lin" valueType="num">
                                      <p:cBhvr>
                                        <p:cTn id="29" dur="1000" fill="hold"/>
                                        <p:tgtEl>
                                          <p:spTgt spid="28"/>
                                        </p:tgtEl>
                                        <p:attrNameLst>
                                          <p:attrName>ppt_x</p:attrName>
                                        </p:attrNameLst>
                                      </p:cBhvr>
                                      <p:tavLst>
                                        <p:tav tm="0">
                                          <p:val>
                                            <p:strVal val="#ppt_x"/>
                                          </p:val>
                                        </p:tav>
                                        <p:tav tm="100000">
                                          <p:val>
                                            <p:strVal val="#ppt_x"/>
                                          </p:val>
                                        </p:tav>
                                      </p:tavLst>
                                    </p:anim>
                                    <p:anim calcmode="lin" valueType="num">
                                      <p:cBhvr>
                                        <p:cTn id="30" dur="1000" fill="hold"/>
                                        <p:tgtEl>
                                          <p:spTgt spid="28"/>
                                        </p:tgtEl>
                                        <p:attrNameLst>
                                          <p:attrName>ppt_y</p:attrName>
                                        </p:attrNameLst>
                                      </p:cBhvr>
                                      <p:tavLst>
                                        <p:tav tm="0">
                                          <p:val>
                                            <p:strVal val="#ppt_y-.1"/>
                                          </p:val>
                                        </p:tav>
                                        <p:tav tm="100000">
                                          <p:val>
                                            <p:strVal val="#ppt_y"/>
                                          </p:val>
                                        </p:tav>
                                      </p:tavLst>
                                    </p:anim>
                                  </p:childTnLst>
                                </p:cTn>
                              </p:par>
                              <p:par>
                                <p:cTn id="31" presetID="47" presetClass="entr" presetSubtype="0" fill="hold" grpId="0" nodeType="withEffect">
                                  <p:stCondLst>
                                    <p:cond delay="300"/>
                                  </p:stCondLst>
                                  <p:childTnLst>
                                    <p:set>
                                      <p:cBhvr>
                                        <p:cTn id="32" dur="1" fill="hold">
                                          <p:stCondLst>
                                            <p:cond delay="0"/>
                                          </p:stCondLst>
                                        </p:cTn>
                                        <p:tgtEl>
                                          <p:spTgt spid="29"/>
                                        </p:tgtEl>
                                        <p:attrNameLst>
                                          <p:attrName>style.visibility</p:attrName>
                                        </p:attrNameLst>
                                      </p:cBhvr>
                                      <p:to>
                                        <p:strVal val="visible"/>
                                      </p:to>
                                    </p:set>
                                    <p:animEffect transition="in" filter="fade">
                                      <p:cBhvr>
                                        <p:cTn id="33" dur="1000"/>
                                        <p:tgtEl>
                                          <p:spTgt spid="29"/>
                                        </p:tgtEl>
                                      </p:cBhvr>
                                    </p:animEffect>
                                    <p:anim calcmode="lin" valueType="num">
                                      <p:cBhvr>
                                        <p:cTn id="34" dur="1000" fill="hold"/>
                                        <p:tgtEl>
                                          <p:spTgt spid="29"/>
                                        </p:tgtEl>
                                        <p:attrNameLst>
                                          <p:attrName>ppt_x</p:attrName>
                                        </p:attrNameLst>
                                      </p:cBhvr>
                                      <p:tavLst>
                                        <p:tav tm="0">
                                          <p:val>
                                            <p:strVal val="#ppt_x"/>
                                          </p:val>
                                        </p:tav>
                                        <p:tav tm="100000">
                                          <p:val>
                                            <p:strVal val="#ppt_x"/>
                                          </p:val>
                                        </p:tav>
                                      </p:tavLst>
                                    </p:anim>
                                    <p:anim calcmode="lin" valueType="num">
                                      <p:cBhvr>
                                        <p:cTn id="35" dur="1000" fill="hold"/>
                                        <p:tgtEl>
                                          <p:spTgt spid="29"/>
                                        </p:tgtEl>
                                        <p:attrNameLst>
                                          <p:attrName>ppt_y</p:attrName>
                                        </p:attrNameLst>
                                      </p:cBhvr>
                                      <p:tavLst>
                                        <p:tav tm="0">
                                          <p:val>
                                            <p:strVal val="#ppt_y-.1"/>
                                          </p:val>
                                        </p:tav>
                                        <p:tav tm="100000">
                                          <p:val>
                                            <p:strVal val="#ppt_y"/>
                                          </p:val>
                                        </p:tav>
                                      </p:tavLst>
                                    </p:anim>
                                  </p:childTnLst>
                                </p:cTn>
                              </p:par>
                              <p:par>
                                <p:cTn id="36" presetID="47" presetClass="entr" presetSubtype="0" fill="hold" grpId="0" nodeType="withEffect">
                                  <p:stCondLst>
                                    <p:cond delay="400"/>
                                  </p:stCondLst>
                                  <p:childTnLst>
                                    <p:set>
                                      <p:cBhvr>
                                        <p:cTn id="37" dur="1" fill="hold">
                                          <p:stCondLst>
                                            <p:cond delay="0"/>
                                          </p:stCondLst>
                                        </p:cTn>
                                        <p:tgtEl>
                                          <p:spTgt spid="30"/>
                                        </p:tgtEl>
                                        <p:attrNameLst>
                                          <p:attrName>style.visibility</p:attrName>
                                        </p:attrNameLst>
                                      </p:cBhvr>
                                      <p:to>
                                        <p:strVal val="visible"/>
                                      </p:to>
                                    </p:set>
                                    <p:animEffect transition="in" filter="fade">
                                      <p:cBhvr>
                                        <p:cTn id="38" dur="1000"/>
                                        <p:tgtEl>
                                          <p:spTgt spid="30"/>
                                        </p:tgtEl>
                                      </p:cBhvr>
                                    </p:animEffect>
                                    <p:anim calcmode="lin" valueType="num">
                                      <p:cBhvr>
                                        <p:cTn id="39" dur="1000" fill="hold"/>
                                        <p:tgtEl>
                                          <p:spTgt spid="30"/>
                                        </p:tgtEl>
                                        <p:attrNameLst>
                                          <p:attrName>ppt_x</p:attrName>
                                        </p:attrNameLst>
                                      </p:cBhvr>
                                      <p:tavLst>
                                        <p:tav tm="0">
                                          <p:val>
                                            <p:strVal val="#ppt_x"/>
                                          </p:val>
                                        </p:tav>
                                        <p:tav tm="100000">
                                          <p:val>
                                            <p:strVal val="#ppt_x"/>
                                          </p:val>
                                        </p:tav>
                                      </p:tavLst>
                                    </p:anim>
                                    <p:anim calcmode="lin" valueType="num">
                                      <p:cBhvr>
                                        <p:cTn id="40" dur="1000" fill="hold"/>
                                        <p:tgtEl>
                                          <p:spTgt spid="30"/>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500"/>
                                  </p:stCondLst>
                                  <p:childTnLst>
                                    <p:set>
                                      <p:cBhvr>
                                        <p:cTn id="42" dur="1" fill="hold">
                                          <p:stCondLst>
                                            <p:cond delay="0"/>
                                          </p:stCondLst>
                                        </p:cTn>
                                        <p:tgtEl>
                                          <p:spTgt spid="31"/>
                                        </p:tgtEl>
                                        <p:attrNameLst>
                                          <p:attrName>style.visibility</p:attrName>
                                        </p:attrNameLst>
                                      </p:cBhvr>
                                      <p:to>
                                        <p:strVal val="visible"/>
                                      </p:to>
                                    </p:set>
                                    <p:animEffect transition="in" filter="fade">
                                      <p:cBhvr>
                                        <p:cTn id="43" dur="1000"/>
                                        <p:tgtEl>
                                          <p:spTgt spid="31"/>
                                        </p:tgtEl>
                                      </p:cBhvr>
                                    </p:animEffect>
                                    <p:anim calcmode="lin" valueType="num">
                                      <p:cBhvr>
                                        <p:cTn id="44" dur="1000" fill="hold"/>
                                        <p:tgtEl>
                                          <p:spTgt spid="31"/>
                                        </p:tgtEl>
                                        <p:attrNameLst>
                                          <p:attrName>ppt_x</p:attrName>
                                        </p:attrNameLst>
                                      </p:cBhvr>
                                      <p:tavLst>
                                        <p:tav tm="0">
                                          <p:val>
                                            <p:strVal val="#ppt_x"/>
                                          </p:val>
                                        </p:tav>
                                        <p:tav tm="100000">
                                          <p:val>
                                            <p:strVal val="#ppt_x"/>
                                          </p:val>
                                        </p:tav>
                                      </p:tavLst>
                                    </p:anim>
                                    <p:anim calcmode="lin" valueType="num">
                                      <p:cBhvr>
                                        <p:cTn id="45" dur="1000" fill="hold"/>
                                        <p:tgtEl>
                                          <p:spTgt spid="31"/>
                                        </p:tgtEl>
                                        <p:attrNameLst>
                                          <p:attrName>ppt_y</p:attrName>
                                        </p:attrNameLst>
                                      </p:cBhvr>
                                      <p:tavLst>
                                        <p:tav tm="0">
                                          <p:val>
                                            <p:strVal val="#ppt_y-.1"/>
                                          </p:val>
                                        </p:tav>
                                        <p:tav tm="100000">
                                          <p:val>
                                            <p:strVal val="#ppt_y"/>
                                          </p:val>
                                        </p:tav>
                                      </p:tavLst>
                                    </p:anim>
                                  </p:childTnLst>
                                </p:cTn>
                              </p:par>
                              <p:par>
                                <p:cTn id="46" presetID="47" presetClass="entr" presetSubtype="0" fill="hold" grpId="0" nodeType="withEffect">
                                  <p:stCondLst>
                                    <p:cond delay="600"/>
                                  </p:stCondLst>
                                  <p:childTnLst>
                                    <p:set>
                                      <p:cBhvr>
                                        <p:cTn id="47" dur="1" fill="hold">
                                          <p:stCondLst>
                                            <p:cond delay="0"/>
                                          </p:stCondLst>
                                        </p:cTn>
                                        <p:tgtEl>
                                          <p:spTgt spid="32"/>
                                        </p:tgtEl>
                                        <p:attrNameLst>
                                          <p:attrName>style.visibility</p:attrName>
                                        </p:attrNameLst>
                                      </p:cBhvr>
                                      <p:to>
                                        <p:strVal val="visible"/>
                                      </p:to>
                                    </p:set>
                                    <p:animEffect transition="in" filter="fade">
                                      <p:cBhvr>
                                        <p:cTn id="48" dur="1000"/>
                                        <p:tgtEl>
                                          <p:spTgt spid="32"/>
                                        </p:tgtEl>
                                      </p:cBhvr>
                                    </p:animEffect>
                                    <p:anim calcmode="lin" valueType="num">
                                      <p:cBhvr>
                                        <p:cTn id="49" dur="1000" fill="hold"/>
                                        <p:tgtEl>
                                          <p:spTgt spid="32"/>
                                        </p:tgtEl>
                                        <p:attrNameLst>
                                          <p:attrName>ppt_x</p:attrName>
                                        </p:attrNameLst>
                                      </p:cBhvr>
                                      <p:tavLst>
                                        <p:tav tm="0">
                                          <p:val>
                                            <p:strVal val="#ppt_x"/>
                                          </p:val>
                                        </p:tav>
                                        <p:tav tm="100000">
                                          <p:val>
                                            <p:strVal val="#ppt_x"/>
                                          </p:val>
                                        </p:tav>
                                      </p:tavLst>
                                    </p:anim>
                                    <p:anim calcmode="lin" valueType="num">
                                      <p:cBhvr>
                                        <p:cTn id="50" dur="1000" fill="hold"/>
                                        <p:tgtEl>
                                          <p:spTgt spid="32"/>
                                        </p:tgtEl>
                                        <p:attrNameLst>
                                          <p:attrName>ppt_y</p:attrName>
                                        </p:attrNameLst>
                                      </p:cBhvr>
                                      <p:tavLst>
                                        <p:tav tm="0">
                                          <p:val>
                                            <p:strVal val="#ppt_y-.1"/>
                                          </p:val>
                                        </p:tav>
                                        <p:tav tm="100000">
                                          <p:val>
                                            <p:strVal val="#ppt_y"/>
                                          </p:val>
                                        </p:tav>
                                      </p:tavLst>
                                    </p:anim>
                                  </p:childTnLst>
                                </p:cTn>
                              </p:par>
                              <p:par>
                                <p:cTn id="51" presetID="47" presetClass="entr" presetSubtype="0" fill="hold" grpId="0" nodeType="withEffect">
                                  <p:stCondLst>
                                    <p:cond delay="700"/>
                                  </p:stCondLst>
                                  <p:childTnLst>
                                    <p:set>
                                      <p:cBhvr>
                                        <p:cTn id="52" dur="1" fill="hold">
                                          <p:stCondLst>
                                            <p:cond delay="0"/>
                                          </p:stCondLst>
                                        </p:cTn>
                                        <p:tgtEl>
                                          <p:spTgt spid="33"/>
                                        </p:tgtEl>
                                        <p:attrNameLst>
                                          <p:attrName>style.visibility</p:attrName>
                                        </p:attrNameLst>
                                      </p:cBhvr>
                                      <p:to>
                                        <p:strVal val="visible"/>
                                      </p:to>
                                    </p:set>
                                    <p:animEffect transition="in" filter="fade">
                                      <p:cBhvr>
                                        <p:cTn id="53" dur="1000"/>
                                        <p:tgtEl>
                                          <p:spTgt spid="33"/>
                                        </p:tgtEl>
                                      </p:cBhvr>
                                    </p:animEffect>
                                    <p:anim calcmode="lin" valueType="num">
                                      <p:cBhvr>
                                        <p:cTn id="54" dur="1000" fill="hold"/>
                                        <p:tgtEl>
                                          <p:spTgt spid="33"/>
                                        </p:tgtEl>
                                        <p:attrNameLst>
                                          <p:attrName>ppt_x</p:attrName>
                                        </p:attrNameLst>
                                      </p:cBhvr>
                                      <p:tavLst>
                                        <p:tav tm="0">
                                          <p:val>
                                            <p:strVal val="#ppt_x"/>
                                          </p:val>
                                        </p:tav>
                                        <p:tav tm="100000">
                                          <p:val>
                                            <p:strVal val="#ppt_x"/>
                                          </p:val>
                                        </p:tav>
                                      </p:tavLst>
                                    </p:anim>
                                    <p:anim calcmode="lin" valueType="num">
                                      <p:cBhvr>
                                        <p:cTn id="55" dur="1000" fill="hold"/>
                                        <p:tgtEl>
                                          <p:spTgt spid="33"/>
                                        </p:tgtEl>
                                        <p:attrNameLst>
                                          <p:attrName>ppt_y</p:attrName>
                                        </p:attrNameLst>
                                      </p:cBhvr>
                                      <p:tavLst>
                                        <p:tav tm="0">
                                          <p:val>
                                            <p:strVal val="#ppt_y-.1"/>
                                          </p:val>
                                        </p:tav>
                                        <p:tav tm="100000">
                                          <p:val>
                                            <p:strVal val="#ppt_y"/>
                                          </p:val>
                                        </p:tav>
                                      </p:tavLst>
                                    </p:anim>
                                  </p:childTnLst>
                                </p:cTn>
                              </p:par>
                              <p:par>
                                <p:cTn id="56" presetID="47" presetClass="entr" presetSubtype="0" fill="hold" grpId="0" nodeType="withEffect">
                                  <p:stCondLst>
                                    <p:cond delay="800"/>
                                  </p:stCondLst>
                                  <p:childTnLst>
                                    <p:set>
                                      <p:cBhvr>
                                        <p:cTn id="57" dur="1" fill="hold">
                                          <p:stCondLst>
                                            <p:cond delay="0"/>
                                          </p:stCondLst>
                                        </p:cTn>
                                        <p:tgtEl>
                                          <p:spTgt spid="34"/>
                                        </p:tgtEl>
                                        <p:attrNameLst>
                                          <p:attrName>style.visibility</p:attrName>
                                        </p:attrNameLst>
                                      </p:cBhvr>
                                      <p:to>
                                        <p:strVal val="visible"/>
                                      </p:to>
                                    </p:set>
                                    <p:animEffect transition="in" filter="fade">
                                      <p:cBhvr>
                                        <p:cTn id="58" dur="1000"/>
                                        <p:tgtEl>
                                          <p:spTgt spid="34"/>
                                        </p:tgtEl>
                                      </p:cBhvr>
                                    </p:animEffect>
                                    <p:anim calcmode="lin" valueType="num">
                                      <p:cBhvr>
                                        <p:cTn id="59" dur="1000" fill="hold"/>
                                        <p:tgtEl>
                                          <p:spTgt spid="34"/>
                                        </p:tgtEl>
                                        <p:attrNameLst>
                                          <p:attrName>ppt_x</p:attrName>
                                        </p:attrNameLst>
                                      </p:cBhvr>
                                      <p:tavLst>
                                        <p:tav tm="0">
                                          <p:val>
                                            <p:strVal val="#ppt_x"/>
                                          </p:val>
                                        </p:tav>
                                        <p:tav tm="100000">
                                          <p:val>
                                            <p:strVal val="#ppt_x"/>
                                          </p:val>
                                        </p:tav>
                                      </p:tavLst>
                                    </p:anim>
                                    <p:anim calcmode="lin" valueType="num">
                                      <p:cBhvr>
                                        <p:cTn id="60" dur="1000" fill="hold"/>
                                        <p:tgtEl>
                                          <p:spTgt spid="34"/>
                                        </p:tgtEl>
                                        <p:attrNameLst>
                                          <p:attrName>ppt_y</p:attrName>
                                        </p:attrNameLst>
                                      </p:cBhvr>
                                      <p:tavLst>
                                        <p:tav tm="0">
                                          <p:val>
                                            <p:strVal val="#ppt_y-.1"/>
                                          </p:val>
                                        </p:tav>
                                        <p:tav tm="100000">
                                          <p:val>
                                            <p:strVal val="#ppt_y"/>
                                          </p:val>
                                        </p:tav>
                                      </p:tavLst>
                                    </p:anim>
                                  </p:childTnLst>
                                </p:cTn>
                              </p:par>
                              <p:par>
                                <p:cTn id="61" presetID="47" presetClass="entr" presetSubtype="0" fill="hold" grpId="0" nodeType="withEffect">
                                  <p:stCondLst>
                                    <p:cond delay="900"/>
                                  </p:stCondLst>
                                  <p:childTnLst>
                                    <p:set>
                                      <p:cBhvr>
                                        <p:cTn id="62" dur="1" fill="hold">
                                          <p:stCondLst>
                                            <p:cond delay="0"/>
                                          </p:stCondLst>
                                        </p:cTn>
                                        <p:tgtEl>
                                          <p:spTgt spid="35"/>
                                        </p:tgtEl>
                                        <p:attrNameLst>
                                          <p:attrName>style.visibility</p:attrName>
                                        </p:attrNameLst>
                                      </p:cBhvr>
                                      <p:to>
                                        <p:strVal val="visible"/>
                                      </p:to>
                                    </p:set>
                                    <p:animEffect transition="in" filter="fade">
                                      <p:cBhvr>
                                        <p:cTn id="63" dur="1000"/>
                                        <p:tgtEl>
                                          <p:spTgt spid="35"/>
                                        </p:tgtEl>
                                      </p:cBhvr>
                                    </p:animEffect>
                                    <p:anim calcmode="lin" valueType="num">
                                      <p:cBhvr>
                                        <p:cTn id="64" dur="1000" fill="hold"/>
                                        <p:tgtEl>
                                          <p:spTgt spid="35"/>
                                        </p:tgtEl>
                                        <p:attrNameLst>
                                          <p:attrName>ppt_x</p:attrName>
                                        </p:attrNameLst>
                                      </p:cBhvr>
                                      <p:tavLst>
                                        <p:tav tm="0">
                                          <p:val>
                                            <p:strVal val="#ppt_x"/>
                                          </p:val>
                                        </p:tav>
                                        <p:tav tm="100000">
                                          <p:val>
                                            <p:strVal val="#ppt_x"/>
                                          </p:val>
                                        </p:tav>
                                      </p:tavLst>
                                    </p:anim>
                                    <p:anim calcmode="lin" valueType="num">
                                      <p:cBhvr>
                                        <p:cTn id="65" dur="1000" fill="hold"/>
                                        <p:tgtEl>
                                          <p:spTgt spid="35"/>
                                        </p:tgtEl>
                                        <p:attrNameLst>
                                          <p:attrName>ppt_y</p:attrName>
                                        </p:attrNameLst>
                                      </p:cBhvr>
                                      <p:tavLst>
                                        <p:tav tm="0">
                                          <p:val>
                                            <p:strVal val="#ppt_y-.1"/>
                                          </p:val>
                                        </p:tav>
                                        <p:tav tm="100000">
                                          <p:val>
                                            <p:strVal val="#ppt_y"/>
                                          </p:val>
                                        </p:tav>
                                      </p:tavLst>
                                    </p:anim>
                                  </p:childTnLst>
                                </p:cTn>
                              </p:par>
                              <p:par>
                                <p:cTn id="66" presetID="47" presetClass="entr" presetSubtype="0" fill="hold" grpId="0" nodeType="withEffect">
                                  <p:stCondLst>
                                    <p:cond delay="0"/>
                                  </p:stCondLst>
                                  <p:childTnLst>
                                    <p:set>
                                      <p:cBhvr>
                                        <p:cTn id="67" dur="1" fill="hold">
                                          <p:stCondLst>
                                            <p:cond delay="0"/>
                                          </p:stCondLst>
                                        </p:cTn>
                                        <p:tgtEl>
                                          <p:spTgt spid="36"/>
                                        </p:tgtEl>
                                        <p:attrNameLst>
                                          <p:attrName>style.visibility</p:attrName>
                                        </p:attrNameLst>
                                      </p:cBhvr>
                                      <p:to>
                                        <p:strVal val="visible"/>
                                      </p:to>
                                    </p:set>
                                    <p:animEffect transition="in" filter="fade">
                                      <p:cBhvr>
                                        <p:cTn id="68" dur="1000"/>
                                        <p:tgtEl>
                                          <p:spTgt spid="36"/>
                                        </p:tgtEl>
                                      </p:cBhvr>
                                    </p:animEffect>
                                    <p:anim calcmode="lin" valueType="num">
                                      <p:cBhvr>
                                        <p:cTn id="69" dur="1000" fill="hold"/>
                                        <p:tgtEl>
                                          <p:spTgt spid="36"/>
                                        </p:tgtEl>
                                        <p:attrNameLst>
                                          <p:attrName>ppt_x</p:attrName>
                                        </p:attrNameLst>
                                      </p:cBhvr>
                                      <p:tavLst>
                                        <p:tav tm="0">
                                          <p:val>
                                            <p:strVal val="#ppt_x"/>
                                          </p:val>
                                        </p:tav>
                                        <p:tav tm="100000">
                                          <p:val>
                                            <p:strVal val="#ppt_x"/>
                                          </p:val>
                                        </p:tav>
                                      </p:tavLst>
                                    </p:anim>
                                    <p:anim calcmode="lin" valueType="num">
                                      <p:cBhvr>
                                        <p:cTn id="70" dur="1000" fill="hold"/>
                                        <p:tgtEl>
                                          <p:spTgt spid="36"/>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100"/>
                                  </p:stCondLst>
                                  <p:childTnLst>
                                    <p:set>
                                      <p:cBhvr>
                                        <p:cTn id="72" dur="1" fill="hold">
                                          <p:stCondLst>
                                            <p:cond delay="0"/>
                                          </p:stCondLst>
                                        </p:cTn>
                                        <p:tgtEl>
                                          <p:spTgt spid="37"/>
                                        </p:tgtEl>
                                        <p:attrNameLst>
                                          <p:attrName>style.visibility</p:attrName>
                                        </p:attrNameLst>
                                      </p:cBhvr>
                                      <p:to>
                                        <p:strVal val="visible"/>
                                      </p:to>
                                    </p:set>
                                    <p:animEffect transition="in" filter="fade">
                                      <p:cBhvr>
                                        <p:cTn id="73" dur="1000"/>
                                        <p:tgtEl>
                                          <p:spTgt spid="37"/>
                                        </p:tgtEl>
                                      </p:cBhvr>
                                    </p:animEffect>
                                    <p:anim calcmode="lin" valueType="num">
                                      <p:cBhvr>
                                        <p:cTn id="74" dur="1000" fill="hold"/>
                                        <p:tgtEl>
                                          <p:spTgt spid="37"/>
                                        </p:tgtEl>
                                        <p:attrNameLst>
                                          <p:attrName>ppt_x</p:attrName>
                                        </p:attrNameLst>
                                      </p:cBhvr>
                                      <p:tavLst>
                                        <p:tav tm="0">
                                          <p:val>
                                            <p:strVal val="#ppt_x"/>
                                          </p:val>
                                        </p:tav>
                                        <p:tav tm="100000">
                                          <p:val>
                                            <p:strVal val="#ppt_x"/>
                                          </p:val>
                                        </p:tav>
                                      </p:tavLst>
                                    </p:anim>
                                    <p:anim calcmode="lin" valueType="num">
                                      <p:cBhvr>
                                        <p:cTn id="75" dur="1000" fill="hold"/>
                                        <p:tgtEl>
                                          <p:spTgt spid="37"/>
                                        </p:tgtEl>
                                        <p:attrNameLst>
                                          <p:attrName>ppt_y</p:attrName>
                                        </p:attrNameLst>
                                      </p:cBhvr>
                                      <p:tavLst>
                                        <p:tav tm="0">
                                          <p:val>
                                            <p:strVal val="#ppt_y-.1"/>
                                          </p:val>
                                        </p:tav>
                                        <p:tav tm="100000">
                                          <p:val>
                                            <p:strVal val="#ppt_y"/>
                                          </p:val>
                                        </p:tav>
                                      </p:tavLst>
                                    </p:anim>
                                  </p:childTnLst>
                                </p:cTn>
                              </p:par>
                              <p:par>
                                <p:cTn id="76" presetID="47" presetClass="entr" presetSubtype="0" fill="hold" grpId="0" nodeType="withEffect">
                                  <p:stCondLst>
                                    <p:cond delay="200"/>
                                  </p:stCondLst>
                                  <p:childTnLst>
                                    <p:set>
                                      <p:cBhvr>
                                        <p:cTn id="77" dur="1" fill="hold">
                                          <p:stCondLst>
                                            <p:cond delay="0"/>
                                          </p:stCondLst>
                                        </p:cTn>
                                        <p:tgtEl>
                                          <p:spTgt spid="38"/>
                                        </p:tgtEl>
                                        <p:attrNameLst>
                                          <p:attrName>style.visibility</p:attrName>
                                        </p:attrNameLst>
                                      </p:cBhvr>
                                      <p:to>
                                        <p:strVal val="visible"/>
                                      </p:to>
                                    </p:set>
                                    <p:animEffect transition="in" filter="fade">
                                      <p:cBhvr>
                                        <p:cTn id="78" dur="1000"/>
                                        <p:tgtEl>
                                          <p:spTgt spid="38"/>
                                        </p:tgtEl>
                                      </p:cBhvr>
                                    </p:animEffect>
                                    <p:anim calcmode="lin" valueType="num">
                                      <p:cBhvr>
                                        <p:cTn id="79" dur="1000" fill="hold"/>
                                        <p:tgtEl>
                                          <p:spTgt spid="38"/>
                                        </p:tgtEl>
                                        <p:attrNameLst>
                                          <p:attrName>ppt_x</p:attrName>
                                        </p:attrNameLst>
                                      </p:cBhvr>
                                      <p:tavLst>
                                        <p:tav tm="0">
                                          <p:val>
                                            <p:strVal val="#ppt_x"/>
                                          </p:val>
                                        </p:tav>
                                        <p:tav tm="100000">
                                          <p:val>
                                            <p:strVal val="#ppt_x"/>
                                          </p:val>
                                        </p:tav>
                                      </p:tavLst>
                                    </p:anim>
                                    <p:anim calcmode="lin" valueType="num">
                                      <p:cBhvr>
                                        <p:cTn id="80" dur="1000" fill="hold"/>
                                        <p:tgtEl>
                                          <p:spTgt spid="38"/>
                                        </p:tgtEl>
                                        <p:attrNameLst>
                                          <p:attrName>ppt_y</p:attrName>
                                        </p:attrNameLst>
                                      </p:cBhvr>
                                      <p:tavLst>
                                        <p:tav tm="0">
                                          <p:val>
                                            <p:strVal val="#ppt_y-.1"/>
                                          </p:val>
                                        </p:tav>
                                        <p:tav tm="100000">
                                          <p:val>
                                            <p:strVal val="#ppt_y"/>
                                          </p:val>
                                        </p:tav>
                                      </p:tavLst>
                                    </p:anim>
                                  </p:childTnLst>
                                </p:cTn>
                              </p:par>
                              <p:par>
                                <p:cTn id="81" presetID="47" presetClass="entr" presetSubtype="0" fill="hold" grpId="0" nodeType="withEffect">
                                  <p:stCondLst>
                                    <p:cond delay="300"/>
                                  </p:stCondLst>
                                  <p:childTnLst>
                                    <p:set>
                                      <p:cBhvr>
                                        <p:cTn id="82" dur="1" fill="hold">
                                          <p:stCondLst>
                                            <p:cond delay="0"/>
                                          </p:stCondLst>
                                        </p:cTn>
                                        <p:tgtEl>
                                          <p:spTgt spid="39"/>
                                        </p:tgtEl>
                                        <p:attrNameLst>
                                          <p:attrName>style.visibility</p:attrName>
                                        </p:attrNameLst>
                                      </p:cBhvr>
                                      <p:to>
                                        <p:strVal val="visible"/>
                                      </p:to>
                                    </p:set>
                                    <p:animEffect transition="in" filter="fade">
                                      <p:cBhvr>
                                        <p:cTn id="83" dur="1000"/>
                                        <p:tgtEl>
                                          <p:spTgt spid="39"/>
                                        </p:tgtEl>
                                      </p:cBhvr>
                                    </p:animEffect>
                                    <p:anim calcmode="lin" valueType="num">
                                      <p:cBhvr>
                                        <p:cTn id="84" dur="1000" fill="hold"/>
                                        <p:tgtEl>
                                          <p:spTgt spid="39"/>
                                        </p:tgtEl>
                                        <p:attrNameLst>
                                          <p:attrName>ppt_x</p:attrName>
                                        </p:attrNameLst>
                                      </p:cBhvr>
                                      <p:tavLst>
                                        <p:tav tm="0">
                                          <p:val>
                                            <p:strVal val="#ppt_x"/>
                                          </p:val>
                                        </p:tav>
                                        <p:tav tm="100000">
                                          <p:val>
                                            <p:strVal val="#ppt_x"/>
                                          </p:val>
                                        </p:tav>
                                      </p:tavLst>
                                    </p:anim>
                                    <p:anim calcmode="lin" valueType="num">
                                      <p:cBhvr>
                                        <p:cTn id="85" dur="1000" fill="hold"/>
                                        <p:tgtEl>
                                          <p:spTgt spid="39"/>
                                        </p:tgtEl>
                                        <p:attrNameLst>
                                          <p:attrName>ppt_y</p:attrName>
                                        </p:attrNameLst>
                                      </p:cBhvr>
                                      <p:tavLst>
                                        <p:tav tm="0">
                                          <p:val>
                                            <p:strVal val="#ppt_y-.1"/>
                                          </p:val>
                                        </p:tav>
                                        <p:tav tm="100000">
                                          <p:val>
                                            <p:strVal val="#ppt_y"/>
                                          </p:val>
                                        </p:tav>
                                      </p:tavLst>
                                    </p:anim>
                                  </p:childTnLst>
                                </p:cTn>
                              </p:par>
                              <p:par>
                                <p:cTn id="86" presetID="47" presetClass="entr" presetSubtype="0" fill="hold" grpId="0" nodeType="withEffect">
                                  <p:stCondLst>
                                    <p:cond delay="400"/>
                                  </p:stCondLst>
                                  <p:childTnLst>
                                    <p:set>
                                      <p:cBhvr>
                                        <p:cTn id="87" dur="1" fill="hold">
                                          <p:stCondLst>
                                            <p:cond delay="0"/>
                                          </p:stCondLst>
                                        </p:cTn>
                                        <p:tgtEl>
                                          <p:spTgt spid="40"/>
                                        </p:tgtEl>
                                        <p:attrNameLst>
                                          <p:attrName>style.visibility</p:attrName>
                                        </p:attrNameLst>
                                      </p:cBhvr>
                                      <p:to>
                                        <p:strVal val="visible"/>
                                      </p:to>
                                    </p:set>
                                    <p:animEffect transition="in" filter="fade">
                                      <p:cBhvr>
                                        <p:cTn id="88" dur="1000"/>
                                        <p:tgtEl>
                                          <p:spTgt spid="40"/>
                                        </p:tgtEl>
                                      </p:cBhvr>
                                    </p:animEffect>
                                    <p:anim calcmode="lin" valueType="num">
                                      <p:cBhvr>
                                        <p:cTn id="89" dur="1000" fill="hold"/>
                                        <p:tgtEl>
                                          <p:spTgt spid="40"/>
                                        </p:tgtEl>
                                        <p:attrNameLst>
                                          <p:attrName>ppt_x</p:attrName>
                                        </p:attrNameLst>
                                      </p:cBhvr>
                                      <p:tavLst>
                                        <p:tav tm="0">
                                          <p:val>
                                            <p:strVal val="#ppt_x"/>
                                          </p:val>
                                        </p:tav>
                                        <p:tav tm="100000">
                                          <p:val>
                                            <p:strVal val="#ppt_x"/>
                                          </p:val>
                                        </p:tav>
                                      </p:tavLst>
                                    </p:anim>
                                    <p:anim calcmode="lin" valueType="num">
                                      <p:cBhvr>
                                        <p:cTn id="90" dur="1000" fill="hold"/>
                                        <p:tgtEl>
                                          <p:spTgt spid="40"/>
                                        </p:tgtEl>
                                        <p:attrNameLst>
                                          <p:attrName>ppt_y</p:attrName>
                                        </p:attrNameLst>
                                      </p:cBhvr>
                                      <p:tavLst>
                                        <p:tav tm="0">
                                          <p:val>
                                            <p:strVal val="#ppt_y-.1"/>
                                          </p:val>
                                        </p:tav>
                                        <p:tav tm="100000">
                                          <p:val>
                                            <p:strVal val="#ppt_y"/>
                                          </p:val>
                                        </p:tav>
                                      </p:tavLst>
                                    </p:anim>
                                  </p:childTnLst>
                                </p:cTn>
                              </p:par>
                              <p:par>
                                <p:cTn id="91" presetID="47" presetClass="entr" presetSubtype="0" fill="hold" grpId="0" nodeType="withEffect">
                                  <p:stCondLst>
                                    <p:cond delay="500"/>
                                  </p:stCondLst>
                                  <p:childTnLst>
                                    <p:set>
                                      <p:cBhvr>
                                        <p:cTn id="92" dur="1" fill="hold">
                                          <p:stCondLst>
                                            <p:cond delay="0"/>
                                          </p:stCondLst>
                                        </p:cTn>
                                        <p:tgtEl>
                                          <p:spTgt spid="41"/>
                                        </p:tgtEl>
                                        <p:attrNameLst>
                                          <p:attrName>style.visibility</p:attrName>
                                        </p:attrNameLst>
                                      </p:cBhvr>
                                      <p:to>
                                        <p:strVal val="visible"/>
                                      </p:to>
                                    </p:set>
                                    <p:animEffect transition="in" filter="fade">
                                      <p:cBhvr>
                                        <p:cTn id="93" dur="1000"/>
                                        <p:tgtEl>
                                          <p:spTgt spid="41"/>
                                        </p:tgtEl>
                                      </p:cBhvr>
                                    </p:animEffect>
                                    <p:anim calcmode="lin" valueType="num">
                                      <p:cBhvr>
                                        <p:cTn id="94" dur="1000" fill="hold"/>
                                        <p:tgtEl>
                                          <p:spTgt spid="41"/>
                                        </p:tgtEl>
                                        <p:attrNameLst>
                                          <p:attrName>ppt_x</p:attrName>
                                        </p:attrNameLst>
                                      </p:cBhvr>
                                      <p:tavLst>
                                        <p:tav tm="0">
                                          <p:val>
                                            <p:strVal val="#ppt_x"/>
                                          </p:val>
                                        </p:tav>
                                        <p:tav tm="100000">
                                          <p:val>
                                            <p:strVal val="#ppt_x"/>
                                          </p:val>
                                        </p:tav>
                                      </p:tavLst>
                                    </p:anim>
                                    <p:anim calcmode="lin" valueType="num">
                                      <p:cBhvr>
                                        <p:cTn id="95" dur="1000" fill="hold"/>
                                        <p:tgtEl>
                                          <p:spTgt spid="41"/>
                                        </p:tgtEl>
                                        <p:attrNameLst>
                                          <p:attrName>ppt_y</p:attrName>
                                        </p:attrNameLst>
                                      </p:cBhvr>
                                      <p:tavLst>
                                        <p:tav tm="0">
                                          <p:val>
                                            <p:strVal val="#ppt_y-.1"/>
                                          </p:val>
                                        </p:tav>
                                        <p:tav tm="100000">
                                          <p:val>
                                            <p:strVal val="#ppt_y"/>
                                          </p:val>
                                        </p:tav>
                                      </p:tavLst>
                                    </p:anim>
                                  </p:childTnLst>
                                </p:cTn>
                              </p:par>
                              <p:par>
                                <p:cTn id="96" presetID="47" presetClass="entr" presetSubtype="0" fill="hold" grpId="0" nodeType="withEffect">
                                  <p:stCondLst>
                                    <p:cond delay="600"/>
                                  </p:stCondLst>
                                  <p:childTnLst>
                                    <p:set>
                                      <p:cBhvr>
                                        <p:cTn id="97" dur="1" fill="hold">
                                          <p:stCondLst>
                                            <p:cond delay="0"/>
                                          </p:stCondLst>
                                        </p:cTn>
                                        <p:tgtEl>
                                          <p:spTgt spid="42"/>
                                        </p:tgtEl>
                                        <p:attrNameLst>
                                          <p:attrName>style.visibility</p:attrName>
                                        </p:attrNameLst>
                                      </p:cBhvr>
                                      <p:to>
                                        <p:strVal val="visible"/>
                                      </p:to>
                                    </p:set>
                                    <p:animEffect transition="in" filter="fade">
                                      <p:cBhvr>
                                        <p:cTn id="98" dur="1000"/>
                                        <p:tgtEl>
                                          <p:spTgt spid="42"/>
                                        </p:tgtEl>
                                      </p:cBhvr>
                                    </p:animEffect>
                                    <p:anim calcmode="lin" valueType="num">
                                      <p:cBhvr>
                                        <p:cTn id="99" dur="1000" fill="hold"/>
                                        <p:tgtEl>
                                          <p:spTgt spid="42"/>
                                        </p:tgtEl>
                                        <p:attrNameLst>
                                          <p:attrName>ppt_x</p:attrName>
                                        </p:attrNameLst>
                                      </p:cBhvr>
                                      <p:tavLst>
                                        <p:tav tm="0">
                                          <p:val>
                                            <p:strVal val="#ppt_x"/>
                                          </p:val>
                                        </p:tav>
                                        <p:tav tm="100000">
                                          <p:val>
                                            <p:strVal val="#ppt_x"/>
                                          </p:val>
                                        </p:tav>
                                      </p:tavLst>
                                    </p:anim>
                                    <p:anim calcmode="lin" valueType="num">
                                      <p:cBhvr>
                                        <p:cTn id="100" dur="1000" fill="hold"/>
                                        <p:tgtEl>
                                          <p:spTgt spid="42"/>
                                        </p:tgtEl>
                                        <p:attrNameLst>
                                          <p:attrName>ppt_y</p:attrName>
                                        </p:attrNameLst>
                                      </p:cBhvr>
                                      <p:tavLst>
                                        <p:tav tm="0">
                                          <p:val>
                                            <p:strVal val="#ppt_y-.1"/>
                                          </p:val>
                                        </p:tav>
                                        <p:tav tm="100000">
                                          <p:val>
                                            <p:strVal val="#ppt_y"/>
                                          </p:val>
                                        </p:tav>
                                      </p:tavLst>
                                    </p:anim>
                                  </p:childTnLst>
                                </p:cTn>
                              </p:par>
                              <p:par>
                                <p:cTn id="101" presetID="47" presetClass="entr" presetSubtype="0" fill="hold" grpId="0" nodeType="withEffect">
                                  <p:stCondLst>
                                    <p:cond delay="700"/>
                                  </p:stCondLst>
                                  <p:childTnLst>
                                    <p:set>
                                      <p:cBhvr>
                                        <p:cTn id="102" dur="1" fill="hold">
                                          <p:stCondLst>
                                            <p:cond delay="0"/>
                                          </p:stCondLst>
                                        </p:cTn>
                                        <p:tgtEl>
                                          <p:spTgt spid="43"/>
                                        </p:tgtEl>
                                        <p:attrNameLst>
                                          <p:attrName>style.visibility</p:attrName>
                                        </p:attrNameLst>
                                      </p:cBhvr>
                                      <p:to>
                                        <p:strVal val="visible"/>
                                      </p:to>
                                    </p:set>
                                    <p:animEffect transition="in" filter="fade">
                                      <p:cBhvr>
                                        <p:cTn id="103" dur="1000"/>
                                        <p:tgtEl>
                                          <p:spTgt spid="43"/>
                                        </p:tgtEl>
                                      </p:cBhvr>
                                    </p:animEffect>
                                    <p:anim calcmode="lin" valueType="num">
                                      <p:cBhvr>
                                        <p:cTn id="104" dur="1000" fill="hold"/>
                                        <p:tgtEl>
                                          <p:spTgt spid="43"/>
                                        </p:tgtEl>
                                        <p:attrNameLst>
                                          <p:attrName>ppt_x</p:attrName>
                                        </p:attrNameLst>
                                      </p:cBhvr>
                                      <p:tavLst>
                                        <p:tav tm="0">
                                          <p:val>
                                            <p:strVal val="#ppt_x"/>
                                          </p:val>
                                        </p:tav>
                                        <p:tav tm="100000">
                                          <p:val>
                                            <p:strVal val="#ppt_x"/>
                                          </p:val>
                                        </p:tav>
                                      </p:tavLst>
                                    </p:anim>
                                    <p:anim calcmode="lin" valueType="num">
                                      <p:cBhvr>
                                        <p:cTn id="105" dur="1000" fill="hold"/>
                                        <p:tgtEl>
                                          <p:spTgt spid="43"/>
                                        </p:tgtEl>
                                        <p:attrNameLst>
                                          <p:attrName>ppt_y</p:attrName>
                                        </p:attrNameLst>
                                      </p:cBhvr>
                                      <p:tavLst>
                                        <p:tav tm="0">
                                          <p:val>
                                            <p:strVal val="#ppt_y-.1"/>
                                          </p:val>
                                        </p:tav>
                                        <p:tav tm="100000">
                                          <p:val>
                                            <p:strVal val="#ppt_y"/>
                                          </p:val>
                                        </p:tav>
                                      </p:tavLst>
                                    </p:anim>
                                  </p:childTnLst>
                                </p:cTn>
                              </p:par>
                              <p:par>
                                <p:cTn id="106" presetID="47" presetClass="entr" presetSubtype="0" fill="hold" grpId="0" nodeType="withEffect">
                                  <p:stCondLst>
                                    <p:cond delay="800"/>
                                  </p:stCondLst>
                                  <p:childTnLst>
                                    <p:set>
                                      <p:cBhvr>
                                        <p:cTn id="107" dur="1" fill="hold">
                                          <p:stCondLst>
                                            <p:cond delay="0"/>
                                          </p:stCondLst>
                                        </p:cTn>
                                        <p:tgtEl>
                                          <p:spTgt spid="44"/>
                                        </p:tgtEl>
                                        <p:attrNameLst>
                                          <p:attrName>style.visibility</p:attrName>
                                        </p:attrNameLst>
                                      </p:cBhvr>
                                      <p:to>
                                        <p:strVal val="visible"/>
                                      </p:to>
                                    </p:set>
                                    <p:animEffect transition="in" filter="fade">
                                      <p:cBhvr>
                                        <p:cTn id="108" dur="1000"/>
                                        <p:tgtEl>
                                          <p:spTgt spid="44"/>
                                        </p:tgtEl>
                                      </p:cBhvr>
                                    </p:animEffect>
                                    <p:anim calcmode="lin" valueType="num">
                                      <p:cBhvr>
                                        <p:cTn id="109" dur="1000" fill="hold"/>
                                        <p:tgtEl>
                                          <p:spTgt spid="44"/>
                                        </p:tgtEl>
                                        <p:attrNameLst>
                                          <p:attrName>ppt_x</p:attrName>
                                        </p:attrNameLst>
                                      </p:cBhvr>
                                      <p:tavLst>
                                        <p:tav tm="0">
                                          <p:val>
                                            <p:strVal val="#ppt_x"/>
                                          </p:val>
                                        </p:tav>
                                        <p:tav tm="100000">
                                          <p:val>
                                            <p:strVal val="#ppt_x"/>
                                          </p:val>
                                        </p:tav>
                                      </p:tavLst>
                                    </p:anim>
                                    <p:anim calcmode="lin" valueType="num">
                                      <p:cBhvr>
                                        <p:cTn id="110" dur="1000" fill="hold"/>
                                        <p:tgtEl>
                                          <p:spTgt spid="44"/>
                                        </p:tgtEl>
                                        <p:attrNameLst>
                                          <p:attrName>ppt_y</p:attrName>
                                        </p:attrNameLst>
                                      </p:cBhvr>
                                      <p:tavLst>
                                        <p:tav tm="0">
                                          <p:val>
                                            <p:strVal val="#ppt_y-.1"/>
                                          </p:val>
                                        </p:tav>
                                        <p:tav tm="100000">
                                          <p:val>
                                            <p:strVal val="#ppt_y"/>
                                          </p:val>
                                        </p:tav>
                                      </p:tavLst>
                                    </p:anim>
                                  </p:childTnLst>
                                </p:cTn>
                              </p:par>
                              <p:par>
                                <p:cTn id="111" presetID="47" presetClass="entr" presetSubtype="0" fill="hold" grpId="0" nodeType="withEffect">
                                  <p:stCondLst>
                                    <p:cond delay="900"/>
                                  </p:stCondLst>
                                  <p:childTnLst>
                                    <p:set>
                                      <p:cBhvr>
                                        <p:cTn id="112" dur="1" fill="hold">
                                          <p:stCondLst>
                                            <p:cond delay="0"/>
                                          </p:stCondLst>
                                        </p:cTn>
                                        <p:tgtEl>
                                          <p:spTgt spid="45"/>
                                        </p:tgtEl>
                                        <p:attrNameLst>
                                          <p:attrName>style.visibility</p:attrName>
                                        </p:attrNameLst>
                                      </p:cBhvr>
                                      <p:to>
                                        <p:strVal val="visible"/>
                                      </p:to>
                                    </p:set>
                                    <p:animEffect transition="in" filter="fade">
                                      <p:cBhvr>
                                        <p:cTn id="113" dur="1000"/>
                                        <p:tgtEl>
                                          <p:spTgt spid="45"/>
                                        </p:tgtEl>
                                      </p:cBhvr>
                                    </p:animEffect>
                                    <p:anim calcmode="lin" valueType="num">
                                      <p:cBhvr>
                                        <p:cTn id="114" dur="1000" fill="hold"/>
                                        <p:tgtEl>
                                          <p:spTgt spid="45"/>
                                        </p:tgtEl>
                                        <p:attrNameLst>
                                          <p:attrName>ppt_x</p:attrName>
                                        </p:attrNameLst>
                                      </p:cBhvr>
                                      <p:tavLst>
                                        <p:tav tm="0">
                                          <p:val>
                                            <p:strVal val="#ppt_x"/>
                                          </p:val>
                                        </p:tav>
                                        <p:tav tm="100000">
                                          <p:val>
                                            <p:strVal val="#ppt_x"/>
                                          </p:val>
                                        </p:tav>
                                      </p:tavLst>
                                    </p:anim>
                                    <p:anim calcmode="lin" valueType="num">
                                      <p:cBhvr>
                                        <p:cTn id="115" dur="1000" fill="hold"/>
                                        <p:tgtEl>
                                          <p:spTgt spid="45"/>
                                        </p:tgtEl>
                                        <p:attrNameLst>
                                          <p:attrName>ppt_y</p:attrName>
                                        </p:attrNameLst>
                                      </p:cBhvr>
                                      <p:tavLst>
                                        <p:tav tm="0">
                                          <p:val>
                                            <p:strVal val="#ppt_y-.1"/>
                                          </p:val>
                                        </p:tav>
                                        <p:tav tm="100000">
                                          <p:val>
                                            <p:strVal val="#ppt_y"/>
                                          </p:val>
                                        </p:tav>
                                      </p:tavLst>
                                    </p:anim>
                                  </p:childTnLst>
                                </p:cTn>
                              </p:par>
                            </p:childTnLst>
                          </p:cTn>
                        </p:par>
                        <p:par>
                          <p:cTn id="116" fill="hold">
                            <p:stCondLst>
                              <p:cond delay="2000"/>
                            </p:stCondLst>
                            <p:childTnLst>
                              <p:par>
                                <p:cTn id="117" presetID="2" presetClass="entr" presetSubtype="4" decel="100000" fill="hold" grpId="0" nodeType="afterEffect">
                                  <p:stCondLst>
                                    <p:cond delay="0"/>
                                  </p:stCondLst>
                                  <p:childTnLst>
                                    <p:set>
                                      <p:cBhvr>
                                        <p:cTn id="118" dur="1" fill="hold">
                                          <p:stCondLst>
                                            <p:cond delay="0"/>
                                          </p:stCondLst>
                                        </p:cTn>
                                        <p:tgtEl>
                                          <p:spTgt spid="74"/>
                                        </p:tgtEl>
                                        <p:attrNameLst>
                                          <p:attrName>style.visibility</p:attrName>
                                        </p:attrNameLst>
                                      </p:cBhvr>
                                      <p:to>
                                        <p:strVal val="visible"/>
                                      </p:to>
                                    </p:set>
                                    <p:anim calcmode="lin" valueType="num">
                                      <p:cBhvr additive="base">
                                        <p:cTn id="119" dur="500" fill="hold"/>
                                        <p:tgtEl>
                                          <p:spTgt spid="74"/>
                                        </p:tgtEl>
                                        <p:attrNameLst>
                                          <p:attrName>ppt_x</p:attrName>
                                        </p:attrNameLst>
                                      </p:cBhvr>
                                      <p:tavLst>
                                        <p:tav tm="0">
                                          <p:val>
                                            <p:strVal val="#ppt_x"/>
                                          </p:val>
                                        </p:tav>
                                        <p:tav tm="100000">
                                          <p:val>
                                            <p:strVal val="#ppt_x"/>
                                          </p:val>
                                        </p:tav>
                                      </p:tavLst>
                                    </p:anim>
                                    <p:anim calcmode="lin" valueType="num">
                                      <p:cBhvr additive="base">
                                        <p:cTn id="120" dur="500" fill="hold"/>
                                        <p:tgtEl>
                                          <p:spTgt spid="74"/>
                                        </p:tgtEl>
                                        <p:attrNameLst>
                                          <p:attrName>ppt_y</p:attrName>
                                        </p:attrNameLst>
                                      </p:cBhvr>
                                      <p:tavLst>
                                        <p:tav tm="0">
                                          <p:val>
                                            <p:strVal val="1+#ppt_h/2"/>
                                          </p:val>
                                        </p:tav>
                                        <p:tav tm="100000">
                                          <p:val>
                                            <p:strVal val="#ppt_y"/>
                                          </p:val>
                                        </p:tav>
                                      </p:tavLst>
                                    </p:anim>
                                  </p:childTnLst>
                                </p:cTn>
                              </p:par>
                              <p:par>
                                <p:cTn id="121" presetID="2" presetClass="entr" presetSubtype="4" decel="100000" fill="hold" grpId="0" nodeType="withEffect">
                                  <p:stCondLst>
                                    <p:cond delay="0"/>
                                  </p:stCondLst>
                                  <p:childTnLst>
                                    <p:set>
                                      <p:cBhvr>
                                        <p:cTn id="122" dur="1" fill="hold">
                                          <p:stCondLst>
                                            <p:cond delay="0"/>
                                          </p:stCondLst>
                                        </p:cTn>
                                        <p:tgtEl>
                                          <p:spTgt spid="75"/>
                                        </p:tgtEl>
                                        <p:attrNameLst>
                                          <p:attrName>style.visibility</p:attrName>
                                        </p:attrNameLst>
                                      </p:cBhvr>
                                      <p:to>
                                        <p:strVal val="visible"/>
                                      </p:to>
                                    </p:set>
                                    <p:anim calcmode="lin" valueType="num">
                                      <p:cBhvr additive="base">
                                        <p:cTn id="123" dur="500" fill="hold"/>
                                        <p:tgtEl>
                                          <p:spTgt spid="75"/>
                                        </p:tgtEl>
                                        <p:attrNameLst>
                                          <p:attrName>ppt_x</p:attrName>
                                        </p:attrNameLst>
                                      </p:cBhvr>
                                      <p:tavLst>
                                        <p:tav tm="0">
                                          <p:val>
                                            <p:strVal val="#ppt_x"/>
                                          </p:val>
                                        </p:tav>
                                        <p:tav tm="100000">
                                          <p:val>
                                            <p:strVal val="#ppt_x"/>
                                          </p:val>
                                        </p:tav>
                                      </p:tavLst>
                                    </p:anim>
                                    <p:anim calcmode="lin" valueType="num">
                                      <p:cBhvr additive="base">
                                        <p:cTn id="124" dur="500" fill="hold"/>
                                        <p:tgtEl>
                                          <p:spTgt spid="75"/>
                                        </p:tgtEl>
                                        <p:attrNameLst>
                                          <p:attrName>ppt_y</p:attrName>
                                        </p:attrNameLst>
                                      </p:cBhvr>
                                      <p:tavLst>
                                        <p:tav tm="0">
                                          <p:val>
                                            <p:strVal val="1+#ppt_h/2"/>
                                          </p:val>
                                        </p:tav>
                                        <p:tav tm="100000">
                                          <p:val>
                                            <p:strVal val="#ppt_y"/>
                                          </p:val>
                                        </p:tav>
                                      </p:tavLst>
                                    </p:anim>
                                  </p:childTnLst>
                                </p:cTn>
                              </p:par>
                              <p:par>
                                <p:cTn id="125" presetID="2" presetClass="entr" presetSubtype="4" decel="100000" fill="hold" grpId="0" nodeType="withEffect">
                                  <p:stCondLst>
                                    <p:cond delay="0"/>
                                  </p:stCondLst>
                                  <p:childTnLst>
                                    <p:set>
                                      <p:cBhvr>
                                        <p:cTn id="126" dur="1" fill="hold">
                                          <p:stCondLst>
                                            <p:cond delay="0"/>
                                          </p:stCondLst>
                                        </p:cTn>
                                        <p:tgtEl>
                                          <p:spTgt spid="76"/>
                                        </p:tgtEl>
                                        <p:attrNameLst>
                                          <p:attrName>style.visibility</p:attrName>
                                        </p:attrNameLst>
                                      </p:cBhvr>
                                      <p:to>
                                        <p:strVal val="visible"/>
                                      </p:to>
                                    </p:set>
                                    <p:anim calcmode="lin" valueType="num">
                                      <p:cBhvr additive="base">
                                        <p:cTn id="127" dur="500" fill="hold"/>
                                        <p:tgtEl>
                                          <p:spTgt spid="76"/>
                                        </p:tgtEl>
                                        <p:attrNameLst>
                                          <p:attrName>ppt_x</p:attrName>
                                        </p:attrNameLst>
                                      </p:cBhvr>
                                      <p:tavLst>
                                        <p:tav tm="0">
                                          <p:val>
                                            <p:strVal val="#ppt_x"/>
                                          </p:val>
                                        </p:tav>
                                        <p:tav tm="100000">
                                          <p:val>
                                            <p:strVal val="#ppt_x"/>
                                          </p:val>
                                        </p:tav>
                                      </p:tavLst>
                                    </p:anim>
                                    <p:anim calcmode="lin" valueType="num">
                                      <p:cBhvr additive="base">
                                        <p:cTn id="128" dur="500" fill="hold"/>
                                        <p:tgtEl>
                                          <p:spTgt spid="76"/>
                                        </p:tgtEl>
                                        <p:attrNameLst>
                                          <p:attrName>ppt_y</p:attrName>
                                        </p:attrNameLst>
                                      </p:cBhvr>
                                      <p:tavLst>
                                        <p:tav tm="0">
                                          <p:val>
                                            <p:strVal val="1+#ppt_h/2"/>
                                          </p:val>
                                        </p:tav>
                                        <p:tav tm="100000">
                                          <p:val>
                                            <p:strVal val="#ppt_y"/>
                                          </p:val>
                                        </p:tav>
                                      </p:tavLst>
                                    </p:anim>
                                  </p:childTnLst>
                                </p:cTn>
                              </p:par>
                              <p:par>
                                <p:cTn id="129" presetID="2" presetClass="entr" presetSubtype="4" decel="100000" fill="hold" grpId="0" nodeType="withEffect">
                                  <p:stCondLst>
                                    <p:cond delay="0"/>
                                  </p:stCondLst>
                                  <p:childTnLst>
                                    <p:set>
                                      <p:cBhvr>
                                        <p:cTn id="130" dur="1" fill="hold">
                                          <p:stCondLst>
                                            <p:cond delay="0"/>
                                          </p:stCondLst>
                                        </p:cTn>
                                        <p:tgtEl>
                                          <p:spTgt spid="77"/>
                                        </p:tgtEl>
                                        <p:attrNameLst>
                                          <p:attrName>style.visibility</p:attrName>
                                        </p:attrNameLst>
                                      </p:cBhvr>
                                      <p:to>
                                        <p:strVal val="visible"/>
                                      </p:to>
                                    </p:set>
                                    <p:anim calcmode="lin" valueType="num">
                                      <p:cBhvr additive="base">
                                        <p:cTn id="131" dur="500" fill="hold"/>
                                        <p:tgtEl>
                                          <p:spTgt spid="77"/>
                                        </p:tgtEl>
                                        <p:attrNameLst>
                                          <p:attrName>ppt_x</p:attrName>
                                        </p:attrNameLst>
                                      </p:cBhvr>
                                      <p:tavLst>
                                        <p:tav tm="0">
                                          <p:val>
                                            <p:strVal val="#ppt_x"/>
                                          </p:val>
                                        </p:tav>
                                        <p:tav tm="100000">
                                          <p:val>
                                            <p:strVal val="#ppt_x"/>
                                          </p:val>
                                        </p:tav>
                                      </p:tavLst>
                                    </p:anim>
                                    <p:anim calcmode="lin" valueType="num">
                                      <p:cBhvr additive="base">
                                        <p:cTn id="132" dur="500" fill="hold"/>
                                        <p:tgtEl>
                                          <p:spTgt spid="77"/>
                                        </p:tgtEl>
                                        <p:attrNameLst>
                                          <p:attrName>ppt_y</p:attrName>
                                        </p:attrNameLst>
                                      </p:cBhvr>
                                      <p:tavLst>
                                        <p:tav tm="0">
                                          <p:val>
                                            <p:strVal val="1+#ppt_h/2"/>
                                          </p:val>
                                        </p:tav>
                                        <p:tav tm="100000">
                                          <p:val>
                                            <p:strVal val="#ppt_y"/>
                                          </p:val>
                                        </p:tav>
                                      </p:tavLst>
                                    </p:anim>
                                  </p:childTnLst>
                                </p:cTn>
                              </p:par>
                              <p:par>
                                <p:cTn id="133" presetID="2" presetClass="entr" presetSubtype="4" decel="100000" fill="hold" grpId="0" nodeType="withEffect">
                                  <p:stCondLst>
                                    <p:cond delay="0"/>
                                  </p:stCondLst>
                                  <p:childTnLst>
                                    <p:set>
                                      <p:cBhvr>
                                        <p:cTn id="134" dur="1" fill="hold">
                                          <p:stCondLst>
                                            <p:cond delay="0"/>
                                          </p:stCondLst>
                                        </p:cTn>
                                        <p:tgtEl>
                                          <p:spTgt spid="78"/>
                                        </p:tgtEl>
                                        <p:attrNameLst>
                                          <p:attrName>style.visibility</p:attrName>
                                        </p:attrNameLst>
                                      </p:cBhvr>
                                      <p:to>
                                        <p:strVal val="visible"/>
                                      </p:to>
                                    </p:set>
                                    <p:anim calcmode="lin" valueType="num">
                                      <p:cBhvr additive="base">
                                        <p:cTn id="135" dur="500" fill="hold"/>
                                        <p:tgtEl>
                                          <p:spTgt spid="78"/>
                                        </p:tgtEl>
                                        <p:attrNameLst>
                                          <p:attrName>ppt_x</p:attrName>
                                        </p:attrNameLst>
                                      </p:cBhvr>
                                      <p:tavLst>
                                        <p:tav tm="0">
                                          <p:val>
                                            <p:strVal val="#ppt_x"/>
                                          </p:val>
                                        </p:tav>
                                        <p:tav tm="100000">
                                          <p:val>
                                            <p:strVal val="#ppt_x"/>
                                          </p:val>
                                        </p:tav>
                                      </p:tavLst>
                                    </p:anim>
                                    <p:anim calcmode="lin" valueType="num">
                                      <p:cBhvr additive="base">
                                        <p:cTn id="136" dur="500" fill="hold"/>
                                        <p:tgtEl>
                                          <p:spTgt spid="78"/>
                                        </p:tgtEl>
                                        <p:attrNameLst>
                                          <p:attrName>ppt_y</p:attrName>
                                        </p:attrNameLst>
                                      </p:cBhvr>
                                      <p:tavLst>
                                        <p:tav tm="0">
                                          <p:val>
                                            <p:strVal val="1+#ppt_h/2"/>
                                          </p:val>
                                        </p:tav>
                                        <p:tav tm="100000">
                                          <p:val>
                                            <p:strVal val="#ppt_y"/>
                                          </p:val>
                                        </p:tav>
                                      </p:tavLst>
                                    </p:anim>
                                  </p:childTnLst>
                                </p:cTn>
                              </p:par>
                              <p:par>
                                <p:cTn id="137" presetID="2" presetClass="entr" presetSubtype="4" decel="100000" fill="hold" grpId="0" nodeType="withEffect">
                                  <p:stCondLst>
                                    <p:cond delay="0"/>
                                  </p:stCondLst>
                                  <p:childTnLst>
                                    <p:set>
                                      <p:cBhvr>
                                        <p:cTn id="138" dur="1" fill="hold">
                                          <p:stCondLst>
                                            <p:cond delay="0"/>
                                          </p:stCondLst>
                                        </p:cTn>
                                        <p:tgtEl>
                                          <p:spTgt spid="79"/>
                                        </p:tgtEl>
                                        <p:attrNameLst>
                                          <p:attrName>style.visibility</p:attrName>
                                        </p:attrNameLst>
                                      </p:cBhvr>
                                      <p:to>
                                        <p:strVal val="visible"/>
                                      </p:to>
                                    </p:set>
                                    <p:anim calcmode="lin" valueType="num">
                                      <p:cBhvr additive="base">
                                        <p:cTn id="139" dur="500" fill="hold"/>
                                        <p:tgtEl>
                                          <p:spTgt spid="79"/>
                                        </p:tgtEl>
                                        <p:attrNameLst>
                                          <p:attrName>ppt_x</p:attrName>
                                        </p:attrNameLst>
                                      </p:cBhvr>
                                      <p:tavLst>
                                        <p:tav tm="0">
                                          <p:val>
                                            <p:strVal val="#ppt_x"/>
                                          </p:val>
                                        </p:tav>
                                        <p:tav tm="100000">
                                          <p:val>
                                            <p:strVal val="#ppt_x"/>
                                          </p:val>
                                        </p:tav>
                                      </p:tavLst>
                                    </p:anim>
                                    <p:anim calcmode="lin" valueType="num">
                                      <p:cBhvr additive="base">
                                        <p:cTn id="140" dur="500" fill="hold"/>
                                        <p:tgtEl>
                                          <p:spTgt spid="79"/>
                                        </p:tgtEl>
                                        <p:attrNameLst>
                                          <p:attrName>ppt_y</p:attrName>
                                        </p:attrNameLst>
                                      </p:cBhvr>
                                      <p:tavLst>
                                        <p:tav tm="0">
                                          <p:val>
                                            <p:strVal val="1+#ppt_h/2"/>
                                          </p:val>
                                        </p:tav>
                                        <p:tav tm="100000">
                                          <p:val>
                                            <p:strVal val="#ppt_y"/>
                                          </p:val>
                                        </p:tav>
                                      </p:tavLst>
                                    </p:anim>
                                  </p:childTnLst>
                                </p:cTn>
                              </p:par>
                              <p:par>
                                <p:cTn id="141" presetID="2" presetClass="entr" presetSubtype="4" decel="100000" fill="hold" grpId="0" nodeType="withEffect">
                                  <p:stCondLst>
                                    <p:cond delay="0"/>
                                  </p:stCondLst>
                                  <p:childTnLst>
                                    <p:set>
                                      <p:cBhvr>
                                        <p:cTn id="142" dur="1" fill="hold">
                                          <p:stCondLst>
                                            <p:cond delay="0"/>
                                          </p:stCondLst>
                                        </p:cTn>
                                        <p:tgtEl>
                                          <p:spTgt spid="80"/>
                                        </p:tgtEl>
                                        <p:attrNameLst>
                                          <p:attrName>style.visibility</p:attrName>
                                        </p:attrNameLst>
                                      </p:cBhvr>
                                      <p:to>
                                        <p:strVal val="visible"/>
                                      </p:to>
                                    </p:set>
                                    <p:anim calcmode="lin" valueType="num">
                                      <p:cBhvr additive="base">
                                        <p:cTn id="143" dur="500" fill="hold"/>
                                        <p:tgtEl>
                                          <p:spTgt spid="80"/>
                                        </p:tgtEl>
                                        <p:attrNameLst>
                                          <p:attrName>ppt_x</p:attrName>
                                        </p:attrNameLst>
                                      </p:cBhvr>
                                      <p:tavLst>
                                        <p:tav tm="0">
                                          <p:val>
                                            <p:strVal val="#ppt_x"/>
                                          </p:val>
                                        </p:tav>
                                        <p:tav tm="100000">
                                          <p:val>
                                            <p:strVal val="#ppt_x"/>
                                          </p:val>
                                        </p:tav>
                                      </p:tavLst>
                                    </p:anim>
                                    <p:anim calcmode="lin" valueType="num">
                                      <p:cBhvr additive="base">
                                        <p:cTn id="144" dur="500" fill="hold"/>
                                        <p:tgtEl>
                                          <p:spTgt spid="80"/>
                                        </p:tgtEl>
                                        <p:attrNameLst>
                                          <p:attrName>ppt_y</p:attrName>
                                        </p:attrNameLst>
                                      </p:cBhvr>
                                      <p:tavLst>
                                        <p:tav tm="0">
                                          <p:val>
                                            <p:strVal val="1+#ppt_h/2"/>
                                          </p:val>
                                        </p:tav>
                                        <p:tav tm="100000">
                                          <p:val>
                                            <p:strVal val="#ppt_y"/>
                                          </p:val>
                                        </p:tav>
                                      </p:tavLst>
                                    </p:anim>
                                  </p:childTnLst>
                                </p:cTn>
                              </p:par>
                            </p:childTnLst>
                          </p:cTn>
                        </p:par>
                        <p:par>
                          <p:cTn id="145" fill="hold">
                            <p:stCondLst>
                              <p:cond delay="2500"/>
                            </p:stCondLst>
                            <p:childTnLst>
                              <p:par>
                                <p:cTn id="146" presetID="22" presetClass="entr" presetSubtype="8" fill="hold" grpId="0" nodeType="afterEffect">
                                  <p:stCondLst>
                                    <p:cond delay="0"/>
                                  </p:stCondLst>
                                  <p:childTnLst>
                                    <p:set>
                                      <p:cBhvr>
                                        <p:cTn id="147" dur="1" fill="hold">
                                          <p:stCondLst>
                                            <p:cond delay="0"/>
                                          </p:stCondLst>
                                        </p:cTn>
                                        <p:tgtEl>
                                          <p:spTgt spid="60"/>
                                        </p:tgtEl>
                                        <p:attrNameLst>
                                          <p:attrName>style.visibility</p:attrName>
                                        </p:attrNameLst>
                                      </p:cBhvr>
                                      <p:to>
                                        <p:strVal val="visible"/>
                                      </p:to>
                                    </p:set>
                                    <p:animEffect transition="in" filter="wipe(left)">
                                      <p:cBhvr>
                                        <p:cTn id="148" dur="500"/>
                                        <p:tgtEl>
                                          <p:spTgt spid="60"/>
                                        </p:tgtEl>
                                      </p:cBhvr>
                                    </p:animEffect>
                                  </p:childTnLst>
                                </p:cTn>
                              </p:par>
                              <p:par>
                                <p:cTn id="149" presetID="22" presetClass="entr" presetSubtype="8" fill="hold" grpId="0" nodeType="withEffect">
                                  <p:stCondLst>
                                    <p:cond delay="100"/>
                                  </p:stCondLst>
                                  <p:childTnLst>
                                    <p:set>
                                      <p:cBhvr>
                                        <p:cTn id="150" dur="1" fill="hold">
                                          <p:stCondLst>
                                            <p:cond delay="0"/>
                                          </p:stCondLst>
                                        </p:cTn>
                                        <p:tgtEl>
                                          <p:spTgt spid="61"/>
                                        </p:tgtEl>
                                        <p:attrNameLst>
                                          <p:attrName>style.visibility</p:attrName>
                                        </p:attrNameLst>
                                      </p:cBhvr>
                                      <p:to>
                                        <p:strVal val="visible"/>
                                      </p:to>
                                    </p:set>
                                    <p:animEffect transition="in" filter="wipe(left)">
                                      <p:cBhvr>
                                        <p:cTn id="151" dur="500"/>
                                        <p:tgtEl>
                                          <p:spTgt spid="61"/>
                                        </p:tgtEl>
                                      </p:cBhvr>
                                    </p:animEffect>
                                  </p:childTnLst>
                                </p:cTn>
                              </p:par>
                              <p:par>
                                <p:cTn id="152" presetID="22" presetClass="entr" presetSubtype="8" fill="hold" grpId="0" nodeType="withEffect">
                                  <p:stCondLst>
                                    <p:cond delay="200"/>
                                  </p:stCondLst>
                                  <p:childTnLst>
                                    <p:set>
                                      <p:cBhvr>
                                        <p:cTn id="153" dur="1" fill="hold">
                                          <p:stCondLst>
                                            <p:cond delay="0"/>
                                          </p:stCondLst>
                                        </p:cTn>
                                        <p:tgtEl>
                                          <p:spTgt spid="62"/>
                                        </p:tgtEl>
                                        <p:attrNameLst>
                                          <p:attrName>style.visibility</p:attrName>
                                        </p:attrNameLst>
                                      </p:cBhvr>
                                      <p:to>
                                        <p:strVal val="visible"/>
                                      </p:to>
                                    </p:set>
                                    <p:animEffect transition="in" filter="wipe(left)">
                                      <p:cBhvr>
                                        <p:cTn id="154" dur="500"/>
                                        <p:tgtEl>
                                          <p:spTgt spid="62"/>
                                        </p:tgtEl>
                                      </p:cBhvr>
                                    </p:animEffect>
                                  </p:childTnLst>
                                </p:cTn>
                              </p:par>
                              <p:par>
                                <p:cTn id="155" presetID="22" presetClass="entr" presetSubtype="8" fill="hold" grpId="0" nodeType="withEffect">
                                  <p:stCondLst>
                                    <p:cond delay="300"/>
                                  </p:stCondLst>
                                  <p:childTnLst>
                                    <p:set>
                                      <p:cBhvr>
                                        <p:cTn id="156" dur="1" fill="hold">
                                          <p:stCondLst>
                                            <p:cond delay="0"/>
                                          </p:stCondLst>
                                        </p:cTn>
                                        <p:tgtEl>
                                          <p:spTgt spid="63"/>
                                        </p:tgtEl>
                                        <p:attrNameLst>
                                          <p:attrName>style.visibility</p:attrName>
                                        </p:attrNameLst>
                                      </p:cBhvr>
                                      <p:to>
                                        <p:strVal val="visible"/>
                                      </p:to>
                                    </p:set>
                                    <p:animEffect transition="in" filter="wipe(left)">
                                      <p:cBhvr>
                                        <p:cTn id="157" dur="500"/>
                                        <p:tgtEl>
                                          <p:spTgt spid="63"/>
                                        </p:tgtEl>
                                      </p:cBhvr>
                                    </p:animEffect>
                                  </p:childTnLst>
                                </p:cTn>
                              </p:par>
                              <p:par>
                                <p:cTn id="158" presetID="22" presetClass="entr" presetSubtype="8" fill="hold" grpId="0" nodeType="withEffect">
                                  <p:stCondLst>
                                    <p:cond delay="400"/>
                                  </p:stCondLst>
                                  <p:childTnLst>
                                    <p:set>
                                      <p:cBhvr>
                                        <p:cTn id="159" dur="1" fill="hold">
                                          <p:stCondLst>
                                            <p:cond delay="0"/>
                                          </p:stCondLst>
                                        </p:cTn>
                                        <p:tgtEl>
                                          <p:spTgt spid="64"/>
                                        </p:tgtEl>
                                        <p:attrNameLst>
                                          <p:attrName>style.visibility</p:attrName>
                                        </p:attrNameLst>
                                      </p:cBhvr>
                                      <p:to>
                                        <p:strVal val="visible"/>
                                      </p:to>
                                    </p:set>
                                    <p:animEffect transition="in" filter="wipe(left)">
                                      <p:cBhvr>
                                        <p:cTn id="160" dur="500"/>
                                        <p:tgtEl>
                                          <p:spTgt spid="64"/>
                                        </p:tgtEl>
                                      </p:cBhvr>
                                    </p:animEffect>
                                  </p:childTnLst>
                                </p:cTn>
                              </p:par>
                              <p:par>
                                <p:cTn id="161" presetID="22" presetClass="entr" presetSubtype="8" fill="hold" grpId="0" nodeType="withEffect">
                                  <p:stCondLst>
                                    <p:cond delay="500"/>
                                  </p:stCondLst>
                                  <p:childTnLst>
                                    <p:set>
                                      <p:cBhvr>
                                        <p:cTn id="162" dur="1" fill="hold">
                                          <p:stCondLst>
                                            <p:cond delay="0"/>
                                          </p:stCondLst>
                                        </p:cTn>
                                        <p:tgtEl>
                                          <p:spTgt spid="65"/>
                                        </p:tgtEl>
                                        <p:attrNameLst>
                                          <p:attrName>style.visibility</p:attrName>
                                        </p:attrNameLst>
                                      </p:cBhvr>
                                      <p:to>
                                        <p:strVal val="visible"/>
                                      </p:to>
                                    </p:set>
                                    <p:animEffect transition="in" filter="wipe(left)">
                                      <p:cBhvr>
                                        <p:cTn id="163" dur="500"/>
                                        <p:tgtEl>
                                          <p:spTgt spid="65"/>
                                        </p:tgtEl>
                                      </p:cBhvr>
                                    </p:animEffect>
                                  </p:childTnLst>
                                </p:cTn>
                              </p:par>
                              <p:par>
                                <p:cTn id="164" presetID="22" presetClass="entr" presetSubtype="8" fill="hold" grpId="0" nodeType="withEffect">
                                  <p:stCondLst>
                                    <p:cond delay="600"/>
                                  </p:stCondLst>
                                  <p:childTnLst>
                                    <p:set>
                                      <p:cBhvr>
                                        <p:cTn id="165" dur="1" fill="hold">
                                          <p:stCondLst>
                                            <p:cond delay="0"/>
                                          </p:stCondLst>
                                        </p:cTn>
                                        <p:tgtEl>
                                          <p:spTgt spid="66"/>
                                        </p:tgtEl>
                                        <p:attrNameLst>
                                          <p:attrName>style.visibility</p:attrName>
                                        </p:attrNameLst>
                                      </p:cBhvr>
                                      <p:to>
                                        <p:strVal val="visible"/>
                                      </p:to>
                                    </p:set>
                                    <p:animEffect transition="in" filter="wipe(left)">
                                      <p:cBhvr>
                                        <p:cTn id="166" dur="500"/>
                                        <p:tgtEl>
                                          <p:spTgt spid="66"/>
                                        </p:tgtEl>
                                      </p:cBhvr>
                                    </p:animEffect>
                                  </p:childTnLst>
                                </p:cTn>
                              </p:par>
                              <p:par>
                                <p:cTn id="167" presetID="22" presetClass="entr" presetSubtype="2" fill="hold" grpId="0" nodeType="withEffect">
                                  <p:stCondLst>
                                    <p:cond delay="0"/>
                                  </p:stCondLst>
                                  <p:childTnLst>
                                    <p:set>
                                      <p:cBhvr>
                                        <p:cTn id="168" dur="1" fill="hold">
                                          <p:stCondLst>
                                            <p:cond delay="0"/>
                                          </p:stCondLst>
                                        </p:cTn>
                                        <p:tgtEl>
                                          <p:spTgt spid="46"/>
                                        </p:tgtEl>
                                        <p:attrNameLst>
                                          <p:attrName>style.visibility</p:attrName>
                                        </p:attrNameLst>
                                      </p:cBhvr>
                                      <p:to>
                                        <p:strVal val="visible"/>
                                      </p:to>
                                    </p:set>
                                    <p:animEffect transition="in" filter="wipe(right)">
                                      <p:cBhvr>
                                        <p:cTn id="169" dur="500"/>
                                        <p:tgtEl>
                                          <p:spTgt spid="46"/>
                                        </p:tgtEl>
                                      </p:cBhvr>
                                    </p:animEffect>
                                  </p:childTnLst>
                                </p:cTn>
                              </p:par>
                              <p:par>
                                <p:cTn id="170" presetID="22" presetClass="entr" presetSubtype="2" fill="hold" grpId="0" nodeType="withEffect">
                                  <p:stCondLst>
                                    <p:cond delay="100"/>
                                  </p:stCondLst>
                                  <p:childTnLst>
                                    <p:set>
                                      <p:cBhvr>
                                        <p:cTn id="171" dur="1" fill="hold">
                                          <p:stCondLst>
                                            <p:cond delay="0"/>
                                          </p:stCondLst>
                                        </p:cTn>
                                        <p:tgtEl>
                                          <p:spTgt spid="47"/>
                                        </p:tgtEl>
                                        <p:attrNameLst>
                                          <p:attrName>style.visibility</p:attrName>
                                        </p:attrNameLst>
                                      </p:cBhvr>
                                      <p:to>
                                        <p:strVal val="visible"/>
                                      </p:to>
                                    </p:set>
                                    <p:animEffect transition="in" filter="wipe(right)">
                                      <p:cBhvr>
                                        <p:cTn id="172" dur="500"/>
                                        <p:tgtEl>
                                          <p:spTgt spid="47"/>
                                        </p:tgtEl>
                                      </p:cBhvr>
                                    </p:animEffect>
                                  </p:childTnLst>
                                </p:cTn>
                              </p:par>
                              <p:par>
                                <p:cTn id="173" presetID="22" presetClass="entr" presetSubtype="2" fill="hold" grpId="0" nodeType="withEffect">
                                  <p:stCondLst>
                                    <p:cond delay="200"/>
                                  </p:stCondLst>
                                  <p:childTnLst>
                                    <p:set>
                                      <p:cBhvr>
                                        <p:cTn id="174" dur="1" fill="hold">
                                          <p:stCondLst>
                                            <p:cond delay="0"/>
                                          </p:stCondLst>
                                        </p:cTn>
                                        <p:tgtEl>
                                          <p:spTgt spid="48"/>
                                        </p:tgtEl>
                                        <p:attrNameLst>
                                          <p:attrName>style.visibility</p:attrName>
                                        </p:attrNameLst>
                                      </p:cBhvr>
                                      <p:to>
                                        <p:strVal val="visible"/>
                                      </p:to>
                                    </p:set>
                                    <p:animEffect transition="in" filter="wipe(right)">
                                      <p:cBhvr>
                                        <p:cTn id="175" dur="500"/>
                                        <p:tgtEl>
                                          <p:spTgt spid="48"/>
                                        </p:tgtEl>
                                      </p:cBhvr>
                                    </p:animEffect>
                                  </p:childTnLst>
                                </p:cTn>
                              </p:par>
                              <p:par>
                                <p:cTn id="176" presetID="22" presetClass="entr" presetSubtype="2" fill="hold" grpId="0" nodeType="withEffect">
                                  <p:stCondLst>
                                    <p:cond delay="300"/>
                                  </p:stCondLst>
                                  <p:childTnLst>
                                    <p:set>
                                      <p:cBhvr>
                                        <p:cTn id="177" dur="1" fill="hold">
                                          <p:stCondLst>
                                            <p:cond delay="0"/>
                                          </p:stCondLst>
                                        </p:cTn>
                                        <p:tgtEl>
                                          <p:spTgt spid="49"/>
                                        </p:tgtEl>
                                        <p:attrNameLst>
                                          <p:attrName>style.visibility</p:attrName>
                                        </p:attrNameLst>
                                      </p:cBhvr>
                                      <p:to>
                                        <p:strVal val="visible"/>
                                      </p:to>
                                    </p:set>
                                    <p:animEffect transition="in" filter="wipe(right)">
                                      <p:cBhvr>
                                        <p:cTn id="178" dur="500"/>
                                        <p:tgtEl>
                                          <p:spTgt spid="49"/>
                                        </p:tgtEl>
                                      </p:cBhvr>
                                    </p:animEffect>
                                  </p:childTnLst>
                                </p:cTn>
                              </p:par>
                              <p:par>
                                <p:cTn id="179" presetID="22" presetClass="entr" presetSubtype="2" fill="hold" grpId="0" nodeType="withEffect">
                                  <p:stCondLst>
                                    <p:cond delay="400"/>
                                  </p:stCondLst>
                                  <p:childTnLst>
                                    <p:set>
                                      <p:cBhvr>
                                        <p:cTn id="180" dur="1" fill="hold">
                                          <p:stCondLst>
                                            <p:cond delay="0"/>
                                          </p:stCondLst>
                                        </p:cTn>
                                        <p:tgtEl>
                                          <p:spTgt spid="50"/>
                                        </p:tgtEl>
                                        <p:attrNameLst>
                                          <p:attrName>style.visibility</p:attrName>
                                        </p:attrNameLst>
                                      </p:cBhvr>
                                      <p:to>
                                        <p:strVal val="visible"/>
                                      </p:to>
                                    </p:set>
                                    <p:animEffect transition="in" filter="wipe(right)">
                                      <p:cBhvr>
                                        <p:cTn id="181" dur="500"/>
                                        <p:tgtEl>
                                          <p:spTgt spid="50"/>
                                        </p:tgtEl>
                                      </p:cBhvr>
                                    </p:animEffect>
                                  </p:childTnLst>
                                </p:cTn>
                              </p:par>
                              <p:par>
                                <p:cTn id="182" presetID="22" presetClass="entr" presetSubtype="2" fill="hold" grpId="0" nodeType="withEffect">
                                  <p:stCondLst>
                                    <p:cond delay="500"/>
                                  </p:stCondLst>
                                  <p:childTnLst>
                                    <p:set>
                                      <p:cBhvr>
                                        <p:cTn id="183" dur="1" fill="hold">
                                          <p:stCondLst>
                                            <p:cond delay="0"/>
                                          </p:stCondLst>
                                        </p:cTn>
                                        <p:tgtEl>
                                          <p:spTgt spid="51"/>
                                        </p:tgtEl>
                                        <p:attrNameLst>
                                          <p:attrName>style.visibility</p:attrName>
                                        </p:attrNameLst>
                                      </p:cBhvr>
                                      <p:to>
                                        <p:strVal val="visible"/>
                                      </p:to>
                                    </p:set>
                                    <p:animEffect transition="in" filter="wipe(right)">
                                      <p:cBhvr>
                                        <p:cTn id="184" dur="500"/>
                                        <p:tgtEl>
                                          <p:spTgt spid="51"/>
                                        </p:tgtEl>
                                      </p:cBhvr>
                                    </p:animEffect>
                                  </p:childTnLst>
                                </p:cTn>
                              </p:par>
                              <p:par>
                                <p:cTn id="185" presetID="22" presetClass="entr" presetSubtype="2" fill="hold" grpId="0" nodeType="withEffect">
                                  <p:stCondLst>
                                    <p:cond delay="600"/>
                                  </p:stCondLst>
                                  <p:childTnLst>
                                    <p:set>
                                      <p:cBhvr>
                                        <p:cTn id="186" dur="1" fill="hold">
                                          <p:stCondLst>
                                            <p:cond delay="0"/>
                                          </p:stCondLst>
                                        </p:cTn>
                                        <p:tgtEl>
                                          <p:spTgt spid="52"/>
                                        </p:tgtEl>
                                        <p:attrNameLst>
                                          <p:attrName>style.visibility</p:attrName>
                                        </p:attrNameLst>
                                      </p:cBhvr>
                                      <p:to>
                                        <p:strVal val="visible"/>
                                      </p:to>
                                    </p:set>
                                    <p:animEffect transition="in" filter="wipe(right)">
                                      <p:cBhvr>
                                        <p:cTn id="187" dur="500"/>
                                        <p:tgtEl>
                                          <p:spTgt spid="52"/>
                                        </p:tgtEl>
                                      </p:cBhvr>
                                    </p:animEffect>
                                  </p:childTnLst>
                                </p:cTn>
                              </p:par>
                            </p:childTnLst>
                          </p:cTn>
                        </p:par>
                        <p:par>
                          <p:cTn id="188" fill="hold">
                            <p:stCondLst>
                              <p:cond delay="3000"/>
                            </p:stCondLst>
                            <p:childTnLst>
                              <p:par>
                                <p:cTn id="189" presetID="22" presetClass="entr" presetSubtype="8" fill="hold" grpId="0" nodeType="afterEffect">
                                  <p:stCondLst>
                                    <p:cond delay="0"/>
                                  </p:stCondLst>
                                  <p:childTnLst>
                                    <p:set>
                                      <p:cBhvr>
                                        <p:cTn id="190" dur="1" fill="hold">
                                          <p:stCondLst>
                                            <p:cond delay="0"/>
                                          </p:stCondLst>
                                        </p:cTn>
                                        <p:tgtEl>
                                          <p:spTgt spid="67"/>
                                        </p:tgtEl>
                                        <p:attrNameLst>
                                          <p:attrName>style.visibility</p:attrName>
                                        </p:attrNameLst>
                                      </p:cBhvr>
                                      <p:to>
                                        <p:strVal val="visible"/>
                                      </p:to>
                                    </p:set>
                                    <p:animEffect transition="in" filter="wipe(left)">
                                      <p:cBhvr>
                                        <p:cTn id="191" dur="500"/>
                                        <p:tgtEl>
                                          <p:spTgt spid="67"/>
                                        </p:tgtEl>
                                      </p:cBhvr>
                                    </p:animEffect>
                                  </p:childTnLst>
                                </p:cTn>
                              </p:par>
                              <p:par>
                                <p:cTn id="192" presetID="22" presetClass="entr" presetSubtype="8" fill="hold" grpId="0" nodeType="withEffect">
                                  <p:stCondLst>
                                    <p:cond delay="0"/>
                                  </p:stCondLst>
                                  <p:childTnLst>
                                    <p:set>
                                      <p:cBhvr>
                                        <p:cTn id="193" dur="1" fill="hold">
                                          <p:stCondLst>
                                            <p:cond delay="0"/>
                                          </p:stCondLst>
                                        </p:cTn>
                                        <p:tgtEl>
                                          <p:spTgt spid="68"/>
                                        </p:tgtEl>
                                        <p:attrNameLst>
                                          <p:attrName>style.visibility</p:attrName>
                                        </p:attrNameLst>
                                      </p:cBhvr>
                                      <p:to>
                                        <p:strVal val="visible"/>
                                      </p:to>
                                    </p:set>
                                    <p:animEffect transition="in" filter="wipe(left)">
                                      <p:cBhvr>
                                        <p:cTn id="194" dur="500"/>
                                        <p:tgtEl>
                                          <p:spTgt spid="68"/>
                                        </p:tgtEl>
                                      </p:cBhvr>
                                    </p:animEffect>
                                  </p:childTnLst>
                                </p:cTn>
                              </p:par>
                              <p:par>
                                <p:cTn id="195" presetID="22" presetClass="entr" presetSubtype="8" fill="hold" grpId="0" nodeType="withEffect">
                                  <p:stCondLst>
                                    <p:cond delay="0"/>
                                  </p:stCondLst>
                                  <p:childTnLst>
                                    <p:set>
                                      <p:cBhvr>
                                        <p:cTn id="196" dur="1" fill="hold">
                                          <p:stCondLst>
                                            <p:cond delay="0"/>
                                          </p:stCondLst>
                                        </p:cTn>
                                        <p:tgtEl>
                                          <p:spTgt spid="69"/>
                                        </p:tgtEl>
                                        <p:attrNameLst>
                                          <p:attrName>style.visibility</p:attrName>
                                        </p:attrNameLst>
                                      </p:cBhvr>
                                      <p:to>
                                        <p:strVal val="visible"/>
                                      </p:to>
                                    </p:set>
                                    <p:animEffect transition="in" filter="wipe(left)">
                                      <p:cBhvr>
                                        <p:cTn id="197" dur="500"/>
                                        <p:tgtEl>
                                          <p:spTgt spid="69"/>
                                        </p:tgtEl>
                                      </p:cBhvr>
                                    </p:animEffect>
                                  </p:childTnLst>
                                </p:cTn>
                              </p:par>
                              <p:par>
                                <p:cTn id="198" presetID="22" presetClass="entr" presetSubtype="8" fill="hold" grpId="0" nodeType="withEffect">
                                  <p:stCondLst>
                                    <p:cond delay="0"/>
                                  </p:stCondLst>
                                  <p:childTnLst>
                                    <p:set>
                                      <p:cBhvr>
                                        <p:cTn id="199" dur="1" fill="hold">
                                          <p:stCondLst>
                                            <p:cond delay="0"/>
                                          </p:stCondLst>
                                        </p:cTn>
                                        <p:tgtEl>
                                          <p:spTgt spid="70"/>
                                        </p:tgtEl>
                                        <p:attrNameLst>
                                          <p:attrName>style.visibility</p:attrName>
                                        </p:attrNameLst>
                                      </p:cBhvr>
                                      <p:to>
                                        <p:strVal val="visible"/>
                                      </p:to>
                                    </p:set>
                                    <p:animEffect transition="in" filter="wipe(left)">
                                      <p:cBhvr>
                                        <p:cTn id="200" dur="500"/>
                                        <p:tgtEl>
                                          <p:spTgt spid="70"/>
                                        </p:tgtEl>
                                      </p:cBhvr>
                                    </p:animEffect>
                                  </p:childTnLst>
                                </p:cTn>
                              </p:par>
                              <p:par>
                                <p:cTn id="201" presetID="22" presetClass="entr" presetSubtype="8" fill="hold" grpId="0" nodeType="withEffect">
                                  <p:stCondLst>
                                    <p:cond delay="0"/>
                                  </p:stCondLst>
                                  <p:childTnLst>
                                    <p:set>
                                      <p:cBhvr>
                                        <p:cTn id="202" dur="1" fill="hold">
                                          <p:stCondLst>
                                            <p:cond delay="0"/>
                                          </p:stCondLst>
                                        </p:cTn>
                                        <p:tgtEl>
                                          <p:spTgt spid="71"/>
                                        </p:tgtEl>
                                        <p:attrNameLst>
                                          <p:attrName>style.visibility</p:attrName>
                                        </p:attrNameLst>
                                      </p:cBhvr>
                                      <p:to>
                                        <p:strVal val="visible"/>
                                      </p:to>
                                    </p:set>
                                    <p:animEffect transition="in" filter="wipe(left)">
                                      <p:cBhvr>
                                        <p:cTn id="203" dur="500"/>
                                        <p:tgtEl>
                                          <p:spTgt spid="71"/>
                                        </p:tgtEl>
                                      </p:cBhvr>
                                    </p:animEffect>
                                  </p:childTnLst>
                                </p:cTn>
                              </p:par>
                              <p:par>
                                <p:cTn id="204" presetID="22" presetClass="entr" presetSubtype="8" fill="hold" grpId="0" nodeType="withEffect">
                                  <p:stCondLst>
                                    <p:cond delay="0"/>
                                  </p:stCondLst>
                                  <p:childTnLst>
                                    <p:set>
                                      <p:cBhvr>
                                        <p:cTn id="205" dur="1" fill="hold">
                                          <p:stCondLst>
                                            <p:cond delay="0"/>
                                          </p:stCondLst>
                                        </p:cTn>
                                        <p:tgtEl>
                                          <p:spTgt spid="72"/>
                                        </p:tgtEl>
                                        <p:attrNameLst>
                                          <p:attrName>style.visibility</p:attrName>
                                        </p:attrNameLst>
                                      </p:cBhvr>
                                      <p:to>
                                        <p:strVal val="visible"/>
                                      </p:to>
                                    </p:set>
                                    <p:animEffect transition="in" filter="wipe(left)">
                                      <p:cBhvr>
                                        <p:cTn id="206" dur="500"/>
                                        <p:tgtEl>
                                          <p:spTgt spid="72"/>
                                        </p:tgtEl>
                                      </p:cBhvr>
                                    </p:animEffect>
                                  </p:childTnLst>
                                </p:cTn>
                              </p:par>
                              <p:par>
                                <p:cTn id="207" presetID="22" presetClass="entr" presetSubtype="8" fill="hold" grpId="0" nodeType="withEffect">
                                  <p:stCondLst>
                                    <p:cond delay="0"/>
                                  </p:stCondLst>
                                  <p:childTnLst>
                                    <p:set>
                                      <p:cBhvr>
                                        <p:cTn id="208" dur="1" fill="hold">
                                          <p:stCondLst>
                                            <p:cond delay="0"/>
                                          </p:stCondLst>
                                        </p:cTn>
                                        <p:tgtEl>
                                          <p:spTgt spid="73"/>
                                        </p:tgtEl>
                                        <p:attrNameLst>
                                          <p:attrName>style.visibility</p:attrName>
                                        </p:attrNameLst>
                                      </p:cBhvr>
                                      <p:to>
                                        <p:strVal val="visible"/>
                                      </p:to>
                                    </p:set>
                                    <p:animEffect transition="in" filter="wipe(left)">
                                      <p:cBhvr>
                                        <p:cTn id="209" dur="500"/>
                                        <p:tgtEl>
                                          <p:spTgt spid="73"/>
                                        </p:tgtEl>
                                      </p:cBhvr>
                                    </p:animEffect>
                                  </p:childTnLst>
                                </p:cTn>
                              </p:par>
                              <p:par>
                                <p:cTn id="210" presetID="22" presetClass="entr" presetSubtype="2" fill="hold" grpId="0" nodeType="withEffect">
                                  <p:stCondLst>
                                    <p:cond delay="0"/>
                                  </p:stCondLst>
                                  <p:childTnLst>
                                    <p:set>
                                      <p:cBhvr>
                                        <p:cTn id="211" dur="1" fill="hold">
                                          <p:stCondLst>
                                            <p:cond delay="0"/>
                                          </p:stCondLst>
                                        </p:cTn>
                                        <p:tgtEl>
                                          <p:spTgt spid="53"/>
                                        </p:tgtEl>
                                        <p:attrNameLst>
                                          <p:attrName>style.visibility</p:attrName>
                                        </p:attrNameLst>
                                      </p:cBhvr>
                                      <p:to>
                                        <p:strVal val="visible"/>
                                      </p:to>
                                    </p:set>
                                    <p:animEffect transition="in" filter="wipe(right)">
                                      <p:cBhvr>
                                        <p:cTn id="212" dur="500"/>
                                        <p:tgtEl>
                                          <p:spTgt spid="53"/>
                                        </p:tgtEl>
                                      </p:cBhvr>
                                    </p:animEffect>
                                  </p:childTnLst>
                                </p:cTn>
                              </p:par>
                              <p:par>
                                <p:cTn id="213" presetID="22" presetClass="entr" presetSubtype="2" fill="hold" grpId="0" nodeType="withEffect">
                                  <p:stCondLst>
                                    <p:cond delay="0"/>
                                  </p:stCondLst>
                                  <p:childTnLst>
                                    <p:set>
                                      <p:cBhvr>
                                        <p:cTn id="214" dur="1" fill="hold">
                                          <p:stCondLst>
                                            <p:cond delay="0"/>
                                          </p:stCondLst>
                                        </p:cTn>
                                        <p:tgtEl>
                                          <p:spTgt spid="54"/>
                                        </p:tgtEl>
                                        <p:attrNameLst>
                                          <p:attrName>style.visibility</p:attrName>
                                        </p:attrNameLst>
                                      </p:cBhvr>
                                      <p:to>
                                        <p:strVal val="visible"/>
                                      </p:to>
                                    </p:set>
                                    <p:animEffect transition="in" filter="wipe(right)">
                                      <p:cBhvr>
                                        <p:cTn id="215" dur="500"/>
                                        <p:tgtEl>
                                          <p:spTgt spid="54"/>
                                        </p:tgtEl>
                                      </p:cBhvr>
                                    </p:animEffect>
                                  </p:childTnLst>
                                </p:cTn>
                              </p:par>
                              <p:par>
                                <p:cTn id="216" presetID="22" presetClass="entr" presetSubtype="2" fill="hold" grpId="0" nodeType="withEffect">
                                  <p:stCondLst>
                                    <p:cond delay="0"/>
                                  </p:stCondLst>
                                  <p:childTnLst>
                                    <p:set>
                                      <p:cBhvr>
                                        <p:cTn id="217" dur="1" fill="hold">
                                          <p:stCondLst>
                                            <p:cond delay="0"/>
                                          </p:stCondLst>
                                        </p:cTn>
                                        <p:tgtEl>
                                          <p:spTgt spid="55"/>
                                        </p:tgtEl>
                                        <p:attrNameLst>
                                          <p:attrName>style.visibility</p:attrName>
                                        </p:attrNameLst>
                                      </p:cBhvr>
                                      <p:to>
                                        <p:strVal val="visible"/>
                                      </p:to>
                                    </p:set>
                                    <p:animEffect transition="in" filter="wipe(right)">
                                      <p:cBhvr>
                                        <p:cTn id="218" dur="500"/>
                                        <p:tgtEl>
                                          <p:spTgt spid="55"/>
                                        </p:tgtEl>
                                      </p:cBhvr>
                                    </p:animEffect>
                                  </p:childTnLst>
                                </p:cTn>
                              </p:par>
                              <p:par>
                                <p:cTn id="219" presetID="22" presetClass="entr" presetSubtype="2" fill="hold" grpId="0" nodeType="withEffect">
                                  <p:stCondLst>
                                    <p:cond delay="0"/>
                                  </p:stCondLst>
                                  <p:childTnLst>
                                    <p:set>
                                      <p:cBhvr>
                                        <p:cTn id="220" dur="1" fill="hold">
                                          <p:stCondLst>
                                            <p:cond delay="0"/>
                                          </p:stCondLst>
                                        </p:cTn>
                                        <p:tgtEl>
                                          <p:spTgt spid="56"/>
                                        </p:tgtEl>
                                        <p:attrNameLst>
                                          <p:attrName>style.visibility</p:attrName>
                                        </p:attrNameLst>
                                      </p:cBhvr>
                                      <p:to>
                                        <p:strVal val="visible"/>
                                      </p:to>
                                    </p:set>
                                    <p:animEffect transition="in" filter="wipe(right)">
                                      <p:cBhvr>
                                        <p:cTn id="221" dur="500"/>
                                        <p:tgtEl>
                                          <p:spTgt spid="56"/>
                                        </p:tgtEl>
                                      </p:cBhvr>
                                    </p:animEffect>
                                  </p:childTnLst>
                                </p:cTn>
                              </p:par>
                              <p:par>
                                <p:cTn id="222" presetID="22" presetClass="entr" presetSubtype="2" fill="hold" grpId="0" nodeType="withEffect">
                                  <p:stCondLst>
                                    <p:cond delay="0"/>
                                  </p:stCondLst>
                                  <p:childTnLst>
                                    <p:set>
                                      <p:cBhvr>
                                        <p:cTn id="223" dur="1" fill="hold">
                                          <p:stCondLst>
                                            <p:cond delay="0"/>
                                          </p:stCondLst>
                                        </p:cTn>
                                        <p:tgtEl>
                                          <p:spTgt spid="57"/>
                                        </p:tgtEl>
                                        <p:attrNameLst>
                                          <p:attrName>style.visibility</p:attrName>
                                        </p:attrNameLst>
                                      </p:cBhvr>
                                      <p:to>
                                        <p:strVal val="visible"/>
                                      </p:to>
                                    </p:set>
                                    <p:animEffect transition="in" filter="wipe(right)">
                                      <p:cBhvr>
                                        <p:cTn id="224" dur="500"/>
                                        <p:tgtEl>
                                          <p:spTgt spid="57"/>
                                        </p:tgtEl>
                                      </p:cBhvr>
                                    </p:animEffect>
                                  </p:childTnLst>
                                </p:cTn>
                              </p:par>
                              <p:par>
                                <p:cTn id="225" presetID="22" presetClass="entr" presetSubtype="2" fill="hold" grpId="0" nodeType="withEffect">
                                  <p:stCondLst>
                                    <p:cond delay="0"/>
                                  </p:stCondLst>
                                  <p:childTnLst>
                                    <p:set>
                                      <p:cBhvr>
                                        <p:cTn id="226" dur="1" fill="hold">
                                          <p:stCondLst>
                                            <p:cond delay="0"/>
                                          </p:stCondLst>
                                        </p:cTn>
                                        <p:tgtEl>
                                          <p:spTgt spid="58"/>
                                        </p:tgtEl>
                                        <p:attrNameLst>
                                          <p:attrName>style.visibility</p:attrName>
                                        </p:attrNameLst>
                                      </p:cBhvr>
                                      <p:to>
                                        <p:strVal val="visible"/>
                                      </p:to>
                                    </p:set>
                                    <p:animEffect transition="in" filter="wipe(right)">
                                      <p:cBhvr>
                                        <p:cTn id="227" dur="500"/>
                                        <p:tgtEl>
                                          <p:spTgt spid="58"/>
                                        </p:tgtEl>
                                      </p:cBhvr>
                                    </p:animEffect>
                                  </p:childTnLst>
                                </p:cTn>
                              </p:par>
                              <p:par>
                                <p:cTn id="228" presetID="22" presetClass="entr" presetSubtype="2" fill="hold" grpId="0" nodeType="withEffect">
                                  <p:stCondLst>
                                    <p:cond delay="0"/>
                                  </p:stCondLst>
                                  <p:childTnLst>
                                    <p:set>
                                      <p:cBhvr>
                                        <p:cTn id="229" dur="1" fill="hold">
                                          <p:stCondLst>
                                            <p:cond delay="0"/>
                                          </p:stCondLst>
                                        </p:cTn>
                                        <p:tgtEl>
                                          <p:spTgt spid="59"/>
                                        </p:tgtEl>
                                        <p:attrNameLst>
                                          <p:attrName>style.visibility</p:attrName>
                                        </p:attrNameLst>
                                      </p:cBhvr>
                                      <p:to>
                                        <p:strVal val="visible"/>
                                      </p:to>
                                    </p:set>
                                    <p:animEffect transition="in" filter="wipe(right)">
                                      <p:cBhvr>
                                        <p:cTn id="230" dur="500"/>
                                        <p:tgtEl>
                                          <p:spTgt spid="59"/>
                                        </p:tgtEl>
                                      </p:cBhvr>
                                    </p:animEffect>
                                  </p:childTnLst>
                                </p:cTn>
                              </p:par>
                            </p:childTnLst>
                          </p:cTn>
                        </p:par>
                        <p:par>
                          <p:cTn id="231" fill="hold">
                            <p:stCondLst>
                              <p:cond delay="3500"/>
                            </p:stCondLst>
                            <p:childTnLst>
                              <p:par>
                                <p:cTn id="232" presetID="16" presetClass="entr" presetSubtype="37" fill="hold" grpId="0" nodeType="afterEffect">
                                  <p:stCondLst>
                                    <p:cond delay="0"/>
                                  </p:stCondLst>
                                  <p:childTnLst>
                                    <p:set>
                                      <p:cBhvr>
                                        <p:cTn id="233" dur="1" fill="hold">
                                          <p:stCondLst>
                                            <p:cond delay="0"/>
                                          </p:stCondLst>
                                        </p:cTn>
                                        <p:tgtEl>
                                          <p:spTgt spid="81"/>
                                        </p:tgtEl>
                                        <p:attrNameLst>
                                          <p:attrName>style.visibility</p:attrName>
                                        </p:attrNameLst>
                                      </p:cBhvr>
                                      <p:to>
                                        <p:strVal val="visible"/>
                                      </p:to>
                                    </p:set>
                                    <p:animEffect transition="in" filter="barn(outVertical)">
                                      <p:cBhvr>
                                        <p:cTn id="234" dur="10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P spid="31" grpId="0"/>
      <p:bldP spid="32" grpId="0"/>
      <p:bldP spid="33" grpId="0"/>
      <p:bldP spid="34" grpId="0"/>
      <p:bldP spid="35" grpId="0"/>
      <p:bldP spid="36" grpId="0"/>
      <p:bldP spid="37" grpId="0"/>
      <p:bldP spid="38" grpId="0"/>
      <p:bldP spid="39" grpId="0"/>
      <p:bldP spid="40" grpId="0"/>
      <p:bldP spid="41" grpId="0"/>
      <p:bldP spid="42" grpId="0"/>
      <p:bldP spid="43" grpId="0"/>
      <p:bldP spid="44" grpId="0"/>
      <p:bldP spid="45" grpId="0"/>
      <p:bldP spid="46" grpId="0" animBg="1"/>
      <p:bldP spid="47" grpId="0" animBg="1"/>
      <p:bldP spid="48" grpId="0" animBg="1"/>
      <p:bldP spid="49" grpId="0" animBg="1"/>
      <p:bldP spid="50" grpId="0" animBg="1"/>
      <p:bldP spid="51" grpId="0" animBg="1"/>
      <p:bldP spid="52" grpId="0" animBg="1"/>
      <p:bldP spid="53" grpId="0"/>
      <p:bldP spid="54" grpId="0"/>
      <p:bldP spid="55" grpId="0"/>
      <p:bldP spid="56" grpId="0"/>
      <p:bldP spid="57" grpId="0"/>
      <p:bldP spid="58" grpId="0"/>
      <p:bldP spid="59" grpId="0"/>
      <p:bldP spid="60" grpId="0" animBg="1"/>
      <p:bldP spid="61" grpId="0" animBg="1"/>
      <p:bldP spid="62" grpId="0" animBg="1"/>
      <p:bldP spid="63" grpId="0" animBg="1"/>
      <p:bldP spid="64" grpId="0" animBg="1"/>
      <p:bldP spid="65" grpId="0" animBg="1"/>
      <p:bldP spid="66" grpId="0" animBg="1"/>
      <p:bldP spid="67" grpId="0"/>
      <p:bldP spid="68" grpId="0"/>
      <p:bldP spid="69" grpId="0"/>
      <p:bldP spid="70" grpId="0"/>
      <p:bldP spid="71" grpId="0"/>
      <p:bldP spid="72" grpId="0"/>
      <p:bldP spid="73" grpId="0"/>
      <p:bldP spid="74" grpId="0"/>
      <p:bldP spid="75" grpId="0"/>
      <p:bldP spid="76" grpId="0"/>
      <p:bldP spid="77" grpId="0"/>
      <p:bldP spid="78" grpId="0"/>
      <p:bldP spid="79" grpId="0"/>
      <p:bldP spid="80" grpId="0"/>
      <p:bldP spid="81" grpId="0" bldLvl="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0"/>
          <p:cNvSpPr>
            <a:spLocks noChangeArrowheads="1"/>
          </p:cNvSpPr>
          <p:nvPr/>
        </p:nvSpPr>
        <p:spPr bwMode="auto">
          <a:xfrm>
            <a:off x="2216154" y="2425824"/>
            <a:ext cx="9975849" cy="2006355"/>
          </a:xfrm>
          <a:prstGeom prst="rect">
            <a:avLst/>
          </a:prstGeom>
          <a:solidFill>
            <a:srgbClr val="36505C">
              <a:alpha val="20000"/>
            </a:srgbClr>
          </a:solidFill>
          <a:ln>
            <a:noFill/>
          </a:ln>
          <a:effectLst/>
        </p:spPr>
        <p:txBody>
          <a:bodyPr wrap="none" anchor="ctr"/>
          <a:lstStyle/>
          <a:p>
            <a:pPr>
              <a:defRPr/>
            </a:pPr>
            <a:endParaRPr lang="zh-CN" altLang="en-US" sz="1800" dirty="0">
              <a:solidFill>
                <a:srgbClr val="333333"/>
              </a:solidFill>
              <a:latin typeface="Calibri" panose="020F0502020204030204"/>
              <a:ea typeface="微软雅黑" panose="020B0503020204020204" pitchFamily="34" charset="-122"/>
            </a:endParaRPr>
          </a:p>
        </p:txBody>
      </p:sp>
      <p:sp>
        <p:nvSpPr>
          <p:cNvPr id="3" name="Freeform 34"/>
          <p:cNvSpPr/>
          <p:nvPr/>
        </p:nvSpPr>
        <p:spPr bwMode="auto">
          <a:xfrm>
            <a:off x="2" y="2425824"/>
            <a:ext cx="5471663" cy="2006355"/>
          </a:xfrm>
          <a:custGeom>
            <a:avLst/>
            <a:gdLst/>
            <a:ahLst/>
            <a:cxnLst/>
            <a:rect l="l" t="t" r="r" b="b"/>
            <a:pathLst>
              <a:path w="4103747" h="1504766">
                <a:moveTo>
                  <a:pt x="0" y="0"/>
                </a:moveTo>
                <a:cubicBezTo>
                  <a:pt x="442960" y="0"/>
                  <a:pt x="1380722" y="0"/>
                  <a:pt x="3365993" y="0"/>
                </a:cubicBezTo>
                <a:cubicBezTo>
                  <a:pt x="3759462" y="0"/>
                  <a:pt x="4103747" y="345356"/>
                  <a:pt x="4103747" y="764717"/>
                </a:cubicBezTo>
                <a:cubicBezTo>
                  <a:pt x="4103747" y="1159410"/>
                  <a:pt x="3759462" y="1504766"/>
                  <a:pt x="3365993" y="1504766"/>
                </a:cubicBezTo>
                <a:cubicBezTo>
                  <a:pt x="3365993" y="1504766"/>
                  <a:pt x="3365993" y="1504766"/>
                  <a:pt x="0" y="1504766"/>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1800" dirty="0">
              <a:solidFill>
                <a:srgbClr val="333333"/>
              </a:solidFill>
              <a:latin typeface="Calibri" panose="020F0502020204030204"/>
              <a:ea typeface="微软雅黑" panose="020B0503020204020204" pitchFamily="34" charset="-122"/>
            </a:endParaRPr>
          </a:p>
        </p:txBody>
      </p:sp>
      <p:sp>
        <p:nvSpPr>
          <p:cNvPr id="4" name="Oval 35"/>
          <p:cNvSpPr>
            <a:spLocks noChangeArrowheads="1"/>
          </p:cNvSpPr>
          <p:nvPr/>
        </p:nvSpPr>
        <p:spPr bwMode="auto">
          <a:xfrm>
            <a:off x="3634271" y="2591269"/>
            <a:ext cx="1706149" cy="1709603"/>
          </a:xfrm>
          <a:prstGeom prst="ellipse">
            <a:avLst/>
          </a:prstGeom>
          <a:solidFill>
            <a:schemeClr val="bg2"/>
          </a:solidFill>
          <a:ln>
            <a:noFill/>
          </a:ln>
        </p:spPr>
        <p:txBody>
          <a:bodyPr/>
          <a:lstStyle/>
          <a:p>
            <a:pPr>
              <a:defRPr/>
            </a:pPr>
            <a:endParaRPr lang="zh-CN" altLang="en-US" sz="1800" dirty="0">
              <a:solidFill>
                <a:srgbClr val="333333"/>
              </a:solidFill>
              <a:latin typeface="Calibri" panose="020F0502020204030204"/>
              <a:ea typeface="微软雅黑" panose="020B0503020204020204" pitchFamily="34" charset="-122"/>
            </a:endParaRPr>
          </a:p>
        </p:txBody>
      </p:sp>
      <p:sp>
        <p:nvSpPr>
          <p:cNvPr id="6" name="矩形 5"/>
          <p:cNvSpPr/>
          <p:nvPr/>
        </p:nvSpPr>
        <p:spPr>
          <a:xfrm>
            <a:off x="6096746" y="3034081"/>
            <a:ext cx="1273105" cy="1323183"/>
          </a:xfrm>
          <a:prstGeom prst="rect">
            <a:avLst/>
          </a:prstGeom>
        </p:spPr>
        <p:txBody>
          <a:bodyPr wrap="none">
            <a:spAutoFit/>
          </a:bodyPr>
          <a:lstStyle/>
          <a:p>
            <a:pPr marL="228600" indent="-228600">
              <a:lnSpc>
                <a:spcPct val="150000"/>
              </a:lnSpc>
              <a:buFont typeface="Wingdings" panose="05000000000000000000" pitchFamily="2" charset="2"/>
              <a:buChar char="ü"/>
              <a:defRPr/>
            </a:pPr>
            <a:r>
              <a:rPr lang="zh-CN" altLang="en-US" sz="1335" dirty="0">
                <a:ln w="6350">
                  <a:noFill/>
                </a:ln>
                <a:solidFill>
                  <a:srgbClr val="FFFFFF">
                    <a:lumMod val="50000"/>
                  </a:srgbClr>
                </a:solidFill>
                <a:latin typeface="微软雅黑" panose="020B0503020204020204" pitchFamily="34" charset="-122"/>
                <a:ea typeface="微软雅黑" panose="020B0503020204020204" pitchFamily="34" charset="-122"/>
              </a:rPr>
              <a:t>添加小标题</a:t>
            </a:r>
            <a:endParaRPr lang="en-US" altLang="zh-CN" sz="1335" dirty="0">
              <a:ln w="6350">
                <a:noFill/>
              </a:ln>
              <a:solidFill>
                <a:srgbClr val="FFFFFF">
                  <a:lumMod val="50000"/>
                </a:srgbClr>
              </a:solidFill>
              <a:latin typeface="微软雅黑" panose="020B0503020204020204" pitchFamily="34" charset="-122"/>
              <a:ea typeface="微软雅黑" panose="020B0503020204020204" pitchFamily="34" charset="-122"/>
            </a:endParaRPr>
          </a:p>
          <a:p>
            <a:pPr marL="228600" indent="-228600">
              <a:lnSpc>
                <a:spcPct val="150000"/>
              </a:lnSpc>
              <a:buFont typeface="Wingdings" panose="05000000000000000000" pitchFamily="2" charset="2"/>
              <a:buChar char="ü"/>
              <a:defRPr/>
            </a:pPr>
            <a:r>
              <a:rPr lang="zh-CN" altLang="en-US" sz="1335" dirty="0">
                <a:ln w="6350">
                  <a:noFill/>
                </a:ln>
                <a:solidFill>
                  <a:srgbClr val="FFFFFF">
                    <a:lumMod val="50000"/>
                  </a:srgbClr>
                </a:solidFill>
                <a:latin typeface="微软雅黑" panose="020B0503020204020204" pitchFamily="34" charset="-122"/>
                <a:ea typeface="微软雅黑" panose="020B0503020204020204" pitchFamily="34" charset="-122"/>
              </a:rPr>
              <a:t>添加小标题</a:t>
            </a:r>
            <a:endParaRPr lang="en-US" altLang="zh-CN" sz="1335" dirty="0">
              <a:ln w="6350">
                <a:noFill/>
              </a:ln>
              <a:solidFill>
                <a:srgbClr val="FFFFFF">
                  <a:lumMod val="50000"/>
                </a:srgbClr>
              </a:solidFill>
              <a:latin typeface="微软雅黑" panose="020B0503020204020204" pitchFamily="34" charset="-122"/>
              <a:ea typeface="微软雅黑" panose="020B0503020204020204" pitchFamily="34" charset="-122"/>
            </a:endParaRPr>
          </a:p>
          <a:p>
            <a:pPr marL="228600" indent="-228600">
              <a:lnSpc>
                <a:spcPct val="150000"/>
              </a:lnSpc>
              <a:buFont typeface="Wingdings" panose="05000000000000000000" pitchFamily="2" charset="2"/>
              <a:buChar char="ü"/>
              <a:defRPr/>
            </a:pPr>
            <a:r>
              <a:rPr lang="zh-CN" altLang="en-US" sz="1335" dirty="0">
                <a:ln w="6350">
                  <a:noFill/>
                </a:ln>
                <a:solidFill>
                  <a:srgbClr val="FFFFFF">
                    <a:lumMod val="50000"/>
                  </a:srgbClr>
                </a:solidFill>
                <a:latin typeface="微软雅黑" panose="020B0503020204020204" pitchFamily="34" charset="-122"/>
                <a:ea typeface="微软雅黑" panose="020B0503020204020204" pitchFamily="34" charset="-122"/>
              </a:rPr>
              <a:t>添加小标题</a:t>
            </a:r>
            <a:endParaRPr lang="en-US" altLang="zh-CN" sz="1335" dirty="0">
              <a:ln w="6350">
                <a:noFill/>
              </a:ln>
              <a:solidFill>
                <a:srgbClr val="FFFFFF">
                  <a:lumMod val="50000"/>
                </a:srgbClr>
              </a:solidFill>
              <a:latin typeface="微软雅黑" panose="020B0503020204020204" pitchFamily="34" charset="-122"/>
              <a:ea typeface="微软雅黑" panose="020B0503020204020204" pitchFamily="34" charset="-122"/>
            </a:endParaRPr>
          </a:p>
          <a:p>
            <a:pPr marL="228600" indent="-228600">
              <a:lnSpc>
                <a:spcPct val="150000"/>
              </a:lnSpc>
              <a:buFont typeface="Wingdings" panose="05000000000000000000" pitchFamily="2" charset="2"/>
              <a:buChar char="ü"/>
              <a:defRPr/>
            </a:pPr>
            <a:r>
              <a:rPr lang="zh-CN" altLang="en-US" sz="1335" dirty="0">
                <a:ln w="6350">
                  <a:noFill/>
                </a:ln>
                <a:solidFill>
                  <a:srgbClr val="FFFFFF">
                    <a:lumMod val="50000"/>
                  </a:srgbClr>
                </a:solidFill>
                <a:latin typeface="微软雅黑" panose="020B0503020204020204" pitchFamily="34" charset="-122"/>
                <a:ea typeface="微软雅黑" panose="020B0503020204020204" pitchFamily="34" charset="-122"/>
              </a:rPr>
              <a:t>添加小标题</a:t>
            </a:r>
            <a:endParaRPr lang="en-US" altLang="zh-CN" sz="1335" dirty="0">
              <a:ln w="6350">
                <a:noFill/>
              </a:ln>
              <a:solidFill>
                <a:srgbClr val="FFFFFF">
                  <a:lumMod val="50000"/>
                </a:srgbClr>
              </a:solidFill>
              <a:latin typeface="微软雅黑" panose="020B0503020204020204" pitchFamily="34" charset="-122"/>
              <a:ea typeface="微软雅黑" panose="020B0503020204020204" pitchFamily="34" charset="-122"/>
            </a:endParaRPr>
          </a:p>
        </p:txBody>
      </p:sp>
      <p:sp>
        <p:nvSpPr>
          <p:cNvPr id="7" name="矩形 6"/>
          <p:cNvSpPr/>
          <p:nvPr/>
        </p:nvSpPr>
        <p:spPr>
          <a:xfrm>
            <a:off x="6096745" y="2500599"/>
            <a:ext cx="1666130" cy="502766"/>
          </a:xfrm>
          <a:prstGeom prst="rect">
            <a:avLst/>
          </a:prstGeom>
        </p:spPr>
        <p:txBody>
          <a:bodyPr wrap="square">
            <a:spAutoFit/>
          </a:bodyPr>
          <a:lstStyle/>
          <a:p>
            <a:pPr>
              <a:defRPr/>
            </a:pPr>
            <a:r>
              <a:rPr lang="zh-CN" altLang="en-US" sz="2665" b="1" dirty="0">
                <a:ln w="6350">
                  <a:noFill/>
                </a:ln>
                <a:solidFill>
                  <a:srgbClr val="333333"/>
                </a:solidFill>
                <a:latin typeface="微软雅黑" panose="020B0503020204020204" pitchFamily="34" charset="-122"/>
                <a:ea typeface="微软雅黑" panose="020B0503020204020204" pitchFamily="34" charset="-122"/>
              </a:rPr>
              <a:t>添加标题</a:t>
            </a:r>
            <a:endParaRPr lang="zh-CN" altLang="en-US" sz="2665" b="1" dirty="0">
              <a:ln w="6350">
                <a:noFill/>
              </a:ln>
              <a:solidFill>
                <a:srgbClr val="333333"/>
              </a:solidFill>
              <a:latin typeface="微软雅黑" panose="020B0503020204020204" pitchFamily="34" charset="-122"/>
              <a:ea typeface="微软雅黑" panose="020B0503020204020204" pitchFamily="34" charset="-122"/>
            </a:endParaRPr>
          </a:p>
        </p:txBody>
      </p:sp>
      <p:sp>
        <p:nvSpPr>
          <p:cNvPr id="8" name="Freeform 9"/>
          <p:cNvSpPr>
            <a:spLocks noEditPoints="1"/>
          </p:cNvSpPr>
          <p:nvPr/>
        </p:nvSpPr>
        <p:spPr bwMode="auto">
          <a:xfrm>
            <a:off x="3886241" y="3003365"/>
            <a:ext cx="1265309" cy="824444"/>
          </a:xfrm>
          <a:custGeom>
            <a:avLst/>
            <a:gdLst>
              <a:gd name="T0" fmla="*/ 58 w 215"/>
              <a:gd name="T1" fmla="*/ 83 h 140"/>
              <a:gd name="T2" fmla="*/ 58 w 215"/>
              <a:gd name="T3" fmla="*/ 91 h 140"/>
              <a:gd name="T4" fmla="*/ 161 w 215"/>
              <a:gd name="T5" fmla="*/ 87 h 140"/>
              <a:gd name="T6" fmla="*/ 58 w 215"/>
              <a:gd name="T7" fmla="*/ 73 h 140"/>
              <a:gd name="T8" fmla="*/ 98 w 215"/>
              <a:gd name="T9" fmla="*/ 73 h 140"/>
              <a:gd name="T10" fmla="*/ 102 w 215"/>
              <a:gd name="T11" fmla="*/ 34 h 140"/>
              <a:gd name="T12" fmla="*/ 58 w 215"/>
              <a:gd name="T13" fmla="*/ 30 h 140"/>
              <a:gd name="T14" fmla="*/ 54 w 215"/>
              <a:gd name="T15" fmla="*/ 69 h 140"/>
              <a:gd name="T16" fmla="*/ 63 w 215"/>
              <a:gd name="T17" fmla="*/ 38 h 140"/>
              <a:gd name="T18" fmla="*/ 94 w 215"/>
              <a:gd name="T19" fmla="*/ 38 h 140"/>
              <a:gd name="T20" fmla="*/ 63 w 215"/>
              <a:gd name="T21" fmla="*/ 65 h 140"/>
              <a:gd name="T22" fmla="*/ 27 w 215"/>
              <a:gd name="T23" fmla="*/ 121 h 140"/>
              <a:gd name="T24" fmla="*/ 189 w 215"/>
              <a:gd name="T25" fmla="*/ 121 h 140"/>
              <a:gd name="T26" fmla="*/ 196 w 215"/>
              <a:gd name="T27" fmla="*/ 7 h 140"/>
              <a:gd name="T28" fmla="*/ 27 w 215"/>
              <a:gd name="T29" fmla="*/ 0 h 140"/>
              <a:gd name="T30" fmla="*/ 20 w 215"/>
              <a:gd name="T31" fmla="*/ 114 h 140"/>
              <a:gd name="T32" fmla="*/ 33 w 215"/>
              <a:gd name="T33" fmla="*/ 13 h 140"/>
              <a:gd name="T34" fmla="*/ 182 w 215"/>
              <a:gd name="T35" fmla="*/ 13 h 140"/>
              <a:gd name="T36" fmla="*/ 33 w 215"/>
              <a:gd name="T37" fmla="*/ 107 h 140"/>
              <a:gd name="T38" fmla="*/ 157 w 215"/>
              <a:gd name="T39" fmla="*/ 48 h 140"/>
              <a:gd name="T40" fmla="*/ 111 w 215"/>
              <a:gd name="T41" fmla="*/ 48 h 140"/>
              <a:gd name="T42" fmla="*/ 111 w 215"/>
              <a:gd name="T43" fmla="*/ 56 h 140"/>
              <a:gd name="T44" fmla="*/ 161 w 215"/>
              <a:gd name="T45" fmla="*/ 52 h 140"/>
              <a:gd name="T46" fmla="*/ 157 w 215"/>
              <a:gd name="T47" fmla="*/ 65 h 140"/>
              <a:gd name="T48" fmla="*/ 111 w 215"/>
              <a:gd name="T49" fmla="*/ 65 h 140"/>
              <a:gd name="T50" fmla="*/ 111 w 215"/>
              <a:gd name="T51" fmla="*/ 73 h 140"/>
              <a:gd name="T52" fmla="*/ 161 w 215"/>
              <a:gd name="T53" fmla="*/ 69 h 140"/>
              <a:gd name="T54" fmla="*/ 157 w 215"/>
              <a:gd name="T55" fmla="*/ 30 h 140"/>
              <a:gd name="T56" fmla="*/ 111 w 215"/>
              <a:gd name="T57" fmla="*/ 30 h 140"/>
              <a:gd name="T58" fmla="*/ 111 w 215"/>
              <a:gd name="T59" fmla="*/ 38 h 140"/>
              <a:gd name="T60" fmla="*/ 161 w 215"/>
              <a:gd name="T61" fmla="*/ 34 h 140"/>
              <a:gd name="T62" fmla="*/ 209 w 215"/>
              <a:gd name="T63" fmla="*/ 127 h 140"/>
              <a:gd name="T64" fmla="*/ 7 w 215"/>
              <a:gd name="T65" fmla="*/ 127 h 140"/>
              <a:gd name="T66" fmla="*/ 7 w 215"/>
              <a:gd name="T67" fmla="*/ 140 h 140"/>
              <a:gd name="T68" fmla="*/ 215 w 215"/>
              <a:gd name="T69" fmla="*/ 13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5" h="140">
                <a:moveTo>
                  <a:pt x="157" y="83"/>
                </a:moveTo>
                <a:cubicBezTo>
                  <a:pt x="58" y="83"/>
                  <a:pt x="58" y="83"/>
                  <a:pt x="58" y="83"/>
                </a:cubicBezTo>
                <a:cubicBezTo>
                  <a:pt x="56" y="83"/>
                  <a:pt x="54" y="84"/>
                  <a:pt x="54" y="87"/>
                </a:cubicBezTo>
                <a:cubicBezTo>
                  <a:pt x="54" y="89"/>
                  <a:pt x="56" y="91"/>
                  <a:pt x="58" y="91"/>
                </a:cubicBezTo>
                <a:cubicBezTo>
                  <a:pt x="157" y="91"/>
                  <a:pt x="157" y="91"/>
                  <a:pt x="157" y="91"/>
                </a:cubicBezTo>
                <a:cubicBezTo>
                  <a:pt x="159" y="91"/>
                  <a:pt x="161" y="89"/>
                  <a:pt x="161" y="87"/>
                </a:cubicBezTo>
                <a:cubicBezTo>
                  <a:pt x="161" y="84"/>
                  <a:pt x="159" y="83"/>
                  <a:pt x="157" y="83"/>
                </a:cubicBezTo>
                <a:close/>
                <a:moveTo>
                  <a:pt x="58" y="73"/>
                </a:moveTo>
                <a:cubicBezTo>
                  <a:pt x="58" y="73"/>
                  <a:pt x="58" y="73"/>
                  <a:pt x="58" y="73"/>
                </a:cubicBezTo>
                <a:cubicBezTo>
                  <a:pt x="98" y="73"/>
                  <a:pt x="98" y="73"/>
                  <a:pt x="98" y="73"/>
                </a:cubicBezTo>
                <a:cubicBezTo>
                  <a:pt x="100" y="73"/>
                  <a:pt x="102" y="71"/>
                  <a:pt x="102" y="69"/>
                </a:cubicBezTo>
                <a:cubicBezTo>
                  <a:pt x="102" y="34"/>
                  <a:pt x="102" y="34"/>
                  <a:pt x="102" y="34"/>
                </a:cubicBezTo>
                <a:cubicBezTo>
                  <a:pt x="102" y="32"/>
                  <a:pt x="100" y="30"/>
                  <a:pt x="98" y="30"/>
                </a:cubicBezTo>
                <a:cubicBezTo>
                  <a:pt x="58" y="30"/>
                  <a:pt x="58" y="30"/>
                  <a:pt x="58" y="30"/>
                </a:cubicBezTo>
                <a:cubicBezTo>
                  <a:pt x="56" y="30"/>
                  <a:pt x="54" y="32"/>
                  <a:pt x="54" y="34"/>
                </a:cubicBezTo>
                <a:cubicBezTo>
                  <a:pt x="54" y="69"/>
                  <a:pt x="54" y="69"/>
                  <a:pt x="54" y="69"/>
                </a:cubicBezTo>
                <a:cubicBezTo>
                  <a:pt x="54" y="71"/>
                  <a:pt x="56" y="73"/>
                  <a:pt x="58" y="73"/>
                </a:cubicBezTo>
                <a:close/>
                <a:moveTo>
                  <a:pt x="63" y="38"/>
                </a:moveTo>
                <a:cubicBezTo>
                  <a:pt x="63" y="38"/>
                  <a:pt x="63" y="38"/>
                  <a:pt x="63" y="38"/>
                </a:cubicBezTo>
                <a:cubicBezTo>
                  <a:pt x="94" y="38"/>
                  <a:pt x="94" y="38"/>
                  <a:pt x="94" y="38"/>
                </a:cubicBezTo>
                <a:cubicBezTo>
                  <a:pt x="94" y="65"/>
                  <a:pt x="94" y="65"/>
                  <a:pt x="94" y="65"/>
                </a:cubicBezTo>
                <a:cubicBezTo>
                  <a:pt x="63" y="65"/>
                  <a:pt x="63" y="65"/>
                  <a:pt x="63" y="65"/>
                </a:cubicBezTo>
                <a:cubicBezTo>
                  <a:pt x="63" y="38"/>
                  <a:pt x="63" y="38"/>
                  <a:pt x="63" y="38"/>
                </a:cubicBezTo>
                <a:close/>
                <a:moveTo>
                  <a:pt x="27" y="121"/>
                </a:moveTo>
                <a:cubicBezTo>
                  <a:pt x="27" y="121"/>
                  <a:pt x="27" y="121"/>
                  <a:pt x="27" y="121"/>
                </a:cubicBezTo>
                <a:cubicBezTo>
                  <a:pt x="189" y="121"/>
                  <a:pt x="189" y="121"/>
                  <a:pt x="189" y="121"/>
                </a:cubicBezTo>
                <a:cubicBezTo>
                  <a:pt x="193" y="121"/>
                  <a:pt x="196" y="118"/>
                  <a:pt x="196" y="114"/>
                </a:cubicBezTo>
                <a:cubicBezTo>
                  <a:pt x="196" y="7"/>
                  <a:pt x="196" y="7"/>
                  <a:pt x="196" y="7"/>
                </a:cubicBezTo>
                <a:cubicBezTo>
                  <a:pt x="196" y="3"/>
                  <a:pt x="193" y="0"/>
                  <a:pt x="189" y="0"/>
                </a:cubicBezTo>
                <a:cubicBezTo>
                  <a:pt x="27" y="0"/>
                  <a:pt x="27" y="0"/>
                  <a:pt x="27" y="0"/>
                </a:cubicBezTo>
                <a:cubicBezTo>
                  <a:pt x="23" y="0"/>
                  <a:pt x="20" y="3"/>
                  <a:pt x="20" y="7"/>
                </a:cubicBezTo>
                <a:cubicBezTo>
                  <a:pt x="20" y="114"/>
                  <a:pt x="20" y="114"/>
                  <a:pt x="20" y="114"/>
                </a:cubicBezTo>
                <a:cubicBezTo>
                  <a:pt x="20" y="118"/>
                  <a:pt x="23" y="121"/>
                  <a:pt x="27" y="121"/>
                </a:cubicBezTo>
                <a:close/>
                <a:moveTo>
                  <a:pt x="33" y="13"/>
                </a:moveTo>
                <a:cubicBezTo>
                  <a:pt x="33" y="13"/>
                  <a:pt x="33" y="13"/>
                  <a:pt x="33" y="13"/>
                </a:cubicBezTo>
                <a:cubicBezTo>
                  <a:pt x="182" y="13"/>
                  <a:pt x="182" y="13"/>
                  <a:pt x="182" y="13"/>
                </a:cubicBezTo>
                <a:cubicBezTo>
                  <a:pt x="182" y="107"/>
                  <a:pt x="182" y="107"/>
                  <a:pt x="182" y="107"/>
                </a:cubicBezTo>
                <a:cubicBezTo>
                  <a:pt x="33" y="107"/>
                  <a:pt x="33" y="107"/>
                  <a:pt x="33" y="107"/>
                </a:cubicBezTo>
                <a:cubicBezTo>
                  <a:pt x="33" y="13"/>
                  <a:pt x="33" y="13"/>
                  <a:pt x="33" y="13"/>
                </a:cubicBezTo>
                <a:close/>
                <a:moveTo>
                  <a:pt x="157" y="48"/>
                </a:moveTo>
                <a:cubicBezTo>
                  <a:pt x="157" y="48"/>
                  <a:pt x="157" y="48"/>
                  <a:pt x="157" y="48"/>
                </a:cubicBezTo>
                <a:cubicBezTo>
                  <a:pt x="111" y="48"/>
                  <a:pt x="111" y="48"/>
                  <a:pt x="111" y="48"/>
                </a:cubicBezTo>
                <a:cubicBezTo>
                  <a:pt x="108" y="48"/>
                  <a:pt x="107" y="49"/>
                  <a:pt x="107" y="52"/>
                </a:cubicBezTo>
                <a:cubicBezTo>
                  <a:pt x="107" y="54"/>
                  <a:pt x="108" y="56"/>
                  <a:pt x="111" y="56"/>
                </a:cubicBezTo>
                <a:cubicBezTo>
                  <a:pt x="157" y="56"/>
                  <a:pt x="157" y="56"/>
                  <a:pt x="157" y="56"/>
                </a:cubicBezTo>
                <a:cubicBezTo>
                  <a:pt x="159" y="56"/>
                  <a:pt x="161" y="54"/>
                  <a:pt x="161" y="52"/>
                </a:cubicBezTo>
                <a:cubicBezTo>
                  <a:pt x="161" y="49"/>
                  <a:pt x="159" y="48"/>
                  <a:pt x="157" y="48"/>
                </a:cubicBezTo>
                <a:close/>
                <a:moveTo>
                  <a:pt x="157" y="65"/>
                </a:moveTo>
                <a:cubicBezTo>
                  <a:pt x="157" y="65"/>
                  <a:pt x="157" y="65"/>
                  <a:pt x="157" y="65"/>
                </a:cubicBezTo>
                <a:cubicBezTo>
                  <a:pt x="111" y="65"/>
                  <a:pt x="111" y="65"/>
                  <a:pt x="111" y="65"/>
                </a:cubicBezTo>
                <a:cubicBezTo>
                  <a:pt x="108" y="65"/>
                  <a:pt x="107" y="67"/>
                  <a:pt x="107" y="69"/>
                </a:cubicBezTo>
                <a:cubicBezTo>
                  <a:pt x="107" y="71"/>
                  <a:pt x="108" y="73"/>
                  <a:pt x="111" y="73"/>
                </a:cubicBezTo>
                <a:cubicBezTo>
                  <a:pt x="157" y="73"/>
                  <a:pt x="157" y="73"/>
                  <a:pt x="157" y="73"/>
                </a:cubicBezTo>
                <a:cubicBezTo>
                  <a:pt x="159" y="73"/>
                  <a:pt x="161" y="71"/>
                  <a:pt x="161" y="69"/>
                </a:cubicBezTo>
                <a:cubicBezTo>
                  <a:pt x="161" y="67"/>
                  <a:pt x="159" y="65"/>
                  <a:pt x="157" y="65"/>
                </a:cubicBezTo>
                <a:close/>
                <a:moveTo>
                  <a:pt x="157" y="30"/>
                </a:moveTo>
                <a:cubicBezTo>
                  <a:pt x="157" y="30"/>
                  <a:pt x="157" y="30"/>
                  <a:pt x="157" y="30"/>
                </a:cubicBezTo>
                <a:cubicBezTo>
                  <a:pt x="111" y="30"/>
                  <a:pt x="111" y="30"/>
                  <a:pt x="111" y="30"/>
                </a:cubicBezTo>
                <a:cubicBezTo>
                  <a:pt x="108" y="30"/>
                  <a:pt x="107" y="32"/>
                  <a:pt x="107" y="34"/>
                </a:cubicBezTo>
                <a:cubicBezTo>
                  <a:pt x="107" y="37"/>
                  <a:pt x="108" y="38"/>
                  <a:pt x="111" y="38"/>
                </a:cubicBezTo>
                <a:cubicBezTo>
                  <a:pt x="157" y="38"/>
                  <a:pt x="157" y="38"/>
                  <a:pt x="157" y="38"/>
                </a:cubicBezTo>
                <a:cubicBezTo>
                  <a:pt x="159" y="38"/>
                  <a:pt x="161" y="37"/>
                  <a:pt x="161" y="34"/>
                </a:cubicBezTo>
                <a:cubicBezTo>
                  <a:pt x="161" y="32"/>
                  <a:pt x="159" y="30"/>
                  <a:pt x="157" y="30"/>
                </a:cubicBezTo>
                <a:close/>
                <a:moveTo>
                  <a:pt x="209" y="127"/>
                </a:moveTo>
                <a:cubicBezTo>
                  <a:pt x="209" y="127"/>
                  <a:pt x="209" y="127"/>
                  <a:pt x="209" y="127"/>
                </a:cubicBezTo>
                <a:cubicBezTo>
                  <a:pt x="7" y="127"/>
                  <a:pt x="7" y="127"/>
                  <a:pt x="7" y="127"/>
                </a:cubicBezTo>
                <a:cubicBezTo>
                  <a:pt x="3" y="127"/>
                  <a:pt x="0" y="130"/>
                  <a:pt x="0" y="134"/>
                </a:cubicBezTo>
                <a:cubicBezTo>
                  <a:pt x="0" y="137"/>
                  <a:pt x="3" y="140"/>
                  <a:pt x="7" y="140"/>
                </a:cubicBezTo>
                <a:cubicBezTo>
                  <a:pt x="209" y="140"/>
                  <a:pt x="209" y="140"/>
                  <a:pt x="209" y="140"/>
                </a:cubicBezTo>
                <a:cubicBezTo>
                  <a:pt x="212" y="140"/>
                  <a:pt x="215" y="137"/>
                  <a:pt x="215" y="134"/>
                </a:cubicBezTo>
                <a:cubicBezTo>
                  <a:pt x="215" y="130"/>
                  <a:pt x="212" y="127"/>
                  <a:pt x="209" y="127"/>
                </a:cubicBezTo>
                <a:close/>
              </a:path>
            </a:pathLst>
          </a:custGeom>
          <a:solidFill>
            <a:srgbClr val="538C76"/>
          </a:solidFill>
          <a:ln>
            <a:noFill/>
          </a:ln>
        </p:spPr>
        <p:txBody>
          <a:bodyPr vert="horz" wrap="square" lIns="121920" tIns="60960" rIns="121920" bIns="60960" numCol="1" anchor="t" anchorCtr="0" compatLnSpc="1"/>
          <a:lstStyle/>
          <a:p>
            <a:pPr>
              <a:defRPr/>
            </a:pPr>
            <a:endParaRPr lang="zh-CN" altLang="en-US" dirty="0">
              <a:solidFill>
                <a:srgbClr val="333333"/>
              </a:solidFill>
              <a:latin typeface="Calibri" panose="020F0502020204030204"/>
              <a:ea typeface="微软雅黑" panose="020B0503020204020204" pitchFamily="34" charset="-122"/>
            </a:endParaRPr>
          </a:p>
        </p:txBody>
      </p:sp>
    </p:spTree>
  </p:cSld>
  <p:clrMapOvr>
    <a:masterClrMapping/>
  </p:clrMapOvr>
  <p:transition spd="med" advTm="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0-#ppt_w/2"/>
                                          </p:val>
                                        </p:tav>
                                        <p:tav tm="100000">
                                          <p:val>
                                            <p:strVal val="#ppt_x"/>
                                          </p:val>
                                        </p:tav>
                                      </p:tavLst>
                                    </p:anim>
                                    <p:anim calcmode="lin" valueType="num">
                                      <p:cBhvr additive="base">
                                        <p:cTn id="16" dur="500" fill="hold"/>
                                        <p:tgtEl>
                                          <p:spTgt spid="3"/>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0-#ppt_w/2"/>
                                          </p:val>
                                        </p:tav>
                                        <p:tav tm="100000">
                                          <p:val>
                                            <p:strVal val="#ppt_x"/>
                                          </p:val>
                                        </p:tav>
                                      </p:tavLst>
                                    </p:anim>
                                    <p:anim calcmode="lin" valueType="num">
                                      <p:cBhvr additive="base">
                                        <p:cTn id="20" dur="500" fill="hold"/>
                                        <p:tgtEl>
                                          <p:spTgt spid="4"/>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0-#ppt_w/2"/>
                                          </p:val>
                                        </p:tav>
                                        <p:tav tm="100000">
                                          <p:val>
                                            <p:strVal val="#ppt_x"/>
                                          </p:val>
                                        </p:tav>
                                      </p:tavLst>
                                    </p:anim>
                                    <p:anim calcmode="lin" valueType="num">
                                      <p:cBhvr additive="base">
                                        <p:cTn id="24" dur="500" fill="hold"/>
                                        <p:tgtEl>
                                          <p:spTgt spid="6"/>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0-#ppt_w/2"/>
                                          </p:val>
                                        </p:tav>
                                        <p:tav tm="100000">
                                          <p:val>
                                            <p:strVal val="#ppt_x"/>
                                          </p:val>
                                        </p:tav>
                                      </p:tavLst>
                                    </p:anim>
                                    <p:anim calcmode="lin" valueType="num">
                                      <p:cBhvr additive="base">
                                        <p:cTn id="2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 grpId="0"/>
      <p:bldP spid="7" grpId="0"/>
      <p:bldP spid="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19050" y="3623519"/>
            <a:ext cx="12211050" cy="0"/>
          </a:xfrm>
          <a:custGeom>
            <a:avLst/>
            <a:gdLst>
              <a:gd name="connsiteX0" fmla="*/ 0 w 12211050"/>
              <a:gd name="connsiteY0" fmla="*/ 0 h 0"/>
              <a:gd name="connsiteX1" fmla="*/ 12211050 w 12211050"/>
              <a:gd name="connsiteY1" fmla="*/ 0 h 0"/>
            </a:gdLst>
            <a:ahLst/>
            <a:cxnLst>
              <a:cxn ang="0">
                <a:pos x="connsiteX0" y="connsiteY0"/>
              </a:cxn>
              <a:cxn ang="0">
                <a:pos x="connsiteX1" y="connsiteY1"/>
              </a:cxn>
            </a:cxnLst>
            <a:rect l="l" t="t" r="r" b="b"/>
            <a:pathLst>
              <a:path w="12211050">
                <a:moveTo>
                  <a:pt x="0" y="0"/>
                </a:moveTo>
                <a:lnTo>
                  <a:pt x="12211050" y="0"/>
                </a:lnTo>
              </a:path>
            </a:pathLst>
          </a:cu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3" name="文本框 25"/>
          <p:cNvSpPr txBox="1">
            <a:spLocks noChangeArrowheads="1"/>
          </p:cNvSpPr>
          <p:nvPr/>
        </p:nvSpPr>
        <p:spPr bwMode="auto">
          <a:xfrm>
            <a:off x="889000" y="3640982"/>
            <a:ext cx="1069524" cy="523220"/>
          </a:xfrm>
          <a:prstGeom prst="rect">
            <a:avLst/>
          </a:prstGeom>
          <a:noFill/>
          <a:ln w="9525">
            <a:noFill/>
            <a:miter lim="800000"/>
          </a:ln>
        </p:spPr>
        <p:txBody>
          <a:bodyPr wrap="none">
            <a:spAutoFit/>
          </a:bodyPr>
          <a:lstStyle/>
          <a:p>
            <a:r>
              <a:rPr lang="en-US" altLang="zh-CN" sz="2800" b="1" dirty="0">
                <a:solidFill>
                  <a:schemeClr val="bg2">
                    <a:lumMod val="50000"/>
                  </a:schemeClr>
                </a:solidFill>
                <a:latin typeface="微软雅黑" panose="020B0503020204020204" pitchFamily="34" charset="-122"/>
                <a:ea typeface="微软雅黑" panose="020B0503020204020204" pitchFamily="34" charset="-122"/>
              </a:rPr>
              <a:t>2013</a:t>
            </a:r>
            <a:endParaRPr lang="zh-CN" altLang="en-US" sz="12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4" name="文本框 26"/>
          <p:cNvSpPr txBox="1">
            <a:spLocks noChangeArrowheads="1"/>
          </p:cNvSpPr>
          <p:nvPr/>
        </p:nvSpPr>
        <p:spPr bwMode="auto">
          <a:xfrm>
            <a:off x="3776663" y="3640982"/>
            <a:ext cx="1069524" cy="523220"/>
          </a:xfrm>
          <a:prstGeom prst="rect">
            <a:avLst/>
          </a:prstGeom>
          <a:noFill/>
          <a:ln w="9525">
            <a:noFill/>
            <a:miter lim="800000"/>
          </a:ln>
        </p:spPr>
        <p:txBody>
          <a:bodyPr wrap="none">
            <a:spAutoFit/>
          </a:bodyPr>
          <a:lstStyle/>
          <a:p>
            <a:r>
              <a:rPr lang="en-US" altLang="zh-CN" sz="2800" b="1" dirty="0">
                <a:solidFill>
                  <a:schemeClr val="bg2">
                    <a:lumMod val="50000"/>
                  </a:schemeClr>
                </a:solidFill>
                <a:latin typeface="微软雅黑" panose="020B0503020204020204" pitchFamily="34" charset="-122"/>
                <a:ea typeface="微软雅黑" panose="020B0503020204020204" pitchFamily="34" charset="-122"/>
              </a:rPr>
              <a:t>2014</a:t>
            </a:r>
            <a:endParaRPr lang="zh-CN" altLang="en-US" sz="12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5" name="文本框 27"/>
          <p:cNvSpPr txBox="1">
            <a:spLocks noChangeArrowheads="1"/>
          </p:cNvSpPr>
          <p:nvPr/>
        </p:nvSpPr>
        <p:spPr bwMode="auto">
          <a:xfrm>
            <a:off x="6664325" y="3640982"/>
            <a:ext cx="1069524" cy="523220"/>
          </a:xfrm>
          <a:prstGeom prst="rect">
            <a:avLst/>
          </a:prstGeom>
          <a:noFill/>
          <a:ln w="9525">
            <a:noFill/>
            <a:miter lim="800000"/>
          </a:ln>
        </p:spPr>
        <p:txBody>
          <a:bodyPr wrap="none">
            <a:spAutoFit/>
          </a:bodyPr>
          <a:lstStyle/>
          <a:p>
            <a:r>
              <a:rPr lang="en-US" altLang="zh-CN" sz="2800" b="1" dirty="0">
                <a:solidFill>
                  <a:schemeClr val="bg2">
                    <a:lumMod val="50000"/>
                  </a:schemeClr>
                </a:solidFill>
                <a:latin typeface="微软雅黑" panose="020B0503020204020204" pitchFamily="34" charset="-122"/>
                <a:ea typeface="微软雅黑" panose="020B0503020204020204" pitchFamily="34" charset="-122"/>
              </a:rPr>
              <a:t>2015</a:t>
            </a:r>
            <a:endParaRPr lang="zh-CN" altLang="en-US" sz="12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6" name="文本框 28"/>
          <p:cNvSpPr txBox="1">
            <a:spLocks noChangeArrowheads="1"/>
          </p:cNvSpPr>
          <p:nvPr/>
        </p:nvSpPr>
        <p:spPr bwMode="auto">
          <a:xfrm>
            <a:off x="9551988" y="3640982"/>
            <a:ext cx="1069524" cy="523220"/>
          </a:xfrm>
          <a:prstGeom prst="rect">
            <a:avLst/>
          </a:prstGeom>
          <a:noFill/>
          <a:ln w="9525">
            <a:noFill/>
            <a:miter lim="800000"/>
          </a:ln>
        </p:spPr>
        <p:txBody>
          <a:bodyPr wrap="none">
            <a:spAutoFit/>
          </a:bodyPr>
          <a:lstStyle/>
          <a:p>
            <a:r>
              <a:rPr lang="en-US" altLang="zh-CN" sz="2800" b="1" dirty="0">
                <a:solidFill>
                  <a:schemeClr val="bg2">
                    <a:lumMod val="50000"/>
                  </a:schemeClr>
                </a:solidFill>
                <a:latin typeface="微软雅黑" panose="020B0503020204020204" pitchFamily="34" charset="-122"/>
                <a:ea typeface="微软雅黑" panose="020B0503020204020204" pitchFamily="34" charset="-122"/>
              </a:rPr>
              <a:t>2016</a:t>
            </a:r>
            <a:endParaRPr lang="zh-CN" altLang="en-US" sz="1200" b="1" dirty="0">
              <a:solidFill>
                <a:schemeClr val="bg2">
                  <a:lumMod val="50000"/>
                </a:schemeClr>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819150" y="1832819"/>
            <a:ext cx="2057400" cy="1377950"/>
            <a:chOff x="819150" y="2190750"/>
            <a:chExt cx="2057400" cy="1377950"/>
          </a:xfrm>
        </p:grpSpPr>
        <p:sp>
          <p:nvSpPr>
            <p:cNvPr id="8" name="矩形标注 7"/>
            <p:cNvSpPr/>
            <p:nvPr/>
          </p:nvSpPr>
          <p:spPr>
            <a:xfrm>
              <a:off x="819150" y="2190750"/>
              <a:ext cx="2057400" cy="1377950"/>
            </a:xfrm>
            <a:prstGeom prst="wedgeRectCallout">
              <a:avLst>
                <a:gd name="adj1" fmla="val -28240"/>
                <a:gd name="adj2" fmla="val 7908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 name="文本框 41"/>
            <p:cNvSpPr txBox="1">
              <a:spLocks noChangeArrowheads="1"/>
            </p:cNvSpPr>
            <p:nvPr/>
          </p:nvSpPr>
          <p:spPr bwMode="auto">
            <a:xfrm>
              <a:off x="1054646" y="2545827"/>
              <a:ext cx="1521119" cy="707886"/>
            </a:xfrm>
            <a:prstGeom prst="rect">
              <a:avLst/>
            </a:prstGeom>
            <a:noFill/>
            <a:ln w="9525">
              <a:noFill/>
              <a:miter lim="800000"/>
            </a:ln>
          </p:spPr>
          <p:txBody>
            <a:bodyPr wrap="square">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这里添加你</a:t>
              </a:r>
              <a:endParaRPr lang="en-US" altLang="zh-CN" sz="2000" dirty="0">
                <a:solidFill>
                  <a:schemeClr val="bg1"/>
                </a:solidFill>
                <a:latin typeface="微软雅黑" panose="020B0503020204020204" pitchFamily="34" charset="-122"/>
                <a:ea typeface="微软雅黑" panose="020B0503020204020204" pitchFamily="34" charset="-122"/>
              </a:endParaRPr>
            </a:p>
            <a:p>
              <a:pPr algn="ctr"/>
              <a:r>
                <a:rPr lang="zh-CN" altLang="en-US" sz="2000" dirty="0">
                  <a:solidFill>
                    <a:schemeClr val="bg1"/>
                  </a:solidFill>
                  <a:latin typeface="微软雅黑" panose="020B0503020204020204" pitchFamily="34" charset="-122"/>
                  <a:ea typeface="微软雅黑" panose="020B0503020204020204" pitchFamily="34" charset="-122"/>
                </a:rPr>
                <a:t>的标题内容</a:t>
              </a:r>
              <a:endParaRPr lang="zh-CN" altLang="en-US" sz="2000" b="1" dirty="0">
                <a:solidFill>
                  <a:srgbClr val="FFF6E7"/>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414422" y="4370978"/>
            <a:ext cx="2296408" cy="1723112"/>
            <a:chOff x="4793125" y="1242834"/>
            <a:chExt cx="2296408" cy="1723112"/>
          </a:xfrm>
        </p:grpSpPr>
        <p:sp>
          <p:nvSpPr>
            <p:cNvPr id="11" name="文本框 65"/>
            <p:cNvSpPr txBox="1">
              <a:spLocks noChangeArrowheads="1"/>
            </p:cNvSpPr>
            <p:nvPr/>
          </p:nvSpPr>
          <p:spPr bwMode="auto">
            <a:xfrm>
              <a:off x="4793125" y="1642507"/>
              <a:ext cx="2296408" cy="1323439"/>
            </a:xfrm>
            <a:prstGeom prst="rect">
              <a:avLst/>
            </a:prstGeom>
            <a:noFill/>
            <a:ln w="9525">
              <a:noFill/>
              <a:miter lim="800000"/>
            </a:ln>
          </p:spPr>
          <p:txBody>
            <a:bodyPr wrap="square">
              <a:spAutoFit/>
            </a:bodyPr>
            <a:lstStyle/>
            <a:p>
              <a:pPr algn="just"/>
              <a:r>
                <a:rPr lang="zh-CN" altLang="en-US" sz="1600" dirty="0">
                  <a:solidFill>
                    <a:schemeClr val="bg2">
                      <a:lumMod val="50000"/>
                    </a:schemeClr>
                  </a:solidFill>
                  <a:latin typeface="微软雅黑" panose="020B0503020204020204" pitchFamily="34" charset="-122"/>
                  <a:ea typeface="微软雅黑" panose="020B0503020204020204" pitchFamily="34" charset="-122"/>
                </a:rPr>
                <a:t>在这里添加你需要的文字内容，请根据自己要求更改。在这里添加你需要的文字内容，请根据自己要求更改。</a:t>
              </a:r>
              <a:endParaRPr lang="zh-CN" altLang="en-US" sz="16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12" name="文本框 66"/>
            <p:cNvSpPr txBox="1">
              <a:spLocks noChangeArrowheads="1"/>
            </p:cNvSpPr>
            <p:nvPr/>
          </p:nvSpPr>
          <p:spPr bwMode="auto">
            <a:xfrm>
              <a:off x="5178051" y="1242834"/>
              <a:ext cx="1723549" cy="400110"/>
            </a:xfrm>
            <a:prstGeom prst="rect">
              <a:avLst/>
            </a:prstGeom>
            <a:noFill/>
            <a:ln w="9525">
              <a:noFill/>
              <a:miter lim="800000"/>
            </a:ln>
          </p:spPr>
          <p:txBody>
            <a:bodyPr wrap="none">
              <a:spAutoFit/>
            </a:bodyPr>
            <a:lstStyle/>
            <a:p>
              <a:r>
                <a:rPr lang="zh-CN" altLang="en-US" sz="2000" b="1" dirty="0">
                  <a:solidFill>
                    <a:schemeClr val="bg2">
                      <a:lumMod val="50000"/>
                    </a:schemeClr>
                  </a:solidFill>
                  <a:latin typeface="微软雅黑" panose="020B0503020204020204" pitchFamily="34" charset="-122"/>
                  <a:ea typeface="微软雅黑" panose="020B0503020204020204" pitchFamily="34" charset="-122"/>
                </a:rPr>
                <a:t>点击添加内容</a:t>
              </a:r>
              <a:endParaRPr lang="zh-CN" altLang="en-US" sz="2000" b="1" dirty="0">
                <a:solidFill>
                  <a:schemeClr val="bg2">
                    <a:lumMod val="50000"/>
                  </a:schemeClr>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3301427" y="4370978"/>
            <a:ext cx="2217715" cy="1723112"/>
            <a:chOff x="4853184" y="1242834"/>
            <a:chExt cx="2217715" cy="1723112"/>
          </a:xfrm>
        </p:grpSpPr>
        <p:sp>
          <p:nvSpPr>
            <p:cNvPr id="14" name="文本框 65"/>
            <p:cNvSpPr txBox="1">
              <a:spLocks noChangeArrowheads="1"/>
            </p:cNvSpPr>
            <p:nvPr/>
          </p:nvSpPr>
          <p:spPr bwMode="auto">
            <a:xfrm>
              <a:off x="4853184" y="1642507"/>
              <a:ext cx="2217715" cy="1323439"/>
            </a:xfrm>
            <a:prstGeom prst="rect">
              <a:avLst/>
            </a:prstGeom>
            <a:noFill/>
            <a:ln w="9525">
              <a:noFill/>
              <a:miter lim="800000"/>
            </a:ln>
          </p:spPr>
          <p:txBody>
            <a:bodyPr wrap="square">
              <a:spAutoFit/>
            </a:bodyPr>
            <a:lstStyle/>
            <a:p>
              <a:pPr algn="just"/>
              <a:r>
                <a:rPr lang="zh-CN" altLang="en-US" sz="1600" dirty="0">
                  <a:solidFill>
                    <a:schemeClr val="bg2">
                      <a:lumMod val="50000"/>
                    </a:schemeClr>
                  </a:solidFill>
                  <a:latin typeface="微软雅黑" panose="020B0503020204020204" pitchFamily="34" charset="-122"/>
                  <a:ea typeface="微软雅黑" panose="020B0503020204020204" pitchFamily="34" charset="-122"/>
                </a:rPr>
                <a:t>在这里添加你需要的文字内容，请根据自己要求更改。在这里添加你需要的文字内容，请根据自己要求更改。</a:t>
              </a:r>
              <a:endParaRPr lang="zh-CN" altLang="en-US" sz="16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15" name="文本框 66"/>
            <p:cNvSpPr txBox="1">
              <a:spLocks noChangeArrowheads="1"/>
            </p:cNvSpPr>
            <p:nvPr/>
          </p:nvSpPr>
          <p:spPr bwMode="auto">
            <a:xfrm>
              <a:off x="5178051" y="1242834"/>
              <a:ext cx="1723549" cy="400110"/>
            </a:xfrm>
            <a:prstGeom prst="rect">
              <a:avLst/>
            </a:prstGeom>
            <a:noFill/>
            <a:ln w="9525">
              <a:noFill/>
              <a:miter lim="800000"/>
            </a:ln>
          </p:spPr>
          <p:txBody>
            <a:bodyPr wrap="none">
              <a:spAutoFit/>
            </a:bodyPr>
            <a:lstStyle/>
            <a:p>
              <a:r>
                <a:rPr lang="zh-CN" altLang="en-US" sz="2000" b="1" dirty="0">
                  <a:solidFill>
                    <a:schemeClr val="bg2">
                      <a:lumMod val="50000"/>
                    </a:schemeClr>
                  </a:solidFill>
                  <a:latin typeface="微软雅黑" panose="020B0503020204020204" pitchFamily="34" charset="-122"/>
                  <a:ea typeface="微软雅黑" panose="020B0503020204020204" pitchFamily="34" charset="-122"/>
                </a:rPr>
                <a:t>点击添加内容</a:t>
              </a:r>
              <a:endParaRPr lang="zh-CN" altLang="en-US" sz="2000" b="1" dirty="0">
                <a:solidFill>
                  <a:schemeClr val="bg2">
                    <a:lumMod val="50000"/>
                  </a:schemeClr>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6215562" y="4370978"/>
            <a:ext cx="2327916" cy="1723112"/>
            <a:chOff x="4789729" y="1242834"/>
            <a:chExt cx="2327916" cy="1723112"/>
          </a:xfrm>
        </p:grpSpPr>
        <p:sp>
          <p:nvSpPr>
            <p:cNvPr id="17" name="文本框 65"/>
            <p:cNvSpPr txBox="1">
              <a:spLocks noChangeArrowheads="1"/>
            </p:cNvSpPr>
            <p:nvPr/>
          </p:nvSpPr>
          <p:spPr bwMode="auto">
            <a:xfrm>
              <a:off x="4789729" y="1642507"/>
              <a:ext cx="2327916" cy="1323439"/>
            </a:xfrm>
            <a:prstGeom prst="rect">
              <a:avLst/>
            </a:prstGeom>
            <a:noFill/>
            <a:ln w="9525">
              <a:noFill/>
              <a:miter lim="800000"/>
            </a:ln>
          </p:spPr>
          <p:txBody>
            <a:bodyPr wrap="square">
              <a:spAutoFit/>
            </a:bodyPr>
            <a:lstStyle/>
            <a:p>
              <a:pPr algn="just"/>
              <a:r>
                <a:rPr lang="zh-CN" altLang="en-US" sz="1600" dirty="0">
                  <a:solidFill>
                    <a:schemeClr val="bg2">
                      <a:lumMod val="50000"/>
                    </a:schemeClr>
                  </a:solidFill>
                  <a:latin typeface="微软雅黑" panose="020B0503020204020204" pitchFamily="34" charset="-122"/>
                  <a:ea typeface="微软雅黑" panose="020B0503020204020204" pitchFamily="34" charset="-122"/>
                </a:rPr>
                <a:t>在这里添加你需要的文字内容，请根据自己要求更改。在这里添加你需要的文字内容，请根据自己要求更改。</a:t>
              </a:r>
              <a:endParaRPr lang="zh-CN" altLang="en-US" sz="16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18" name="文本框 66"/>
            <p:cNvSpPr txBox="1">
              <a:spLocks noChangeArrowheads="1"/>
            </p:cNvSpPr>
            <p:nvPr/>
          </p:nvSpPr>
          <p:spPr bwMode="auto">
            <a:xfrm>
              <a:off x="5178051" y="1242834"/>
              <a:ext cx="1723549" cy="400110"/>
            </a:xfrm>
            <a:prstGeom prst="rect">
              <a:avLst/>
            </a:prstGeom>
            <a:noFill/>
            <a:ln w="9525">
              <a:noFill/>
              <a:miter lim="800000"/>
            </a:ln>
          </p:spPr>
          <p:txBody>
            <a:bodyPr wrap="none">
              <a:spAutoFit/>
            </a:bodyPr>
            <a:lstStyle/>
            <a:p>
              <a:r>
                <a:rPr lang="zh-CN" altLang="en-US" sz="2000" b="1" dirty="0">
                  <a:solidFill>
                    <a:schemeClr val="bg2">
                      <a:lumMod val="50000"/>
                    </a:schemeClr>
                  </a:solidFill>
                  <a:latin typeface="微软雅黑" panose="020B0503020204020204" pitchFamily="34" charset="-122"/>
                  <a:ea typeface="微软雅黑" panose="020B0503020204020204" pitchFamily="34" charset="-122"/>
                </a:rPr>
                <a:t>点击添加内容</a:t>
              </a:r>
              <a:endParaRPr lang="zh-CN" altLang="en-US" sz="2000" b="1" dirty="0">
                <a:solidFill>
                  <a:schemeClr val="bg2">
                    <a:lumMod val="50000"/>
                  </a:schemeClr>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9263558" y="4370978"/>
            <a:ext cx="2249266" cy="1723112"/>
            <a:chOff x="4878906" y="1242834"/>
            <a:chExt cx="2249266" cy="1723112"/>
          </a:xfrm>
        </p:grpSpPr>
        <p:sp>
          <p:nvSpPr>
            <p:cNvPr id="20" name="文本框 65"/>
            <p:cNvSpPr txBox="1">
              <a:spLocks noChangeArrowheads="1"/>
            </p:cNvSpPr>
            <p:nvPr/>
          </p:nvSpPr>
          <p:spPr bwMode="auto">
            <a:xfrm>
              <a:off x="4878906" y="1642507"/>
              <a:ext cx="2249266" cy="1323439"/>
            </a:xfrm>
            <a:prstGeom prst="rect">
              <a:avLst/>
            </a:prstGeom>
            <a:noFill/>
            <a:ln w="9525">
              <a:noFill/>
              <a:miter lim="800000"/>
            </a:ln>
          </p:spPr>
          <p:txBody>
            <a:bodyPr wrap="square">
              <a:spAutoFit/>
            </a:bodyPr>
            <a:lstStyle/>
            <a:p>
              <a:pPr algn="just"/>
              <a:r>
                <a:rPr lang="zh-CN" altLang="en-US" sz="1600" dirty="0">
                  <a:solidFill>
                    <a:schemeClr val="bg2">
                      <a:lumMod val="50000"/>
                    </a:schemeClr>
                  </a:solidFill>
                  <a:latin typeface="微软雅黑" panose="020B0503020204020204" pitchFamily="34" charset="-122"/>
                  <a:ea typeface="微软雅黑" panose="020B0503020204020204" pitchFamily="34" charset="-122"/>
                </a:rPr>
                <a:t>在这里添加你需要的文字内容，请根据自己要求更改。在这里添加你需要的文字内容，请根据自己要求更改。</a:t>
              </a:r>
              <a:endParaRPr lang="zh-CN" altLang="en-US" sz="16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21" name="文本框 66"/>
            <p:cNvSpPr txBox="1">
              <a:spLocks noChangeArrowheads="1"/>
            </p:cNvSpPr>
            <p:nvPr/>
          </p:nvSpPr>
          <p:spPr bwMode="auto">
            <a:xfrm>
              <a:off x="5178051" y="1242834"/>
              <a:ext cx="1723549" cy="400110"/>
            </a:xfrm>
            <a:prstGeom prst="rect">
              <a:avLst/>
            </a:prstGeom>
            <a:noFill/>
            <a:ln w="9525">
              <a:noFill/>
              <a:miter lim="800000"/>
            </a:ln>
          </p:spPr>
          <p:txBody>
            <a:bodyPr wrap="none">
              <a:spAutoFit/>
            </a:bodyPr>
            <a:lstStyle/>
            <a:p>
              <a:r>
                <a:rPr lang="zh-CN" altLang="en-US" sz="2000" b="1" dirty="0">
                  <a:solidFill>
                    <a:schemeClr val="bg2">
                      <a:lumMod val="50000"/>
                    </a:schemeClr>
                  </a:solidFill>
                  <a:latin typeface="微软雅黑" panose="020B0503020204020204" pitchFamily="34" charset="-122"/>
                  <a:ea typeface="微软雅黑" panose="020B0503020204020204" pitchFamily="34" charset="-122"/>
                </a:rPr>
                <a:t>点击添加内容</a:t>
              </a:r>
              <a:endParaRPr lang="zh-CN" altLang="en-US" sz="2000" b="1" dirty="0">
                <a:solidFill>
                  <a:schemeClr val="bg2">
                    <a:lumMod val="50000"/>
                  </a:schemeClr>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3587750" y="1832819"/>
            <a:ext cx="2057400" cy="1377950"/>
            <a:chOff x="3587750" y="2190750"/>
            <a:chExt cx="2057400" cy="1377950"/>
          </a:xfrm>
        </p:grpSpPr>
        <p:sp>
          <p:nvSpPr>
            <p:cNvPr id="23" name="矩形标注 22"/>
            <p:cNvSpPr/>
            <p:nvPr/>
          </p:nvSpPr>
          <p:spPr>
            <a:xfrm>
              <a:off x="3587750" y="2190750"/>
              <a:ext cx="2057400" cy="1377950"/>
            </a:xfrm>
            <a:prstGeom prst="wedgeRectCallout">
              <a:avLst>
                <a:gd name="adj1" fmla="val -28240"/>
                <a:gd name="adj2" fmla="val 7908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sp>
          <p:nvSpPr>
            <p:cNvPr id="24" name="文本框 41"/>
            <p:cNvSpPr txBox="1">
              <a:spLocks noChangeArrowheads="1"/>
            </p:cNvSpPr>
            <p:nvPr/>
          </p:nvSpPr>
          <p:spPr bwMode="auto">
            <a:xfrm>
              <a:off x="3908058" y="2565698"/>
              <a:ext cx="1467068" cy="707886"/>
            </a:xfrm>
            <a:prstGeom prst="rect">
              <a:avLst/>
            </a:prstGeom>
            <a:noFill/>
            <a:ln w="9525">
              <a:noFill/>
              <a:miter lim="800000"/>
            </a:ln>
          </p:spPr>
          <p:txBody>
            <a:bodyPr wrap="none">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这里添加你</a:t>
              </a:r>
              <a:endParaRPr lang="en-US" altLang="zh-CN" sz="2000" dirty="0">
                <a:solidFill>
                  <a:schemeClr val="bg1"/>
                </a:solidFill>
                <a:latin typeface="微软雅黑" panose="020B0503020204020204" pitchFamily="34" charset="-122"/>
                <a:ea typeface="微软雅黑" panose="020B0503020204020204" pitchFamily="34" charset="-122"/>
              </a:endParaRPr>
            </a:p>
            <a:p>
              <a:pPr algn="ctr"/>
              <a:r>
                <a:rPr lang="zh-CN" altLang="en-US" sz="2000" dirty="0">
                  <a:solidFill>
                    <a:schemeClr val="bg1"/>
                  </a:solidFill>
                  <a:latin typeface="微软雅黑" panose="020B0503020204020204" pitchFamily="34" charset="-122"/>
                  <a:ea typeface="微软雅黑" panose="020B0503020204020204" pitchFamily="34" charset="-122"/>
                </a:rPr>
                <a:t>的标题内容</a:t>
              </a:r>
              <a:endParaRPr lang="zh-CN" altLang="en-US" sz="2000" b="1" dirty="0">
                <a:solidFill>
                  <a:srgbClr val="FFF6E7"/>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6496050" y="1832819"/>
            <a:ext cx="2057400" cy="1377950"/>
            <a:chOff x="6496050" y="2190750"/>
            <a:chExt cx="2057400" cy="1377950"/>
          </a:xfrm>
        </p:grpSpPr>
        <p:sp>
          <p:nvSpPr>
            <p:cNvPr id="26" name="矩形标注 25"/>
            <p:cNvSpPr/>
            <p:nvPr/>
          </p:nvSpPr>
          <p:spPr>
            <a:xfrm>
              <a:off x="6496050" y="2190750"/>
              <a:ext cx="2057400" cy="1377950"/>
            </a:xfrm>
            <a:prstGeom prst="wedgeRectCallout">
              <a:avLst>
                <a:gd name="adj1" fmla="val -28240"/>
                <a:gd name="adj2" fmla="val 7908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sp>
          <p:nvSpPr>
            <p:cNvPr id="27" name="文本框 41"/>
            <p:cNvSpPr txBox="1">
              <a:spLocks noChangeArrowheads="1"/>
            </p:cNvSpPr>
            <p:nvPr/>
          </p:nvSpPr>
          <p:spPr bwMode="auto">
            <a:xfrm>
              <a:off x="6860386" y="2577892"/>
              <a:ext cx="1467068" cy="707886"/>
            </a:xfrm>
            <a:prstGeom prst="rect">
              <a:avLst/>
            </a:prstGeom>
            <a:noFill/>
            <a:ln w="9525">
              <a:noFill/>
              <a:miter lim="800000"/>
            </a:ln>
          </p:spPr>
          <p:txBody>
            <a:bodyPr wrap="none">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这里添加你</a:t>
              </a:r>
              <a:endParaRPr lang="en-US" altLang="zh-CN" sz="2000" dirty="0">
                <a:solidFill>
                  <a:schemeClr val="bg1"/>
                </a:solidFill>
                <a:latin typeface="微软雅黑" panose="020B0503020204020204" pitchFamily="34" charset="-122"/>
                <a:ea typeface="微软雅黑" panose="020B0503020204020204" pitchFamily="34" charset="-122"/>
              </a:endParaRPr>
            </a:p>
            <a:p>
              <a:pPr algn="ctr"/>
              <a:r>
                <a:rPr lang="zh-CN" altLang="en-US" sz="2000" dirty="0">
                  <a:solidFill>
                    <a:schemeClr val="bg1"/>
                  </a:solidFill>
                  <a:latin typeface="微软雅黑" panose="020B0503020204020204" pitchFamily="34" charset="-122"/>
                  <a:ea typeface="微软雅黑" panose="020B0503020204020204" pitchFamily="34" charset="-122"/>
                </a:rPr>
                <a:t>的标题内容</a:t>
              </a:r>
              <a:endParaRPr lang="zh-CN" altLang="en-US" sz="2000" b="1" dirty="0">
                <a:solidFill>
                  <a:srgbClr val="FFF6E7"/>
                </a:solidFill>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9407574" y="1832819"/>
            <a:ext cx="2057400" cy="1377950"/>
            <a:chOff x="9582150" y="2190750"/>
            <a:chExt cx="2057400" cy="1377950"/>
          </a:xfrm>
        </p:grpSpPr>
        <p:sp>
          <p:nvSpPr>
            <p:cNvPr id="29" name="矩形标注 28"/>
            <p:cNvSpPr/>
            <p:nvPr/>
          </p:nvSpPr>
          <p:spPr>
            <a:xfrm>
              <a:off x="9582150" y="2190750"/>
              <a:ext cx="2057400" cy="1377950"/>
            </a:xfrm>
            <a:prstGeom prst="wedgeRectCallout">
              <a:avLst>
                <a:gd name="adj1" fmla="val -28240"/>
                <a:gd name="adj2" fmla="val 7908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800"/>
            </a:p>
          </p:txBody>
        </p:sp>
        <p:sp>
          <p:nvSpPr>
            <p:cNvPr id="30" name="文本框 41"/>
            <p:cNvSpPr txBox="1">
              <a:spLocks noChangeArrowheads="1"/>
            </p:cNvSpPr>
            <p:nvPr/>
          </p:nvSpPr>
          <p:spPr bwMode="auto">
            <a:xfrm>
              <a:off x="9911630" y="2565698"/>
              <a:ext cx="1467068" cy="707886"/>
            </a:xfrm>
            <a:prstGeom prst="rect">
              <a:avLst/>
            </a:prstGeom>
            <a:noFill/>
            <a:ln w="9525">
              <a:noFill/>
              <a:miter lim="800000"/>
            </a:ln>
          </p:spPr>
          <p:txBody>
            <a:bodyPr wrap="none">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这里添加你</a:t>
              </a:r>
              <a:endParaRPr lang="en-US" altLang="zh-CN" sz="2000" dirty="0">
                <a:solidFill>
                  <a:schemeClr val="bg1"/>
                </a:solidFill>
                <a:latin typeface="微软雅黑" panose="020B0503020204020204" pitchFamily="34" charset="-122"/>
                <a:ea typeface="微软雅黑" panose="020B0503020204020204" pitchFamily="34" charset="-122"/>
              </a:endParaRPr>
            </a:p>
            <a:p>
              <a:pPr algn="ctr"/>
              <a:r>
                <a:rPr lang="zh-CN" altLang="en-US" sz="2000" dirty="0">
                  <a:solidFill>
                    <a:schemeClr val="bg1"/>
                  </a:solidFill>
                  <a:latin typeface="微软雅黑" panose="020B0503020204020204" pitchFamily="34" charset="-122"/>
                  <a:ea typeface="微软雅黑" panose="020B0503020204020204" pitchFamily="34" charset="-122"/>
                </a:rPr>
                <a:t>的标题内容</a:t>
              </a:r>
              <a:endParaRPr lang="zh-CN" altLang="en-US" sz="2000" b="1" dirty="0">
                <a:solidFill>
                  <a:srgbClr val="FFF6E7"/>
                </a:solidFill>
                <a:latin typeface="微软雅黑" panose="020B0503020204020204" pitchFamily="34" charset="-122"/>
                <a:ea typeface="微软雅黑" panose="020B0503020204020204" pitchFamily="34" charset="-122"/>
              </a:endParaRPr>
            </a:p>
          </p:txBody>
        </p:sp>
      </p:grpSp>
    </p:spTree>
  </p:cSld>
  <p:clrMapOvr>
    <a:masterClrMapping/>
  </p:clrMapOvr>
  <p:transition spd="med" advTm="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up)">
                                      <p:cBhvr>
                                        <p:cTn id="19" dur="500"/>
                                        <p:tgtEl>
                                          <p:spTgt spid="10"/>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500"/>
                                        <p:tgtEl>
                                          <p:spTgt spid="4"/>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ipe(down)">
                                      <p:cBhvr>
                                        <p:cTn id="27" dur="500"/>
                                        <p:tgtEl>
                                          <p:spTgt spid="22"/>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up)">
                                      <p:cBhvr>
                                        <p:cTn id="31" dur="500"/>
                                        <p:tgtEl>
                                          <p:spTgt spid="13"/>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wipe(left)">
                                      <p:cBhvr>
                                        <p:cTn id="35" dur="500"/>
                                        <p:tgtEl>
                                          <p:spTgt spid="5"/>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wipe(down)">
                                      <p:cBhvr>
                                        <p:cTn id="39" dur="500"/>
                                        <p:tgtEl>
                                          <p:spTgt spid="25"/>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wipe(up)">
                                      <p:cBhvr>
                                        <p:cTn id="43" dur="500"/>
                                        <p:tgtEl>
                                          <p:spTgt spid="16"/>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wipe(left)">
                                      <p:cBhvr>
                                        <p:cTn id="47" dur="500"/>
                                        <p:tgtEl>
                                          <p:spTgt spid="6"/>
                                        </p:tgtEl>
                                      </p:cBhvr>
                                    </p:animEffect>
                                  </p:childTnLst>
                                </p:cTn>
                              </p:par>
                            </p:childTnLst>
                          </p:cTn>
                        </p:par>
                        <p:par>
                          <p:cTn id="48" fill="hold">
                            <p:stCondLst>
                              <p:cond delay="5500"/>
                            </p:stCondLst>
                            <p:childTnLst>
                              <p:par>
                                <p:cTn id="49" presetID="22" presetClass="entr" presetSubtype="4" fill="hold" nodeType="after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wipe(down)">
                                      <p:cBhvr>
                                        <p:cTn id="51" dur="500"/>
                                        <p:tgtEl>
                                          <p:spTgt spid="28"/>
                                        </p:tgtEl>
                                      </p:cBhvr>
                                    </p:animEffect>
                                  </p:childTnLst>
                                </p:cTn>
                              </p:par>
                            </p:childTnLst>
                          </p:cTn>
                        </p:par>
                        <p:par>
                          <p:cTn id="52" fill="hold">
                            <p:stCondLst>
                              <p:cond delay="6000"/>
                            </p:stCondLst>
                            <p:childTnLst>
                              <p:par>
                                <p:cTn id="53" presetID="22" presetClass="entr" presetSubtype="1" fill="hold"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wipe(up)">
                                      <p:cBhvr>
                                        <p:cTn id="5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图表 1"/>
          <p:cNvGraphicFramePr/>
          <p:nvPr/>
        </p:nvGraphicFramePr>
        <p:xfrm>
          <a:off x="762422" y="1747646"/>
          <a:ext cx="6357982" cy="3691075"/>
        </p:xfrm>
        <a:graphic>
          <a:graphicData uri="http://schemas.openxmlformats.org/drawingml/2006/chart">
            <c:chart xmlns:c="http://schemas.openxmlformats.org/drawingml/2006/chart" xmlns:r="http://schemas.openxmlformats.org/officeDocument/2006/relationships" r:id="rId1"/>
          </a:graphicData>
        </a:graphic>
      </p:graphicFrame>
      <p:sp>
        <p:nvSpPr>
          <p:cNvPr id="3" name="矩形 2"/>
          <p:cNvSpPr/>
          <p:nvPr/>
        </p:nvSpPr>
        <p:spPr>
          <a:xfrm>
            <a:off x="772748" y="5582720"/>
            <a:ext cx="3586931" cy="6429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点击输入标题文本</a:t>
            </a:r>
            <a:endPar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 name="TextBox 174"/>
          <p:cNvSpPr txBox="1"/>
          <p:nvPr/>
        </p:nvSpPr>
        <p:spPr>
          <a:xfrm>
            <a:off x="7338631" y="2197150"/>
            <a:ext cx="3720935" cy="1182375"/>
          </a:xfrm>
          <a:prstGeom prst="rect">
            <a:avLst/>
          </a:prstGeom>
          <a:noFill/>
        </p:spPr>
        <p:txBody>
          <a:bodyPr wrap="square" rtlCol="0">
            <a:spAutoFit/>
          </a:bodyPr>
          <a:lstStyle/>
          <a:p>
            <a:pPr algn="just">
              <a:lnSpc>
                <a:spcPts val="1735"/>
              </a:lnSpc>
            </a:pPr>
            <a:r>
              <a:rPr lang="zh-CN" altLang="en-US" sz="1400" dirty="0">
                <a:solidFill>
                  <a:schemeClr val="bg2">
                    <a:lumMod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点击输入简要文字内容，文字内容需概括精炼，不用多余的文字修饰，言简意赅的说明分项内容。点击输入简要文字内容，文字内容需概括精炼，不用多余的文字修饰，言简意赅的说明分项内容。</a:t>
            </a:r>
            <a:endParaRPr lang="en-US" altLang="zh-CN" sz="14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5" name="TextBox 175"/>
          <p:cNvSpPr txBox="1"/>
          <p:nvPr/>
        </p:nvSpPr>
        <p:spPr>
          <a:xfrm>
            <a:off x="7324520" y="1838380"/>
            <a:ext cx="3231373" cy="400110"/>
          </a:xfrm>
          <a:prstGeom prst="rect">
            <a:avLst/>
          </a:prstGeom>
          <a:noFill/>
        </p:spPr>
        <p:txBody>
          <a:bodyPr wrap="square" rtlCol="0">
            <a:spAutoFit/>
          </a:bodyPr>
          <a:lstStyle/>
          <a:p>
            <a:pPr fontAlgn="base">
              <a:spcBef>
                <a:spcPct val="0"/>
              </a:spcBef>
              <a:spcAft>
                <a:spcPct val="0"/>
              </a:spcAft>
            </a:pPr>
            <a:r>
              <a:rPr lang="zh-CN" altLang="en-US" sz="2000" b="1" dirty="0">
                <a:solidFill>
                  <a:schemeClr val="bg2">
                    <a:lumMod val="50000"/>
                  </a:schemeClr>
                </a:solidFill>
                <a:latin typeface="微软雅黑" panose="020B0503020204020204" pitchFamily="34" charset="-122"/>
                <a:ea typeface="微软雅黑" panose="020B0503020204020204" pitchFamily="34" charset="-122"/>
              </a:rPr>
              <a:t>单击此处添加标题</a:t>
            </a:r>
            <a:endParaRPr lang="zh-CN" altLang="en-US" sz="20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6" name="TextBox 174"/>
          <p:cNvSpPr txBox="1"/>
          <p:nvPr/>
        </p:nvSpPr>
        <p:spPr>
          <a:xfrm>
            <a:off x="7338632" y="4284112"/>
            <a:ext cx="3720934" cy="1182375"/>
          </a:xfrm>
          <a:prstGeom prst="rect">
            <a:avLst/>
          </a:prstGeom>
          <a:noFill/>
        </p:spPr>
        <p:txBody>
          <a:bodyPr wrap="square" rtlCol="0">
            <a:spAutoFit/>
          </a:bodyPr>
          <a:lstStyle/>
          <a:p>
            <a:pPr algn="just">
              <a:lnSpc>
                <a:spcPts val="1735"/>
              </a:lnSpc>
            </a:pPr>
            <a:r>
              <a:rPr lang="zh-CN" altLang="en-US" sz="1400" dirty="0">
                <a:solidFill>
                  <a:schemeClr val="bg2">
                    <a:lumMod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点击输入简要文字内容，文字内容需概括精炼，不用多余的文字修饰，言简意赅的说明分项内容。点击输入简要文字内容，文字内容需概括精炼，不用多余的文字修饰，言简意赅的说明分项内容。</a:t>
            </a:r>
            <a:endParaRPr lang="en-US" altLang="zh-CN" sz="1400"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7" name="TextBox 175"/>
          <p:cNvSpPr txBox="1"/>
          <p:nvPr/>
        </p:nvSpPr>
        <p:spPr>
          <a:xfrm>
            <a:off x="7324520" y="3925342"/>
            <a:ext cx="3231373" cy="400110"/>
          </a:xfrm>
          <a:prstGeom prst="rect">
            <a:avLst/>
          </a:prstGeom>
          <a:noFill/>
        </p:spPr>
        <p:txBody>
          <a:bodyPr wrap="square" rtlCol="0">
            <a:spAutoFit/>
          </a:bodyPr>
          <a:lstStyle/>
          <a:p>
            <a:pPr fontAlgn="base">
              <a:spcBef>
                <a:spcPct val="0"/>
              </a:spcBef>
              <a:spcAft>
                <a:spcPct val="0"/>
              </a:spcAft>
            </a:pPr>
            <a:r>
              <a:rPr lang="zh-CN" altLang="en-US" sz="2000" b="1" dirty="0">
                <a:solidFill>
                  <a:schemeClr val="bg2">
                    <a:lumMod val="50000"/>
                  </a:schemeClr>
                </a:solidFill>
                <a:latin typeface="微软雅黑" panose="020B0503020204020204" pitchFamily="34" charset="-122"/>
                <a:ea typeface="微软雅黑" panose="020B0503020204020204" pitchFamily="34" charset="-122"/>
              </a:rPr>
              <a:t>单击此处添加标题</a:t>
            </a:r>
            <a:endParaRPr lang="zh-CN" altLang="en-US" sz="20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8" name="TextBox 7"/>
          <p:cNvSpPr txBox="1">
            <a:spLocks noChangeArrowheads="1"/>
          </p:cNvSpPr>
          <p:nvPr/>
        </p:nvSpPr>
        <p:spPr bwMode="auto">
          <a:xfrm>
            <a:off x="1185073" y="2047302"/>
            <a:ext cx="5562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2000" b="1" dirty="0">
                <a:solidFill>
                  <a:schemeClr val="tx1">
                    <a:lumMod val="85000"/>
                    <a:lumOff val="15000"/>
                  </a:schemeClr>
                </a:solidFill>
                <a:latin typeface="微软雅黑" panose="020B0503020204020204" pitchFamily="34" charset="-122"/>
                <a:ea typeface="微软雅黑" panose="020B0503020204020204" pitchFamily="34" charset="-122"/>
              </a:rPr>
              <a:t>86%</a:t>
            </a:r>
            <a:endPar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 name="TextBox 9"/>
          <p:cNvSpPr txBox="1">
            <a:spLocks noChangeArrowheads="1"/>
          </p:cNvSpPr>
          <p:nvPr/>
        </p:nvSpPr>
        <p:spPr bwMode="auto">
          <a:xfrm>
            <a:off x="2616334" y="3226207"/>
            <a:ext cx="5562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2000" b="1" dirty="0">
                <a:solidFill>
                  <a:schemeClr val="tx1">
                    <a:lumMod val="85000"/>
                    <a:lumOff val="15000"/>
                  </a:schemeClr>
                </a:solidFill>
                <a:latin typeface="微软雅黑" panose="020B0503020204020204" pitchFamily="34" charset="-122"/>
                <a:ea typeface="微软雅黑" panose="020B0503020204020204" pitchFamily="34" charset="-122"/>
              </a:rPr>
              <a:t>50%</a:t>
            </a:r>
            <a:endPar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 name="TextBox 9"/>
          <p:cNvSpPr txBox="1">
            <a:spLocks noChangeArrowheads="1"/>
          </p:cNvSpPr>
          <p:nvPr/>
        </p:nvSpPr>
        <p:spPr bwMode="auto">
          <a:xfrm>
            <a:off x="4223873" y="2550092"/>
            <a:ext cx="5562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2000" b="1" dirty="0">
                <a:solidFill>
                  <a:schemeClr val="tx1">
                    <a:lumMod val="85000"/>
                    <a:lumOff val="15000"/>
                  </a:schemeClr>
                </a:solidFill>
                <a:latin typeface="微软雅黑" panose="020B0503020204020204" pitchFamily="34" charset="-122"/>
                <a:ea typeface="微软雅黑" panose="020B0503020204020204" pitchFamily="34" charset="-122"/>
              </a:rPr>
              <a:t>72%</a:t>
            </a:r>
            <a:endPar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1" name="TextBox 9"/>
          <p:cNvSpPr txBox="1">
            <a:spLocks noChangeArrowheads="1"/>
          </p:cNvSpPr>
          <p:nvPr/>
        </p:nvSpPr>
        <p:spPr bwMode="auto">
          <a:xfrm>
            <a:off x="5742729" y="1913207"/>
            <a:ext cx="5562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2000" b="1" dirty="0">
                <a:solidFill>
                  <a:schemeClr val="tx1">
                    <a:lumMod val="85000"/>
                    <a:lumOff val="15000"/>
                  </a:schemeClr>
                </a:solidFill>
                <a:latin typeface="微软雅黑" panose="020B0503020204020204" pitchFamily="34" charset="-122"/>
                <a:ea typeface="微软雅黑" panose="020B0503020204020204" pitchFamily="34" charset="-122"/>
              </a:rPr>
              <a:t>91%</a:t>
            </a:r>
            <a:endPar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2" name="TextBox 11"/>
          <p:cNvSpPr txBox="1">
            <a:spLocks noChangeArrowheads="1"/>
          </p:cNvSpPr>
          <p:nvPr/>
        </p:nvSpPr>
        <p:spPr bwMode="auto">
          <a:xfrm>
            <a:off x="1675882" y="3330062"/>
            <a:ext cx="5562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2000" b="1" dirty="0">
                <a:solidFill>
                  <a:schemeClr val="tx1">
                    <a:lumMod val="85000"/>
                    <a:lumOff val="15000"/>
                  </a:schemeClr>
                </a:solidFill>
                <a:latin typeface="微软雅黑" panose="020B0503020204020204" pitchFamily="34" charset="-122"/>
                <a:ea typeface="微软雅黑" panose="020B0503020204020204" pitchFamily="34" charset="-122"/>
              </a:rPr>
              <a:t>47%</a:t>
            </a:r>
            <a:endPar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3" name="TextBox 9"/>
          <p:cNvSpPr txBox="1">
            <a:spLocks noChangeArrowheads="1"/>
          </p:cNvSpPr>
          <p:nvPr/>
        </p:nvSpPr>
        <p:spPr bwMode="auto">
          <a:xfrm>
            <a:off x="3123396" y="1993535"/>
            <a:ext cx="5562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2000" b="1" dirty="0">
                <a:solidFill>
                  <a:schemeClr val="tx1">
                    <a:lumMod val="85000"/>
                    <a:lumOff val="15000"/>
                  </a:schemeClr>
                </a:solidFill>
                <a:latin typeface="微软雅黑" panose="020B0503020204020204" pitchFamily="34" charset="-122"/>
                <a:ea typeface="微软雅黑" panose="020B0503020204020204" pitchFamily="34" charset="-122"/>
              </a:rPr>
              <a:t>90%</a:t>
            </a:r>
            <a:endPar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4" name="TextBox 9"/>
          <p:cNvSpPr txBox="1">
            <a:spLocks noChangeArrowheads="1"/>
          </p:cNvSpPr>
          <p:nvPr/>
        </p:nvSpPr>
        <p:spPr bwMode="auto">
          <a:xfrm>
            <a:off x="4714682" y="3589645"/>
            <a:ext cx="5562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2000" b="1" dirty="0">
                <a:solidFill>
                  <a:schemeClr val="tx1">
                    <a:lumMod val="85000"/>
                    <a:lumOff val="15000"/>
                  </a:schemeClr>
                </a:solidFill>
                <a:latin typeface="微软雅黑" panose="020B0503020204020204" pitchFamily="34" charset="-122"/>
                <a:ea typeface="微软雅黑" panose="020B0503020204020204" pitchFamily="34" charset="-122"/>
              </a:rPr>
              <a:t>40%</a:t>
            </a:r>
            <a:endPar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5" name="TextBox 9"/>
          <p:cNvSpPr txBox="1">
            <a:spLocks noChangeArrowheads="1"/>
          </p:cNvSpPr>
          <p:nvPr/>
        </p:nvSpPr>
        <p:spPr bwMode="auto">
          <a:xfrm>
            <a:off x="6214996" y="2976520"/>
            <a:ext cx="5562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2000" b="1" dirty="0">
                <a:solidFill>
                  <a:schemeClr val="tx1">
                    <a:lumMod val="85000"/>
                    <a:lumOff val="15000"/>
                  </a:schemeClr>
                </a:solidFill>
                <a:latin typeface="微软雅黑" panose="020B0503020204020204" pitchFamily="34" charset="-122"/>
                <a:ea typeface="微软雅黑" panose="020B0503020204020204" pitchFamily="34" charset="-122"/>
              </a:rPr>
              <a:t>57%</a:t>
            </a:r>
            <a:endPar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6" name="Text Box 42"/>
          <p:cNvSpPr txBox="1">
            <a:spLocks noChangeArrowheads="1"/>
          </p:cNvSpPr>
          <p:nvPr/>
        </p:nvSpPr>
        <p:spPr bwMode="auto">
          <a:xfrm>
            <a:off x="5080339" y="386829"/>
            <a:ext cx="203132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defRPr/>
            </a:pPr>
            <a:r>
              <a:rPr lang="zh-CN" altLang="en-US" sz="1800" b="1" dirty="0">
                <a:solidFill>
                  <a:srgbClr val="36505C"/>
                </a:solidFill>
                <a:latin typeface="Calibri" panose="020F0502020204030204"/>
                <a:ea typeface="微软雅黑" panose="020B0503020204020204" pitchFamily="34" charset="-122"/>
              </a:rPr>
              <a:t>此处添加</a:t>
            </a:r>
            <a:r>
              <a:rPr lang="zh-CN" altLang="en-US" sz="1800" b="1" dirty="0">
                <a:solidFill>
                  <a:srgbClr val="538C76"/>
                </a:solidFill>
                <a:latin typeface="Calibri" panose="020F0502020204030204"/>
                <a:ea typeface="微软雅黑" panose="020B0503020204020204" pitchFamily="34" charset="-122"/>
              </a:rPr>
              <a:t>标题文本</a:t>
            </a:r>
            <a:endParaRPr lang="en-US" altLang="zh-CN" sz="1800" b="1" dirty="0">
              <a:solidFill>
                <a:srgbClr val="538C76"/>
              </a:solidFill>
              <a:latin typeface="Calibri" panose="020F0502020204030204"/>
              <a:ea typeface="微软雅黑" panose="020B0503020204020204" pitchFamily="34" charset="-122"/>
            </a:endParaRPr>
          </a:p>
        </p:txBody>
      </p:sp>
      <p:sp>
        <p:nvSpPr>
          <p:cNvPr id="17" name="Text Box 43"/>
          <p:cNvSpPr txBox="1">
            <a:spLocks noChangeArrowheads="1"/>
          </p:cNvSpPr>
          <p:nvPr/>
        </p:nvSpPr>
        <p:spPr bwMode="auto">
          <a:xfrm>
            <a:off x="4920172" y="757247"/>
            <a:ext cx="2340705" cy="256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defRPr/>
            </a:pPr>
            <a:r>
              <a:rPr lang="en-US" altLang="zh-CN" sz="1065" dirty="0">
                <a:solidFill>
                  <a:srgbClr val="FFFFFF">
                    <a:lumMod val="50000"/>
                  </a:srgbClr>
                </a:solidFill>
                <a:latin typeface="Calibri" panose="020F0502020204030204"/>
                <a:ea typeface="微软雅黑" panose="020B0503020204020204" pitchFamily="34" charset="-122"/>
              </a:rPr>
              <a:t>This is a good space for a short subtitle</a:t>
            </a:r>
            <a:endParaRPr lang="en-US" altLang="zh-CN" sz="1065" dirty="0">
              <a:solidFill>
                <a:srgbClr val="FFFFFF">
                  <a:lumMod val="50000"/>
                </a:srgbClr>
              </a:solidFill>
              <a:latin typeface="Calibri" panose="020F0502020204030204"/>
              <a:ea typeface="微软雅黑" panose="020B0503020204020204" pitchFamily="34" charset="-122"/>
            </a:endParaRPr>
          </a:p>
        </p:txBody>
      </p:sp>
      <p:cxnSp>
        <p:nvCxnSpPr>
          <p:cNvPr id="18" name="直接连接符 17"/>
          <p:cNvCxnSpPr/>
          <p:nvPr/>
        </p:nvCxnSpPr>
        <p:spPr>
          <a:xfrm>
            <a:off x="5635736" y="1116041"/>
            <a:ext cx="920531"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advTm="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1000"/>
                                        <p:tgtEl>
                                          <p:spTgt spid="2"/>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childTnLst>
                          </p:cTn>
                        </p:par>
                        <p:par>
                          <p:cTn id="33" fill="hold">
                            <p:stCondLst>
                              <p:cond delay="1500"/>
                            </p:stCondLst>
                            <p:childTnLst>
                              <p:par>
                                <p:cTn id="34" presetID="22" presetClass="entr" presetSubtype="8" fill="hold" grpId="0" nodeType="after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wipe(left)">
                                      <p:cBhvr>
                                        <p:cTn id="36" dur="500"/>
                                        <p:tgtEl>
                                          <p:spTgt spid="3"/>
                                        </p:tgtEl>
                                      </p:cBhvr>
                                    </p:animEffect>
                                  </p:childTnLst>
                                </p:cTn>
                              </p:par>
                            </p:childTnLst>
                          </p:cTn>
                        </p:par>
                        <p:par>
                          <p:cTn id="37" fill="hold">
                            <p:stCondLst>
                              <p:cond delay="2000"/>
                            </p:stCondLst>
                            <p:childTnLst>
                              <p:par>
                                <p:cTn id="38" presetID="22" presetClass="entr" presetSubtype="8" fill="hold" grpId="0" nodeType="after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wipe(left)">
                                      <p:cBhvr>
                                        <p:cTn id="40" dur="500"/>
                                        <p:tgtEl>
                                          <p:spTgt spid="5"/>
                                        </p:tgtEl>
                                      </p:cBhvr>
                                    </p:animEffect>
                                  </p:childTnLst>
                                </p:cTn>
                              </p:par>
                            </p:childTnLst>
                          </p:cTn>
                        </p:par>
                        <p:par>
                          <p:cTn id="41" fill="hold">
                            <p:stCondLst>
                              <p:cond delay="2500"/>
                            </p:stCondLst>
                            <p:childTnLst>
                              <p:par>
                                <p:cTn id="42" presetID="22" presetClass="entr" presetSubtype="8" fill="hold" grpId="0" nodeType="afterEffect">
                                  <p:stCondLst>
                                    <p:cond delay="0"/>
                                  </p:stCondLst>
                                  <p:childTnLst>
                                    <p:set>
                                      <p:cBhvr>
                                        <p:cTn id="43" dur="1" fill="hold">
                                          <p:stCondLst>
                                            <p:cond delay="0"/>
                                          </p:stCondLst>
                                        </p:cTn>
                                        <p:tgtEl>
                                          <p:spTgt spid="4"/>
                                        </p:tgtEl>
                                        <p:attrNameLst>
                                          <p:attrName>style.visibility</p:attrName>
                                        </p:attrNameLst>
                                      </p:cBhvr>
                                      <p:to>
                                        <p:strVal val="visible"/>
                                      </p:to>
                                    </p:set>
                                    <p:animEffect transition="in" filter="wipe(left)">
                                      <p:cBhvr>
                                        <p:cTn id="44" dur="500"/>
                                        <p:tgtEl>
                                          <p:spTgt spid="4"/>
                                        </p:tgtEl>
                                      </p:cBhvr>
                                    </p:animEffect>
                                  </p:childTnLst>
                                </p:cTn>
                              </p:par>
                            </p:childTnLst>
                          </p:cTn>
                        </p:par>
                        <p:par>
                          <p:cTn id="45" fill="hold">
                            <p:stCondLst>
                              <p:cond delay="3000"/>
                            </p:stCondLst>
                            <p:childTnLst>
                              <p:par>
                                <p:cTn id="46" presetID="22" presetClass="entr" presetSubtype="8"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par>
                          <p:cTn id="49" fill="hold">
                            <p:stCondLst>
                              <p:cond delay="3500"/>
                            </p:stCondLst>
                            <p:childTnLst>
                              <p:par>
                                <p:cTn id="50" presetID="22" presetClass="entr" presetSubtype="8" fill="hold" grpId="0" nodeType="after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wipe(left)">
                                      <p:cBhvr>
                                        <p:cTn id="5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P spid="3" grpId="0"/>
      <p:bldP spid="4" grpId="0"/>
      <p:bldP spid="5" grpId="0"/>
      <p:bldP spid="6" grpId="0"/>
      <p:bldP spid="7" grpId="0"/>
      <p:bldP spid="8" grpId="0"/>
      <p:bldP spid="9" grpId="0"/>
      <p:bldP spid="10" grpId="0"/>
      <p:bldP spid="11" grpId="0"/>
      <p:bldP spid="12" grpId="0"/>
      <p:bldP spid="13" grpId="0"/>
      <p:bldP spid="14" grpId="0"/>
      <p:bldP spid="15"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图片 5" descr="花穗简约绿蓝背景"/>
          <p:cNvPicPr>
            <a:picLocks noChangeAspect="1"/>
          </p:cNvPicPr>
          <p:nvPr/>
        </p:nvPicPr>
        <p:blipFill>
          <a:blip r:embed="rId1"/>
          <a:srcRect l="35552" t="7425" r="587" b="7957"/>
          <a:stretch>
            <a:fillRect/>
          </a:stretch>
        </p:blipFill>
        <p:spPr>
          <a:xfrm rot="16200000">
            <a:off x="2663190" y="-2663190"/>
            <a:ext cx="6903085" cy="12229465"/>
          </a:xfrm>
          <a:prstGeom prst="rect">
            <a:avLst/>
          </a:prstGeom>
        </p:spPr>
      </p:pic>
      <p:sp>
        <p:nvSpPr>
          <p:cNvPr id="2" name="TextBox 26"/>
          <p:cNvSpPr txBox="1"/>
          <p:nvPr/>
        </p:nvSpPr>
        <p:spPr>
          <a:xfrm>
            <a:off x="2220270" y="3015234"/>
            <a:ext cx="7749230" cy="1015663"/>
          </a:xfrm>
          <a:prstGeom prst="rect">
            <a:avLst/>
          </a:prstGeom>
          <a:noFill/>
        </p:spPr>
        <p:txBody>
          <a:bodyPr wrap="square" rtlCol="0">
            <a:spAutoFit/>
          </a:bodyPr>
          <a:lstStyle/>
          <a:p>
            <a:pPr algn="dist"/>
            <a:r>
              <a:rPr lang="zh-CN" altLang="en-US" sz="6000" b="1" dirty="0">
                <a:solidFill>
                  <a:srgbClr val="538C76"/>
                </a:solidFill>
                <a:latin typeface="微软雅黑" panose="020B0503020204020204" pitchFamily="34" charset="-122"/>
                <a:ea typeface="微软雅黑" panose="020B0503020204020204" pitchFamily="34" charset="-122"/>
              </a:rPr>
              <a:t>感谢观看</a:t>
            </a:r>
            <a:endParaRPr lang="zh-CN" altLang="en-US" sz="6000" b="1" dirty="0">
              <a:solidFill>
                <a:srgbClr val="538C76"/>
              </a:solidFill>
              <a:latin typeface="微软雅黑" panose="020B0503020204020204" pitchFamily="34" charset="-122"/>
              <a:ea typeface="微软雅黑" panose="020B0503020204020204" pitchFamily="34" charset="-122"/>
            </a:endParaRPr>
          </a:p>
        </p:txBody>
      </p:sp>
      <p:sp>
        <p:nvSpPr>
          <p:cNvPr id="3" name="TextBox 32"/>
          <p:cNvSpPr txBox="1"/>
          <p:nvPr/>
        </p:nvSpPr>
        <p:spPr>
          <a:xfrm>
            <a:off x="4010824" y="4166123"/>
            <a:ext cx="4249882" cy="400110"/>
          </a:xfrm>
          <a:prstGeom prst="rect">
            <a:avLst/>
          </a:prstGeom>
          <a:noFill/>
        </p:spPr>
        <p:txBody>
          <a:bodyPr wrap="none" rtlCol="0">
            <a:spAutoFit/>
          </a:bodyPr>
          <a:lstStyle/>
          <a:p>
            <a:pPr algn="ctr" eaLnBrk="1" hangingPunct="1">
              <a:buFont typeface="Arial" panose="020B0604020202020204" pitchFamily="34" charset="0"/>
              <a:buNone/>
            </a:pPr>
            <a:r>
              <a:rPr lang="zh-CN" altLang="en-US" sz="2000" dirty="0">
                <a:solidFill>
                  <a:srgbClr val="36505C"/>
                </a:solidFill>
                <a:latin typeface="微软雅黑" panose="020B0503020204020204" pitchFamily="34" charset="-122"/>
                <a:ea typeface="微软雅黑" panose="020B0503020204020204" pitchFamily="34" charset="-122"/>
                <a:cs typeface="微软雅黑" panose="020B0503020204020204" pitchFamily="34" charset="-122"/>
              </a:rPr>
              <a:t>适用于商务总结</a:t>
            </a:r>
            <a:r>
              <a:rPr lang="en-US" altLang="zh-CN" sz="2000" dirty="0">
                <a:solidFill>
                  <a:srgbClr val="36505C"/>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000" dirty="0">
                <a:solidFill>
                  <a:srgbClr val="36505C"/>
                </a:solidFill>
                <a:latin typeface="微软雅黑" panose="020B0503020204020204" pitchFamily="34" charset="-122"/>
                <a:ea typeface="微软雅黑" panose="020B0503020204020204" pitchFamily="34" charset="-122"/>
                <a:cs typeface="微软雅黑" panose="020B0503020204020204" pitchFamily="34" charset="-122"/>
              </a:rPr>
              <a:t>工作总结</a:t>
            </a:r>
            <a:r>
              <a:rPr lang="en-US" altLang="zh-CN" sz="2000" dirty="0">
                <a:solidFill>
                  <a:srgbClr val="36505C"/>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000" dirty="0">
                <a:solidFill>
                  <a:srgbClr val="36505C"/>
                </a:solidFill>
                <a:latin typeface="微软雅黑" panose="020B0503020204020204" pitchFamily="34" charset="-122"/>
                <a:ea typeface="微软雅黑" panose="020B0503020204020204" pitchFamily="34" charset="-122"/>
                <a:cs typeface="微软雅黑" panose="020B0503020204020204" pitchFamily="34" charset="-122"/>
              </a:rPr>
              <a:t>工作计划</a:t>
            </a:r>
            <a:endParaRPr lang="zh-CN" altLang="en-US" sz="2000" dirty="0">
              <a:solidFill>
                <a:srgbClr val="36505C"/>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 name="TextBox 12"/>
          <p:cNvSpPr txBox="1"/>
          <p:nvPr/>
        </p:nvSpPr>
        <p:spPr>
          <a:xfrm>
            <a:off x="3959552" y="1190022"/>
            <a:ext cx="4070345" cy="1938992"/>
          </a:xfrm>
          <a:prstGeom prst="rect">
            <a:avLst/>
          </a:prstGeom>
          <a:noFill/>
        </p:spPr>
        <p:txBody>
          <a:bodyPr wrap="none" rtlCol="0">
            <a:spAutoFit/>
          </a:bodyPr>
          <a:lstStyle/>
          <a:p>
            <a:r>
              <a:rPr lang="en-US" altLang="zh-CN" sz="12000" spc="-300" dirty="0">
                <a:solidFill>
                  <a:srgbClr val="538C76"/>
                </a:solidFill>
                <a:latin typeface="Bodoni MT Black" pitchFamily="18" charset="0"/>
              </a:rPr>
              <a:t>2020</a:t>
            </a:r>
            <a:endParaRPr lang="zh-CN" altLang="en-US" sz="12000" spc="-300" dirty="0">
              <a:solidFill>
                <a:srgbClr val="538C76"/>
              </a:solidFill>
              <a:latin typeface="Bodoni MT Black" pitchFamily="18" charset="0"/>
            </a:endParaRPr>
          </a:p>
        </p:txBody>
      </p:sp>
    </p:spTree>
  </p:cSld>
  <p:clrMapOvr>
    <a:masterClrMapping/>
  </p:clrMapOvr>
  <p:transition spd="med" advTm="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ppt_w</p:attrName>
                                        </p:attrNameLst>
                                      </p:cBhvr>
                                      <p:tavLst>
                                        <p:tav tm="0" fmla="#ppt_w*sin(2.5*pi*$)">
                                          <p:val>
                                            <p:fltVal val="0"/>
                                          </p:val>
                                        </p:tav>
                                        <p:tav tm="100000">
                                          <p:val>
                                            <p:fltVal val="1"/>
                                          </p:val>
                                        </p:tav>
                                      </p:tavLst>
                                    </p:anim>
                                    <p:anim calcmode="lin" valueType="num">
                                      <p:cBhvr>
                                        <p:cTn id="9" dur="1000" fill="hold"/>
                                        <p:tgtEl>
                                          <p:spTgt spid="4"/>
                                        </p:tgtEl>
                                        <p:attrNameLst>
                                          <p:attrName>ppt_h</p:attrName>
                                        </p:attrNameLst>
                                      </p:cBhvr>
                                      <p:tavLst>
                                        <p:tav tm="0">
                                          <p:val>
                                            <p:strVal val="#ppt_h"/>
                                          </p:val>
                                        </p:tav>
                                        <p:tav tm="100000">
                                          <p:val>
                                            <p:strVal val="#ppt_h"/>
                                          </p:val>
                                        </p:tav>
                                      </p:tavLst>
                                    </p:anim>
                                  </p:childTnLst>
                                </p:cTn>
                              </p:par>
                            </p:childTnLst>
                          </p:cTn>
                        </p:par>
                        <p:par>
                          <p:cTn id="10" fill="hold">
                            <p:stCondLst>
                              <p:cond delay="1299"/>
                            </p:stCondLst>
                            <p:childTnLst>
                              <p:par>
                                <p:cTn id="11" presetID="56" presetClass="entr" presetSubtype="0"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 by="(-#ppt_w*2)" calcmode="lin" valueType="num">
                                      <p:cBhvr rctx="PPT">
                                        <p:cTn id="13" dur="500" autoRev="1" fill="hold">
                                          <p:stCondLst>
                                            <p:cond delay="0"/>
                                          </p:stCondLst>
                                        </p:cTn>
                                        <p:tgtEl>
                                          <p:spTgt spid="2"/>
                                        </p:tgtEl>
                                        <p:attrNameLst>
                                          <p:attrName>ppt_w</p:attrName>
                                        </p:attrNameLst>
                                      </p:cBhvr>
                                    </p:anim>
                                    <p:anim by="(#ppt_w*0.50)" calcmode="lin" valueType="num">
                                      <p:cBhvr>
                                        <p:cTn id="14" dur="500" decel="50000" autoRev="1" fill="hold">
                                          <p:stCondLst>
                                            <p:cond delay="0"/>
                                          </p:stCondLst>
                                        </p:cTn>
                                        <p:tgtEl>
                                          <p:spTgt spid="2"/>
                                        </p:tgtEl>
                                        <p:attrNameLst>
                                          <p:attrName>ppt_x</p:attrName>
                                        </p:attrNameLst>
                                      </p:cBhvr>
                                    </p:anim>
                                    <p:anim from="(-#ppt_h/2)" to="(#ppt_y)" calcmode="lin" valueType="num">
                                      <p:cBhvr>
                                        <p:cTn id="15" dur="1000" fill="hold">
                                          <p:stCondLst>
                                            <p:cond delay="0"/>
                                          </p:stCondLst>
                                        </p:cTn>
                                        <p:tgtEl>
                                          <p:spTgt spid="2"/>
                                        </p:tgtEl>
                                        <p:attrNameLst>
                                          <p:attrName>ppt_y</p:attrName>
                                        </p:attrNameLst>
                                      </p:cBhvr>
                                    </p:anim>
                                    <p:animRot by="21600000">
                                      <p:cBhvr>
                                        <p:cTn id="16" dur="1000" fill="hold">
                                          <p:stCondLst>
                                            <p:cond delay="0"/>
                                          </p:stCondLst>
                                        </p:cTn>
                                        <p:tgtEl>
                                          <p:spTgt spid="2"/>
                                        </p:tgtEl>
                                        <p:attrNameLst>
                                          <p:attrName>r</p:attrName>
                                        </p:attrNameLst>
                                      </p:cBhvr>
                                    </p:animRot>
                                  </p:childTnLst>
                                </p:cTn>
                              </p:par>
                            </p:childTnLst>
                          </p:cTn>
                        </p:par>
                        <p:par>
                          <p:cTn id="17" fill="hold">
                            <p:stCondLst>
                              <p:cond delay="2599"/>
                            </p:stCondLst>
                            <p:childTnLst>
                              <p:par>
                                <p:cTn id="18" presetID="40" presetClass="entr" presetSubtype="0" fill="hold" grpId="0" nodeType="afterEffect">
                                  <p:stCondLst>
                                    <p:cond delay="0"/>
                                  </p:stCondLst>
                                  <p:iterate type="lt">
                                    <p:tmPct val="10000"/>
                                  </p:iterate>
                                  <p:childTnLst>
                                    <p:set>
                                      <p:cBhvr>
                                        <p:cTn id="19" dur="1" fill="hold">
                                          <p:stCondLst>
                                            <p:cond delay="0"/>
                                          </p:stCondLst>
                                        </p:cTn>
                                        <p:tgtEl>
                                          <p:spTgt spid="3"/>
                                        </p:tgtEl>
                                        <p:attrNameLst>
                                          <p:attrName>style.visibility</p:attrName>
                                        </p:attrNameLst>
                                      </p:cBhvr>
                                      <p:to>
                                        <p:strVal val="visible"/>
                                      </p:to>
                                    </p:set>
                                    <p:animEffect transition="in" filter="fade">
                                      <p:cBhvr>
                                        <p:cTn id="20" dur="1000"/>
                                        <p:tgtEl>
                                          <p:spTgt spid="3"/>
                                        </p:tgtEl>
                                      </p:cBhvr>
                                    </p:animEffect>
                                    <p:anim calcmode="lin" valueType="num">
                                      <p:cBhvr>
                                        <p:cTn id="21" dur="1000" fill="hold"/>
                                        <p:tgtEl>
                                          <p:spTgt spid="3"/>
                                        </p:tgtEl>
                                        <p:attrNameLst>
                                          <p:attrName>ppt_x</p:attrName>
                                        </p:attrNameLst>
                                      </p:cBhvr>
                                      <p:tavLst>
                                        <p:tav tm="0">
                                          <p:val>
                                            <p:strVal val="#ppt_x-.1"/>
                                          </p:val>
                                        </p:tav>
                                        <p:tav tm="100000">
                                          <p:val>
                                            <p:strVal val="#ppt_x"/>
                                          </p:val>
                                        </p:tav>
                                      </p:tavLst>
                                    </p:anim>
                                    <p:anim calcmode="lin" valueType="num">
                                      <p:cBhvr>
                                        <p:cTn id="22" dur="10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tags/tag1.xml><?xml version="1.0" encoding="utf-8"?>
<p:tagLst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自定义 9">
      <a:dk1>
        <a:srgbClr val="538C76"/>
      </a:dk1>
      <a:lt1>
        <a:sysClr val="window" lastClr="FFFFFF"/>
      </a:lt1>
      <a:dk2>
        <a:srgbClr val="36505C"/>
      </a:dk2>
      <a:lt2>
        <a:srgbClr val="FFFFFF"/>
      </a:lt2>
      <a:accent1>
        <a:srgbClr val="36505C"/>
      </a:accent1>
      <a:accent2>
        <a:srgbClr val="538C76"/>
      </a:accent2>
      <a:accent3>
        <a:srgbClr val="36505C"/>
      </a:accent3>
      <a:accent4>
        <a:srgbClr val="538C76"/>
      </a:accent4>
      <a:accent5>
        <a:srgbClr val="B4B75C"/>
      </a:accent5>
      <a:accent6>
        <a:srgbClr val="36505C"/>
      </a:accent6>
      <a:hlink>
        <a:srgbClr val="538C76"/>
      </a:hlink>
      <a:folHlink>
        <a:srgbClr val="7F7F7F"/>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3411</Words>
  <Application>WPS 演示</Application>
  <PresentationFormat>宽屏</PresentationFormat>
  <Paragraphs>601</Paragraphs>
  <Slides>25</Slides>
  <Notes>25</Notes>
  <HiddenSlides>0</HiddenSlides>
  <MMClips>1</MMClips>
  <ScaleCrop>false</ScaleCrop>
  <HeadingPairs>
    <vt:vector size="6" baseType="variant">
      <vt:variant>
        <vt:lpstr>已用的字体</vt:lpstr>
      </vt:variant>
      <vt:variant>
        <vt:i4>22</vt:i4>
      </vt:variant>
      <vt:variant>
        <vt:lpstr>主题</vt:lpstr>
      </vt:variant>
      <vt:variant>
        <vt:i4>1</vt:i4>
      </vt:variant>
      <vt:variant>
        <vt:lpstr>幻灯片标题</vt:lpstr>
      </vt:variant>
      <vt:variant>
        <vt:i4>25</vt:i4>
      </vt:variant>
    </vt:vector>
  </HeadingPairs>
  <TitlesOfParts>
    <vt:vector size="48" baseType="lpstr">
      <vt:lpstr>Arial</vt:lpstr>
      <vt:lpstr>宋体</vt:lpstr>
      <vt:lpstr>Wingdings</vt:lpstr>
      <vt:lpstr>Calibri</vt:lpstr>
      <vt:lpstr>微软雅黑</vt:lpstr>
      <vt:lpstr>Bodoni MT Black</vt:lpstr>
      <vt:lpstr>Segoe Print</vt:lpstr>
      <vt:lpstr>U.S. 101</vt:lpstr>
      <vt:lpstr>Roboto</vt:lpstr>
      <vt:lpstr>Aller Light</vt:lpstr>
      <vt:lpstr>方正超粗黑简体</vt:lpstr>
      <vt:lpstr>黑体</vt:lpstr>
      <vt:lpstr>Franklin Gothic Book</vt:lpstr>
      <vt:lpstr>Segoe UI Emoji</vt:lpstr>
      <vt:lpstr>Arial Unicode MS</vt:lpstr>
      <vt:lpstr>等线</vt:lpstr>
      <vt:lpstr>Arial Black</vt:lpstr>
      <vt:lpstr>Calibri</vt:lpstr>
      <vt:lpstr>方正兰亭黑_GBK</vt:lpstr>
      <vt:lpstr>等线 Light</vt:lpstr>
      <vt:lpstr>NumberOnly</vt:lpstr>
      <vt:lpstr>Segoe UI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dc:creator>
  <cp:lastModifiedBy>罗祉璇</cp:lastModifiedBy>
  <cp:revision>13</cp:revision>
  <dcterms:created xsi:type="dcterms:W3CDTF">2017-07-07T15:43:00Z</dcterms:created>
  <dcterms:modified xsi:type="dcterms:W3CDTF">2020-08-17T00:48:00Z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2052-11.1.0.9828</vt:lpwstr>
  </property>
</Properties>
</file>