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removePersonalInfoOnSave="1" strictFirstAndLastChars="0" embedTrueTypeFonts="1" saveSubsetFonts="1">
  <p:sldMasterIdLst>
    <p:sldMasterId id="2147483687" r:id="rId1"/>
    <p:sldMasterId id="2147483700" r:id="rId2"/>
    <p:sldMasterId id="2147483708" r:id="rId3"/>
    <p:sldMasterId id="2147483716" r:id="rId4"/>
  </p:sldMasterIdLst>
  <p:notesMasterIdLst>
    <p:notesMasterId r:id="rId45"/>
  </p:notesMasterIdLst>
  <p:handoutMasterIdLst>
    <p:handoutMasterId r:id="rId46"/>
  </p:handoutMasterIdLst>
  <p:sldIdLst>
    <p:sldId id="307" r:id="rId5"/>
    <p:sldId id="527" r:id="rId6"/>
    <p:sldId id="563" r:id="rId7"/>
    <p:sldId id="553" r:id="rId8"/>
    <p:sldId id="545" r:id="rId9"/>
    <p:sldId id="570" r:id="rId10"/>
    <p:sldId id="523" r:id="rId11"/>
    <p:sldId id="549" r:id="rId12"/>
    <p:sldId id="530" r:id="rId13"/>
    <p:sldId id="538" r:id="rId14"/>
    <p:sldId id="531" r:id="rId15"/>
    <p:sldId id="554" r:id="rId16"/>
    <p:sldId id="552" r:id="rId17"/>
    <p:sldId id="528" r:id="rId18"/>
    <p:sldId id="550" r:id="rId19"/>
    <p:sldId id="558" r:id="rId20"/>
    <p:sldId id="551" r:id="rId21"/>
    <p:sldId id="555" r:id="rId22"/>
    <p:sldId id="532" r:id="rId23"/>
    <p:sldId id="573" r:id="rId24"/>
    <p:sldId id="565" r:id="rId25"/>
    <p:sldId id="564" r:id="rId26"/>
    <p:sldId id="548" r:id="rId27"/>
    <p:sldId id="561" r:id="rId28"/>
    <p:sldId id="534" r:id="rId29"/>
    <p:sldId id="557" r:id="rId30"/>
    <p:sldId id="524" r:id="rId31"/>
    <p:sldId id="539" r:id="rId32"/>
    <p:sldId id="556" r:id="rId33"/>
    <p:sldId id="566" r:id="rId34"/>
    <p:sldId id="571" r:id="rId35"/>
    <p:sldId id="537" r:id="rId36"/>
    <p:sldId id="526" r:id="rId37"/>
    <p:sldId id="533" r:id="rId38"/>
    <p:sldId id="559" r:id="rId39"/>
    <p:sldId id="572" r:id="rId40"/>
    <p:sldId id="574" r:id="rId41"/>
    <p:sldId id="543" r:id="rId42"/>
    <p:sldId id="529" r:id="rId43"/>
    <p:sldId id="576" r:id="rId44"/>
  </p:sldIdLst>
  <p:sldSz cx="9145588" cy="5145088"/>
  <p:notesSz cx="6858000" cy="9144000"/>
  <p:embeddedFontLst>
    <p:embeddedFont>
      <p:font typeface="Calibri" panose="020F0502020204030204" pitchFamily="34" charset="0"/>
      <p:regular r:id="rId47"/>
      <p:bold r:id="rId48"/>
      <p:italic r:id="rId49"/>
      <p:boldItalic r:id="rId50"/>
    </p:embeddedFont>
    <p:embeddedFont>
      <p:font typeface="方正兰亭大黑_GBK" panose="02010600030101010101" charset="-122"/>
      <p:regular r:id="rId51"/>
    </p:embeddedFont>
    <p:embeddedFont>
      <p:font typeface="幼圆" panose="02010509060101010101" pitchFamily="49" charset="-122"/>
      <p:regular r:id="rId52"/>
    </p:embeddedFont>
    <p:embeddedFont>
      <p:font typeface="微软雅黑" panose="020B0503020204020204" pitchFamily="34" charset="-122"/>
      <p:regular r:id="rId53"/>
      <p:bold r:id="rId54"/>
    </p:embeddedFont>
    <p:embeddedFont>
      <p:font typeface="Arial Unicode MS" panose="020B0604020202020204" pitchFamily="34" charset="-122"/>
      <p:regular r:id="rId55"/>
    </p:embeddedFont>
    <p:embeddedFont>
      <p:font typeface="Roboto" panose="02000000000000000000" pitchFamily="2" charset="0"/>
      <p:regular r:id="rId56"/>
      <p:bold r:id="rId57"/>
      <p:italic r:id="rId58"/>
      <p:boldItalic r:id="rId59"/>
    </p:embeddedFont>
    <p:embeddedFont>
      <p:font typeface="Open Sans Light" panose="020B0306030504020204" pitchFamily="34" charset="0"/>
      <p:regular r:id="rId60"/>
      <p:italic r:id="rId61"/>
    </p:embeddedFont>
    <p:embeddedFont>
      <p:font typeface="Open Sans" panose="020B0606030504020204" pitchFamily="34" charset="0"/>
      <p:regular r:id="rId62"/>
      <p:bold r:id="rId63"/>
      <p:italic r:id="rId64"/>
      <p:boldItalic r:id="rId65"/>
    </p:embeddedFont>
    <p:embeddedFont>
      <p:font typeface="Palatino Linotype" panose="02040502050505030304" pitchFamily="18" charset="0"/>
      <p:regular r:id="rId66"/>
      <p:bold r:id="rId67"/>
      <p:italic r:id="rId68"/>
      <p:boldItalic r:id="rId69"/>
    </p:embeddedFont>
    <p:embeddedFont>
      <p:font typeface="Gulim" panose="020B0604020202020204" charset="-127"/>
      <p:regular r:id="rId70"/>
    </p:embeddedFont>
    <p:embeddedFont>
      <p:font typeface="方正兰亭黑_GBK" panose="02010600030101010101" charset="-122"/>
      <p:regular r:id="rId71"/>
    </p:embeddedFont>
    <p:embeddedFont>
      <p:font typeface="Impact" panose="020B0806030902050204" pitchFamily="34" charset="0"/>
      <p:regular r:id="rId72"/>
    </p:embeddedFont>
    <p:embeddedFont>
      <p:font typeface="Century Gothic" panose="020B0502020202020204" pitchFamily="34" charset="0"/>
      <p:regular r:id="rId73"/>
      <p:bold r:id="rId74"/>
      <p:italic r:id="rId75"/>
      <p:boldItalic r:id="rId76"/>
    </p:embeddedFont>
    <p:embeddedFont>
      <p:font typeface="黑体" panose="02010609060101010101" pitchFamily="49" charset="-122"/>
      <p:regular r:id="rId77"/>
    </p:embeddedFont>
  </p:embeddedFontLst>
  <p:custDataLst>
    <p:tags r:id="rId78"/>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016"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036"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052"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069"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5084" algn="l" defTabSz="914036" rtl="0" eaLnBrk="1" latinLnBrk="0" hangingPunct="1">
      <a:defRPr b="1" kern="1200">
        <a:solidFill>
          <a:schemeClr val="tx1"/>
        </a:solidFill>
        <a:latin typeface="Arial" pitchFamily="34" charset="0"/>
        <a:ea typeface="黑体" pitchFamily="49" charset="-122"/>
        <a:cs typeface="+mn-cs"/>
      </a:defRPr>
    </a:lvl6pPr>
    <a:lvl7pPr marL="2742100" algn="l" defTabSz="914036" rtl="0" eaLnBrk="1" latinLnBrk="0" hangingPunct="1">
      <a:defRPr b="1" kern="1200">
        <a:solidFill>
          <a:schemeClr val="tx1"/>
        </a:solidFill>
        <a:latin typeface="Arial" pitchFamily="34" charset="0"/>
        <a:ea typeface="黑体" pitchFamily="49" charset="-122"/>
        <a:cs typeface="+mn-cs"/>
      </a:defRPr>
    </a:lvl7pPr>
    <a:lvl8pPr marL="3199120" algn="l" defTabSz="914036" rtl="0" eaLnBrk="1" latinLnBrk="0" hangingPunct="1">
      <a:defRPr b="1" kern="1200">
        <a:solidFill>
          <a:schemeClr val="tx1"/>
        </a:solidFill>
        <a:latin typeface="Arial" pitchFamily="34" charset="0"/>
        <a:ea typeface="黑体" pitchFamily="49" charset="-122"/>
        <a:cs typeface="+mn-cs"/>
      </a:defRPr>
    </a:lvl8pPr>
    <a:lvl9pPr marL="3656136" algn="l" defTabSz="914036"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7668D"/>
    <a:srgbClr val="F95647"/>
    <a:srgbClr val="F83824"/>
    <a:srgbClr val="FF6600"/>
    <a:srgbClr val="4B87B9"/>
    <a:srgbClr val="6ED8D5"/>
    <a:srgbClr val="93E3E7"/>
    <a:srgbClr val="2DA9A6"/>
    <a:srgbClr val="05BAC8"/>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52" autoAdjust="0"/>
    <p:restoredTop sz="92843" autoAdjust="0"/>
  </p:normalViewPr>
  <p:slideViewPr>
    <p:cSldViewPr>
      <p:cViewPr varScale="1">
        <p:scale>
          <a:sx n="113" d="100"/>
          <a:sy n="113" d="100"/>
        </p:scale>
        <p:origin x="312" y="90"/>
      </p:cViewPr>
      <p:guideLst>
        <p:guide orient="horz" pos="1621"/>
        <p:guide pos="288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font" Target="fonts/font7.fntdata"/><Relationship Id="rId58" Type="http://schemas.openxmlformats.org/officeDocument/2006/relationships/font" Target="fonts/font12.fntdata"/><Relationship Id="rId74" Type="http://schemas.openxmlformats.org/officeDocument/2006/relationships/font" Target="fonts/font28.fntdata"/><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font" Target="fonts/font15.fntdata"/><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font" Target="fonts/font23.fntdata"/><Relationship Id="rId77" Type="http://schemas.openxmlformats.org/officeDocument/2006/relationships/font" Target="fonts/font31.fntdata"/><Relationship Id="rId8" Type="http://schemas.openxmlformats.org/officeDocument/2006/relationships/slide" Target="slides/slide4.xml"/><Relationship Id="rId51" Type="http://schemas.openxmlformats.org/officeDocument/2006/relationships/font" Target="fonts/font5.fntdata"/><Relationship Id="rId72" Type="http://schemas.openxmlformats.org/officeDocument/2006/relationships/font" Target="fonts/font26.fntdata"/><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font" Target="fonts/font29.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font" Target="fonts/font27.fntdata"/><Relationship Id="rId78" Type="http://schemas.openxmlformats.org/officeDocument/2006/relationships/tags" Target="tags/tag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4.fntdata"/><Relationship Id="rId55" Type="http://schemas.openxmlformats.org/officeDocument/2006/relationships/font" Target="fonts/font9.fntdata"/><Relationship Id="rId76" Type="http://schemas.openxmlformats.org/officeDocument/2006/relationships/font" Target="fonts/font30.fntdata"/><Relationship Id="rId7" Type="http://schemas.openxmlformats.org/officeDocument/2006/relationships/slide" Target="slides/slide3.xml"/><Relationship Id="rId71" Type="http://schemas.openxmlformats.org/officeDocument/2006/relationships/font" Target="fonts/font25.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notesMaster" Target="notesMasters/notesMaster1.xml"/><Relationship Id="rId66" Type="http://schemas.openxmlformats.org/officeDocument/2006/relationships/font" Target="fonts/font20.fntdata"/></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D096-4833-92AD-D51C6B2AD45C}"/>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D096-4833-92AD-D51C6B2AD45C}"/>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D096-4833-92AD-D51C6B2AD45C}"/>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D096-4833-92AD-D51C6B2AD45C}"/>
              </c:ext>
            </c:extLst>
          </c:dPt>
          <c:cat>
            <c:strRef>
              <c:f>Sheet1!$A$2:$A$5</c:f>
              <c:strCache>
                <c:ptCount val="2"/>
                <c:pt idx="0">
                  <c:v>1st Qtr</c:v>
                </c:pt>
                <c:pt idx="1">
                  <c:v>2nd Qtr</c:v>
                </c:pt>
              </c:strCache>
            </c:strRef>
          </c:cat>
          <c:val>
            <c:numRef>
              <c:f>Sheet1!$B$2:$B$5</c:f>
              <c:numCache>
                <c:formatCode>General</c:formatCode>
                <c:ptCount val="4"/>
                <c:pt idx="0">
                  <c:v>40</c:v>
                </c:pt>
                <c:pt idx="1">
                  <c:v>60</c:v>
                </c:pt>
              </c:numCache>
            </c:numRef>
          </c:val>
          <c:extLst xmlns:c16r2="http://schemas.microsoft.com/office/drawing/2015/06/chart">
            <c:ext xmlns:c16="http://schemas.microsoft.com/office/drawing/2014/chart" uri="{C3380CC4-5D6E-409C-BE32-E72D297353CC}">
              <c16:uniqueId val="{00000008-D096-4833-92AD-D51C6B2AD45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6ED8D5"/>
              </a:solidFill>
              <a:ln w="19050">
                <a:noFill/>
              </a:ln>
              <a:effectLst/>
            </c:spPr>
            <c:extLst xmlns:c16r2="http://schemas.microsoft.com/office/drawing/2015/06/chart">
              <c:ext xmlns:c16="http://schemas.microsoft.com/office/drawing/2014/chart" uri="{C3380CC4-5D6E-409C-BE32-E72D297353CC}">
                <c16:uniqueId val="{00000001-976B-457A-A75F-90A10369738E}"/>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976B-457A-A75F-90A10369738E}"/>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976B-457A-A75F-90A10369738E}"/>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976B-457A-A75F-90A10369738E}"/>
              </c:ext>
            </c:extLst>
          </c:dPt>
          <c:cat>
            <c:strRef>
              <c:f>Sheet1!$A$2:$A$5</c:f>
              <c:strCache>
                <c:ptCount val="2"/>
                <c:pt idx="0">
                  <c:v>1st Qtr</c:v>
                </c:pt>
                <c:pt idx="1">
                  <c:v>2nd Qtr</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976B-457A-A75F-90A10369738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37668D"/>
              </a:solidFill>
              <a:ln w="19050">
                <a:noFill/>
              </a:ln>
              <a:effectLst/>
            </c:spPr>
            <c:extLst xmlns:c16r2="http://schemas.microsoft.com/office/drawing/2015/06/chart">
              <c:ext xmlns:c16="http://schemas.microsoft.com/office/drawing/2014/chart" uri="{C3380CC4-5D6E-409C-BE32-E72D297353CC}">
                <c16:uniqueId val="{00000001-30B4-464F-80F6-E6E39460D76B}"/>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30B4-464F-80F6-E6E39460D76B}"/>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30B4-464F-80F6-E6E39460D76B}"/>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30B4-464F-80F6-E6E39460D76B}"/>
              </c:ext>
            </c:extLst>
          </c:dPt>
          <c:cat>
            <c:strRef>
              <c:f>Sheet1!$A$2:$A$5</c:f>
              <c:strCache>
                <c:ptCount val="2"/>
                <c:pt idx="0">
                  <c:v>1st Qtr</c:v>
                </c:pt>
                <c:pt idx="1">
                  <c:v>2nd Qtr</c:v>
                </c:pt>
              </c:strCache>
            </c:strRef>
          </c:cat>
          <c:val>
            <c:numRef>
              <c:f>Sheet1!$B$2:$B$5</c:f>
              <c:numCache>
                <c:formatCode>General</c:formatCode>
                <c:ptCount val="4"/>
                <c:pt idx="0">
                  <c:v>60</c:v>
                </c:pt>
                <c:pt idx="1">
                  <c:v>40</c:v>
                </c:pt>
              </c:numCache>
            </c:numRef>
          </c:val>
          <c:extLst xmlns:c16r2="http://schemas.microsoft.com/office/drawing/2015/06/chart">
            <c:ext xmlns:c16="http://schemas.microsoft.com/office/drawing/2014/chart" uri="{C3380CC4-5D6E-409C-BE32-E72D297353CC}">
              <c16:uniqueId val="{00000008-30B4-464F-80F6-E6E39460D76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ln>
              <a:solidFill>
                <a:schemeClr val="bg1">
                  <a:lumMod val="95000"/>
                </a:schemeClr>
              </a:solid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BDF4-46B6-ACFB-6A45AA3D8E0C}"/>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BDF4-46B6-ACFB-6A45AA3D8E0C}"/>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BDF4-46B6-ACFB-6A45AA3D8E0C}"/>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BDF4-46B6-ACFB-6A45AA3D8E0C}"/>
              </c:ext>
            </c:extLst>
          </c:dPt>
          <c:cat>
            <c:strRef>
              <c:f>Sheet1!$A$2:$A$5</c:f>
              <c:strCache>
                <c:ptCount val="2"/>
                <c:pt idx="0">
                  <c:v>1st Qtr</c:v>
                </c:pt>
                <c:pt idx="1">
                  <c:v>2nd Qtr</c:v>
                </c:pt>
              </c:strCache>
            </c:strRef>
          </c:cat>
          <c:val>
            <c:numRef>
              <c:f>Sheet1!$B$2:$B$5</c:f>
              <c:numCache>
                <c:formatCode>General</c:formatCode>
                <c:ptCount val="4"/>
                <c:pt idx="0">
                  <c:v>80</c:v>
                </c:pt>
                <c:pt idx="1">
                  <c:v>20</c:v>
                </c:pt>
              </c:numCache>
            </c:numRef>
          </c:val>
          <c:extLst xmlns:c16r2="http://schemas.microsoft.com/office/drawing/2015/06/chart">
            <c:ext xmlns:c16="http://schemas.microsoft.com/office/drawing/2014/chart" uri="{C3380CC4-5D6E-409C-BE32-E72D297353CC}">
              <c16:uniqueId val="{00000008-BDF4-46B6-ACFB-6A45AA3D8E0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1460-4252-9D7F-0D7236A0BC2D}"/>
              </c:ext>
            </c:extLst>
          </c:dPt>
          <c:dPt>
            <c:idx val="1"/>
            <c:bubble3D val="0"/>
            <c:spPr>
              <a:pattFill prst="pct25">
                <a:fgClr>
                  <a:schemeClr val="bg1"/>
                </a:fgClr>
                <a:bgClr>
                  <a:schemeClr val="bg1">
                    <a:lumMod val="85000"/>
                  </a:schemeClr>
                </a:bgClr>
              </a:pattFill>
              <a:ln w="19050">
                <a:noFill/>
              </a:ln>
              <a:effectLst/>
            </c:spPr>
            <c:extLst xmlns:c16r2="http://schemas.microsoft.com/office/drawing/2015/06/chart">
              <c:ext xmlns:c16="http://schemas.microsoft.com/office/drawing/2014/chart" uri="{C3380CC4-5D6E-409C-BE32-E72D297353CC}">
                <c16:uniqueId val="{00000003-1460-4252-9D7F-0D7236A0BC2D}"/>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1460-4252-9D7F-0D7236A0BC2D}"/>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1460-4252-9D7F-0D7236A0BC2D}"/>
              </c:ext>
            </c:extLst>
          </c:dPt>
          <c:cat>
            <c:strRef>
              <c:f>Sheet1!$A$2:$A$5</c:f>
              <c:strCache>
                <c:ptCount val="2"/>
                <c:pt idx="0">
                  <c:v>1st Qtr</c:v>
                </c:pt>
                <c:pt idx="1">
                  <c:v>2nd Qtr</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1460-4252-9D7F-0D7236A0BC2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sz="1000">
          <a:latin typeface="+mn-lt"/>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xfrm>
          <a:off x="135045" y="1142156"/>
          <a:ext cx="1959748" cy="645826"/>
        </a:xfrm>
        <a:prstGeom prst="rect">
          <a:avLst/>
        </a:prstGeom>
        <a:noFill/>
        <a:ln>
          <a:noFill/>
        </a:ln>
        <a:effectLst/>
      </dgm:spPr>
      <dgm:t>
        <a:bodyPr/>
        <a:lstStyle/>
        <a:p>
          <a:r>
            <a:rPr lang="zh-CN" altLang="en-US" sz="1200" b="0" dirty="0">
              <a:solidFill>
                <a:sysClr val="window" lastClr="FFFFFF">
                  <a:lumMod val="65000"/>
                </a:sysClr>
              </a:solidFill>
              <a:latin typeface="Calibri"/>
              <a:ea typeface="+mn-ea"/>
              <a:cs typeface="+mn-cs"/>
            </a:rPr>
            <a:t>文字标题内容</a:t>
          </a:r>
          <a:endParaRPr lang="en-US" altLang="zh-CN" sz="1200" b="0" dirty="0">
            <a:solidFill>
              <a:sysClr val="window" lastClr="FFFFFF">
                <a:lumMod val="65000"/>
              </a:sysClr>
            </a:solidFill>
            <a:latin typeface="Calibri"/>
            <a:ea typeface="+mn-ea"/>
            <a:cs typeface="+mn-cs"/>
          </a:endParaRPr>
        </a:p>
        <a:p>
          <a:r>
            <a:rPr lang="zh-CN" altLang="en-US" sz="1200" b="0" dirty="0">
              <a:solidFill>
                <a:sysClr val="window" lastClr="FFFFFF">
                  <a:lumMod val="65000"/>
                </a:sysClr>
              </a:solidFill>
              <a:latin typeface="Calibri"/>
              <a:ea typeface="+mn-ea"/>
              <a:cs typeface="+mn-cs"/>
            </a:rPr>
            <a:t>文字标题内容</a:t>
          </a:r>
          <a:endParaRPr lang="en-US" sz="1200" b="0" dirty="0">
            <a:solidFill>
              <a:sysClr val="window" lastClr="FFFFFF">
                <a:lumMod val="65000"/>
              </a:sysClr>
            </a:solidFill>
            <a:latin typeface="Calibri"/>
            <a:ea typeface="+mn-ea"/>
            <a:cs typeface="+mn-cs"/>
          </a:endParaRPr>
        </a:p>
      </dgm:t>
    </dgm:pt>
    <dgm:pt modelId="{68C8E73F-A05A-4DC8-914A-C484D8568F55}" type="parTrans" cxnId="{78D5CF50-3633-4A11-9FE0-D306D94A091D}">
      <dgm:prSet/>
      <dgm:spPr/>
      <dgm:t>
        <a:bodyPr/>
        <a:lstStyle/>
        <a:p>
          <a:endParaRPr lang="en-US"/>
        </a:p>
      </dgm:t>
    </dgm:pt>
    <dgm:pt modelId="{12A631F8-73E8-4437-A632-1DA4C96C2081}" type="sibTrans" cxnId="{78D5CF50-3633-4A11-9FE0-D306D94A091D}">
      <dgm:prSet/>
      <dgm:spPr>
        <a:ln>
          <a:noFill/>
        </a:ln>
      </dgm:spPr>
      <dgm:t>
        <a:bodyPr/>
        <a:lstStyle/>
        <a:p>
          <a:endParaRPr lang="en-US"/>
        </a:p>
      </dgm:t>
    </dgm:pt>
    <dgm:pt modelId="{37FDA6AE-027B-4120-90CE-09301A415796}">
      <dgm:prSet phldrT="[Text]" custT="1"/>
      <dgm:spPr>
        <a:xfrm>
          <a:off x="2886831" y="771444"/>
          <a:ext cx="1962102" cy="1373472"/>
        </a:xfrm>
        <a:prstGeom prst="rect">
          <a:avLst/>
        </a:prstGeom>
        <a:noFill/>
        <a:ln>
          <a:noFill/>
        </a:ln>
        <a:effectLst/>
      </dgm:spPr>
      <dgm:t>
        <a:bodyPr/>
        <a:lstStyle/>
        <a:p>
          <a:r>
            <a:rPr lang="zh-CN" altLang="en-US" sz="1400" b="1" dirty="0">
              <a:solidFill>
                <a:sysClr val="window" lastClr="FFFFFF">
                  <a:lumMod val="65000"/>
                </a:sysClr>
              </a:solidFill>
              <a:latin typeface="Calibri"/>
              <a:ea typeface="+mn-ea"/>
              <a:cs typeface="+mn-cs"/>
            </a:rPr>
            <a:t>文字标题内容</a:t>
          </a:r>
          <a:endParaRPr lang="en-US" sz="1400" b="1" dirty="0">
            <a:solidFill>
              <a:sysClr val="window" lastClr="FFFFFF">
                <a:lumMod val="65000"/>
              </a:sysClr>
            </a:solidFill>
            <a:latin typeface="Calibri"/>
            <a:ea typeface="+mn-ea"/>
            <a:cs typeface="+mn-cs"/>
          </a:endParaRPr>
        </a:p>
      </dgm:t>
    </dgm:pt>
    <dgm:pt modelId="{F547554B-51EF-4D52-BD83-B530786A53F6}" type="parTrans" cxnId="{97371629-EAFB-49C5-8D4C-1C2CC8EF98DA}">
      <dgm:prSet/>
      <dgm:spPr/>
      <dgm:t>
        <a:bodyPr/>
        <a:lstStyle/>
        <a:p>
          <a:endParaRPr lang="en-US"/>
        </a:p>
      </dgm:t>
    </dgm:pt>
    <dgm:pt modelId="{AACFA7FC-124D-47F0-AAB7-D837F03A13D6}" type="sibTrans" cxnId="{97371629-EAFB-49C5-8D4C-1C2CC8EF98DA}">
      <dgm:prSet/>
      <dgm:spPr>
        <a:ln>
          <a:noFill/>
        </a:ln>
      </dgm:spPr>
      <dgm:t>
        <a:bodyPr/>
        <a:lstStyle/>
        <a:p>
          <a:endParaRPr lang="en-US"/>
        </a:p>
      </dgm:t>
    </dgm:pt>
    <dgm:pt modelId="{8C92A023-B595-4B7E-9FD1-86305B47363F}">
      <dgm:prSet phldrT="[Text]" custT="1"/>
      <dgm:spPr>
        <a:xfrm>
          <a:off x="5646856" y="657269"/>
          <a:ext cx="1667787" cy="1667787"/>
        </a:xfrm>
        <a:prstGeom prst="ellipse">
          <a:avLst/>
        </a:prstGeom>
        <a:solidFill>
          <a:srgbClr val="FFC000"/>
        </a:solidFill>
        <a:ln w="25400" cap="flat" cmpd="sng" algn="ctr">
          <a:noFill/>
          <a:prstDash val="solid"/>
        </a:ln>
        <a:effectLst/>
      </dgm:spPr>
      <dgm:t>
        <a:bodyPr/>
        <a:lstStyle/>
        <a:p>
          <a:r>
            <a:rPr lang="zh-CN" altLang="en-US" sz="1400" b="1" dirty="0">
              <a:solidFill>
                <a:sysClr val="window" lastClr="FFFFFF"/>
              </a:solidFill>
              <a:latin typeface="Calibri"/>
              <a:ea typeface="+mn-ea"/>
              <a:cs typeface="+mn-cs"/>
            </a:rPr>
            <a:t>标题文字</a:t>
          </a:r>
          <a:endParaRPr lang="en-US" altLang="zh-CN" sz="1400" b="1" dirty="0">
            <a:solidFill>
              <a:sysClr val="window" lastClr="FFFFFF"/>
            </a:solidFill>
            <a:latin typeface="Calibri"/>
            <a:ea typeface="+mn-ea"/>
            <a:cs typeface="+mn-cs"/>
          </a:endParaRPr>
        </a:p>
      </dgm:t>
    </dgm:pt>
    <dgm:pt modelId="{126030B6-AD92-4139-8AC7-ED96A61FFA13}" type="parTrans" cxnId="{6393EA77-6C35-4795-B9F8-BC384CEB01BB}">
      <dgm:prSet/>
      <dgm:spPr/>
      <dgm:t>
        <a:bodyPr/>
        <a:lstStyle/>
        <a:p>
          <a:endParaRPr lang="en-US"/>
        </a:p>
      </dgm:t>
    </dgm:pt>
    <dgm:pt modelId="{45610BF7-B096-4636-A867-71803911F6BC}" type="sibTrans" cxnId="{6393EA77-6C35-4795-B9F8-BC384CEB01BB}">
      <dgm:prSet/>
      <dgm:spPr>
        <a:ln>
          <a:noFill/>
        </a:ln>
      </dgm:spPr>
      <dgm:t>
        <a:bodyPr/>
        <a:lstStyle/>
        <a:p>
          <a:endParaRPr lang="en-US"/>
        </a:p>
      </dgm:t>
    </dgm:pt>
    <dgm:pt modelId="{49417DCD-9717-4962-8221-45CEFE5E3B38}" type="pres">
      <dgm:prSet presAssocID="{ABB6AAD5-BB22-443A-B98E-11707CBE16C9}" presName="Name0" presStyleCnt="0">
        <dgm:presLayoutVars>
          <dgm:dir/>
          <dgm:animOne val="branch"/>
          <dgm:animLvl val="lvl"/>
        </dgm:presLayoutVars>
      </dgm:prSet>
      <dgm:spPr/>
      <dgm:t>
        <a:bodyPr/>
        <a:lstStyle/>
        <a:p>
          <a:endParaRPr lang="zh-CN" altLang="en-US"/>
        </a:p>
      </dgm:t>
    </dgm:pt>
    <dgm:pt modelId="{E3264D2C-01CD-46FE-9390-E04B78C088AF}" type="pres">
      <dgm:prSet presAssocID="{62F3A35F-EA2B-462C-89DA-224952DBD84B}" presName="chaos" presStyleCnt="0"/>
      <dgm:spPr/>
    </dgm:pt>
    <dgm:pt modelId="{A90A0BFC-07A7-4DDD-8427-0CA01EE69FD7}" type="pres">
      <dgm:prSet presAssocID="{62F3A35F-EA2B-462C-89DA-224952DBD84B}" presName="parTx1" presStyleLbl="revTx" presStyleIdx="0" presStyleCnt="2" custLinFactNeighborX="-2634"/>
      <dgm:spPr/>
      <dgm:t>
        <a:bodyPr/>
        <a:lstStyle/>
        <a:p>
          <a:endParaRPr lang="zh-CN" altLang="en-US"/>
        </a:p>
      </dgm:t>
    </dgm:pt>
    <dgm:pt modelId="{7425EFB1-85FD-43BD-9E0C-5EB503D12F2B}" type="pres">
      <dgm:prSet presAssocID="{62F3A35F-EA2B-462C-89DA-224952DBD84B}" presName="c1" presStyleLbl="node1" presStyleIdx="0" presStyleCnt="19"/>
      <dgm:spPr>
        <a:xfrm>
          <a:off x="132818" y="945735"/>
          <a:ext cx="155889" cy="155889"/>
        </a:xfrm>
        <a:prstGeom prst="ellipse">
          <a:avLst/>
        </a:prstGeom>
        <a:solidFill>
          <a:srgbClr val="84CBC5">
            <a:hueOff val="0"/>
            <a:satOff val="0"/>
            <a:lumOff val="0"/>
            <a:alphaOff val="0"/>
          </a:srgbClr>
        </a:solidFill>
        <a:ln w="25400" cap="flat" cmpd="sng" algn="ctr">
          <a:noFill/>
          <a:prstDash val="solid"/>
        </a:ln>
        <a:effectLst/>
      </dgm:spPr>
    </dgm:pt>
    <dgm:pt modelId="{73069CC5-AC2A-4E40-80C3-B6257E28E1D3}" type="pres">
      <dgm:prSet presAssocID="{62F3A35F-EA2B-462C-89DA-224952DBD84B}" presName="c2" presStyleLbl="node1" presStyleIdx="1" presStyleCnt="19"/>
      <dgm:spPr>
        <a:xfrm>
          <a:off x="241940" y="727491"/>
          <a:ext cx="155889" cy="155889"/>
        </a:xfrm>
        <a:prstGeom prst="ellipse">
          <a:avLst/>
        </a:prstGeom>
        <a:solidFill>
          <a:srgbClr val="F8D35E">
            <a:hueOff val="0"/>
            <a:satOff val="0"/>
            <a:lumOff val="0"/>
            <a:alphaOff val="0"/>
          </a:srgbClr>
        </a:solidFill>
        <a:ln w="25400" cap="flat" cmpd="sng" algn="ctr">
          <a:noFill/>
          <a:prstDash val="solid"/>
        </a:ln>
        <a:effectLst/>
      </dgm:spPr>
    </dgm:pt>
    <dgm:pt modelId="{6545506E-F82F-40D0-B269-A33A56AD6FAD}" type="pres">
      <dgm:prSet presAssocID="{62F3A35F-EA2B-462C-89DA-224952DBD84B}" presName="c3" presStyleLbl="node1" presStyleIdx="2" presStyleCnt="19"/>
      <dgm:spPr>
        <a:xfrm>
          <a:off x="503834" y="771140"/>
          <a:ext cx="244968" cy="244968"/>
        </a:xfrm>
        <a:prstGeom prst="ellipse">
          <a:avLst/>
        </a:prstGeom>
        <a:solidFill>
          <a:srgbClr val="F47264">
            <a:hueOff val="0"/>
            <a:satOff val="0"/>
            <a:lumOff val="0"/>
            <a:alphaOff val="0"/>
          </a:srgbClr>
        </a:solidFill>
        <a:ln w="25400" cap="flat" cmpd="sng" algn="ctr">
          <a:noFill/>
          <a:prstDash val="solid"/>
        </a:ln>
        <a:effectLst/>
      </dgm:spPr>
    </dgm:pt>
    <dgm:pt modelId="{977EB5CB-7F94-462A-B74B-D681CCDAFE96}" type="pres">
      <dgm:prSet presAssocID="{62F3A35F-EA2B-462C-89DA-224952DBD84B}" presName="c4" presStyleLbl="node1" presStyleIdx="3" presStyleCnt="19"/>
      <dgm:spPr>
        <a:xfrm>
          <a:off x="722079" y="531071"/>
          <a:ext cx="155889" cy="155889"/>
        </a:xfrm>
        <a:prstGeom prst="ellipse">
          <a:avLst/>
        </a:prstGeom>
        <a:solidFill>
          <a:srgbClr val="7CC8EC">
            <a:hueOff val="0"/>
            <a:satOff val="0"/>
            <a:lumOff val="0"/>
            <a:alphaOff val="0"/>
          </a:srgbClr>
        </a:solidFill>
        <a:ln w="25400" cap="flat" cmpd="sng" algn="ctr">
          <a:noFill/>
          <a:prstDash val="solid"/>
        </a:ln>
        <a:effectLst/>
      </dgm:spPr>
    </dgm:pt>
    <dgm:pt modelId="{94D41D45-881E-45E0-815F-B3D1F42ABA6A}" type="pres">
      <dgm:prSet presAssocID="{62F3A35F-EA2B-462C-89DA-224952DBD84B}" presName="c5" presStyleLbl="node1" presStyleIdx="4" presStyleCnt="19"/>
      <dgm:spPr>
        <a:xfrm>
          <a:off x="1005797" y="443773"/>
          <a:ext cx="155889" cy="155889"/>
        </a:xfrm>
        <a:prstGeom prst="ellipse">
          <a:avLst/>
        </a:prstGeom>
        <a:solidFill>
          <a:srgbClr val="4B87B9"/>
        </a:solidFill>
        <a:ln w="25400" cap="flat" cmpd="sng" algn="ctr">
          <a:noFill/>
          <a:prstDash val="solid"/>
        </a:ln>
        <a:effectLst/>
      </dgm:spPr>
    </dgm:pt>
    <dgm:pt modelId="{3BAFF7A7-30C4-4792-80F0-F4ED56695A86}" type="pres">
      <dgm:prSet presAssocID="{62F3A35F-EA2B-462C-89DA-224952DBD84B}" presName="c6" presStyleLbl="node1" presStyleIdx="5" presStyleCnt="19"/>
      <dgm:spPr>
        <a:xfrm>
          <a:off x="1354988" y="596544"/>
          <a:ext cx="155889" cy="155889"/>
        </a:xfrm>
        <a:prstGeom prst="ellipse">
          <a:avLst/>
        </a:prstGeom>
        <a:solidFill>
          <a:srgbClr val="84CBC5">
            <a:hueOff val="0"/>
            <a:satOff val="0"/>
            <a:lumOff val="0"/>
            <a:alphaOff val="0"/>
          </a:srgbClr>
        </a:solidFill>
        <a:ln w="25400" cap="flat" cmpd="sng" algn="ctr">
          <a:noFill/>
          <a:prstDash val="solid"/>
        </a:ln>
        <a:effectLst/>
      </dgm:spPr>
    </dgm:pt>
    <dgm:pt modelId="{902BDD82-6500-4745-ABB1-8AB85030FF96}" type="pres">
      <dgm:prSet presAssocID="{62F3A35F-EA2B-462C-89DA-224952DBD84B}" presName="c7" presStyleLbl="node1" presStyleIdx="6" presStyleCnt="19"/>
      <dgm:spPr>
        <a:xfrm>
          <a:off x="1573233" y="705666"/>
          <a:ext cx="244968" cy="244968"/>
        </a:xfrm>
        <a:prstGeom prst="ellipse">
          <a:avLst/>
        </a:prstGeom>
        <a:solidFill>
          <a:srgbClr val="F8D35E">
            <a:hueOff val="0"/>
            <a:satOff val="0"/>
            <a:lumOff val="0"/>
            <a:alphaOff val="0"/>
          </a:srgbClr>
        </a:solidFill>
        <a:ln w="25400" cap="flat" cmpd="sng" algn="ctr">
          <a:noFill/>
          <a:prstDash val="solid"/>
        </a:ln>
        <a:effectLst/>
      </dgm:spPr>
    </dgm:pt>
    <dgm:pt modelId="{9BCC20C0-4B3E-4A32-8289-0C043EE14E08}" type="pres">
      <dgm:prSet presAssocID="{62F3A35F-EA2B-462C-89DA-224952DBD84B}" presName="c8" presStyleLbl="node1" presStyleIdx="7" presStyleCnt="19"/>
      <dgm:spPr>
        <a:xfrm>
          <a:off x="1878776" y="945735"/>
          <a:ext cx="155889" cy="155889"/>
        </a:xfrm>
        <a:prstGeom prst="ellipse">
          <a:avLst/>
        </a:prstGeom>
        <a:solidFill>
          <a:srgbClr val="F47264">
            <a:hueOff val="0"/>
            <a:satOff val="0"/>
            <a:lumOff val="0"/>
            <a:alphaOff val="0"/>
          </a:srgbClr>
        </a:solidFill>
        <a:ln w="25400" cap="flat" cmpd="sng" algn="ctr">
          <a:noFill/>
          <a:prstDash val="solid"/>
        </a:ln>
        <a:effectLst/>
      </dgm:spPr>
    </dgm:pt>
    <dgm:pt modelId="{1395F43B-46B6-48BD-BE0D-466AE12A59E4}" type="pres">
      <dgm:prSet presAssocID="{62F3A35F-EA2B-462C-89DA-224952DBD84B}" presName="c9" presStyleLbl="node1" presStyleIdx="8" presStyleCnt="19"/>
      <dgm:spPr>
        <a:xfrm>
          <a:off x="2009723" y="1185805"/>
          <a:ext cx="155889" cy="155889"/>
        </a:xfrm>
        <a:prstGeom prst="ellipse">
          <a:avLst/>
        </a:prstGeom>
        <a:solidFill>
          <a:srgbClr val="7CC8EC">
            <a:hueOff val="0"/>
            <a:satOff val="0"/>
            <a:lumOff val="0"/>
            <a:alphaOff val="0"/>
          </a:srgbClr>
        </a:solidFill>
        <a:ln w="25400" cap="flat" cmpd="sng" algn="ctr">
          <a:noFill/>
          <a:prstDash val="solid"/>
        </a:ln>
        <a:effectLst/>
      </dgm:spPr>
    </dgm:pt>
    <dgm:pt modelId="{3361D2E2-6923-453F-81C0-77902D700F8C}" type="pres">
      <dgm:prSet presAssocID="{62F3A35F-EA2B-462C-89DA-224952DBD84B}" presName="c10" presStyleLbl="node1" presStyleIdx="9" presStyleCnt="19"/>
      <dgm:spPr>
        <a:xfrm>
          <a:off x="874850" y="727491"/>
          <a:ext cx="400857" cy="400857"/>
        </a:xfrm>
        <a:prstGeom prst="ellipse">
          <a:avLst/>
        </a:prstGeom>
        <a:solidFill>
          <a:srgbClr val="4B87B9"/>
        </a:solidFill>
        <a:ln w="25400" cap="flat" cmpd="sng" algn="ctr">
          <a:noFill/>
          <a:prstDash val="solid"/>
        </a:ln>
        <a:effectLst/>
      </dgm:spPr>
    </dgm:pt>
    <dgm:pt modelId="{B5D258C8-C381-4DFA-9DF0-F1337D842739}" type="pres">
      <dgm:prSet presAssocID="{62F3A35F-EA2B-462C-89DA-224952DBD84B}" presName="c11" presStyleLbl="node1" presStyleIdx="10" presStyleCnt="19"/>
      <dgm:spPr>
        <a:xfrm>
          <a:off x="23696" y="1556821"/>
          <a:ext cx="155889" cy="155889"/>
        </a:xfrm>
        <a:prstGeom prst="ellipse">
          <a:avLst/>
        </a:prstGeom>
        <a:solidFill>
          <a:srgbClr val="84CBC5">
            <a:hueOff val="0"/>
            <a:satOff val="0"/>
            <a:lumOff val="0"/>
            <a:alphaOff val="0"/>
          </a:srgbClr>
        </a:solidFill>
        <a:ln w="25400" cap="flat" cmpd="sng" algn="ctr">
          <a:noFill/>
          <a:prstDash val="solid"/>
        </a:ln>
        <a:effectLst/>
      </dgm:spPr>
    </dgm:pt>
    <dgm:pt modelId="{483701E9-331F-4DBD-88D4-C515F77B849D}" type="pres">
      <dgm:prSet presAssocID="{62F3A35F-EA2B-462C-89DA-224952DBD84B}" presName="c12" presStyleLbl="node1" presStyleIdx="11" presStyleCnt="19"/>
      <dgm:spPr>
        <a:xfrm>
          <a:off x="154643" y="1753241"/>
          <a:ext cx="244968" cy="244968"/>
        </a:xfrm>
        <a:prstGeom prst="ellipse">
          <a:avLst/>
        </a:prstGeom>
        <a:solidFill>
          <a:srgbClr val="F8D35E">
            <a:hueOff val="0"/>
            <a:satOff val="0"/>
            <a:lumOff val="0"/>
            <a:alphaOff val="0"/>
          </a:srgbClr>
        </a:solidFill>
        <a:ln w="25400" cap="flat" cmpd="sng" algn="ctr">
          <a:noFill/>
          <a:prstDash val="solid"/>
        </a:ln>
        <a:effectLst/>
      </dgm:spPr>
    </dgm:pt>
    <dgm:pt modelId="{4320B6E2-693F-4792-89C6-95944ABED13F}" type="pres">
      <dgm:prSet presAssocID="{62F3A35F-EA2B-462C-89DA-224952DBD84B}" presName="c13" presStyleLbl="node1" presStyleIdx="12" presStyleCnt="19"/>
      <dgm:spPr>
        <a:xfrm>
          <a:off x="482010" y="1927837"/>
          <a:ext cx="356317" cy="356317"/>
        </a:xfrm>
        <a:prstGeom prst="ellipse">
          <a:avLst/>
        </a:prstGeom>
        <a:solidFill>
          <a:srgbClr val="F47264">
            <a:hueOff val="0"/>
            <a:satOff val="0"/>
            <a:lumOff val="0"/>
            <a:alphaOff val="0"/>
          </a:srgbClr>
        </a:solidFill>
        <a:ln w="25400" cap="flat" cmpd="sng" algn="ctr">
          <a:noFill/>
          <a:prstDash val="solid"/>
        </a:ln>
        <a:effectLst/>
      </dgm:spPr>
    </dgm:pt>
    <dgm:pt modelId="{37D79030-070E-406E-AD08-42C45219AC7F}" type="pres">
      <dgm:prSet presAssocID="{62F3A35F-EA2B-462C-89DA-224952DBD84B}" presName="c14" presStyleLbl="node1" presStyleIdx="13" presStyleCnt="19"/>
      <dgm:spPr>
        <a:xfrm>
          <a:off x="940323" y="2211555"/>
          <a:ext cx="155889" cy="155889"/>
        </a:xfrm>
        <a:prstGeom prst="ellipse">
          <a:avLst/>
        </a:prstGeom>
        <a:solidFill>
          <a:srgbClr val="7CC8EC">
            <a:hueOff val="0"/>
            <a:satOff val="0"/>
            <a:lumOff val="0"/>
            <a:alphaOff val="0"/>
          </a:srgbClr>
        </a:solidFill>
        <a:ln w="25400" cap="flat" cmpd="sng" algn="ctr">
          <a:noFill/>
          <a:prstDash val="solid"/>
        </a:ln>
        <a:effectLst/>
      </dgm:spPr>
    </dgm:pt>
    <dgm:pt modelId="{98D3AB0A-B676-4AFF-8575-8BA9B28186E3}" type="pres">
      <dgm:prSet presAssocID="{62F3A35F-EA2B-462C-89DA-224952DBD84B}" presName="c15" presStyleLbl="node1" presStyleIdx="14" presStyleCnt="19"/>
      <dgm:spPr>
        <a:xfrm>
          <a:off x="1027621" y="1927837"/>
          <a:ext cx="244968" cy="244968"/>
        </a:xfrm>
        <a:prstGeom prst="ellipse">
          <a:avLst/>
        </a:prstGeom>
        <a:solidFill>
          <a:srgbClr val="4B87B9"/>
        </a:solidFill>
        <a:ln w="25400" cap="flat" cmpd="sng" algn="ctr">
          <a:noFill/>
          <a:prstDash val="solid"/>
        </a:ln>
        <a:effectLst/>
      </dgm:spPr>
    </dgm:pt>
    <dgm:pt modelId="{005F7ED7-2138-429B-B8E8-40FB2DAF0412}" type="pres">
      <dgm:prSet presAssocID="{62F3A35F-EA2B-462C-89DA-224952DBD84B}" presName="c16" presStyleLbl="node1" presStyleIdx="15" presStyleCnt="19"/>
      <dgm:spPr>
        <a:xfrm>
          <a:off x="1245866" y="2233379"/>
          <a:ext cx="155889" cy="155889"/>
        </a:xfrm>
        <a:prstGeom prst="ellipse">
          <a:avLst/>
        </a:prstGeom>
        <a:solidFill>
          <a:srgbClr val="84CBC5">
            <a:hueOff val="0"/>
            <a:satOff val="0"/>
            <a:lumOff val="0"/>
            <a:alphaOff val="0"/>
          </a:srgbClr>
        </a:solidFill>
        <a:ln w="25400" cap="flat" cmpd="sng" algn="ctr">
          <a:noFill/>
          <a:prstDash val="solid"/>
        </a:ln>
        <a:effectLst/>
      </dgm:spPr>
    </dgm:pt>
    <dgm:pt modelId="{45319392-E8FF-4496-B113-53B39E20FF13}" type="pres">
      <dgm:prSet presAssocID="{62F3A35F-EA2B-462C-89DA-224952DBD84B}" presName="c17" presStyleLbl="node1" presStyleIdx="16" presStyleCnt="19"/>
      <dgm:spPr>
        <a:xfrm>
          <a:off x="1442286" y="1884188"/>
          <a:ext cx="356317" cy="356317"/>
        </a:xfrm>
        <a:prstGeom prst="ellipse">
          <a:avLst/>
        </a:prstGeom>
        <a:solidFill>
          <a:srgbClr val="F8D35E">
            <a:hueOff val="0"/>
            <a:satOff val="0"/>
            <a:lumOff val="0"/>
            <a:alphaOff val="0"/>
          </a:srgbClr>
        </a:solidFill>
        <a:ln w="25400" cap="flat" cmpd="sng" algn="ctr">
          <a:noFill/>
          <a:prstDash val="solid"/>
        </a:ln>
        <a:effectLst/>
      </dgm:spPr>
    </dgm:pt>
    <dgm:pt modelId="{AAC1A9B1-BA60-4D17-BB1E-F0F02B4A3B2B}" type="pres">
      <dgm:prSet presAssocID="{62F3A35F-EA2B-462C-89DA-224952DBD84B}" presName="c18" presStyleLbl="node1" presStyleIdx="17" presStyleCnt="19"/>
      <dgm:spPr>
        <a:xfrm>
          <a:off x="1922425" y="1796890"/>
          <a:ext cx="244968" cy="244968"/>
        </a:xfrm>
        <a:prstGeom prst="ellipse">
          <a:avLst/>
        </a:prstGeom>
        <a:solidFill>
          <a:srgbClr val="F47264">
            <a:hueOff val="0"/>
            <a:satOff val="0"/>
            <a:lumOff val="0"/>
            <a:alphaOff val="0"/>
          </a:srgbClr>
        </a:solidFill>
        <a:ln w="25400" cap="flat" cmpd="sng" algn="ctr">
          <a:noFill/>
          <a:prstDash val="solid"/>
        </a:ln>
        <a:effectLst/>
      </dgm:spPr>
    </dgm:pt>
    <dgm:pt modelId="{82AD7A0A-5AB4-479D-8368-D9F5B1295A52}" type="pres">
      <dgm:prSet presAssocID="{12A631F8-73E8-4437-A632-1DA4C96C2081}" presName="chevronComposite1" presStyleCnt="0"/>
      <dgm:spPr/>
    </dgm:pt>
    <dgm:pt modelId="{DDED6EF4-A0CC-49CB-9AE7-43B444C48543}" type="pres">
      <dgm:prSet presAssocID="{12A631F8-73E8-4437-A632-1DA4C96C2081}" presName="chevron1" presStyleLbl="sibTrans2D1" presStyleIdx="0" presStyleCnt="2"/>
      <dgm:spPr>
        <a:xfrm>
          <a:off x="2167393" y="770777"/>
          <a:ext cx="719437" cy="1373485"/>
        </a:xfrm>
        <a:prstGeom prst="chevron">
          <a:avLst>
            <a:gd name="adj" fmla="val 62310"/>
          </a:avLst>
        </a:prstGeom>
        <a:solidFill>
          <a:srgbClr val="6ED8D5"/>
        </a:solidFill>
        <a:ln>
          <a:noFill/>
        </a:ln>
        <a:effectLst/>
      </dgm:spPr>
    </dgm:pt>
    <dgm:pt modelId="{7DBDECA1-EFB3-441D-B55B-B2EDF3E67A5C}" type="pres">
      <dgm:prSet presAssocID="{12A631F8-73E8-4437-A632-1DA4C96C2081}" presName="spChevron1" presStyleCnt="0"/>
      <dgm:spPr/>
    </dgm:pt>
    <dgm:pt modelId="{4A249969-3882-4C5E-83DE-4EAFA9E51242}" type="pres">
      <dgm:prSet presAssocID="{37FDA6AE-027B-4120-90CE-09301A415796}" presName="middle" presStyleCnt="0"/>
      <dgm:spPr/>
    </dgm:pt>
    <dgm:pt modelId="{84DDEA6A-77C7-4BDC-8B22-AD74F2C7D212}" type="pres">
      <dgm:prSet presAssocID="{37FDA6AE-027B-4120-90CE-09301A415796}" presName="parTxMid" presStyleLbl="revTx" presStyleIdx="1" presStyleCnt="2"/>
      <dgm:spPr/>
      <dgm:t>
        <a:bodyPr/>
        <a:lstStyle/>
        <a:p>
          <a:endParaRPr lang="zh-CN" altLang="en-US"/>
        </a:p>
      </dgm:t>
    </dgm:pt>
    <dgm:pt modelId="{E4B536CE-980D-41E5-8069-8FF3B8BBD1D5}" type="pres">
      <dgm:prSet presAssocID="{37FDA6AE-027B-4120-90CE-09301A415796}" presName="spMid" presStyleCnt="0"/>
      <dgm:spPr/>
    </dgm:pt>
    <dgm:pt modelId="{B0AEC9A7-8FDF-4A59-A69A-84615429EC7E}" type="pres">
      <dgm:prSet presAssocID="{AACFA7FC-124D-47F0-AAB7-D837F03A13D6}" presName="chevronComposite1" presStyleCnt="0"/>
      <dgm:spPr/>
    </dgm:pt>
    <dgm:pt modelId="{21E83F37-BEFF-4B60-BB9A-345F36FD8FDB}" type="pres">
      <dgm:prSet presAssocID="{AACFA7FC-124D-47F0-AAB7-D837F03A13D6}" presName="chevron1" presStyleLbl="sibTrans2D1" presStyleIdx="1" presStyleCnt="2"/>
      <dgm:spPr>
        <a:xfrm>
          <a:off x="4848934" y="770777"/>
          <a:ext cx="719437" cy="1373485"/>
        </a:xfrm>
        <a:prstGeom prst="chevron">
          <a:avLst>
            <a:gd name="adj" fmla="val 62310"/>
          </a:avLst>
        </a:prstGeom>
        <a:solidFill>
          <a:srgbClr val="4B87B9"/>
        </a:solidFill>
        <a:ln>
          <a:noFill/>
        </a:ln>
        <a:effectLst/>
      </dgm:spPr>
    </dgm:pt>
    <dgm:pt modelId="{0D23C859-4AC6-4798-9EAF-9002A78D7A30}" type="pres">
      <dgm:prSet presAssocID="{AACFA7FC-124D-47F0-AAB7-D837F03A13D6}" presName="spChevron1" presStyleCnt="0"/>
      <dgm:spPr/>
    </dgm:pt>
    <dgm:pt modelId="{08367D8A-B881-4E55-8500-66CAD438B3A1}" type="pres">
      <dgm:prSet presAssocID="{8C92A023-B595-4B7E-9FD1-86305B47363F}" presName="last" presStyleCnt="0"/>
      <dgm:spPr/>
    </dgm:pt>
    <dgm:pt modelId="{7B1BE0AD-50A5-48F7-B598-DEB590DCA7A9}" type="pres">
      <dgm:prSet presAssocID="{8C92A023-B595-4B7E-9FD1-86305B47363F}" presName="circleTx" presStyleLbl="node1" presStyleIdx="18" presStyleCnt="19"/>
      <dgm:spPr/>
      <dgm:t>
        <a:bodyPr/>
        <a:lstStyle/>
        <a:p>
          <a:endParaRPr lang="zh-CN" altLang="en-US"/>
        </a:p>
      </dgm:t>
    </dgm:pt>
    <dgm:pt modelId="{53BB76F8-11EC-45E6-BA8B-345C7EB06E51}" type="pres">
      <dgm:prSet presAssocID="{8C92A023-B595-4B7E-9FD1-86305B47363F}" presName="spN" presStyleCnt="0"/>
      <dgm:spPr/>
    </dgm:pt>
  </dgm:ptLst>
  <dgm:cxnLst>
    <dgm:cxn modelId="{6393EA77-6C35-4795-B9F8-BC384CEB01BB}" srcId="{ABB6AAD5-BB22-443A-B98E-11707CBE16C9}" destId="{8C92A023-B595-4B7E-9FD1-86305B47363F}" srcOrd="2" destOrd="0" parTransId="{126030B6-AD92-4139-8AC7-ED96A61FFA13}" sibTransId="{45610BF7-B096-4636-A867-71803911F6BC}"/>
    <dgm:cxn modelId="{AF1DF576-4C3A-4208-A5D2-A410EF83F9D5}" type="presOf" srcId="{37FDA6AE-027B-4120-90CE-09301A415796}" destId="{84DDEA6A-77C7-4BDC-8B22-AD74F2C7D212}" srcOrd="0" destOrd="0" presId="urn:microsoft.com/office/officeart/2009/3/layout/RandomtoResultProcess"/>
    <dgm:cxn modelId="{10230646-B545-4A6A-8FB5-01707957AD26}" type="presOf" srcId="{ABB6AAD5-BB22-443A-B98E-11707CBE16C9}" destId="{49417DCD-9717-4962-8221-45CEFE5E3B38}" srcOrd="0" destOrd="0" presId="urn:microsoft.com/office/officeart/2009/3/layout/RandomtoResultProcess"/>
    <dgm:cxn modelId="{C5BDBAE7-23BC-47F2-80F8-868572C6F7D5}" type="presOf" srcId="{8C92A023-B595-4B7E-9FD1-86305B47363F}" destId="{7B1BE0AD-50A5-48F7-B598-DEB590DCA7A9}" srcOrd="0" destOrd="0" presId="urn:microsoft.com/office/officeart/2009/3/layout/RandomtoResultProcess"/>
    <dgm:cxn modelId="{78D5CF50-3633-4A11-9FE0-D306D94A091D}" srcId="{ABB6AAD5-BB22-443A-B98E-11707CBE16C9}" destId="{62F3A35F-EA2B-462C-89DA-224952DBD84B}" srcOrd="0" destOrd="0" parTransId="{68C8E73F-A05A-4DC8-914A-C484D8568F55}" sibTransId="{12A631F8-73E8-4437-A632-1DA4C96C2081}"/>
    <dgm:cxn modelId="{A2298665-1727-48E5-BE42-9694955C1C68}" type="presOf" srcId="{62F3A35F-EA2B-462C-89DA-224952DBD84B}" destId="{A90A0BFC-07A7-4DDD-8427-0CA01EE69FD7}" srcOrd="0" destOrd="0" presId="urn:microsoft.com/office/officeart/2009/3/layout/RandomtoResultProcess"/>
    <dgm:cxn modelId="{97371629-EAFB-49C5-8D4C-1C2CC8EF98DA}" srcId="{ABB6AAD5-BB22-443A-B98E-11707CBE16C9}" destId="{37FDA6AE-027B-4120-90CE-09301A415796}" srcOrd="1" destOrd="0" parTransId="{F547554B-51EF-4D52-BD83-B530786A53F6}" sibTransId="{AACFA7FC-124D-47F0-AAB7-D837F03A13D6}"/>
    <dgm:cxn modelId="{DDAFE8A1-7099-4B25-AE97-B3B98A2F26AA}" type="presParOf" srcId="{49417DCD-9717-4962-8221-45CEFE5E3B38}" destId="{E3264D2C-01CD-46FE-9390-E04B78C088AF}" srcOrd="0" destOrd="0" presId="urn:microsoft.com/office/officeart/2009/3/layout/RandomtoResultProcess"/>
    <dgm:cxn modelId="{EFDE91FE-A249-4E90-B1C5-7837683466E9}" type="presParOf" srcId="{E3264D2C-01CD-46FE-9390-E04B78C088AF}" destId="{A90A0BFC-07A7-4DDD-8427-0CA01EE69FD7}" srcOrd="0" destOrd="0" presId="urn:microsoft.com/office/officeart/2009/3/layout/RandomtoResultProcess"/>
    <dgm:cxn modelId="{09B8ACFA-BEC6-4B0D-96B2-A73BDC3F3BCB}" type="presParOf" srcId="{E3264D2C-01CD-46FE-9390-E04B78C088AF}" destId="{7425EFB1-85FD-43BD-9E0C-5EB503D12F2B}" srcOrd="1" destOrd="0" presId="urn:microsoft.com/office/officeart/2009/3/layout/RandomtoResultProcess"/>
    <dgm:cxn modelId="{9EAAB921-7F08-4A34-AD66-152B30F43A7E}" type="presParOf" srcId="{E3264D2C-01CD-46FE-9390-E04B78C088AF}" destId="{73069CC5-AC2A-4E40-80C3-B6257E28E1D3}" srcOrd="2" destOrd="0" presId="urn:microsoft.com/office/officeart/2009/3/layout/RandomtoResultProcess"/>
    <dgm:cxn modelId="{77FAAC45-FA20-4815-BEED-D295AB898AAD}" type="presParOf" srcId="{E3264D2C-01CD-46FE-9390-E04B78C088AF}" destId="{6545506E-F82F-40D0-B269-A33A56AD6FAD}" srcOrd="3" destOrd="0" presId="urn:microsoft.com/office/officeart/2009/3/layout/RandomtoResultProcess"/>
    <dgm:cxn modelId="{0ACFD10B-8B0F-401A-8827-7F5C0E597882}" type="presParOf" srcId="{E3264D2C-01CD-46FE-9390-E04B78C088AF}" destId="{977EB5CB-7F94-462A-B74B-D681CCDAFE96}" srcOrd="4" destOrd="0" presId="urn:microsoft.com/office/officeart/2009/3/layout/RandomtoResultProcess"/>
    <dgm:cxn modelId="{F05A8621-1B13-4BDD-B664-2CC636C5AA70}" type="presParOf" srcId="{E3264D2C-01CD-46FE-9390-E04B78C088AF}" destId="{94D41D45-881E-45E0-815F-B3D1F42ABA6A}" srcOrd="5" destOrd="0" presId="urn:microsoft.com/office/officeart/2009/3/layout/RandomtoResultProcess"/>
    <dgm:cxn modelId="{51A1DDCB-F6A6-40FC-8273-5758DA0AE7CF}" type="presParOf" srcId="{E3264D2C-01CD-46FE-9390-E04B78C088AF}" destId="{3BAFF7A7-30C4-4792-80F0-F4ED56695A86}" srcOrd="6" destOrd="0" presId="urn:microsoft.com/office/officeart/2009/3/layout/RandomtoResultProcess"/>
    <dgm:cxn modelId="{C5A81239-F519-4376-BD9E-9CA8B4BE0E14}" type="presParOf" srcId="{E3264D2C-01CD-46FE-9390-E04B78C088AF}" destId="{902BDD82-6500-4745-ABB1-8AB85030FF96}" srcOrd="7" destOrd="0" presId="urn:microsoft.com/office/officeart/2009/3/layout/RandomtoResultProcess"/>
    <dgm:cxn modelId="{269EA60E-BEC4-404D-A309-4FC8E2EE6079}" type="presParOf" srcId="{E3264D2C-01CD-46FE-9390-E04B78C088AF}" destId="{9BCC20C0-4B3E-4A32-8289-0C043EE14E08}" srcOrd="8" destOrd="0" presId="urn:microsoft.com/office/officeart/2009/3/layout/RandomtoResultProcess"/>
    <dgm:cxn modelId="{102C540D-E50C-4237-9996-A471CF1D8278}" type="presParOf" srcId="{E3264D2C-01CD-46FE-9390-E04B78C088AF}" destId="{1395F43B-46B6-48BD-BE0D-466AE12A59E4}" srcOrd="9" destOrd="0" presId="urn:microsoft.com/office/officeart/2009/3/layout/RandomtoResultProcess"/>
    <dgm:cxn modelId="{E66A68E9-D5F3-463C-A7E9-DEFBEBF26BD4}" type="presParOf" srcId="{E3264D2C-01CD-46FE-9390-E04B78C088AF}" destId="{3361D2E2-6923-453F-81C0-77902D700F8C}" srcOrd="10" destOrd="0" presId="urn:microsoft.com/office/officeart/2009/3/layout/RandomtoResultProcess"/>
    <dgm:cxn modelId="{2544E81E-9A0A-41A6-A5BE-5F0EC2E6E7F6}" type="presParOf" srcId="{E3264D2C-01CD-46FE-9390-E04B78C088AF}" destId="{B5D258C8-C381-4DFA-9DF0-F1337D842739}" srcOrd="11" destOrd="0" presId="urn:microsoft.com/office/officeart/2009/3/layout/RandomtoResultProcess"/>
    <dgm:cxn modelId="{284A78FC-FBD3-49F6-B72A-A62DDCF561E0}" type="presParOf" srcId="{E3264D2C-01CD-46FE-9390-E04B78C088AF}" destId="{483701E9-331F-4DBD-88D4-C515F77B849D}" srcOrd="12" destOrd="0" presId="urn:microsoft.com/office/officeart/2009/3/layout/RandomtoResultProcess"/>
    <dgm:cxn modelId="{A9F74BBA-1ED6-4C41-9828-F4E5D8FA87C2}" type="presParOf" srcId="{E3264D2C-01CD-46FE-9390-E04B78C088AF}" destId="{4320B6E2-693F-4792-89C6-95944ABED13F}" srcOrd="13" destOrd="0" presId="urn:microsoft.com/office/officeart/2009/3/layout/RandomtoResultProcess"/>
    <dgm:cxn modelId="{62DA84DF-7985-4A1E-ADAF-381ACDA9E446}" type="presParOf" srcId="{E3264D2C-01CD-46FE-9390-E04B78C088AF}" destId="{37D79030-070E-406E-AD08-42C45219AC7F}" srcOrd="14" destOrd="0" presId="urn:microsoft.com/office/officeart/2009/3/layout/RandomtoResultProcess"/>
    <dgm:cxn modelId="{FE714BBB-ED50-41C4-AB6F-4C82EFC11B07}" type="presParOf" srcId="{E3264D2C-01CD-46FE-9390-E04B78C088AF}" destId="{98D3AB0A-B676-4AFF-8575-8BA9B28186E3}" srcOrd="15" destOrd="0" presId="urn:microsoft.com/office/officeart/2009/3/layout/RandomtoResultProcess"/>
    <dgm:cxn modelId="{585538FC-C9DB-447C-AA58-26ADA6C057D9}" type="presParOf" srcId="{E3264D2C-01CD-46FE-9390-E04B78C088AF}" destId="{005F7ED7-2138-429B-B8E8-40FB2DAF0412}" srcOrd="16" destOrd="0" presId="urn:microsoft.com/office/officeart/2009/3/layout/RandomtoResultProcess"/>
    <dgm:cxn modelId="{A46CAF3B-7605-4A00-BC72-2BB28BB0E8EE}" type="presParOf" srcId="{E3264D2C-01CD-46FE-9390-E04B78C088AF}" destId="{45319392-E8FF-4496-B113-53B39E20FF13}" srcOrd="17" destOrd="0" presId="urn:microsoft.com/office/officeart/2009/3/layout/RandomtoResultProcess"/>
    <dgm:cxn modelId="{0EA8C59D-E5DD-4041-B3C0-3C00AE8A2104}" type="presParOf" srcId="{E3264D2C-01CD-46FE-9390-E04B78C088AF}" destId="{AAC1A9B1-BA60-4D17-BB1E-F0F02B4A3B2B}" srcOrd="18" destOrd="0" presId="urn:microsoft.com/office/officeart/2009/3/layout/RandomtoResultProcess"/>
    <dgm:cxn modelId="{710BF2FF-87EF-436E-B542-DB24B6233EA8}" type="presParOf" srcId="{49417DCD-9717-4962-8221-45CEFE5E3B38}" destId="{82AD7A0A-5AB4-479D-8368-D9F5B1295A52}" srcOrd="1" destOrd="0" presId="urn:microsoft.com/office/officeart/2009/3/layout/RandomtoResultProcess"/>
    <dgm:cxn modelId="{10EA62E3-421B-4C62-B7AB-F4A82039645F}" type="presParOf" srcId="{82AD7A0A-5AB4-479D-8368-D9F5B1295A52}" destId="{DDED6EF4-A0CC-49CB-9AE7-43B444C48543}" srcOrd="0" destOrd="0" presId="urn:microsoft.com/office/officeart/2009/3/layout/RandomtoResultProcess"/>
    <dgm:cxn modelId="{D99FB2B2-F99A-4896-92FF-65F3268D1275}" type="presParOf" srcId="{82AD7A0A-5AB4-479D-8368-D9F5B1295A52}" destId="{7DBDECA1-EFB3-441D-B55B-B2EDF3E67A5C}" srcOrd="1" destOrd="0" presId="urn:microsoft.com/office/officeart/2009/3/layout/RandomtoResultProcess"/>
    <dgm:cxn modelId="{ED2422ED-8033-4E43-B4B4-AF7913196428}" type="presParOf" srcId="{49417DCD-9717-4962-8221-45CEFE5E3B38}" destId="{4A249969-3882-4C5E-83DE-4EAFA9E51242}" srcOrd="2" destOrd="0" presId="urn:microsoft.com/office/officeart/2009/3/layout/RandomtoResultProcess"/>
    <dgm:cxn modelId="{42850B81-25F8-4B68-B068-4163028B7688}" type="presParOf" srcId="{4A249969-3882-4C5E-83DE-4EAFA9E51242}" destId="{84DDEA6A-77C7-4BDC-8B22-AD74F2C7D212}" srcOrd="0" destOrd="0" presId="urn:microsoft.com/office/officeart/2009/3/layout/RandomtoResultProcess"/>
    <dgm:cxn modelId="{04EE8E29-40FB-4F83-BFEB-DCAB060505B8}" type="presParOf" srcId="{4A249969-3882-4C5E-83DE-4EAFA9E51242}" destId="{E4B536CE-980D-41E5-8069-8FF3B8BBD1D5}" srcOrd="1" destOrd="0" presId="urn:microsoft.com/office/officeart/2009/3/layout/RandomtoResultProcess"/>
    <dgm:cxn modelId="{8A1EDAC1-74B5-4CC0-A4D7-3CB78E5FEDCD}" type="presParOf" srcId="{49417DCD-9717-4962-8221-45CEFE5E3B38}" destId="{B0AEC9A7-8FDF-4A59-A69A-84615429EC7E}" srcOrd="3" destOrd="0" presId="urn:microsoft.com/office/officeart/2009/3/layout/RandomtoResultProcess"/>
    <dgm:cxn modelId="{C28B5884-FE0A-4DC5-B130-EC0D1E46A5D0}" type="presParOf" srcId="{B0AEC9A7-8FDF-4A59-A69A-84615429EC7E}" destId="{21E83F37-BEFF-4B60-BB9A-345F36FD8FDB}" srcOrd="0" destOrd="0" presId="urn:microsoft.com/office/officeart/2009/3/layout/RandomtoResultProcess"/>
    <dgm:cxn modelId="{D35DE2E6-95A8-4F74-B435-0FAB2E234386}" type="presParOf" srcId="{B0AEC9A7-8FDF-4A59-A69A-84615429EC7E}" destId="{0D23C859-4AC6-4798-9EAF-9002A78D7A30}" srcOrd="1" destOrd="0" presId="urn:microsoft.com/office/officeart/2009/3/layout/RandomtoResultProcess"/>
    <dgm:cxn modelId="{D760EA85-3820-4666-91C2-FF6CF66053AE}" type="presParOf" srcId="{49417DCD-9717-4962-8221-45CEFE5E3B38}" destId="{08367D8A-B881-4E55-8500-66CAD438B3A1}" srcOrd="4" destOrd="0" presId="urn:microsoft.com/office/officeart/2009/3/layout/RandomtoResultProcess"/>
    <dgm:cxn modelId="{BD64DE37-9376-4FF0-906C-2A38194CE931}" type="presParOf" srcId="{08367D8A-B881-4E55-8500-66CAD438B3A1}" destId="{7B1BE0AD-50A5-48F7-B598-DEB590DCA7A9}" srcOrd="0" destOrd="0" presId="urn:microsoft.com/office/officeart/2009/3/layout/RandomtoResultProcess"/>
    <dgm:cxn modelId="{59EA2ECD-E546-429B-AF7A-C4B3DECE7755}" type="presParOf" srcId="{08367D8A-B881-4E55-8500-66CAD438B3A1}" destId="{53BB76F8-11EC-45E6-BA8B-345C7EB06E51}" srcOrd="1"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xfrm>
          <a:off x="326085" y="1758533"/>
          <a:ext cx="1290070" cy="513018"/>
        </a:xfrm>
        <a:prstGeom prst="roundRect">
          <a:avLst>
            <a:gd name="adj" fmla="val 10000"/>
          </a:avLst>
        </a:prstGeom>
        <a:solidFill>
          <a:srgbClr val="6ED8D5"/>
        </a:solidFill>
        <a:ln w="25400" cap="flat" cmpd="sng" algn="ctr">
          <a:noFill/>
          <a:prstDash val="solid"/>
        </a:ln>
        <a:effectLst/>
      </dgm:spPr>
      <dgm:t>
        <a:bodyPr/>
        <a:lstStyle/>
        <a:p>
          <a:r>
            <a:rPr lang="zh-CN" altLang="en-US" sz="1200" b="1" dirty="0">
              <a:solidFill>
                <a:sysClr val="window" lastClr="FFFFFF"/>
              </a:solidFill>
              <a:latin typeface="Calibri"/>
              <a:ea typeface="+mn-ea"/>
              <a:cs typeface="+mn-cs"/>
            </a:rPr>
            <a:t>文字标题内容</a:t>
          </a:r>
          <a:endParaRPr lang="en-US" sz="1200" b="1" dirty="0">
            <a:solidFill>
              <a:sysClr val="window" lastClr="FFFFFF"/>
            </a:solidFill>
            <a:latin typeface="Calibri"/>
            <a:ea typeface="+mn-ea"/>
            <a:cs typeface="+mn-cs"/>
          </a:endParaRPr>
        </a:p>
      </dgm:t>
    </dgm:pt>
    <dgm:pt modelId="{68C8E73F-A05A-4DC8-914A-C484D8568F55}" type="parTrans" cxnId="{78D5CF50-3633-4A11-9FE0-D306D94A091D}">
      <dgm:prSet/>
      <dgm:spPr/>
      <dgm:t>
        <a:bodyPr/>
        <a:lstStyle/>
        <a:p>
          <a:endParaRPr lang="en-US">
            <a:solidFill>
              <a:schemeClr val="bg1"/>
            </a:solidFill>
          </a:endParaRPr>
        </a:p>
      </dgm:t>
    </dgm:pt>
    <dgm:pt modelId="{12A631F8-73E8-4437-A632-1DA4C96C2081}" type="sibTrans" cxnId="{78D5CF50-3633-4A11-9FE0-D306D94A091D}">
      <dgm:prSet/>
      <dgm:spPr>
        <a:xfrm>
          <a:off x="795170" y="1016873"/>
          <a:ext cx="1727925" cy="1727925"/>
        </a:xfrm>
        <a:prstGeom prst="leftCircularArrow">
          <a:avLst>
            <a:gd name="adj1" fmla="val 3886"/>
            <a:gd name="adj2" fmla="val 486698"/>
            <a:gd name="adj3" fmla="val 2262209"/>
            <a:gd name="adj4" fmla="val 9024489"/>
            <a:gd name="adj5" fmla="val 4534"/>
          </a:avLst>
        </a:prstGeom>
        <a:solidFill>
          <a:srgbClr val="84CBC5">
            <a:hueOff val="0"/>
            <a:satOff val="0"/>
            <a:lumOff val="0"/>
            <a:alphaOff val="0"/>
          </a:srgbClr>
        </a:solidFill>
        <a:ln>
          <a:noFill/>
        </a:ln>
        <a:effectLst/>
      </dgm:spPr>
      <dgm:t>
        <a:bodyPr/>
        <a:lstStyle/>
        <a:p>
          <a:endParaRPr lang="en-US">
            <a:solidFill>
              <a:schemeClr val="bg1"/>
            </a:solidFill>
          </a:endParaRPr>
        </a:p>
      </dgm:t>
    </dgm:pt>
    <dgm:pt modelId="{37FDA6AE-027B-4120-90CE-09301A415796}">
      <dgm:prSet phldrT="[Text]" custT="1"/>
      <dgm:spPr>
        <a:xfrm>
          <a:off x="2258452" y="561490"/>
          <a:ext cx="1290070" cy="513018"/>
        </a:xfrm>
        <a:prstGeom prst="roundRect">
          <a:avLst>
            <a:gd name="adj" fmla="val 10000"/>
          </a:avLst>
        </a:prstGeom>
        <a:solidFill>
          <a:srgbClr val="F8D35E">
            <a:hueOff val="0"/>
            <a:satOff val="0"/>
            <a:lumOff val="0"/>
            <a:alphaOff val="0"/>
          </a:srgbClr>
        </a:solidFill>
        <a:ln w="25400" cap="flat" cmpd="sng" algn="ctr">
          <a:noFill/>
          <a:prstDash val="solid"/>
        </a:ln>
        <a:effectLst/>
      </dgm:spPr>
      <dgm:t>
        <a:bodyPr/>
        <a:lstStyle/>
        <a:p>
          <a:r>
            <a:rPr lang="zh-CN" altLang="en-US" sz="1200" b="1" dirty="0">
              <a:solidFill>
                <a:sysClr val="window" lastClr="FFFFFF"/>
              </a:solidFill>
              <a:latin typeface="Calibri"/>
              <a:ea typeface="+mn-ea"/>
              <a:cs typeface="+mn-cs"/>
            </a:rPr>
            <a:t>文字标题内容</a:t>
          </a:r>
          <a:endParaRPr lang="en-US" sz="1200" b="1" dirty="0">
            <a:solidFill>
              <a:sysClr val="window" lastClr="FFFFFF"/>
            </a:solidFill>
            <a:latin typeface="Calibri"/>
            <a:ea typeface="+mn-ea"/>
            <a:cs typeface="+mn-cs"/>
          </a:endParaRPr>
        </a:p>
      </dgm:t>
    </dgm:pt>
    <dgm:pt modelId="{F547554B-51EF-4D52-BD83-B530786A53F6}" type="parTrans" cxnId="{97371629-EAFB-49C5-8D4C-1C2CC8EF98DA}">
      <dgm:prSet/>
      <dgm:spPr/>
      <dgm:t>
        <a:bodyPr/>
        <a:lstStyle/>
        <a:p>
          <a:endParaRPr lang="en-US">
            <a:solidFill>
              <a:schemeClr val="bg1"/>
            </a:solidFill>
          </a:endParaRPr>
        </a:p>
      </dgm:t>
    </dgm:pt>
    <dgm:pt modelId="{AACFA7FC-124D-47F0-AAB7-D837F03A13D6}" type="sibTrans" cxnId="{97371629-EAFB-49C5-8D4C-1C2CC8EF98DA}">
      <dgm:prSet/>
      <dgm:spPr>
        <a:xfrm>
          <a:off x="2715441" y="41307"/>
          <a:ext cx="1913373" cy="1913373"/>
        </a:xfrm>
        <a:prstGeom prst="circularArrow">
          <a:avLst>
            <a:gd name="adj1" fmla="val 3510"/>
            <a:gd name="adj2" fmla="val 435572"/>
            <a:gd name="adj3" fmla="val 19388917"/>
            <a:gd name="adj4" fmla="val 12575511"/>
            <a:gd name="adj5" fmla="val 4095"/>
          </a:avLst>
        </a:prstGeom>
        <a:solidFill>
          <a:srgbClr val="F8D35E">
            <a:hueOff val="0"/>
            <a:satOff val="0"/>
            <a:lumOff val="0"/>
            <a:alphaOff val="0"/>
          </a:srgbClr>
        </a:solidFill>
        <a:ln>
          <a:noFill/>
        </a:ln>
        <a:effectLst/>
      </dgm:spPr>
      <dgm:t>
        <a:bodyPr/>
        <a:lstStyle/>
        <a:p>
          <a:endParaRPr lang="en-US">
            <a:solidFill>
              <a:schemeClr val="bg1"/>
            </a:solidFill>
          </a:endParaRPr>
        </a:p>
      </dgm:t>
    </dgm:pt>
    <dgm:pt modelId="{8C92A023-B595-4B7E-9FD1-86305B47363F}">
      <dgm:prSet phldrT="[Text]" custT="1"/>
      <dgm:spPr>
        <a:xfrm>
          <a:off x="4190818" y="1758533"/>
          <a:ext cx="1290070" cy="513018"/>
        </a:xfrm>
        <a:prstGeom prst="roundRect">
          <a:avLst>
            <a:gd name="adj" fmla="val 10000"/>
          </a:avLst>
        </a:prstGeom>
        <a:solidFill>
          <a:srgbClr val="F47264">
            <a:hueOff val="0"/>
            <a:satOff val="0"/>
            <a:lumOff val="0"/>
            <a:alphaOff val="0"/>
          </a:srgbClr>
        </a:solidFill>
        <a:ln w="25400" cap="flat" cmpd="sng" algn="ctr">
          <a:noFill/>
          <a:prstDash val="solid"/>
        </a:ln>
        <a:effectLst/>
      </dgm:spPr>
      <dgm:t>
        <a:bodyPr/>
        <a:lstStyle/>
        <a:p>
          <a:r>
            <a:rPr lang="zh-CN" altLang="en-US" sz="1200" b="1" dirty="0">
              <a:solidFill>
                <a:sysClr val="window" lastClr="FFFFFF"/>
              </a:solidFill>
              <a:latin typeface="Calibri"/>
              <a:ea typeface="+mn-ea"/>
              <a:cs typeface="+mn-cs"/>
            </a:rPr>
            <a:t>文字标题内容</a:t>
          </a:r>
          <a:endParaRPr lang="en-US" sz="1200" b="1" dirty="0">
            <a:solidFill>
              <a:sysClr val="window" lastClr="FFFFFF"/>
            </a:solidFill>
            <a:latin typeface="Calibri"/>
            <a:ea typeface="+mn-ea"/>
            <a:cs typeface="+mn-cs"/>
          </a:endParaRPr>
        </a:p>
      </dgm:t>
    </dgm:pt>
    <dgm:pt modelId="{126030B6-AD92-4139-8AC7-ED96A61FFA13}" type="parTrans" cxnId="{6393EA77-6C35-4795-B9F8-BC384CEB01BB}">
      <dgm:prSet/>
      <dgm:spPr/>
      <dgm:t>
        <a:bodyPr/>
        <a:lstStyle/>
        <a:p>
          <a:endParaRPr lang="en-US">
            <a:solidFill>
              <a:schemeClr val="bg1"/>
            </a:solidFill>
          </a:endParaRPr>
        </a:p>
      </dgm:t>
    </dgm:pt>
    <dgm:pt modelId="{45610BF7-B096-4636-A867-71803911F6BC}" type="sibTrans" cxnId="{6393EA77-6C35-4795-B9F8-BC384CEB01BB}">
      <dgm:prSet/>
      <dgm:spPr>
        <a:xfrm>
          <a:off x="4659902" y="1016873"/>
          <a:ext cx="1727925" cy="1727925"/>
        </a:xfrm>
        <a:prstGeom prst="leftCircularArrow">
          <a:avLst>
            <a:gd name="adj1" fmla="val 3886"/>
            <a:gd name="adj2" fmla="val 486698"/>
            <a:gd name="adj3" fmla="val 2262209"/>
            <a:gd name="adj4" fmla="val 9024489"/>
            <a:gd name="adj5" fmla="val 4534"/>
          </a:avLst>
        </a:prstGeom>
        <a:solidFill>
          <a:srgbClr val="F47264">
            <a:hueOff val="0"/>
            <a:satOff val="0"/>
            <a:lumOff val="0"/>
            <a:alphaOff val="0"/>
          </a:srgbClr>
        </a:solidFill>
        <a:ln>
          <a:noFill/>
        </a:ln>
        <a:effectLst/>
      </dgm:spPr>
      <dgm:t>
        <a:bodyPr/>
        <a:lstStyle/>
        <a:p>
          <a:endParaRPr lang="en-US">
            <a:solidFill>
              <a:schemeClr val="bg1"/>
            </a:solidFill>
          </a:endParaRPr>
        </a:p>
      </dgm:t>
    </dgm:pt>
    <dgm:pt modelId="{839B389E-0F3A-4E44-B6E2-13F1399C142F}">
      <dgm:prSet phldrT="[Text]" custT="1"/>
      <dgm:spPr>
        <a:xfrm>
          <a:off x="6123185" y="561490"/>
          <a:ext cx="1290070" cy="513018"/>
        </a:xfrm>
        <a:prstGeom prst="roundRect">
          <a:avLst>
            <a:gd name="adj" fmla="val 10000"/>
          </a:avLst>
        </a:prstGeom>
        <a:solidFill>
          <a:srgbClr val="4B87B9"/>
        </a:solidFill>
        <a:ln w="25400" cap="flat" cmpd="sng" algn="ctr">
          <a:noFill/>
          <a:prstDash val="solid"/>
        </a:ln>
        <a:effectLst/>
      </dgm:spPr>
      <dgm:t>
        <a:bodyPr/>
        <a:lstStyle/>
        <a:p>
          <a:r>
            <a:rPr lang="zh-CN" altLang="en-US" sz="1200" b="1" dirty="0">
              <a:solidFill>
                <a:sysClr val="window" lastClr="FFFFFF"/>
              </a:solidFill>
              <a:latin typeface="Calibri"/>
              <a:ea typeface="+mn-ea"/>
              <a:cs typeface="+mn-cs"/>
            </a:rPr>
            <a:t>文字标题内</a:t>
          </a:r>
          <a:endParaRPr lang="en-US" sz="1200" b="1" dirty="0">
            <a:solidFill>
              <a:sysClr val="window" lastClr="FFFFFF"/>
            </a:solidFill>
            <a:latin typeface="Calibri"/>
            <a:ea typeface="+mn-ea"/>
            <a:cs typeface="+mn-cs"/>
          </a:endParaRPr>
        </a:p>
      </dgm:t>
    </dgm:pt>
    <dgm:pt modelId="{9C2D419A-4208-435A-8DFE-59E57C79B927}" type="parTrans" cxnId="{E9F581C8-1891-4557-8FD4-140226A54CF9}">
      <dgm:prSet/>
      <dgm:spPr/>
      <dgm:t>
        <a:bodyPr/>
        <a:lstStyle/>
        <a:p>
          <a:endParaRPr lang="en-US"/>
        </a:p>
      </dgm:t>
    </dgm:pt>
    <dgm:pt modelId="{8F45AFFE-9FF4-4A34-B11A-ED475E2D4999}" type="sibTrans" cxnId="{E9F581C8-1891-4557-8FD4-140226A54CF9}">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zh-CN" altLang="en-US"/>
        </a:p>
      </dgm:t>
    </dgm:pt>
    <dgm:pt modelId="{872017F4-5903-43E5-A816-F3AC98CFF3B1}" type="pres">
      <dgm:prSet presAssocID="{ABB6AAD5-BB22-443A-B98E-11707CBE16C9}" presName="tSp" presStyleCnt="0"/>
      <dgm:spPr/>
    </dgm:pt>
    <dgm:pt modelId="{D9FC563C-D769-4101-9655-D8B5A1C6252F}" type="pres">
      <dgm:prSet presAssocID="{ABB6AAD5-BB22-443A-B98E-11707CBE16C9}" presName="bSp" presStyleCnt="0"/>
      <dgm:spPr/>
    </dgm:pt>
    <dgm:pt modelId="{ED6524A3-5A32-48CD-B667-DFB44CF40773}" type="pres">
      <dgm:prSet presAssocID="{ABB6AAD5-BB22-443A-B98E-11707CBE16C9}" presName="process" presStyleCnt="0"/>
      <dgm:spPr/>
    </dgm:pt>
    <dgm:pt modelId="{D2991228-8CF8-4943-9450-6060DB6B2D0D}" type="pres">
      <dgm:prSet presAssocID="{62F3A35F-EA2B-462C-89DA-224952DBD84B}" presName="composite1" presStyleCnt="0"/>
      <dgm:spPr/>
    </dgm:pt>
    <dgm:pt modelId="{0A6DDAA2-A8F8-4C83-A2A4-E718221F4F47}" type="pres">
      <dgm:prSet presAssocID="{62F3A35F-EA2B-462C-89DA-224952DBD84B}" presName="dummyNode1" presStyleLbl="node1" presStyleIdx="0" presStyleCnt="4"/>
      <dgm:spPr/>
    </dgm:pt>
    <dgm:pt modelId="{5CD9D2C4-CA47-4E2F-9386-15BF2C5BFCE9}" type="pres">
      <dgm:prSet presAssocID="{62F3A35F-EA2B-462C-89DA-224952DBD84B}" presName="childNode1" presStyleLbl="bgAcc1" presStyleIdx="0" presStyleCnt="4">
        <dgm:presLayoutVars>
          <dgm:bulletEnabled val="1"/>
        </dgm:presLayoutVars>
      </dgm:prSet>
      <dgm:spPr>
        <a:xfrm>
          <a:off x="3568" y="817999"/>
          <a:ext cx="1451329" cy="1197043"/>
        </a:xfrm>
        <a:prstGeom prst="roundRect">
          <a:avLst>
            <a:gd name="adj" fmla="val 10000"/>
          </a:avLst>
        </a:prstGeom>
        <a:noFill/>
        <a:ln w="25400" cap="flat" cmpd="sng" algn="ctr">
          <a:solidFill>
            <a:srgbClr val="6ED8D5"/>
          </a:solidFill>
          <a:prstDash val="solid"/>
        </a:ln>
        <a:effectLst/>
      </dgm:spPr>
    </dgm:pt>
    <dgm:pt modelId="{0AA0795C-3E61-4B6C-BFBF-9678D7606329}" type="pres">
      <dgm:prSet presAssocID="{62F3A35F-EA2B-462C-89DA-224952DBD84B}" presName="childNode1tx" presStyleLbl="bgAcc1" presStyleIdx="0" presStyleCnt="4">
        <dgm:presLayoutVars>
          <dgm:bulletEnabled val="1"/>
        </dgm:presLayoutVars>
      </dgm:prSet>
      <dgm:spPr/>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zh-CN" altLang="en-US"/>
        </a:p>
      </dgm:t>
    </dgm:pt>
    <dgm:pt modelId="{89312213-4838-4C30-A681-20C663B3ED12}" type="pres">
      <dgm:prSet presAssocID="{62F3A35F-EA2B-462C-89DA-224952DBD84B}" presName="connSite1" presStyleCnt="0"/>
      <dgm:spPr/>
    </dgm:pt>
    <dgm:pt modelId="{1FE64DFD-23AF-4F50-BCBC-C27132FB3B0D}" type="pres">
      <dgm:prSet presAssocID="{12A631F8-73E8-4437-A632-1DA4C96C2081}" presName="Name9" presStyleLbl="sibTrans2D1" presStyleIdx="0" presStyleCnt="3"/>
      <dgm:spPr/>
      <dgm:t>
        <a:bodyPr/>
        <a:lstStyle/>
        <a:p>
          <a:endParaRPr lang="zh-CN" altLang="en-US"/>
        </a:p>
      </dgm:t>
    </dgm:pt>
    <dgm:pt modelId="{3E192D9B-A9E7-40C2-8A43-829922D5ACBF}" type="pres">
      <dgm:prSet presAssocID="{37FDA6AE-027B-4120-90CE-09301A415796}" presName="composite2" presStyleCnt="0"/>
      <dgm:spPr/>
    </dgm:pt>
    <dgm:pt modelId="{C4A7D10B-4C13-456F-9E6C-9F9985127CE1}" type="pres">
      <dgm:prSet presAssocID="{37FDA6AE-027B-4120-90CE-09301A415796}" presName="dummyNode2" presStyleLbl="node1" presStyleIdx="0" presStyleCnt="4"/>
      <dgm:spPr/>
    </dgm:pt>
    <dgm:pt modelId="{B651F1CF-D429-4713-ABB8-9F7461E4F7F5}" type="pres">
      <dgm:prSet presAssocID="{37FDA6AE-027B-4120-90CE-09301A415796}" presName="childNode2" presStyleLbl="bgAcc1" presStyleIdx="1" presStyleCnt="4">
        <dgm:presLayoutVars>
          <dgm:bulletEnabled val="1"/>
        </dgm:presLayoutVars>
      </dgm:prSet>
      <dgm:spPr>
        <a:xfrm>
          <a:off x="1935934" y="817999"/>
          <a:ext cx="1451329" cy="1197043"/>
        </a:xfrm>
        <a:prstGeom prst="roundRect">
          <a:avLst>
            <a:gd name="adj" fmla="val 10000"/>
          </a:avLst>
        </a:prstGeom>
        <a:noFill/>
        <a:ln w="25400" cap="flat" cmpd="sng" algn="ctr">
          <a:solidFill>
            <a:srgbClr val="F8D35E">
              <a:hueOff val="0"/>
              <a:satOff val="0"/>
              <a:lumOff val="0"/>
              <a:alphaOff val="0"/>
            </a:srgbClr>
          </a:solidFill>
          <a:prstDash val="solid"/>
        </a:ln>
        <a:effectLst/>
      </dgm:spPr>
    </dgm:pt>
    <dgm:pt modelId="{935188BB-FF57-4D09-84D9-19ECEEFAA612}" type="pres">
      <dgm:prSet presAssocID="{37FDA6AE-027B-4120-90CE-09301A415796}" presName="childNode2tx" presStyleLbl="bgAcc1" presStyleIdx="1" presStyleCnt="4">
        <dgm:presLayoutVars>
          <dgm:bulletEnabled val="1"/>
        </dgm:presLayoutVars>
      </dgm:prSet>
      <dgm:spPr/>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zh-CN" altLang="en-US"/>
        </a:p>
      </dgm:t>
    </dgm:pt>
    <dgm:pt modelId="{99CED883-7DB5-4B78-B4E7-386BDE96A531}" type="pres">
      <dgm:prSet presAssocID="{37FDA6AE-027B-4120-90CE-09301A415796}" presName="connSite2" presStyleCnt="0"/>
      <dgm:spPr/>
    </dgm:pt>
    <dgm:pt modelId="{BF198A36-C0C4-4E90-AC13-6C982ACE8400}" type="pres">
      <dgm:prSet presAssocID="{AACFA7FC-124D-47F0-AAB7-D837F03A13D6}" presName="Name18" presStyleLbl="sibTrans2D1" presStyleIdx="1" presStyleCnt="3"/>
      <dgm:spPr/>
      <dgm:t>
        <a:bodyPr/>
        <a:lstStyle/>
        <a:p>
          <a:endParaRPr lang="zh-CN" altLang="en-US"/>
        </a:p>
      </dgm:t>
    </dgm:pt>
    <dgm:pt modelId="{D6723E67-A432-4FEE-AC6B-8E6B17DEE5B7}" type="pres">
      <dgm:prSet presAssocID="{8C92A023-B595-4B7E-9FD1-86305B47363F}" presName="composite1" presStyleCnt="0"/>
      <dgm:spPr/>
    </dgm:pt>
    <dgm:pt modelId="{47D1E680-C156-4E6D-86C6-95E9E423BCC9}" type="pres">
      <dgm:prSet presAssocID="{8C92A023-B595-4B7E-9FD1-86305B47363F}" presName="dummyNode1" presStyleLbl="node1" presStyleIdx="1" presStyleCnt="4"/>
      <dgm:spPr/>
    </dgm:pt>
    <dgm:pt modelId="{C26DB7B9-FAD6-48DB-954D-A5E46F77BD6D}" type="pres">
      <dgm:prSet presAssocID="{8C92A023-B595-4B7E-9FD1-86305B47363F}" presName="childNode1" presStyleLbl="bgAcc1" presStyleIdx="2" presStyleCnt="4">
        <dgm:presLayoutVars>
          <dgm:bulletEnabled val="1"/>
        </dgm:presLayoutVars>
      </dgm:prSet>
      <dgm:spPr>
        <a:xfrm>
          <a:off x="3868301" y="817999"/>
          <a:ext cx="1451329" cy="1197043"/>
        </a:xfrm>
        <a:prstGeom prst="roundRect">
          <a:avLst>
            <a:gd name="adj" fmla="val 10000"/>
          </a:avLst>
        </a:prstGeom>
        <a:noFill/>
        <a:ln w="25400" cap="flat" cmpd="sng" algn="ctr">
          <a:solidFill>
            <a:srgbClr val="F47264">
              <a:hueOff val="0"/>
              <a:satOff val="0"/>
              <a:lumOff val="0"/>
              <a:alphaOff val="0"/>
            </a:srgbClr>
          </a:solidFill>
          <a:prstDash val="solid"/>
        </a:ln>
        <a:effectLst/>
      </dgm:spPr>
    </dgm:pt>
    <dgm:pt modelId="{313EE525-068F-4B0D-B80F-E3D1A721A503}" type="pres">
      <dgm:prSet presAssocID="{8C92A023-B595-4B7E-9FD1-86305B47363F}" presName="childNode1tx" presStyleLbl="bgAcc1" presStyleIdx="2" presStyleCnt="4">
        <dgm:presLayoutVars>
          <dgm:bulletEnabled val="1"/>
        </dgm:presLayoutVars>
      </dgm:prSet>
      <dgm:spPr/>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zh-CN" altLang="en-US"/>
        </a:p>
      </dgm:t>
    </dgm:pt>
    <dgm:pt modelId="{48206F52-42E7-4248-B79E-9B1077913B20}" type="pres">
      <dgm:prSet presAssocID="{8C92A023-B595-4B7E-9FD1-86305B47363F}" presName="connSite1" presStyleCnt="0"/>
      <dgm:spPr/>
    </dgm:pt>
    <dgm:pt modelId="{2467359E-7225-4CFB-BBD2-900CCD5D7BDE}" type="pres">
      <dgm:prSet presAssocID="{45610BF7-B096-4636-A867-71803911F6BC}" presName="Name9" presStyleLbl="sibTrans2D1" presStyleIdx="2" presStyleCnt="3"/>
      <dgm:spPr/>
      <dgm:t>
        <a:bodyPr/>
        <a:lstStyle/>
        <a:p>
          <a:endParaRPr lang="zh-CN" altLang="en-US"/>
        </a:p>
      </dgm:t>
    </dgm:pt>
    <dgm:pt modelId="{0F447C47-A4FF-407A-BC1F-16AC042D6327}" type="pres">
      <dgm:prSet presAssocID="{839B389E-0F3A-4E44-B6E2-13F1399C142F}" presName="composite2" presStyleCnt="0"/>
      <dgm:spPr/>
    </dgm:pt>
    <dgm:pt modelId="{21F77DA2-0E77-43BA-AFE7-885029D8FC3B}" type="pres">
      <dgm:prSet presAssocID="{839B389E-0F3A-4E44-B6E2-13F1399C142F}" presName="dummyNode2" presStyleLbl="node1" presStyleIdx="2" presStyleCnt="4"/>
      <dgm:spPr/>
    </dgm:pt>
    <dgm:pt modelId="{939DFC11-B217-40F1-B0EE-ADA1D5FE8FDC}" type="pres">
      <dgm:prSet presAssocID="{839B389E-0F3A-4E44-B6E2-13F1399C142F}" presName="childNode2" presStyleLbl="bgAcc1" presStyleIdx="3" presStyleCnt="4">
        <dgm:presLayoutVars>
          <dgm:bulletEnabled val="1"/>
        </dgm:presLayoutVars>
      </dgm:prSet>
      <dgm:spPr>
        <a:xfrm>
          <a:off x="5800667" y="817999"/>
          <a:ext cx="1451329" cy="1197043"/>
        </a:xfrm>
        <a:prstGeom prst="roundRect">
          <a:avLst>
            <a:gd name="adj" fmla="val 10000"/>
          </a:avLst>
        </a:prstGeom>
        <a:noFill/>
        <a:ln w="25400" cap="flat" cmpd="sng" algn="ctr">
          <a:solidFill>
            <a:srgbClr val="4B87B9"/>
          </a:solidFill>
          <a:prstDash val="solid"/>
        </a:ln>
        <a:effectLst/>
      </dgm:spPr>
    </dgm:pt>
    <dgm:pt modelId="{999DAA6F-B9C3-4EA2-A461-724C3FC87C73}" type="pres">
      <dgm:prSet presAssocID="{839B389E-0F3A-4E44-B6E2-13F1399C142F}" presName="childNode2tx" presStyleLbl="bgAcc1" presStyleIdx="3" presStyleCnt="4">
        <dgm:presLayoutVars>
          <dgm:bulletEnabled val="1"/>
        </dgm:presLayoutVars>
      </dgm:prSet>
      <dgm:spPr/>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zh-CN" altLang="en-US"/>
        </a:p>
      </dgm:t>
    </dgm:pt>
    <dgm:pt modelId="{FCAE0843-F8C6-41B9-81A8-7C72B81CAA10}" type="pres">
      <dgm:prSet presAssocID="{839B389E-0F3A-4E44-B6E2-13F1399C142F}" presName="connSite2" presStyleCnt="0"/>
      <dgm:spPr/>
    </dgm:pt>
  </dgm:ptLst>
  <dgm:cxnLst>
    <dgm:cxn modelId="{AE2C9B6E-B971-438E-AFC7-E4E475C2B054}" type="presOf" srcId="{8C92A023-B595-4B7E-9FD1-86305B47363F}" destId="{47A26F57-A010-4072-9EBD-86BD6484D91B}" srcOrd="0" destOrd="0" presId="urn:microsoft.com/office/officeart/2005/8/layout/hProcess4"/>
    <dgm:cxn modelId="{E9F581C8-1891-4557-8FD4-140226A54CF9}" srcId="{ABB6AAD5-BB22-443A-B98E-11707CBE16C9}" destId="{839B389E-0F3A-4E44-B6E2-13F1399C142F}" srcOrd="3" destOrd="0" parTransId="{9C2D419A-4208-435A-8DFE-59E57C79B927}" sibTransId="{8F45AFFE-9FF4-4A34-B11A-ED475E2D4999}"/>
    <dgm:cxn modelId="{AA5E4C6C-EBB2-4602-9DF7-CEAF083A296C}" type="presOf" srcId="{ABB6AAD5-BB22-443A-B98E-11707CBE16C9}" destId="{329F22C9-55CE-4923-A3AD-2FFA227599C0}" srcOrd="0" destOrd="0" presId="urn:microsoft.com/office/officeart/2005/8/layout/hProcess4"/>
    <dgm:cxn modelId="{6393EA77-6C35-4795-B9F8-BC384CEB01BB}" srcId="{ABB6AAD5-BB22-443A-B98E-11707CBE16C9}" destId="{8C92A023-B595-4B7E-9FD1-86305B47363F}" srcOrd="2" destOrd="0" parTransId="{126030B6-AD92-4139-8AC7-ED96A61FFA13}" sibTransId="{45610BF7-B096-4636-A867-71803911F6BC}"/>
    <dgm:cxn modelId="{A23F70F8-6BE6-4F10-8DE6-C5CD6D40D063}" type="presOf" srcId="{37FDA6AE-027B-4120-90CE-09301A415796}" destId="{D1957E8D-52E6-47CA-9E1F-B3BE7EB3E09B}" srcOrd="0" destOrd="0" presId="urn:microsoft.com/office/officeart/2005/8/layout/hProcess4"/>
    <dgm:cxn modelId="{0501D916-13E4-46D2-8A58-A232993EDDEA}" type="presOf" srcId="{62F3A35F-EA2B-462C-89DA-224952DBD84B}" destId="{3B837679-D346-4EBB-AB0C-EE653ACF3C6C}" srcOrd="0" destOrd="0" presId="urn:microsoft.com/office/officeart/2005/8/layout/hProcess4"/>
    <dgm:cxn modelId="{DB763BE0-8972-43D7-BD6E-95AA16258B14}" type="presOf" srcId="{839B389E-0F3A-4E44-B6E2-13F1399C142F}" destId="{A9F63716-280D-4A8A-8AF8-9D84FEF36D8F}" srcOrd="0" destOrd="0" presId="urn:microsoft.com/office/officeart/2005/8/layout/hProcess4"/>
    <dgm:cxn modelId="{78D5CF50-3633-4A11-9FE0-D306D94A091D}" srcId="{ABB6AAD5-BB22-443A-B98E-11707CBE16C9}" destId="{62F3A35F-EA2B-462C-89DA-224952DBD84B}" srcOrd="0" destOrd="0" parTransId="{68C8E73F-A05A-4DC8-914A-C484D8568F55}" sibTransId="{12A631F8-73E8-4437-A632-1DA4C96C2081}"/>
    <dgm:cxn modelId="{B0F6A7BD-E45F-4D9D-8192-C1136F374576}" type="presOf" srcId="{45610BF7-B096-4636-A867-71803911F6BC}" destId="{2467359E-7225-4CFB-BBD2-900CCD5D7BDE}" srcOrd="0" destOrd="0" presId="urn:microsoft.com/office/officeart/2005/8/layout/hProcess4"/>
    <dgm:cxn modelId="{9DE430AF-17D3-46C5-A3CF-3D77F17EB2A4}" type="presOf" srcId="{AACFA7FC-124D-47F0-AAB7-D837F03A13D6}" destId="{BF198A36-C0C4-4E90-AC13-6C982ACE8400}" srcOrd="0" destOrd="0" presId="urn:microsoft.com/office/officeart/2005/8/layout/hProcess4"/>
    <dgm:cxn modelId="{97371629-EAFB-49C5-8D4C-1C2CC8EF98DA}" srcId="{ABB6AAD5-BB22-443A-B98E-11707CBE16C9}" destId="{37FDA6AE-027B-4120-90CE-09301A415796}" srcOrd="1" destOrd="0" parTransId="{F547554B-51EF-4D52-BD83-B530786A53F6}" sibTransId="{AACFA7FC-124D-47F0-AAB7-D837F03A13D6}"/>
    <dgm:cxn modelId="{776A2907-3727-4BC6-B52A-3D3CD1D3C997}" type="presOf" srcId="{12A631F8-73E8-4437-A632-1DA4C96C2081}" destId="{1FE64DFD-23AF-4F50-BCBC-C27132FB3B0D}" srcOrd="0" destOrd="0" presId="urn:microsoft.com/office/officeart/2005/8/layout/hProcess4"/>
    <dgm:cxn modelId="{BD34B267-AB5F-4222-81FB-4D6978319113}" type="presParOf" srcId="{329F22C9-55CE-4923-A3AD-2FFA227599C0}" destId="{872017F4-5903-43E5-A816-F3AC98CFF3B1}" srcOrd="0" destOrd="0" presId="urn:microsoft.com/office/officeart/2005/8/layout/hProcess4"/>
    <dgm:cxn modelId="{1C55222F-FA5D-427E-AE3A-84440A3B266E}" type="presParOf" srcId="{329F22C9-55CE-4923-A3AD-2FFA227599C0}" destId="{D9FC563C-D769-4101-9655-D8B5A1C6252F}" srcOrd="1" destOrd="0" presId="urn:microsoft.com/office/officeart/2005/8/layout/hProcess4"/>
    <dgm:cxn modelId="{3F5476E2-F592-4EF1-BBD4-58C6805BC0FB}" type="presParOf" srcId="{329F22C9-55CE-4923-A3AD-2FFA227599C0}" destId="{ED6524A3-5A32-48CD-B667-DFB44CF40773}" srcOrd="2" destOrd="0" presId="urn:microsoft.com/office/officeart/2005/8/layout/hProcess4"/>
    <dgm:cxn modelId="{666A7A4A-90CB-4433-8109-401D6755B1F0}" type="presParOf" srcId="{ED6524A3-5A32-48CD-B667-DFB44CF40773}" destId="{D2991228-8CF8-4943-9450-6060DB6B2D0D}" srcOrd="0" destOrd="0" presId="urn:microsoft.com/office/officeart/2005/8/layout/hProcess4"/>
    <dgm:cxn modelId="{FE636D90-A9A7-46DF-8EF2-64A05A6FDFC8}" type="presParOf" srcId="{D2991228-8CF8-4943-9450-6060DB6B2D0D}" destId="{0A6DDAA2-A8F8-4C83-A2A4-E718221F4F47}" srcOrd="0" destOrd="0" presId="urn:microsoft.com/office/officeart/2005/8/layout/hProcess4"/>
    <dgm:cxn modelId="{865AB68D-69A7-47AA-93D8-1B512E9FC2AC}" type="presParOf" srcId="{D2991228-8CF8-4943-9450-6060DB6B2D0D}" destId="{5CD9D2C4-CA47-4E2F-9386-15BF2C5BFCE9}" srcOrd="1" destOrd="0" presId="urn:microsoft.com/office/officeart/2005/8/layout/hProcess4"/>
    <dgm:cxn modelId="{AF62B746-1FF4-4100-9C01-E6671CEC80A8}" type="presParOf" srcId="{D2991228-8CF8-4943-9450-6060DB6B2D0D}" destId="{0AA0795C-3E61-4B6C-BFBF-9678D7606329}" srcOrd="2" destOrd="0" presId="urn:microsoft.com/office/officeart/2005/8/layout/hProcess4"/>
    <dgm:cxn modelId="{9D2537E2-EDF0-4158-8A81-F341A469FBD5}" type="presParOf" srcId="{D2991228-8CF8-4943-9450-6060DB6B2D0D}" destId="{3B837679-D346-4EBB-AB0C-EE653ACF3C6C}" srcOrd="3" destOrd="0" presId="urn:microsoft.com/office/officeart/2005/8/layout/hProcess4"/>
    <dgm:cxn modelId="{DD3C5554-FBB0-4592-A670-FF474FBB1DCD}" type="presParOf" srcId="{D2991228-8CF8-4943-9450-6060DB6B2D0D}" destId="{89312213-4838-4C30-A681-20C663B3ED12}" srcOrd="4" destOrd="0" presId="urn:microsoft.com/office/officeart/2005/8/layout/hProcess4"/>
    <dgm:cxn modelId="{0C81EC70-0801-4E6C-99EA-E1EB64059A51}" type="presParOf" srcId="{ED6524A3-5A32-48CD-B667-DFB44CF40773}" destId="{1FE64DFD-23AF-4F50-BCBC-C27132FB3B0D}" srcOrd="1" destOrd="0" presId="urn:microsoft.com/office/officeart/2005/8/layout/hProcess4"/>
    <dgm:cxn modelId="{C3373D22-FC65-4CF6-A38D-0607208C0D4A}" type="presParOf" srcId="{ED6524A3-5A32-48CD-B667-DFB44CF40773}" destId="{3E192D9B-A9E7-40C2-8A43-829922D5ACBF}" srcOrd="2" destOrd="0" presId="urn:microsoft.com/office/officeart/2005/8/layout/hProcess4"/>
    <dgm:cxn modelId="{E97A9647-5904-4C94-810D-ACE305EC94BA}" type="presParOf" srcId="{3E192D9B-A9E7-40C2-8A43-829922D5ACBF}" destId="{C4A7D10B-4C13-456F-9E6C-9F9985127CE1}" srcOrd="0" destOrd="0" presId="urn:microsoft.com/office/officeart/2005/8/layout/hProcess4"/>
    <dgm:cxn modelId="{BD2BC2AD-D920-4910-97CD-D5DAC9586CB1}" type="presParOf" srcId="{3E192D9B-A9E7-40C2-8A43-829922D5ACBF}" destId="{B651F1CF-D429-4713-ABB8-9F7461E4F7F5}" srcOrd="1" destOrd="0" presId="urn:microsoft.com/office/officeart/2005/8/layout/hProcess4"/>
    <dgm:cxn modelId="{53E6270A-054B-4ADC-9117-796D13E1E3A0}" type="presParOf" srcId="{3E192D9B-A9E7-40C2-8A43-829922D5ACBF}" destId="{935188BB-FF57-4D09-84D9-19ECEEFAA612}" srcOrd="2" destOrd="0" presId="urn:microsoft.com/office/officeart/2005/8/layout/hProcess4"/>
    <dgm:cxn modelId="{29052675-0EB4-46FB-8C46-4BF84424CFF6}" type="presParOf" srcId="{3E192D9B-A9E7-40C2-8A43-829922D5ACBF}" destId="{D1957E8D-52E6-47CA-9E1F-B3BE7EB3E09B}" srcOrd="3" destOrd="0" presId="urn:microsoft.com/office/officeart/2005/8/layout/hProcess4"/>
    <dgm:cxn modelId="{C83FF49F-769D-4C63-8912-51D0D5D06160}" type="presParOf" srcId="{3E192D9B-A9E7-40C2-8A43-829922D5ACBF}" destId="{99CED883-7DB5-4B78-B4E7-386BDE96A531}" srcOrd="4" destOrd="0" presId="urn:microsoft.com/office/officeart/2005/8/layout/hProcess4"/>
    <dgm:cxn modelId="{0A266E25-27F5-42E7-A3DB-67CDB1D64A6C}" type="presParOf" srcId="{ED6524A3-5A32-48CD-B667-DFB44CF40773}" destId="{BF198A36-C0C4-4E90-AC13-6C982ACE8400}" srcOrd="3" destOrd="0" presId="urn:microsoft.com/office/officeart/2005/8/layout/hProcess4"/>
    <dgm:cxn modelId="{7B39EF49-1E77-4AFF-BE2C-9BC9DF21BE26}" type="presParOf" srcId="{ED6524A3-5A32-48CD-B667-DFB44CF40773}" destId="{D6723E67-A432-4FEE-AC6B-8E6B17DEE5B7}" srcOrd="4" destOrd="0" presId="urn:microsoft.com/office/officeart/2005/8/layout/hProcess4"/>
    <dgm:cxn modelId="{393BB0E5-1AD6-40B8-8FBF-110B4B4206AA}" type="presParOf" srcId="{D6723E67-A432-4FEE-AC6B-8E6B17DEE5B7}" destId="{47D1E680-C156-4E6D-86C6-95E9E423BCC9}" srcOrd="0" destOrd="0" presId="urn:microsoft.com/office/officeart/2005/8/layout/hProcess4"/>
    <dgm:cxn modelId="{D4F6D5C2-1C0C-4F56-9BF4-8AC787DE71A6}" type="presParOf" srcId="{D6723E67-A432-4FEE-AC6B-8E6B17DEE5B7}" destId="{C26DB7B9-FAD6-48DB-954D-A5E46F77BD6D}" srcOrd="1" destOrd="0" presId="urn:microsoft.com/office/officeart/2005/8/layout/hProcess4"/>
    <dgm:cxn modelId="{BD8EA6FC-0205-4D51-84C3-EEF3D86DAA25}" type="presParOf" srcId="{D6723E67-A432-4FEE-AC6B-8E6B17DEE5B7}" destId="{313EE525-068F-4B0D-B80F-E3D1A721A503}" srcOrd="2" destOrd="0" presId="urn:microsoft.com/office/officeart/2005/8/layout/hProcess4"/>
    <dgm:cxn modelId="{4EA52EAD-C4B5-4A91-ADC0-5CB6F0AADC30}" type="presParOf" srcId="{D6723E67-A432-4FEE-AC6B-8E6B17DEE5B7}" destId="{47A26F57-A010-4072-9EBD-86BD6484D91B}" srcOrd="3" destOrd="0" presId="urn:microsoft.com/office/officeart/2005/8/layout/hProcess4"/>
    <dgm:cxn modelId="{34E35FF9-9DB4-4061-88F4-99FE59AD7404}" type="presParOf" srcId="{D6723E67-A432-4FEE-AC6B-8E6B17DEE5B7}" destId="{48206F52-42E7-4248-B79E-9B1077913B20}" srcOrd="4" destOrd="0" presId="urn:microsoft.com/office/officeart/2005/8/layout/hProcess4"/>
    <dgm:cxn modelId="{B5AEDB5C-DE9E-4493-B3C6-79874AC460C7}" type="presParOf" srcId="{ED6524A3-5A32-48CD-B667-DFB44CF40773}" destId="{2467359E-7225-4CFB-BBD2-900CCD5D7BDE}" srcOrd="5" destOrd="0" presId="urn:microsoft.com/office/officeart/2005/8/layout/hProcess4"/>
    <dgm:cxn modelId="{627AFCAF-3D66-40E5-BFE3-F3ED0CBD67F3}" type="presParOf" srcId="{ED6524A3-5A32-48CD-B667-DFB44CF40773}" destId="{0F447C47-A4FF-407A-BC1F-16AC042D6327}" srcOrd="6" destOrd="0" presId="urn:microsoft.com/office/officeart/2005/8/layout/hProcess4"/>
    <dgm:cxn modelId="{83687670-CABA-444B-8E1E-46B734D62B68}" type="presParOf" srcId="{0F447C47-A4FF-407A-BC1F-16AC042D6327}" destId="{21F77DA2-0E77-43BA-AFE7-885029D8FC3B}" srcOrd="0" destOrd="0" presId="urn:microsoft.com/office/officeart/2005/8/layout/hProcess4"/>
    <dgm:cxn modelId="{EE8E0C85-88DA-4B1B-ADBF-E263DAC39367}" type="presParOf" srcId="{0F447C47-A4FF-407A-BC1F-16AC042D6327}" destId="{939DFC11-B217-40F1-B0EE-ADA1D5FE8FDC}" srcOrd="1" destOrd="0" presId="urn:microsoft.com/office/officeart/2005/8/layout/hProcess4"/>
    <dgm:cxn modelId="{6D80E09B-2BC2-4D72-B927-881AF29A3328}" type="presParOf" srcId="{0F447C47-A4FF-407A-BC1F-16AC042D6327}" destId="{999DAA6F-B9C3-4EA2-A461-724C3FC87C73}" srcOrd="2" destOrd="0" presId="urn:microsoft.com/office/officeart/2005/8/layout/hProcess4"/>
    <dgm:cxn modelId="{7996558F-3054-49AF-8818-C2CCD7E86C83}" type="presParOf" srcId="{0F447C47-A4FF-407A-BC1F-16AC042D6327}" destId="{A9F63716-280D-4A8A-8AF8-9D84FEF36D8F}" srcOrd="3" destOrd="0" presId="urn:microsoft.com/office/officeart/2005/8/layout/hProcess4"/>
    <dgm:cxn modelId="{350F487E-F266-469D-B4F9-755EBE71C337}" type="presParOf" srcId="{0F447C47-A4FF-407A-BC1F-16AC042D6327}" destId="{FCAE0843-F8C6-41B9-81A8-7C72B81CAA10}"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2018/12/19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016" algn="l" rtl="0" fontAlgn="base">
      <a:spcBef>
        <a:spcPct val="30000"/>
      </a:spcBef>
      <a:spcAft>
        <a:spcPct val="0"/>
      </a:spcAft>
      <a:defRPr sz="1200" kern="1200">
        <a:solidFill>
          <a:schemeClr val="tx1"/>
        </a:solidFill>
        <a:latin typeface="Arial" pitchFamily="34" charset="0"/>
        <a:ea typeface="+mn-ea"/>
        <a:cs typeface="+mn-cs"/>
      </a:defRPr>
    </a:lvl2pPr>
    <a:lvl3pPr marL="914036" algn="l" rtl="0" fontAlgn="base">
      <a:spcBef>
        <a:spcPct val="30000"/>
      </a:spcBef>
      <a:spcAft>
        <a:spcPct val="0"/>
      </a:spcAft>
      <a:defRPr sz="1200" kern="1200">
        <a:solidFill>
          <a:schemeClr val="tx1"/>
        </a:solidFill>
        <a:latin typeface="Arial" pitchFamily="34" charset="0"/>
        <a:ea typeface="+mn-ea"/>
        <a:cs typeface="+mn-cs"/>
      </a:defRPr>
    </a:lvl3pPr>
    <a:lvl4pPr marL="1371052" algn="l" rtl="0" fontAlgn="base">
      <a:spcBef>
        <a:spcPct val="30000"/>
      </a:spcBef>
      <a:spcAft>
        <a:spcPct val="0"/>
      </a:spcAft>
      <a:defRPr sz="1200" kern="1200">
        <a:solidFill>
          <a:schemeClr val="tx1"/>
        </a:solidFill>
        <a:latin typeface="Arial" pitchFamily="34" charset="0"/>
        <a:ea typeface="+mn-ea"/>
        <a:cs typeface="+mn-cs"/>
      </a:defRPr>
    </a:lvl4pPr>
    <a:lvl5pPr marL="1828069" algn="l" rtl="0" fontAlgn="base">
      <a:spcBef>
        <a:spcPct val="30000"/>
      </a:spcBef>
      <a:spcAft>
        <a:spcPct val="0"/>
      </a:spcAft>
      <a:defRPr sz="1200" kern="1200">
        <a:solidFill>
          <a:schemeClr val="tx1"/>
        </a:solidFill>
        <a:latin typeface="Arial" pitchFamily="34" charset="0"/>
        <a:ea typeface="+mn-ea"/>
        <a:cs typeface="+mn-cs"/>
      </a:defRPr>
    </a:lvl5pPr>
    <a:lvl6pPr marL="2285084" algn="l" defTabSz="914036" rtl="0" eaLnBrk="1" latinLnBrk="0" hangingPunct="1">
      <a:defRPr sz="1200" kern="1200">
        <a:solidFill>
          <a:schemeClr val="tx1"/>
        </a:solidFill>
        <a:latin typeface="+mn-lt"/>
        <a:ea typeface="+mn-ea"/>
        <a:cs typeface="+mn-cs"/>
      </a:defRPr>
    </a:lvl6pPr>
    <a:lvl7pPr marL="2742100" algn="l" defTabSz="914036" rtl="0" eaLnBrk="1" latinLnBrk="0" hangingPunct="1">
      <a:defRPr sz="1200" kern="1200">
        <a:solidFill>
          <a:schemeClr val="tx1"/>
        </a:solidFill>
        <a:latin typeface="+mn-lt"/>
        <a:ea typeface="+mn-ea"/>
        <a:cs typeface="+mn-cs"/>
      </a:defRPr>
    </a:lvl7pPr>
    <a:lvl8pPr marL="3199120" algn="l" defTabSz="914036" rtl="0" eaLnBrk="1" latinLnBrk="0" hangingPunct="1">
      <a:defRPr sz="1200" kern="1200">
        <a:solidFill>
          <a:schemeClr val="tx1"/>
        </a:solidFill>
        <a:latin typeface="+mn-lt"/>
        <a:ea typeface="+mn-ea"/>
        <a:cs typeface="+mn-cs"/>
      </a:defRPr>
    </a:lvl8pPr>
    <a:lvl9pPr marL="3656136" algn="l" defTabSz="91403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3101A6-0A9C-42E6-8997-D374A1E7E81E}" type="slidenum">
              <a:rPr lang="zh-CN" altLang="en-US"/>
              <a:pPr/>
              <a:t>11</a:t>
            </a:fld>
            <a:endParaRPr lang="en-US" altLang="zh-CN"/>
          </a:p>
        </p:txBody>
      </p:sp>
      <p:sp>
        <p:nvSpPr>
          <p:cNvPr id="366594" name="Rectangle 2"/>
          <p:cNvSpPr>
            <a:spLocks noGrp="1" noRot="1" noChangeAspect="1" noChangeArrowheads="1" noTextEdit="1"/>
          </p:cNvSpPr>
          <p:nvPr>
            <p:ph type="sldImg"/>
          </p:nvPr>
        </p:nvSpPr>
        <p:spPr>
          <a:xfrm>
            <a:off x="381000" y="685800"/>
            <a:ext cx="6096000" cy="3429000"/>
          </a:xfrm>
          <a:ln/>
        </p:spPr>
      </p:sp>
      <p:sp>
        <p:nvSpPr>
          <p:cNvPr id="366595" name="Rectangle 3"/>
          <p:cNvSpPr>
            <a:spLocks noGrp="1" noChangeArrowheads="1"/>
          </p:cNvSpPr>
          <p:nvPr>
            <p:ph type="body" idx="1"/>
          </p:nvPr>
        </p:nvSpPr>
        <p:spPr/>
        <p:txBody>
          <a:bodyPr/>
          <a:lstStyle/>
          <a:p>
            <a:r>
              <a:rPr lang="zh-CN" altLang="en-US" dirty="0"/>
              <a:t>说明：</a:t>
            </a:r>
            <a:endParaRPr lang="en-US" altLang="zh-CN" dirty="0"/>
          </a:p>
          <a:p>
            <a:r>
              <a:rPr lang="en-US" altLang="zh-CN" dirty="0"/>
              <a:t>1.</a:t>
            </a:r>
            <a:r>
              <a:rPr lang="zh-CN" altLang="en-US" dirty="0"/>
              <a:t>右键点击图片，点击“更改图片”，图片原有动画效果不变。</a:t>
            </a:r>
            <a:endParaRPr lang="en-US" altLang="zh-CN" dirty="0"/>
          </a:p>
          <a:p>
            <a:r>
              <a:rPr lang="en-US" altLang="zh-CN" dirty="0"/>
              <a:t>2.</a:t>
            </a:r>
            <a:r>
              <a:rPr lang="zh-CN" altLang="en-US" dirty="0"/>
              <a:t>适当拉伸、剪裁图片可以达到更好的效果。</a:t>
            </a:r>
            <a:endParaRPr lang="en-US" altLang="zh-CN" dirty="0"/>
          </a:p>
          <a:p>
            <a:r>
              <a:rPr lang="en-US" altLang="zh-CN" dirty="0"/>
              <a:t>3.</a:t>
            </a:r>
            <a:r>
              <a:rPr lang="zh-CN" altLang="en-US" dirty="0"/>
              <a:t>音乐删除或更改：点击菜单栏“切换”</a:t>
            </a:r>
            <a:r>
              <a:rPr lang="en-US" altLang="zh-CN" dirty="0"/>
              <a:t>-</a:t>
            </a:r>
            <a:r>
              <a:rPr lang="zh-CN" altLang="en-US" dirty="0"/>
              <a:t>右上角“声音”，即可以删除或更改音乐了。</a:t>
            </a:r>
          </a:p>
        </p:txBody>
      </p:sp>
    </p:spTree>
    <p:extLst>
      <p:ext uri="{BB962C8B-B14F-4D97-AF65-F5344CB8AC3E}">
        <p14:creationId xmlns:p14="http://schemas.microsoft.com/office/powerpoint/2010/main" val="2646003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2325788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1989842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262071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15</a:t>
            </a:fld>
            <a:endParaRPr lang="en-US" altLang="zh-CN"/>
          </a:p>
        </p:txBody>
      </p:sp>
    </p:spTree>
    <p:extLst>
      <p:ext uri="{BB962C8B-B14F-4D97-AF65-F5344CB8AC3E}">
        <p14:creationId xmlns:p14="http://schemas.microsoft.com/office/powerpoint/2010/main" val="3237024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1187138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17</a:t>
            </a:fld>
            <a:endParaRPr lang="en-US" altLang="zh-CN"/>
          </a:p>
        </p:txBody>
      </p:sp>
    </p:spTree>
    <p:extLst>
      <p:ext uri="{BB962C8B-B14F-4D97-AF65-F5344CB8AC3E}">
        <p14:creationId xmlns:p14="http://schemas.microsoft.com/office/powerpoint/2010/main" val="1021314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3348115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3334537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20</a:t>
            </a:fld>
            <a:endParaRPr lang="en-US" altLang="zh-CN"/>
          </a:p>
        </p:txBody>
      </p:sp>
    </p:spTree>
    <p:extLst>
      <p:ext uri="{BB962C8B-B14F-4D97-AF65-F5344CB8AC3E}">
        <p14:creationId xmlns:p14="http://schemas.microsoft.com/office/powerpoint/2010/main" val="2703591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21</a:t>
            </a:fld>
            <a:endParaRPr lang="en-US" altLang="zh-CN"/>
          </a:p>
        </p:txBody>
      </p:sp>
    </p:spTree>
    <p:extLst>
      <p:ext uri="{BB962C8B-B14F-4D97-AF65-F5344CB8AC3E}">
        <p14:creationId xmlns:p14="http://schemas.microsoft.com/office/powerpoint/2010/main" val="2012037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1828792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23</a:t>
            </a:fld>
            <a:endParaRPr lang="en-US" altLang="zh-CN"/>
          </a:p>
        </p:txBody>
      </p:sp>
    </p:spTree>
    <p:extLst>
      <p:ext uri="{BB962C8B-B14F-4D97-AF65-F5344CB8AC3E}">
        <p14:creationId xmlns:p14="http://schemas.microsoft.com/office/powerpoint/2010/main" val="1071434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24</a:t>
            </a:fld>
            <a:endParaRPr lang="en-US" altLang="zh-CN"/>
          </a:p>
        </p:txBody>
      </p:sp>
    </p:spTree>
    <p:extLst>
      <p:ext uri="{BB962C8B-B14F-4D97-AF65-F5344CB8AC3E}">
        <p14:creationId xmlns:p14="http://schemas.microsoft.com/office/powerpoint/2010/main" val="1160120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25</a:t>
            </a:fld>
            <a:endParaRPr lang="en-US" altLang="zh-CN"/>
          </a:p>
        </p:txBody>
      </p:sp>
    </p:spTree>
    <p:extLst>
      <p:ext uri="{BB962C8B-B14F-4D97-AF65-F5344CB8AC3E}">
        <p14:creationId xmlns:p14="http://schemas.microsoft.com/office/powerpoint/2010/main" val="868171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2477945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27</a:t>
            </a:fld>
            <a:endParaRPr lang="en-US" altLang="zh-CN"/>
          </a:p>
        </p:txBody>
      </p:sp>
    </p:spTree>
    <p:extLst>
      <p:ext uri="{BB962C8B-B14F-4D97-AF65-F5344CB8AC3E}">
        <p14:creationId xmlns:p14="http://schemas.microsoft.com/office/powerpoint/2010/main" val="831281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28</a:t>
            </a:fld>
            <a:endParaRPr lang="en-US" altLang="zh-CN"/>
          </a:p>
        </p:txBody>
      </p:sp>
    </p:spTree>
    <p:extLst>
      <p:ext uri="{BB962C8B-B14F-4D97-AF65-F5344CB8AC3E}">
        <p14:creationId xmlns:p14="http://schemas.microsoft.com/office/powerpoint/2010/main" val="553410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29</a:t>
            </a:fld>
            <a:endParaRPr lang="en-US" altLang="zh-CN"/>
          </a:p>
        </p:txBody>
      </p:sp>
    </p:spTree>
    <p:extLst>
      <p:ext uri="{BB962C8B-B14F-4D97-AF65-F5344CB8AC3E}">
        <p14:creationId xmlns:p14="http://schemas.microsoft.com/office/powerpoint/2010/main" val="2423000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1925625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31</a:t>
            </a:fld>
            <a:endParaRPr lang="en-US" altLang="zh-CN"/>
          </a:p>
        </p:txBody>
      </p:sp>
    </p:spTree>
    <p:extLst>
      <p:ext uri="{BB962C8B-B14F-4D97-AF65-F5344CB8AC3E}">
        <p14:creationId xmlns:p14="http://schemas.microsoft.com/office/powerpoint/2010/main" val="4161826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302828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33</a:t>
            </a:fld>
            <a:endParaRPr lang="en-US" altLang="zh-CN"/>
          </a:p>
        </p:txBody>
      </p:sp>
    </p:spTree>
    <p:extLst>
      <p:ext uri="{BB962C8B-B14F-4D97-AF65-F5344CB8AC3E}">
        <p14:creationId xmlns:p14="http://schemas.microsoft.com/office/powerpoint/2010/main" val="2255656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11637420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2362111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2220678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42809498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38</a:t>
            </a:fld>
            <a:endParaRPr lang="en-US" altLang="zh-CN"/>
          </a:p>
        </p:txBody>
      </p:sp>
    </p:spTree>
    <p:extLst>
      <p:ext uri="{BB962C8B-B14F-4D97-AF65-F5344CB8AC3E}">
        <p14:creationId xmlns:p14="http://schemas.microsoft.com/office/powerpoint/2010/main" val="3099032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39</a:t>
            </a:fld>
            <a:endParaRPr lang="en-US" altLang="zh-CN"/>
          </a:p>
        </p:txBody>
      </p:sp>
    </p:spTree>
    <p:extLst>
      <p:ext uri="{BB962C8B-B14F-4D97-AF65-F5344CB8AC3E}">
        <p14:creationId xmlns:p14="http://schemas.microsoft.com/office/powerpoint/2010/main" val="1627838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40</a:t>
            </a:fld>
            <a:endParaRPr lang="en-US" altLang="zh-CN"/>
          </a:p>
        </p:txBody>
      </p:sp>
    </p:spTree>
    <p:extLst>
      <p:ext uri="{BB962C8B-B14F-4D97-AF65-F5344CB8AC3E}">
        <p14:creationId xmlns:p14="http://schemas.microsoft.com/office/powerpoint/2010/main" val="1985254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41</a:t>
            </a:fld>
            <a:endParaRPr lang="en-US" altLang="zh-CN"/>
          </a:p>
        </p:txBody>
      </p:sp>
    </p:spTree>
    <p:extLst>
      <p:ext uri="{BB962C8B-B14F-4D97-AF65-F5344CB8AC3E}">
        <p14:creationId xmlns:p14="http://schemas.microsoft.com/office/powerpoint/2010/main" val="2078175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42</a:t>
            </a:fld>
            <a:endParaRPr lang="en-US" altLang="zh-CN"/>
          </a:p>
        </p:txBody>
      </p:sp>
    </p:spTree>
    <p:extLst>
      <p:ext uri="{BB962C8B-B14F-4D97-AF65-F5344CB8AC3E}">
        <p14:creationId xmlns:p14="http://schemas.microsoft.com/office/powerpoint/2010/main" val="17680611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43</a:t>
            </a:fld>
            <a:endParaRPr lang="en-US" altLang="zh-CN"/>
          </a:p>
        </p:txBody>
      </p:sp>
    </p:spTree>
    <p:extLst>
      <p:ext uri="{BB962C8B-B14F-4D97-AF65-F5344CB8AC3E}">
        <p14:creationId xmlns:p14="http://schemas.microsoft.com/office/powerpoint/2010/main" val="8764982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44</a:t>
            </a:fld>
            <a:endParaRPr lang="en-US" altLang="zh-CN"/>
          </a:p>
        </p:txBody>
      </p:sp>
    </p:spTree>
    <p:extLst>
      <p:ext uri="{BB962C8B-B14F-4D97-AF65-F5344CB8AC3E}">
        <p14:creationId xmlns:p14="http://schemas.microsoft.com/office/powerpoint/2010/main" val="20005130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45</a:t>
            </a:fld>
            <a:endParaRPr lang="en-US" altLang="zh-CN"/>
          </a:p>
        </p:txBody>
      </p:sp>
    </p:spTree>
    <p:extLst>
      <p:ext uri="{BB962C8B-B14F-4D97-AF65-F5344CB8AC3E}">
        <p14:creationId xmlns:p14="http://schemas.microsoft.com/office/powerpoint/2010/main" val="35940312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46</a:t>
            </a:fld>
            <a:endParaRPr lang="en-US" altLang="zh-CN"/>
          </a:p>
        </p:txBody>
      </p:sp>
    </p:spTree>
    <p:extLst>
      <p:ext uri="{BB962C8B-B14F-4D97-AF65-F5344CB8AC3E}">
        <p14:creationId xmlns:p14="http://schemas.microsoft.com/office/powerpoint/2010/main" val="1973010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47</a:t>
            </a:fld>
            <a:endParaRPr lang="en-US" altLang="zh-CN"/>
          </a:p>
        </p:txBody>
      </p:sp>
    </p:spTree>
    <p:extLst>
      <p:ext uri="{BB962C8B-B14F-4D97-AF65-F5344CB8AC3E}">
        <p14:creationId xmlns:p14="http://schemas.microsoft.com/office/powerpoint/2010/main" val="1659707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1407223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49</a:t>
            </a:fld>
            <a:endParaRPr lang="en-US" altLang="zh-CN"/>
          </a:p>
        </p:txBody>
      </p:sp>
    </p:spTree>
    <p:extLst>
      <p:ext uri="{BB962C8B-B14F-4D97-AF65-F5344CB8AC3E}">
        <p14:creationId xmlns:p14="http://schemas.microsoft.com/office/powerpoint/2010/main" val="368938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3101A6-0A9C-42E6-8997-D374A1E7E81E}" type="slidenum">
              <a:rPr lang="zh-CN" altLang="en-US"/>
              <a:pPr/>
              <a:t>50</a:t>
            </a:fld>
            <a:endParaRPr lang="en-US" altLang="zh-CN"/>
          </a:p>
        </p:txBody>
      </p:sp>
      <p:sp>
        <p:nvSpPr>
          <p:cNvPr id="366594" name="Rectangle 2"/>
          <p:cNvSpPr>
            <a:spLocks noGrp="1" noRot="1" noChangeAspect="1" noChangeArrowheads="1" noTextEdit="1"/>
          </p:cNvSpPr>
          <p:nvPr>
            <p:ph type="sldImg"/>
          </p:nvPr>
        </p:nvSpPr>
        <p:spPr>
          <a:xfrm>
            <a:off x="381000" y="685800"/>
            <a:ext cx="6096000" cy="3429000"/>
          </a:xfrm>
          <a:ln/>
        </p:spPr>
      </p:sp>
      <p:sp>
        <p:nvSpPr>
          <p:cNvPr id="366595" name="Rectangle 3"/>
          <p:cNvSpPr>
            <a:spLocks noGrp="1" noChangeArrowheads="1"/>
          </p:cNvSpPr>
          <p:nvPr>
            <p:ph type="body" idx="1"/>
          </p:nvPr>
        </p:nvSpPr>
        <p:spPr/>
        <p:txBody>
          <a:bodyPr/>
          <a:lstStyle/>
          <a:p>
            <a:r>
              <a:rPr lang="zh-CN" altLang="en-US" dirty="0"/>
              <a:t>说明：</a:t>
            </a:r>
            <a:endParaRPr lang="en-US" altLang="zh-CN" dirty="0"/>
          </a:p>
          <a:p>
            <a:r>
              <a:rPr lang="en-US" altLang="zh-CN" dirty="0"/>
              <a:t>1.</a:t>
            </a:r>
            <a:r>
              <a:rPr lang="zh-CN" altLang="en-US" dirty="0"/>
              <a:t>右键点击图片，点击“更改图片”，图片原有动画效果不变。</a:t>
            </a:r>
            <a:endParaRPr lang="en-US" altLang="zh-CN" dirty="0"/>
          </a:p>
          <a:p>
            <a:r>
              <a:rPr lang="en-US" altLang="zh-CN" dirty="0"/>
              <a:t>2.</a:t>
            </a:r>
            <a:r>
              <a:rPr lang="zh-CN" altLang="en-US" dirty="0"/>
              <a:t>适当拉伸、剪裁图片可以达到更好的效果。</a:t>
            </a:r>
            <a:endParaRPr lang="en-US" altLang="zh-CN" dirty="0"/>
          </a:p>
          <a:p>
            <a:r>
              <a:rPr lang="en-US" altLang="zh-CN" dirty="0"/>
              <a:t>3.</a:t>
            </a:r>
            <a:r>
              <a:rPr lang="zh-CN" altLang="en-US" dirty="0"/>
              <a:t>音乐删除或更改：点击菜单栏“切换”</a:t>
            </a:r>
            <a:r>
              <a:rPr lang="en-US" altLang="zh-CN" dirty="0"/>
              <a:t>-</a:t>
            </a:r>
            <a:r>
              <a:rPr lang="zh-CN" altLang="en-US" dirty="0"/>
              <a:t>右上角“声音”，即可以删除或更改音乐了。</a:t>
            </a:r>
          </a:p>
        </p:txBody>
      </p:sp>
    </p:spTree>
    <p:extLst>
      <p:ext uri="{BB962C8B-B14F-4D97-AF65-F5344CB8AC3E}">
        <p14:creationId xmlns:p14="http://schemas.microsoft.com/office/powerpoint/2010/main" val="2701088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396" tIns="45696" rIns="91396" bIns="45696" anchor="b">
            <a:noAutofit/>
          </a:bodyPr>
          <a:lstStyle>
            <a:lvl1pPr>
              <a:lnSpc>
                <a:spcPct val="100000"/>
              </a:lnSpc>
              <a:defRPr sz="8000"/>
            </a:lvl1pPr>
          </a:lstStyle>
          <a:p>
            <a:r>
              <a:rPr lang="zh-CN" altLang="en-US"/>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396" tIns="45696" rIns="91396" bIns="45696">
            <a:normAutofit/>
          </a:bodyPr>
          <a:lstStyle>
            <a:lvl1pPr marL="0" indent="0" algn="ctr">
              <a:buNone/>
              <a:defRPr sz="2400">
                <a:solidFill>
                  <a:schemeClr val="tx1">
                    <a:tint val="75000"/>
                  </a:schemeClr>
                </a:solidFill>
              </a:defRPr>
            </a:lvl1pPr>
            <a:lvl2pPr marL="457016" indent="0" algn="ctr">
              <a:buNone/>
              <a:defRPr>
                <a:solidFill>
                  <a:schemeClr val="tx1">
                    <a:tint val="75000"/>
                  </a:schemeClr>
                </a:solidFill>
              </a:defRPr>
            </a:lvl2pPr>
            <a:lvl3pPr marL="914036" indent="0" algn="ctr">
              <a:buNone/>
              <a:defRPr>
                <a:solidFill>
                  <a:schemeClr val="tx1">
                    <a:tint val="75000"/>
                  </a:schemeClr>
                </a:solidFill>
              </a:defRPr>
            </a:lvl3pPr>
            <a:lvl4pPr marL="1371052" indent="0" algn="ctr">
              <a:buNone/>
              <a:defRPr>
                <a:solidFill>
                  <a:schemeClr val="tx1">
                    <a:tint val="75000"/>
                  </a:schemeClr>
                </a:solidFill>
              </a:defRPr>
            </a:lvl4pPr>
            <a:lvl5pPr marL="1828069" indent="0" algn="ctr">
              <a:buNone/>
              <a:defRPr>
                <a:solidFill>
                  <a:schemeClr val="tx1">
                    <a:tint val="75000"/>
                  </a:schemeClr>
                </a:solidFill>
              </a:defRPr>
            </a:lvl5pPr>
            <a:lvl6pPr marL="2285084" indent="0" algn="ctr">
              <a:buNone/>
              <a:defRPr>
                <a:solidFill>
                  <a:schemeClr val="tx1">
                    <a:tint val="75000"/>
                  </a:schemeClr>
                </a:solidFill>
              </a:defRPr>
            </a:lvl6pPr>
            <a:lvl7pPr marL="2742100" indent="0" algn="ctr">
              <a:buNone/>
              <a:defRPr>
                <a:solidFill>
                  <a:schemeClr val="tx1">
                    <a:tint val="75000"/>
                  </a:schemeClr>
                </a:solidFill>
              </a:defRPr>
            </a:lvl7pPr>
            <a:lvl8pPr marL="3199120" indent="0" algn="ctr">
              <a:buNone/>
              <a:defRPr>
                <a:solidFill>
                  <a:schemeClr val="tx1">
                    <a:tint val="75000"/>
                  </a:schemeClr>
                </a:solidFill>
              </a:defRPr>
            </a:lvl8pPr>
            <a:lvl9pPr marL="3656136" indent="0" algn="ctr">
              <a:buNone/>
              <a:defRPr>
                <a:solidFill>
                  <a:schemeClr val="tx1">
                    <a:tint val="75000"/>
                  </a:schemeClr>
                </a:solidFill>
              </a:defRPr>
            </a:lvl9pPr>
          </a:lstStyle>
          <a:p>
            <a:r>
              <a:rPr lang="zh-CN" altLang="en-US"/>
              <a:t>单击此处编辑母版副标题样式</a:t>
            </a:r>
            <a:endParaRPr lang="en-US" dirty="0"/>
          </a:p>
        </p:txBody>
      </p:sp>
      <p:sp>
        <p:nvSpPr>
          <p:cNvPr id="7" name="Date Placeholder 6"/>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dirty="0">
              <a:solidFill>
                <a:srgbClr val="FFFFFF"/>
              </a:solidFill>
            </a:endParaRPr>
          </a:p>
        </p:txBody>
      </p:sp>
      <p:sp>
        <p:nvSpPr>
          <p:cNvPr id="8" name="Slide Number Placeholder 7"/>
          <p:cNvSpPr>
            <a:spLocks noGrp="1"/>
          </p:cNvSpPr>
          <p:nvPr>
            <p:ph type="sldNum" sz="quarter" idx="11"/>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dirty="0">
              <a:solidFill>
                <a:srgbClr val="FFFFFF"/>
              </a:solidFill>
            </a:endParaRPr>
          </a:p>
        </p:txBody>
      </p:sp>
      <p:sp>
        <p:nvSpPr>
          <p:cNvPr id="9" name="Footer Placeholder 8"/>
          <p:cNvSpPr>
            <a:spLocks noGrp="1"/>
          </p:cNvSpPr>
          <p:nvPr>
            <p:ph type="ftr" sz="quarter" idx="12"/>
          </p:nvPr>
        </p:nvSpPr>
        <p:spPr>
          <a:xfrm>
            <a:off x="659284" y="4768735"/>
            <a:ext cx="2848470" cy="273928"/>
          </a:xfrm>
          <a:prstGeom prst="rect">
            <a:avLst/>
          </a:prstGeom>
        </p:spPr>
        <p:txBody>
          <a:bodyPr lIns="91396" tIns="45696" rIns="91396" bIns="45696"/>
          <a:lstStyle/>
          <a:p>
            <a:endParaRPr kumimoji="0" lang="en-US">
              <a:solidFill>
                <a:schemeClr val="accent1">
                  <a:tint val="2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6" y="6"/>
            <a:ext cx="8231029" cy="1200521"/>
          </a:xfrm>
          <a:prstGeom prst="rect">
            <a:avLst/>
          </a:prstGeom>
        </p:spPr>
        <p:txBody>
          <a:bodyPr lIns="91396" tIns="45696" rIns="91396" bIns="45696"/>
          <a:lstStyle/>
          <a:p>
            <a:r>
              <a:rPr lang="zh-CN" altLang="en-US"/>
              <a:t>单击此处编辑母版标题样式</a:t>
            </a:r>
            <a:endParaRPr lang="en-US" dirty="0"/>
          </a:p>
        </p:txBody>
      </p:sp>
      <p:sp>
        <p:nvSpPr>
          <p:cNvPr id="3" name="Content Placeholder 2"/>
          <p:cNvSpPr>
            <a:spLocks noGrp="1"/>
          </p:cNvSpPr>
          <p:nvPr>
            <p:ph idx="1"/>
          </p:nvPr>
        </p:nvSpPr>
        <p:spPr>
          <a:xfrm>
            <a:off x="457286" y="1200521"/>
            <a:ext cx="8231029" cy="3395520"/>
          </a:xfrm>
          <a:prstGeom prst="rect">
            <a:avLst/>
          </a:prstGeom>
        </p:spPr>
        <p:txBody>
          <a:bodyPr lIns="91396" tIns="45696" rIns="91396" bIns="45696"/>
          <a:lstStyle>
            <a:lvl5pPr>
              <a:defRPr/>
            </a:lvl5pPr>
            <a:lvl6pPr>
              <a:defRPr/>
            </a:lvl6pPr>
            <a:lvl7pPr>
              <a:defRPr/>
            </a:lvl7pPr>
            <a:lvl8pPr>
              <a:defRPr/>
            </a:lvl8pPr>
            <a:lvl9pPr>
              <a:buFont typeface="Arial" pitchFamily="34" charset="0"/>
              <a:buChar char="•"/>
              <a:defRPr/>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5" name="Footer Placeholder 4"/>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6" name="Slide Number Placeholder 5"/>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396" tIns="45696" rIns="91396" bIns="45696" anchor="b"/>
          <a:lstStyle>
            <a:lvl1pPr algn="ctr" defTabSz="914036"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722438" y="3052519"/>
            <a:ext cx="7773750" cy="849177"/>
          </a:xfrm>
          <a:prstGeom prst="rect">
            <a:avLst/>
          </a:prstGeom>
        </p:spPr>
        <p:txBody>
          <a:bodyPr lIns="91396" tIns="45696" rIns="91396" bIns="45696" anchor="t"/>
          <a:lstStyle>
            <a:lvl1pPr marL="0" indent="0" algn="ctr">
              <a:buNone/>
              <a:defRPr sz="2000">
                <a:solidFill>
                  <a:schemeClr val="tx1">
                    <a:tint val="75000"/>
                  </a:schemeClr>
                </a:solidFill>
              </a:defRPr>
            </a:lvl1pPr>
            <a:lvl2pPr marL="457016" indent="0">
              <a:buNone/>
              <a:defRPr sz="1800">
                <a:solidFill>
                  <a:schemeClr val="tx1">
                    <a:tint val="75000"/>
                  </a:schemeClr>
                </a:solidFill>
              </a:defRPr>
            </a:lvl2pPr>
            <a:lvl3pPr marL="914036" indent="0">
              <a:buNone/>
              <a:defRPr sz="1600">
                <a:solidFill>
                  <a:schemeClr val="tx1">
                    <a:tint val="75000"/>
                  </a:schemeClr>
                </a:solidFill>
              </a:defRPr>
            </a:lvl3pPr>
            <a:lvl4pPr marL="1371052" indent="0">
              <a:buNone/>
              <a:defRPr sz="1400">
                <a:solidFill>
                  <a:schemeClr val="tx1">
                    <a:tint val="75000"/>
                  </a:schemeClr>
                </a:solidFill>
              </a:defRPr>
            </a:lvl4pPr>
            <a:lvl5pPr marL="1828069" indent="0">
              <a:buNone/>
              <a:defRPr sz="1400">
                <a:solidFill>
                  <a:schemeClr val="tx1">
                    <a:tint val="75000"/>
                  </a:schemeClr>
                </a:solidFill>
              </a:defRPr>
            </a:lvl5pPr>
            <a:lvl6pPr marL="2285084" indent="0">
              <a:buNone/>
              <a:defRPr sz="1400">
                <a:solidFill>
                  <a:schemeClr val="tx1">
                    <a:tint val="75000"/>
                  </a:schemeClr>
                </a:solidFill>
              </a:defRPr>
            </a:lvl6pPr>
            <a:lvl7pPr marL="2742100" indent="0">
              <a:buNone/>
              <a:defRPr sz="1400">
                <a:solidFill>
                  <a:schemeClr val="tx1">
                    <a:tint val="75000"/>
                  </a:schemeClr>
                </a:solidFill>
              </a:defRPr>
            </a:lvl7pPr>
            <a:lvl8pPr marL="3199120" indent="0">
              <a:buNone/>
              <a:defRPr sz="1400">
                <a:solidFill>
                  <a:schemeClr val="tx1">
                    <a:tint val="75000"/>
                  </a:schemeClr>
                </a:solidFill>
              </a:defRPr>
            </a:lvl8pPr>
            <a:lvl9pPr marL="3656136"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5" name="Footer Placeholder 4"/>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6" name="Slide Number Placeholder 5"/>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
        <p:nvSpPr>
          <p:cNvPr id="7" name="Oval 6"/>
          <p:cNvSpPr/>
          <p:nvPr/>
        </p:nvSpPr>
        <p:spPr>
          <a:xfrm>
            <a:off x="4496587" y="2944138"/>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6" rIns="91396" bIns="45696" rtlCol="0" anchor="ctr"/>
          <a:lstStyle/>
          <a:p>
            <a:pPr algn="ctr"/>
            <a:endParaRPr lang="en-US"/>
          </a:p>
        </p:txBody>
      </p:sp>
      <p:sp>
        <p:nvSpPr>
          <p:cNvPr id="8" name="Oval 7"/>
          <p:cNvSpPr/>
          <p:nvPr/>
        </p:nvSpPr>
        <p:spPr>
          <a:xfrm>
            <a:off x="4696640" y="2944138"/>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6" rIns="91396" bIns="45696" rtlCol="0" anchor="ctr"/>
          <a:lstStyle/>
          <a:p>
            <a:pPr algn="ctr"/>
            <a:endParaRPr lang="en-US"/>
          </a:p>
        </p:txBody>
      </p:sp>
      <p:sp>
        <p:nvSpPr>
          <p:cNvPr id="9" name="Oval 8"/>
          <p:cNvSpPr/>
          <p:nvPr/>
        </p:nvSpPr>
        <p:spPr>
          <a:xfrm>
            <a:off x="4297476" y="2944138"/>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6" rIns="91396" bIns="45696"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6" y="6"/>
            <a:ext cx="8231029" cy="1200521"/>
          </a:xfrm>
          <a:prstGeom prst="rect">
            <a:avLst/>
          </a:prstGeom>
        </p:spPr>
        <p:txBody>
          <a:bodyPr lIns="91396" tIns="45696" rIns="91396" bIns="45696"/>
          <a:lstStyle/>
          <a:p>
            <a:r>
              <a:rPr lang="zh-CN" altLang="en-US"/>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396" tIns="45696" rIns="91396" bIns="4569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6" name="Footer Placeholder 5"/>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7" name="Slide Number Placeholder 6"/>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365823" y="1200521"/>
            <a:ext cx="4042350" cy="3395758"/>
          </a:xfrm>
          <a:prstGeom prst="rect">
            <a:avLst/>
          </a:prstGeom>
        </p:spPr>
        <p:txBody>
          <a:bodyPr lIns="91396" tIns="45696" rIns="91396" bIns="4569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6" y="6"/>
            <a:ext cx="8231029" cy="1200521"/>
          </a:xfrm>
          <a:prstGeom prst="rect">
            <a:avLst/>
          </a:prstGeom>
        </p:spPr>
        <p:txBody>
          <a:bodyPr lIns="91396" tIns="45696" rIns="91396" bIns="45696"/>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457279" y="1200527"/>
            <a:ext cx="4040890" cy="457341"/>
          </a:xfrm>
          <a:prstGeom prst="rect">
            <a:avLst/>
          </a:prstGeom>
        </p:spPr>
        <p:txBody>
          <a:bodyPr lIns="91396" tIns="45696" rIns="91396" bIns="45696" anchor="b">
            <a:noAutofit/>
          </a:bodyPr>
          <a:lstStyle>
            <a:lvl1pPr marL="0" indent="0" algn="ctr">
              <a:buNone/>
              <a:defRPr sz="2400" b="0"/>
            </a:lvl1pPr>
            <a:lvl2pPr marL="457016" indent="0">
              <a:buNone/>
              <a:defRPr sz="2000" b="1"/>
            </a:lvl2pPr>
            <a:lvl3pPr marL="914036" indent="0">
              <a:buNone/>
              <a:defRPr sz="1800" b="1"/>
            </a:lvl3pPr>
            <a:lvl4pPr marL="1371052" indent="0">
              <a:buNone/>
              <a:defRPr sz="1600" b="1"/>
            </a:lvl4pPr>
            <a:lvl5pPr marL="1828069" indent="0">
              <a:buNone/>
              <a:defRPr sz="1600" b="1"/>
            </a:lvl5pPr>
            <a:lvl6pPr marL="2285084" indent="0">
              <a:buNone/>
              <a:defRPr sz="1600" b="1"/>
            </a:lvl6pPr>
            <a:lvl7pPr marL="2742100" indent="0">
              <a:buNone/>
              <a:defRPr sz="1600" b="1"/>
            </a:lvl7pPr>
            <a:lvl8pPr marL="3199120" indent="0">
              <a:buNone/>
              <a:defRPr sz="1600" b="1"/>
            </a:lvl8pPr>
            <a:lvl9pPr marL="3656136"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4649012" y="1200527"/>
            <a:ext cx="4042477" cy="457341"/>
          </a:xfrm>
          <a:prstGeom prst="rect">
            <a:avLst/>
          </a:prstGeom>
        </p:spPr>
        <p:txBody>
          <a:bodyPr lIns="91396" tIns="45696" rIns="91396" bIns="45696" anchor="b">
            <a:noAutofit/>
          </a:bodyPr>
          <a:lstStyle>
            <a:lvl1pPr marL="0" indent="0" algn="ctr">
              <a:buNone/>
              <a:defRPr sz="2400" b="0"/>
            </a:lvl1pPr>
            <a:lvl2pPr marL="457016" indent="0">
              <a:buNone/>
              <a:defRPr sz="2000" b="1"/>
            </a:lvl2pPr>
            <a:lvl3pPr marL="914036" indent="0">
              <a:buNone/>
              <a:defRPr sz="1800" b="1"/>
            </a:lvl3pPr>
            <a:lvl4pPr marL="1371052" indent="0">
              <a:buNone/>
              <a:defRPr sz="1600" b="1"/>
            </a:lvl4pPr>
            <a:lvl5pPr marL="1828069" indent="0">
              <a:buNone/>
              <a:defRPr sz="1600" b="1"/>
            </a:lvl5pPr>
            <a:lvl6pPr marL="2285084" indent="0">
              <a:buNone/>
              <a:defRPr sz="1600" b="1"/>
            </a:lvl6pPr>
            <a:lvl7pPr marL="2742100" indent="0">
              <a:buNone/>
              <a:defRPr sz="1600" b="1"/>
            </a:lvl7pPr>
            <a:lvl8pPr marL="3199120" indent="0">
              <a:buNone/>
              <a:defRPr sz="1600" b="1"/>
            </a:lvl8pPr>
            <a:lvl9pPr marL="3656136" indent="0">
              <a:buNone/>
              <a:defRPr sz="1600" b="1"/>
            </a:lvl9pPr>
          </a:lstStyle>
          <a:p>
            <a:pPr lvl="0"/>
            <a:r>
              <a:rPr lang="zh-CN" altLang="en-US"/>
              <a:t>单击此处编辑母版文本样式</a:t>
            </a:r>
          </a:p>
        </p:txBody>
      </p:sp>
      <p:sp>
        <p:nvSpPr>
          <p:cNvPr id="7" name="Date Placeholder 6"/>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8" name="Footer Placeholder 7"/>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9" name="Slide Number Placeholder 8"/>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
        <p:nvSpPr>
          <p:cNvPr id="11" name="Content Placeholder 10"/>
          <p:cNvSpPr>
            <a:spLocks noGrp="1"/>
          </p:cNvSpPr>
          <p:nvPr>
            <p:ph sz="quarter" idx="13"/>
          </p:nvPr>
        </p:nvSpPr>
        <p:spPr>
          <a:xfrm>
            <a:off x="457279" y="1660149"/>
            <a:ext cx="4042350" cy="2936130"/>
          </a:xfrm>
          <a:prstGeom prst="rect">
            <a:avLst/>
          </a:prstGeom>
        </p:spPr>
        <p:txBody>
          <a:bodyPr lIns="91396" tIns="45696" rIns="91396" bIns="4569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396" tIns="45696" rIns="91396" bIns="4569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6" y="6"/>
            <a:ext cx="8231029" cy="1200521"/>
          </a:xfrm>
          <a:prstGeom prst="rect">
            <a:avLst/>
          </a:prstGeom>
        </p:spPr>
        <p:txBody>
          <a:bodyPr lIns="91396" tIns="45696" rIns="91396" bIns="45696"/>
          <a:lstStyle/>
          <a:p>
            <a:r>
              <a:rPr lang="zh-CN" altLang="en-US"/>
              <a:t>单击此处编辑母版标题样式</a:t>
            </a:r>
            <a:endParaRPr lang="en-US" dirty="0"/>
          </a:p>
        </p:txBody>
      </p:sp>
      <p:sp>
        <p:nvSpPr>
          <p:cNvPr id="3" name="Date Placeholder 2"/>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4" name="Footer Placeholder 3"/>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5" name="Slide Number Placeholder 4"/>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8" y="200087"/>
            <a:ext cx="3008835" cy="1572110"/>
          </a:xfrm>
          <a:prstGeom prst="rect">
            <a:avLst/>
          </a:prstGeom>
        </p:spPr>
        <p:txBody>
          <a:bodyPr lIns="91396" tIns="45696" rIns="91396" bIns="4569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a:t>单击此处编辑母版标题样式</a:t>
            </a:r>
            <a:endParaRPr lang="en-US" dirty="0"/>
          </a:p>
        </p:txBody>
      </p:sp>
      <p:sp>
        <p:nvSpPr>
          <p:cNvPr id="3" name="Content Placeholder 2"/>
          <p:cNvSpPr>
            <a:spLocks noGrp="1"/>
          </p:cNvSpPr>
          <p:nvPr>
            <p:ph idx="1"/>
          </p:nvPr>
        </p:nvSpPr>
        <p:spPr>
          <a:xfrm>
            <a:off x="719268" y="204855"/>
            <a:ext cx="4996731" cy="4391190"/>
          </a:xfrm>
          <a:prstGeom prst="rect">
            <a:avLst/>
          </a:prstGeom>
        </p:spPr>
        <p:txBody>
          <a:bodyPr lIns="91396" tIns="45696" rIns="91396" bIns="4569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5908118" y="1829365"/>
            <a:ext cx="3008835" cy="2766676"/>
          </a:xfrm>
          <a:prstGeom prst="rect">
            <a:avLst/>
          </a:prstGeom>
        </p:spPr>
        <p:txBody>
          <a:bodyPr lIns="91396" tIns="45696" rIns="91396" bIns="45696">
            <a:normAutofit/>
          </a:bodyPr>
          <a:lstStyle>
            <a:lvl1pPr marL="0" indent="0" algn="ctr">
              <a:lnSpc>
                <a:spcPct val="125000"/>
              </a:lnSpc>
              <a:buNone/>
              <a:defRPr sz="1600"/>
            </a:lvl1pPr>
            <a:lvl2pPr marL="457016" indent="0">
              <a:buNone/>
              <a:defRPr sz="1200"/>
            </a:lvl2pPr>
            <a:lvl3pPr marL="914036" indent="0">
              <a:buNone/>
              <a:defRPr sz="1000"/>
            </a:lvl3pPr>
            <a:lvl4pPr marL="1371052" indent="0">
              <a:buNone/>
              <a:defRPr sz="900"/>
            </a:lvl4pPr>
            <a:lvl5pPr marL="1828069" indent="0">
              <a:buNone/>
              <a:defRPr sz="900"/>
            </a:lvl5pPr>
            <a:lvl6pPr marL="2285084" indent="0">
              <a:buNone/>
              <a:defRPr sz="900"/>
            </a:lvl6pPr>
            <a:lvl7pPr marL="2742100" indent="0">
              <a:buNone/>
              <a:defRPr sz="900"/>
            </a:lvl7pPr>
            <a:lvl8pPr marL="3199120" indent="0">
              <a:buNone/>
              <a:defRPr sz="900"/>
            </a:lvl8pPr>
            <a:lvl9pPr marL="3656136"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6" name="Footer Placeholder 5"/>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7" name="Slide Number Placeholder 6"/>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7"/>
            <a:ext cx="5712816" cy="671720"/>
          </a:xfrm>
          <a:prstGeom prst="rect">
            <a:avLst/>
          </a:prstGeom>
        </p:spPr>
        <p:txBody>
          <a:bodyPr lIns="91396" tIns="45696" rIns="91396" bIns="45696" anchor="b"/>
          <a:lstStyle>
            <a:lvl1pPr algn="ctr">
              <a:lnSpc>
                <a:spcPct val="100000"/>
              </a:lnSpc>
              <a:defRPr sz="28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396" tIns="45696" rIns="91396" bIns="45696" anchor="t"/>
          <a:lstStyle>
            <a:lvl1pPr marL="0" indent="0" algn="ctr">
              <a:buNone/>
              <a:defRPr sz="3200"/>
            </a:lvl1pPr>
            <a:lvl2pPr marL="457016" indent="0">
              <a:buNone/>
              <a:defRPr sz="2800"/>
            </a:lvl2pPr>
            <a:lvl3pPr marL="914036" indent="0">
              <a:buNone/>
              <a:defRPr sz="2400"/>
            </a:lvl3pPr>
            <a:lvl4pPr marL="1371052" indent="0">
              <a:buNone/>
              <a:defRPr sz="2000"/>
            </a:lvl4pPr>
            <a:lvl5pPr marL="1828069" indent="0">
              <a:buNone/>
              <a:defRPr sz="2000"/>
            </a:lvl5pPr>
            <a:lvl6pPr marL="2285084" indent="0">
              <a:buNone/>
              <a:defRPr sz="2000"/>
            </a:lvl6pPr>
            <a:lvl7pPr marL="2742100" indent="0">
              <a:buNone/>
              <a:defRPr sz="2000"/>
            </a:lvl7pPr>
            <a:lvl8pPr marL="3199120" indent="0">
              <a:buNone/>
              <a:defRPr sz="2000"/>
            </a:lvl8pPr>
            <a:lvl9pPr marL="3656136"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396" tIns="45696" rIns="91396" bIns="45696">
            <a:normAutofit/>
          </a:bodyPr>
          <a:lstStyle>
            <a:lvl1pPr marL="0" indent="0" algn="ctr">
              <a:buNone/>
              <a:defRPr sz="1600"/>
            </a:lvl1pPr>
            <a:lvl2pPr marL="457016" indent="0">
              <a:buNone/>
              <a:defRPr sz="1200"/>
            </a:lvl2pPr>
            <a:lvl3pPr marL="914036" indent="0">
              <a:buNone/>
              <a:defRPr sz="1000"/>
            </a:lvl3pPr>
            <a:lvl4pPr marL="1371052" indent="0">
              <a:buNone/>
              <a:defRPr sz="900"/>
            </a:lvl4pPr>
            <a:lvl5pPr marL="1828069" indent="0">
              <a:buNone/>
              <a:defRPr sz="900"/>
            </a:lvl5pPr>
            <a:lvl6pPr marL="2285084" indent="0">
              <a:buNone/>
              <a:defRPr sz="900"/>
            </a:lvl6pPr>
            <a:lvl7pPr marL="2742100" indent="0">
              <a:buNone/>
              <a:defRPr sz="900"/>
            </a:lvl7pPr>
            <a:lvl8pPr marL="3199120" indent="0">
              <a:buNone/>
              <a:defRPr sz="900"/>
            </a:lvl8pPr>
            <a:lvl9pPr marL="3656136"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solidFill>
                <a:schemeClr val="tx1"/>
              </a:solidFill>
            </a:endParaRPr>
          </a:p>
        </p:txBody>
      </p:sp>
      <p:sp>
        <p:nvSpPr>
          <p:cNvPr id="6" name="Footer Placeholder 5"/>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solidFill>
                <a:schemeClr val="tx1"/>
              </a:solidFill>
            </a:endParaRPr>
          </a:p>
        </p:txBody>
      </p:sp>
      <p:sp>
        <p:nvSpPr>
          <p:cNvPr id="7" name="Slide Number Placeholder 6"/>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6" y="6"/>
            <a:ext cx="8231029" cy="1200521"/>
          </a:xfrm>
          <a:prstGeom prst="rect">
            <a:avLst/>
          </a:prstGeom>
        </p:spPr>
        <p:txBody>
          <a:bodyPr lIns="91396" tIns="45696" rIns="91396" bIns="4569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57286" y="1200521"/>
            <a:ext cx="8231029" cy="3395520"/>
          </a:xfrm>
          <a:prstGeom prst="rect">
            <a:avLst/>
          </a:prstGeom>
        </p:spPr>
        <p:txBody>
          <a:bodyPr vert="eaVert" lIns="91396" tIns="45696" rIns="91396" bIns="4569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5" name="Footer Placeholder 4"/>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6" name="Slide Number Placeholder 5"/>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8"/>
            <a:ext cx="2057757" cy="4389999"/>
          </a:xfrm>
          <a:prstGeom prst="rect">
            <a:avLst/>
          </a:prstGeom>
        </p:spPr>
        <p:txBody>
          <a:bodyPr vert="eaVert" lIns="91396" tIns="45696" rIns="91396" bIns="4569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57286" y="206048"/>
            <a:ext cx="6020845" cy="4389999"/>
          </a:xfrm>
          <a:prstGeom prst="rect">
            <a:avLst/>
          </a:prstGeom>
        </p:spPr>
        <p:txBody>
          <a:bodyPr vert="eaVert" lIns="91396" tIns="45696" rIns="91396" bIns="4569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6364457" y="4768735"/>
            <a:ext cx="2086337" cy="273928"/>
          </a:xfrm>
          <a:prstGeom prst="rect">
            <a:avLst/>
          </a:prstGeom>
        </p:spPr>
        <p:txBody>
          <a:bodyPr lIns="91396" tIns="45696" rIns="91396" bIns="45696"/>
          <a:lstStyle/>
          <a:p>
            <a:pPr eaLnBrk="1" latinLnBrk="0" hangingPunct="1"/>
            <a:fld id="{544213AF-26F6-41FA-8D85-E2C5388D6E58}" type="datetimeFigureOut">
              <a:rPr lang="en-US" smtClean="0"/>
              <a:pPr eaLnBrk="1" latinLnBrk="0" hangingPunct="1"/>
              <a:t>12/19/2018</a:t>
            </a:fld>
            <a:endParaRPr lang="en-US"/>
          </a:p>
        </p:txBody>
      </p:sp>
      <p:sp>
        <p:nvSpPr>
          <p:cNvPr id="5" name="Footer Placeholder 4"/>
          <p:cNvSpPr>
            <a:spLocks noGrp="1"/>
          </p:cNvSpPr>
          <p:nvPr>
            <p:ph type="ftr" sz="quarter" idx="11"/>
          </p:nvPr>
        </p:nvSpPr>
        <p:spPr>
          <a:xfrm>
            <a:off x="659284" y="4768735"/>
            <a:ext cx="2848470" cy="273928"/>
          </a:xfrm>
          <a:prstGeom prst="rect">
            <a:avLst/>
          </a:prstGeom>
        </p:spPr>
        <p:txBody>
          <a:bodyPr lIns="91396" tIns="45696" rIns="91396" bIns="45696"/>
          <a:lstStyle/>
          <a:p>
            <a:endParaRPr kumimoji="0" lang="en-US"/>
          </a:p>
        </p:txBody>
      </p:sp>
      <p:sp>
        <p:nvSpPr>
          <p:cNvPr id="6" name="Slide Number Placeholder 5"/>
          <p:cNvSpPr>
            <a:spLocks noGrp="1"/>
          </p:cNvSpPr>
          <p:nvPr>
            <p:ph type="sldNum" sz="quarter" idx="12"/>
          </p:nvPr>
        </p:nvSpPr>
        <p:spPr>
          <a:xfrm>
            <a:off x="8544766" y="4768735"/>
            <a:ext cx="562073" cy="273928"/>
          </a:xfrm>
          <a:prstGeom prst="rect">
            <a:avLst/>
          </a:prstGeom>
        </p:spPr>
        <p:txBody>
          <a:bodyPr lIns="91396" tIns="45696" rIns="91396" bIns="4569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89424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81338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ree Blank With Footer">
    <p:spTree>
      <p:nvGrpSpPr>
        <p:cNvPr id="1" name=""/>
        <p:cNvGrpSpPr/>
        <p:nvPr/>
      </p:nvGrpSpPr>
      <p:grpSpPr>
        <a:xfrm>
          <a:off x="0" y="0"/>
          <a:ext cx="0" cy="0"/>
          <a:chOff x="0" y="0"/>
          <a:chExt cx="0" cy="0"/>
        </a:xfrm>
      </p:grpSpPr>
      <p:grpSp>
        <p:nvGrpSpPr>
          <p:cNvPr id="16" name="Group 15"/>
          <p:cNvGrpSpPr/>
          <p:nvPr userDrawn="1"/>
        </p:nvGrpSpPr>
        <p:grpSpPr>
          <a:xfrm>
            <a:off x="0" y="5050410"/>
            <a:ext cx="9145588" cy="94678"/>
            <a:chOff x="0" y="2573904"/>
            <a:chExt cx="8767278" cy="44695"/>
          </a:xfrm>
        </p:grpSpPr>
        <p:grpSp>
          <p:nvGrpSpPr>
            <p:cNvPr id="17" name="Group 43"/>
            <p:cNvGrpSpPr/>
            <p:nvPr/>
          </p:nvGrpSpPr>
          <p:grpSpPr>
            <a:xfrm>
              <a:off x="0" y="2573904"/>
              <a:ext cx="3752335" cy="44695"/>
              <a:chOff x="0" y="2573904"/>
              <a:chExt cx="3752335" cy="44695"/>
            </a:xfrm>
          </p:grpSpPr>
          <p:sp>
            <p:nvSpPr>
              <p:cNvPr id="23" name="Rectangle 22"/>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4" name="Rectangle 23"/>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5" name="Rectangle 24"/>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18" name="Group 44"/>
            <p:cNvGrpSpPr/>
            <p:nvPr/>
          </p:nvGrpSpPr>
          <p:grpSpPr>
            <a:xfrm>
              <a:off x="3752335" y="2573904"/>
              <a:ext cx="5014943" cy="44695"/>
              <a:chOff x="0" y="2573904"/>
              <a:chExt cx="5014943" cy="44695"/>
            </a:xfrm>
          </p:grpSpPr>
          <p:sp>
            <p:nvSpPr>
              <p:cNvPr id="19" name="Rectangle 1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0" name="Rectangle 1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1" name="Rectangle 2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2" name="Rectangle 2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271460108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lumns Text Silde">
    <p:spTree>
      <p:nvGrpSpPr>
        <p:cNvPr id="1" name=""/>
        <p:cNvGrpSpPr/>
        <p:nvPr/>
      </p:nvGrpSpPr>
      <p:grpSpPr>
        <a:xfrm>
          <a:off x="0" y="0"/>
          <a:ext cx="0" cy="0"/>
          <a:chOff x="0" y="0"/>
          <a:chExt cx="0" cy="0"/>
        </a:xfrm>
      </p:grpSpPr>
      <p:sp>
        <p:nvSpPr>
          <p:cNvPr id="10" name="Text Placeholder 3"/>
          <p:cNvSpPr>
            <a:spLocks noGrp="1"/>
          </p:cNvSpPr>
          <p:nvPr>
            <p:ph type="body" sz="half" idx="13" hasCustomPrompt="1"/>
          </p:nvPr>
        </p:nvSpPr>
        <p:spPr>
          <a:xfrm>
            <a:off x="786906" y="1365591"/>
            <a:ext cx="3668870" cy="3047929"/>
          </a:xfrm>
          <a:prstGeom prst="rect">
            <a:avLst/>
          </a:prstGeom>
        </p:spPr>
        <p:txBody>
          <a:bodyPr wrap="square" lIns="0" tIns="0" rIns="0" bIns="0">
            <a:spAutoFit/>
          </a:bodyPr>
          <a:lstStyle>
            <a:lvl1pPr marL="0" indent="0" algn="just">
              <a:buNone/>
              <a:defRPr sz="14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r>
              <a:rPr lang="en-US" sz="11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endParaRPr lang="en-US" sz="1100" b="1" dirty="0">
              <a:solidFill>
                <a:schemeClr val="tx1">
                  <a:lumMod val="65000"/>
                  <a:lumOff val="35000"/>
                </a:schemeClr>
              </a:solidFill>
            </a:endParaRPr>
          </a:p>
          <a:p>
            <a:r>
              <a:rPr lang="en-US" sz="1100" b="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endParaRPr lang="en-US" sz="1100" b="1" dirty="0">
              <a:solidFill>
                <a:schemeClr val="tx1">
                  <a:lumMod val="65000"/>
                  <a:lumOff val="35000"/>
                </a:schemeClr>
              </a:solidFill>
            </a:endParaRPr>
          </a:p>
          <a:p>
            <a:r>
              <a:rPr lang="en-US" sz="11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a:p>
            <a:pPr algn="just"/>
            <a:endParaRPr lang="en-US" sz="1100" b="1" dirty="0">
              <a:solidFill>
                <a:schemeClr val="bg1">
                  <a:lumMod val="75000"/>
                </a:schemeClr>
              </a:solidFill>
            </a:endParaRPr>
          </a:p>
        </p:txBody>
      </p:sp>
      <p:sp>
        <p:nvSpPr>
          <p:cNvPr id="13" name="Text Placeholder 3"/>
          <p:cNvSpPr>
            <a:spLocks noGrp="1"/>
          </p:cNvSpPr>
          <p:nvPr>
            <p:ph type="body" sz="half" idx="14" hasCustomPrompt="1"/>
          </p:nvPr>
        </p:nvSpPr>
        <p:spPr>
          <a:xfrm>
            <a:off x="4668975" y="1365596"/>
            <a:ext cx="3668870" cy="2844733"/>
          </a:xfrm>
          <a:prstGeom prst="rect">
            <a:avLst/>
          </a:prstGeom>
        </p:spPr>
        <p:txBody>
          <a:bodyPr wrap="square" lIns="0" tIns="0" rIns="0" bIns="0">
            <a:spAutoFit/>
          </a:bodyPr>
          <a:lstStyle>
            <a:lvl1pPr marL="0" indent="0" algn="just">
              <a:buNone/>
              <a:defRPr sz="1400" b="0" i="1"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r>
              <a:rPr lang="en-US" sz="11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endParaRPr lang="en-US" sz="1100" b="1" dirty="0">
              <a:solidFill>
                <a:schemeClr val="tx1">
                  <a:lumMod val="65000"/>
                  <a:lumOff val="35000"/>
                </a:schemeClr>
              </a:solidFill>
            </a:endParaRPr>
          </a:p>
          <a:p>
            <a:r>
              <a:rPr lang="en-US" sz="1100" b="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endParaRPr lang="en-US" sz="1100" b="1" dirty="0">
              <a:solidFill>
                <a:schemeClr val="tx1">
                  <a:lumMod val="65000"/>
                  <a:lumOff val="35000"/>
                </a:schemeClr>
              </a:solidFill>
            </a:endParaRPr>
          </a:p>
          <a:p>
            <a:r>
              <a:rPr lang="en-US" sz="11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cxnSp>
        <p:nvCxnSpPr>
          <p:cNvPr id="9" name="Straight Connector 8"/>
          <p:cNvCxnSpPr/>
          <p:nvPr userDrawn="1"/>
        </p:nvCxnSpPr>
        <p:spPr>
          <a:xfrm>
            <a:off x="786906" y="1340454"/>
            <a:ext cx="366887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4" name="Straight Connector 13"/>
          <p:cNvCxnSpPr/>
          <p:nvPr userDrawn="1"/>
        </p:nvCxnSpPr>
        <p:spPr>
          <a:xfrm>
            <a:off x="4668975" y="1340454"/>
            <a:ext cx="366887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sp>
        <p:nvSpPr>
          <p:cNvPr id="18"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SUBTITILE GOES HERE</a:t>
            </a:r>
          </a:p>
        </p:txBody>
      </p:sp>
      <p:sp>
        <p:nvSpPr>
          <p:cNvPr id="21" name="Text Placeholder 3"/>
          <p:cNvSpPr>
            <a:spLocks noGrp="1"/>
          </p:cNvSpPr>
          <p:nvPr>
            <p:ph type="body" sz="half" idx="15" hasCustomPrompt="1"/>
          </p:nvPr>
        </p:nvSpPr>
        <p:spPr>
          <a:xfrm>
            <a:off x="770072" y="1088260"/>
            <a:ext cx="3685704"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22" name="Text Placeholder 3"/>
          <p:cNvSpPr>
            <a:spLocks noGrp="1"/>
          </p:cNvSpPr>
          <p:nvPr>
            <p:ph type="body" sz="half" idx="16" hasCustomPrompt="1"/>
          </p:nvPr>
        </p:nvSpPr>
        <p:spPr>
          <a:xfrm>
            <a:off x="4652141" y="1088260"/>
            <a:ext cx="3685704" cy="200808"/>
          </a:xfrm>
          <a:prstGeom prst="rect">
            <a:avLst/>
          </a:prstGeom>
        </p:spPr>
        <p:txBody>
          <a:bodyPr wrap="none" lIns="0" tIns="0" rIns="0" bIns="0" anchor="ctr">
            <a:noAutofit/>
          </a:bodyPr>
          <a:lstStyle>
            <a:lvl1pPr marL="0" indent="0" algn="l" rtl="0">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39" name="Flowchart: Off-page Connector 38"/>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40"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grpSp>
        <p:nvGrpSpPr>
          <p:cNvPr id="33" name="Group 32"/>
          <p:cNvGrpSpPr/>
          <p:nvPr userDrawn="1"/>
        </p:nvGrpSpPr>
        <p:grpSpPr>
          <a:xfrm>
            <a:off x="0" y="5050410"/>
            <a:ext cx="9145588" cy="94678"/>
            <a:chOff x="0" y="2573904"/>
            <a:chExt cx="8767278" cy="44695"/>
          </a:xfrm>
        </p:grpSpPr>
        <p:grpSp>
          <p:nvGrpSpPr>
            <p:cNvPr id="34" name="Group 43"/>
            <p:cNvGrpSpPr/>
            <p:nvPr/>
          </p:nvGrpSpPr>
          <p:grpSpPr>
            <a:xfrm>
              <a:off x="0" y="2573904"/>
              <a:ext cx="3752335" cy="44695"/>
              <a:chOff x="0" y="2573904"/>
              <a:chExt cx="3752335" cy="44695"/>
            </a:xfrm>
          </p:grpSpPr>
          <p:sp>
            <p:nvSpPr>
              <p:cNvPr id="42" name="Rectangle 41"/>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43" name="Rectangle 42"/>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4" name="Rectangle 43"/>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35" name="Group 44"/>
            <p:cNvGrpSpPr/>
            <p:nvPr/>
          </p:nvGrpSpPr>
          <p:grpSpPr>
            <a:xfrm>
              <a:off x="3752335" y="2573904"/>
              <a:ext cx="5014943" cy="44695"/>
              <a:chOff x="0" y="2573904"/>
              <a:chExt cx="5014943" cy="44695"/>
            </a:xfrm>
          </p:grpSpPr>
          <p:sp>
            <p:nvSpPr>
              <p:cNvPr id="36" name="Rectangle 35"/>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37" name="Rectangle 36"/>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38" name="Rectangle 37"/>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1" name="Rectangle 40"/>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411651066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500"/>
                                        <p:tgtEl>
                                          <p:spTgt spid="10">
                                            <p:txEl>
                                              <p:pRg st="2" end="2"/>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500"/>
                                        <p:tgtEl>
                                          <p:spTgt spid="10">
                                            <p:txEl>
                                              <p:pRg st="4" end="4"/>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Effect transition="in" filter="fade">
                                      <p:cBhvr>
                                        <p:cTn id="37" dur="500"/>
                                        <p:tgtEl>
                                          <p:spTgt spid="22">
                                            <p:txEl>
                                              <p:pRg st="0" end="0"/>
                                            </p:txEl>
                                          </p:spTgt>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animEffect transition="in" filter="fade">
                                      <p:cBhvr>
                                        <p:cTn id="51" dur="500"/>
                                        <p:tgtEl>
                                          <p:spTgt spid="13">
                                            <p:txEl>
                                              <p:pRg st="2" end="2"/>
                                            </p:tx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3">
                                            <p:txEl>
                                              <p:pRg st="4" end="4"/>
                                            </p:txEl>
                                          </p:spTgt>
                                        </p:tgtEl>
                                        <p:attrNameLst>
                                          <p:attrName>style.visibility</p:attrName>
                                        </p:attrNameLst>
                                      </p:cBhvr>
                                      <p:to>
                                        <p:strVal val="visible"/>
                                      </p:to>
                                    </p:set>
                                    <p:animEffect transition="in" filter="fade">
                                      <p:cBhvr>
                                        <p:cTn id="55"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hree Columns Text Silde">
    <p:spTree>
      <p:nvGrpSpPr>
        <p:cNvPr id="1" name=""/>
        <p:cNvGrpSpPr/>
        <p:nvPr/>
      </p:nvGrpSpPr>
      <p:grpSpPr>
        <a:xfrm>
          <a:off x="0" y="0"/>
          <a:ext cx="0" cy="0"/>
          <a:chOff x="0" y="0"/>
          <a:chExt cx="0" cy="0"/>
        </a:xfrm>
      </p:grpSpPr>
      <p:sp>
        <p:nvSpPr>
          <p:cNvPr id="10" name="Text Placeholder 3"/>
          <p:cNvSpPr>
            <a:spLocks noGrp="1"/>
          </p:cNvSpPr>
          <p:nvPr>
            <p:ph type="body" sz="half" idx="13" hasCustomPrompt="1"/>
          </p:nvPr>
        </p:nvSpPr>
        <p:spPr>
          <a:xfrm>
            <a:off x="796889" y="1365593"/>
            <a:ext cx="2335480" cy="3396694"/>
          </a:xfrm>
          <a:prstGeom prst="rect">
            <a:avLst/>
          </a:prstGeom>
        </p:spPr>
        <p:txBody>
          <a:bodyPr wrap="square" lIns="0" tIns="0" rIns="0" bIns="0">
            <a:normAutofit/>
          </a:bodyPr>
          <a:lstStyle>
            <a:lvl1pPr marL="0" indent="0" algn="ctr">
              <a:buNone/>
              <a:defRPr sz="11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sp>
        <p:nvSpPr>
          <p:cNvPr id="9" name="Text Placeholder 3"/>
          <p:cNvSpPr>
            <a:spLocks noGrp="1"/>
          </p:cNvSpPr>
          <p:nvPr>
            <p:ph type="body" sz="half" idx="14" hasCustomPrompt="1"/>
          </p:nvPr>
        </p:nvSpPr>
        <p:spPr>
          <a:xfrm>
            <a:off x="3395298" y="1365593"/>
            <a:ext cx="2335480" cy="3396694"/>
          </a:xfrm>
          <a:prstGeom prst="rect">
            <a:avLst/>
          </a:prstGeom>
        </p:spPr>
        <p:txBody>
          <a:bodyPr wrap="square" lIns="0" tIns="0" rIns="0" bIns="0">
            <a:normAutofit/>
          </a:bodyPr>
          <a:lstStyle>
            <a:lvl1pPr marL="0" indent="0" algn="ctr">
              <a:buNone/>
              <a:defRPr sz="11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 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sp>
        <p:nvSpPr>
          <p:cNvPr id="12" name="Text Placeholder 3"/>
          <p:cNvSpPr>
            <a:spLocks noGrp="1"/>
          </p:cNvSpPr>
          <p:nvPr>
            <p:ph type="body" sz="half" idx="15" hasCustomPrompt="1"/>
          </p:nvPr>
        </p:nvSpPr>
        <p:spPr>
          <a:xfrm>
            <a:off x="5993708" y="1365593"/>
            <a:ext cx="2335480" cy="3396694"/>
          </a:xfrm>
          <a:prstGeom prst="rect">
            <a:avLst/>
          </a:prstGeom>
        </p:spPr>
        <p:txBody>
          <a:bodyPr wrap="square" lIns="0" tIns="0" rIns="0" bIns="0">
            <a:normAutofit/>
          </a:bodyPr>
          <a:lstStyle>
            <a:lvl1pPr marL="0" indent="0" algn="ctr" rtl="0">
              <a:buNone/>
              <a:defRPr sz="11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cxnSp>
        <p:nvCxnSpPr>
          <p:cNvPr id="13" name="Straight Connector 12"/>
          <p:cNvCxnSpPr/>
          <p:nvPr userDrawn="1"/>
        </p:nvCxnSpPr>
        <p:spPr>
          <a:xfrm>
            <a:off x="796889"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6" name="Straight Connector 15"/>
          <p:cNvCxnSpPr/>
          <p:nvPr userDrawn="1"/>
        </p:nvCxnSpPr>
        <p:spPr>
          <a:xfrm>
            <a:off x="3395298"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8" name="Straight Connector 17"/>
          <p:cNvCxnSpPr/>
          <p:nvPr userDrawn="1"/>
        </p:nvCxnSpPr>
        <p:spPr>
          <a:xfrm>
            <a:off x="5993708"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sp>
        <p:nvSpPr>
          <p:cNvPr id="20"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21"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SUBTITILE GOES HERE</a:t>
            </a:r>
          </a:p>
        </p:txBody>
      </p:sp>
      <p:sp>
        <p:nvSpPr>
          <p:cNvPr id="23" name="Text Placeholder 3"/>
          <p:cNvSpPr>
            <a:spLocks noGrp="1"/>
          </p:cNvSpPr>
          <p:nvPr>
            <p:ph type="body" sz="half" idx="16" hasCustomPrompt="1"/>
          </p:nvPr>
        </p:nvSpPr>
        <p:spPr>
          <a:xfrm>
            <a:off x="770076"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24" name="Text Placeholder 3"/>
          <p:cNvSpPr>
            <a:spLocks noGrp="1"/>
          </p:cNvSpPr>
          <p:nvPr>
            <p:ph type="body" sz="half" idx="17" hasCustomPrompt="1"/>
          </p:nvPr>
        </p:nvSpPr>
        <p:spPr>
          <a:xfrm>
            <a:off x="3395303"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25" name="Text Placeholder 3"/>
          <p:cNvSpPr>
            <a:spLocks noGrp="1"/>
          </p:cNvSpPr>
          <p:nvPr>
            <p:ph type="body" sz="half" idx="18" hasCustomPrompt="1"/>
          </p:nvPr>
        </p:nvSpPr>
        <p:spPr>
          <a:xfrm>
            <a:off x="5993713"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43" name="Flowchart: Off-page Connector 42"/>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44"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grpSp>
        <p:nvGrpSpPr>
          <p:cNvPr id="36" name="Group 35"/>
          <p:cNvGrpSpPr/>
          <p:nvPr userDrawn="1"/>
        </p:nvGrpSpPr>
        <p:grpSpPr>
          <a:xfrm>
            <a:off x="0" y="5050410"/>
            <a:ext cx="9145588" cy="94678"/>
            <a:chOff x="0" y="2573904"/>
            <a:chExt cx="8767278" cy="44695"/>
          </a:xfrm>
        </p:grpSpPr>
        <p:grpSp>
          <p:nvGrpSpPr>
            <p:cNvPr id="37" name="Group 43"/>
            <p:cNvGrpSpPr/>
            <p:nvPr/>
          </p:nvGrpSpPr>
          <p:grpSpPr>
            <a:xfrm>
              <a:off x="0" y="2573904"/>
              <a:ext cx="3752335" cy="44695"/>
              <a:chOff x="0" y="2573904"/>
              <a:chExt cx="3752335" cy="44695"/>
            </a:xfrm>
          </p:grpSpPr>
          <p:sp>
            <p:nvSpPr>
              <p:cNvPr id="45" name="Rectangle 44"/>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46" name="Rectangle 4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7" name="Rectangle 46"/>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38" name="Group 44"/>
            <p:cNvGrpSpPr/>
            <p:nvPr/>
          </p:nvGrpSpPr>
          <p:grpSpPr>
            <a:xfrm>
              <a:off x="3752335" y="2573904"/>
              <a:ext cx="5014943" cy="44695"/>
              <a:chOff x="0" y="2573904"/>
              <a:chExt cx="5014943" cy="44695"/>
            </a:xfrm>
          </p:grpSpPr>
          <p:sp>
            <p:nvSpPr>
              <p:cNvPr id="39" name="Rectangle 3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40" name="Rectangle 3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1" name="Rectangle 4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2" name="Rectangle 4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297384734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animEffect transition="in" filter="fade">
                                      <p:cBhvr>
                                        <p:cTn id="15" dur="500"/>
                                        <p:tgtEl>
                                          <p:spTgt spid="23">
                                            <p:txEl>
                                              <p:pRg st="0" end="0"/>
                                            </p:txEl>
                                          </p:spTgt>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500"/>
                                        <p:tgtEl>
                                          <p:spTgt spid="10">
                                            <p:txEl>
                                              <p:pRg st="2" end="2"/>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500"/>
                                        <p:tgtEl>
                                          <p:spTgt spid="10">
                                            <p:txEl>
                                              <p:pRg st="4" end="4"/>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animEffect transition="in" filter="fade">
                                      <p:cBhvr>
                                        <p:cTn id="37" dur="500"/>
                                        <p:tgtEl>
                                          <p:spTgt spid="24">
                                            <p:txEl>
                                              <p:pRg st="0" end="0"/>
                                            </p:txEl>
                                          </p:spTgt>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anim calcmode="lin" valueType="num">
                                      <p:cBhvr>
                                        <p:cTn id="42" dur="500" fill="hold"/>
                                        <p:tgtEl>
                                          <p:spTgt spid="16"/>
                                        </p:tgtEl>
                                        <p:attrNameLst>
                                          <p:attrName>ppt_x</p:attrName>
                                        </p:attrNameLst>
                                      </p:cBhvr>
                                      <p:tavLst>
                                        <p:tav tm="0">
                                          <p:val>
                                            <p:strVal val="#ppt_x"/>
                                          </p:val>
                                        </p:tav>
                                        <p:tav tm="100000">
                                          <p:val>
                                            <p:strVal val="#ppt_x"/>
                                          </p:val>
                                        </p:tav>
                                      </p:tavLst>
                                    </p:anim>
                                    <p:anim calcmode="lin" valueType="num">
                                      <p:cBhvr>
                                        <p:cTn id="43" dur="50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500"/>
                                        <p:tgtEl>
                                          <p:spTgt spid="9">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9">
                                            <p:txEl>
                                              <p:pRg st="2" end="2"/>
                                            </p:txEl>
                                          </p:spTgt>
                                        </p:tgtEl>
                                        <p:attrNameLst>
                                          <p:attrName>style.visibility</p:attrName>
                                        </p:attrNameLst>
                                      </p:cBhvr>
                                      <p:to>
                                        <p:strVal val="visible"/>
                                      </p:to>
                                    </p:set>
                                    <p:animEffect transition="in" filter="fade">
                                      <p:cBhvr>
                                        <p:cTn id="51" dur="500"/>
                                        <p:tgtEl>
                                          <p:spTgt spid="9">
                                            <p:txEl>
                                              <p:pRg st="2" end="2"/>
                                            </p:tx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9">
                                            <p:txEl>
                                              <p:pRg st="4" end="4"/>
                                            </p:txEl>
                                          </p:spTgt>
                                        </p:tgtEl>
                                        <p:attrNameLst>
                                          <p:attrName>style.visibility</p:attrName>
                                        </p:attrNameLst>
                                      </p:cBhvr>
                                      <p:to>
                                        <p:strVal val="visible"/>
                                      </p:to>
                                    </p:set>
                                    <p:animEffect transition="in" filter="fade">
                                      <p:cBhvr>
                                        <p:cTn id="55" dur="500"/>
                                        <p:tgtEl>
                                          <p:spTgt spid="9">
                                            <p:txEl>
                                              <p:pRg st="4" end="4"/>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25">
                                            <p:txEl>
                                              <p:pRg st="0" end="0"/>
                                            </p:txEl>
                                          </p:spTgt>
                                        </p:tgtEl>
                                        <p:attrNameLst>
                                          <p:attrName>style.visibility</p:attrName>
                                        </p:attrNameLst>
                                      </p:cBhvr>
                                      <p:to>
                                        <p:strVal val="visible"/>
                                      </p:to>
                                    </p:set>
                                    <p:animEffect transition="in" filter="fade">
                                      <p:cBhvr>
                                        <p:cTn id="59" dur="500"/>
                                        <p:tgtEl>
                                          <p:spTgt spid="25">
                                            <p:txEl>
                                              <p:pRg st="0" end="0"/>
                                            </p:txEl>
                                          </p:spTgt>
                                        </p:tgtEl>
                                      </p:cBhvr>
                                    </p:animEffect>
                                  </p:childTnLst>
                                </p:cTn>
                              </p:par>
                            </p:childTnLst>
                          </p:cTn>
                        </p:par>
                        <p:par>
                          <p:cTn id="60" fill="hold">
                            <p:stCondLst>
                              <p:cond delay="6500"/>
                            </p:stCondLst>
                            <p:childTnLst>
                              <p:par>
                                <p:cTn id="61" presetID="42" presetClass="entr" presetSubtype="0"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ppt_x</p:attrName>
                                        </p:attrNameLst>
                                      </p:cBhvr>
                                      <p:tavLst>
                                        <p:tav tm="0">
                                          <p:val>
                                            <p:strVal val="#ppt_x"/>
                                          </p:val>
                                        </p:tav>
                                        <p:tav tm="100000">
                                          <p:val>
                                            <p:strVal val="#ppt_x"/>
                                          </p:val>
                                        </p:tav>
                                      </p:tavLst>
                                    </p:anim>
                                    <p:anim calcmode="lin" valueType="num">
                                      <p:cBhvr>
                                        <p:cTn id="65" dur="50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2">
                                            <p:txEl>
                                              <p:pRg st="0" end="0"/>
                                            </p:txEl>
                                          </p:spTgt>
                                        </p:tgtEl>
                                        <p:attrNameLst>
                                          <p:attrName>style.visibility</p:attrName>
                                        </p:attrNameLst>
                                      </p:cBhvr>
                                      <p:to>
                                        <p:strVal val="visible"/>
                                      </p:to>
                                    </p:set>
                                    <p:animEffect transition="in" filter="fade">
                                      <p:cBhvr>
                                        <p:cTn id="69" dur="500"/>
                                        <p:tgtEl>
                                          <p:spTgt spid="12">
                                            <p:txEl>
                                              <p:pRg st="0" end="0"/>
                                            </p:txEl>
                                          </p:spTgt>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2">
                                            <p:txEl>
                                              <p:pRg st="2" end="2"/>
                                            </p:txEl>
                                          </p:spTgt>
                                        </p:tgtEl>
                                        <p:attrNameLst>
                                          <p:attrName>style.visibility</p:attrName>
                                        </p:attrNameLst>
                                      </p:cBhvr>
                                      <p:to>
                                        <p:strVal val="visible"/>
                                      </p:to>
                                    </p:set>
                                    <p:animEffect transition="in" filter="fade">
                                      <p:cBhvr>
                                        <p:cTn id="73" dur="500"/>
                                        <p:tgtEl>
                                          <p:spTgt spid="12">
                                            <p:txEl>
                                              <p:pRg st="2" end="2"/>
                                            </p:txEl>
                                          </p:spTgt>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2">
                                            <p:txEl>
                                              <p:pRg st="4" end="4"/>
                                            </p:txEl>
                                          </p:spTgt>
                                        </p:tgtEl>
                                        <p:attrNameLst>
                                          <p:attrName>style.visibility</p:attrName>
                                        </p:attrNameLst>
                                      </p:cBhvr>
                                      <p:to>
                                        <p:strVal val="visible"/>
                                      </p:to>
                                    </p:set>
                                    <p:animEffect transition="in" filter="fade">
                                      <p:cBhvr>
                                        <p:cTn id="7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20" grpId="0"/>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3" grpId="0" build="p">
        <p:tmplLst>
          <p:tmpl lvl="1">
            <p:tnLst>
              <p:par>
                <p:cTn presetID="10"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in Title+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SUBTEXT GOES HERE</a:t>
            </a:r>
          </a:p>
        </p:txBody>
      </p:sp>
      <p:sp>
        <p:nvSpPr>
          <p:cNvPr id="14" name="Flowchart: Off-page Connector 13"/>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16"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spTree>
    <p:extLst>
      <p:ext uri="{BB962C8B-B14F-4D97-AF65-F5344CB8AC3E}">
        <p14:creationId xmlns:p14="http://schemas.microsoft.com/office/powerpoint/2010/main" val="78268903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_Line_Secon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SUBTEXT GOES HERE</a:t>
            </a:r>
          </a:p>
        </p:txBody>
      </p:sp>
      <p:sp>
        <p:nvSpPr>
          <p:cNvPr id="29" name="Flowchart: Off-page Connector 28"/>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30"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grpSp>
        <p:nvGrpSpPr>
          <p:cNvPr id="17" name="Group 16"/>
          <p:cNvGrpSpPr/>
          <p:nvPr userDrawn="1"/>
        </p:nvGrpSpPr>
        <p:grpSpPr>
          <a:xfrm>
            <a:off x="0" y="5050410"/>
            <a:ext cx="9145588" cy="94678"/>
            <a:chOff x="0" y="2573904"/>
            <a:chExt cx="8767278" cy="44695"/>
          </a:xfrm>
        </p:grpSpPr>
        <p:grpSp>
          <p:nvGrpSpPr>
            <p:cNvPr id="21" name="Group 43"/>
            <p:cNvGrpSpPr/>
            <p:nvPr/>
          </p:nvGrpSpPr>
          <p:grpSpPr>
            <a:xfrm>
              <a:off x="0" y="2573904"/>
              <a:ext cx="3752335" cy="44695"/>
              <a:chOff x="0" y="2573904"/>
              <a:chExt cx="3752335" cy="44695"/>
            </a:xfrm>
          </p:grpSpPr>
          <p:sp>
            <p:nvSpPr>
              <p:cNvPr id="27" name="Rectangle 26"/>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8" name="Rectangle 27"/>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31" name="Rectangle 30"/>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22" name="Group 44"/>
            <p:cNvGrpSpPr/>
            <p:nvPr/>
          </p:nvGrpSpPr>
          <p:grpSpPr>
            <a:xfrm>
              <a:off x="3752335" y="2573904"/>
              <a:ext cx="5014943" cy="44695"/>
              <a:chOff x="0" y="2573904"/>
              <a:chExt cx="5014943" cy="44695"/>
            </a:xfrm>
          </p:grpSpPr>
          <p:sp>
            <p:nvSpPr>
              <p:cNvPr id="23" name="Rectangle 22"/>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4" name="Rectangle 23"/>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5" name="Rectangle 24"/>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6" name="Rectangle 25"/>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124979967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081338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ree Blank With Footer">
    <p:spTree>
      <p:nvGrpSpPr>
        <p:cNvPr id="1" name=""/>
        <p:cNvGrpSpPr/>
        <p:nvPr/>
      </p:nvGrpSpPr>
      <p:grpSpPr>
        <a:xfrm>
          <a:off x="0" y="0"/>
          <a:ext cx="0" cy="0"/>
          <a:chOff x="0" y="0"/>
          <a:chExt cx="0" cy="0"/>
        </a:xfrm>
      </p:grpSpPr>
      <p:grpSp>
        <p:nvGrpSpPr>
          <p:cNvPr id="16" name="Group 15"/>
          <p:cNvGrpSpPr/>
          <p:nvPr userDrawn="1"/>
        </p:nvGrpSpPr>
        <p:grpSpPr>
          <a:xfrm>
            <a:off x="0" y="5050410"/>
            <a:ext cx="9145588" cy="94678"/>
            <a:chOff x="0" y="2573904"/>
            <a:chExt cx="8767278" cy="44695"/>
          </a:xfrm>
        </p:grpSpPr>
        <p:grpSp>
          <p:nvGrpSpPr>
            <p:cNvPr id="17" name="Group 43"/>
            <p:cNvGrpSpPr/>
            <p:nvPr/>
          </p:nvGrpSpPr>
          <p:grpSpPr>
            <a:xfrm>
              <a:off x="0" y="2573904"/>
              <a:ext cx="3752335" cy="44695"/>
              <a:chOff x="0" y="2573904"/>
              <a:chExt cx="3752335" cy="44695"/>
            </a:xfrm>
          </p:grpSpPr>
          <p:sp>
            <p:nvSpPr>
              <p:cNvPr id="23" name="Rectangle 22"/>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4" name="Rectangle 23"/>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5" name="Rectangle 24"/>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18" name="Group 44"/>
            <p:cNvGrpSpPr/>
            <p:nvPr/>
          </p:nvGrpSpPr>
          <p:grpSpPr>
            <a:xfrm>
              <a:off x="3752335" y="2573904"/>
              <a:ext cx="5014943" cy="44695"/>
              <a:chOff x="0" y="2573904"/>
              <a:chExt cx="5014943" cy="44695"/>
            </a:xfrm>
          </p:grpSpPr>
          <p:sp>
            <p:nvSpPr>
              <p:cNvPr id="19" name="Rectangle 1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0" name="Rectangle 1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1" name="Rectangle 2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2" name="Rectangle 2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271460108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lumns Text Silde">
    <p:spTree>
      <p:nvGrpSpPr>
        <p:cNvPr id="1" name=""/>
        <p:cNvGrpSpPr/>
        <p:nvPr/>
      </p:nvGrpSpPr>
      <p:grpSpPr>
        <a:xfrm>
          <a:off x="0" y="0"/>
          <a:ext cx="0" cy="0"/>
          <a:chOff x="0" y="0"/>
          <a:chExt cx="0" cy="0"/>
        </a:xfrm>
      </p:grpSpPr>
      <p:sp>
        <p:nvSpPr>
          <p:cNvPr id="10" name="Text Placeholder 3"/>
          <p:cNvSpPr>
            <a:spLocks noGrp="1"/>
          </p:cNvSpPr>
          <p:nvPr>
            <p:ph type="body" sz="half" idx="13" hasCustomPrompt="1"/>
          </p:nvPr>
        </p:nvSpPr>
        <p:spPr>
          <a:xfrm>
            <a:off x="786906" y="1365591"/>
            <a:ext cx="3668870" cy="3047929"/>
          </a:xfrm>
          <a:prstGeom prst="rect">
            <a:avLst/>
          </a:prstGeom>
        </p:spPr>
        <p:txBody>
          <a:bodyPr wrap="square" lIns="0" tIns="0" rIns="0" bIns="0">
            <a:spAutoFit/>
          </a:bodyPr>
          <a:lstStyle>
            <a:lvl1pPr marL="0" indent="0" algn="just">
              <a:buNone/>
              <a:defRPr sz="14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r>
              <a:rPr lang="en-US" sz="11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endParaRPr lang="en-US" sz="1100" b="1" dirty="0">
              <a:solidFill>
                <a:schemeClr val="tx1">
                  <a:lumMod val="65000"/>
                  <a:lumOff val="35000"/>
                </a:schemeClr>
              </a:solidFill>
            </a:endParaRPr>
          </a:p>
          <a:p>
            <a:r>
              <a:rPr lang="en-US" sz="1100" b="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endParaRPr lang="en-US" sz="1100" b="1" dirty="0">
              <a:solidFill>
                <a:schemeClr val="tx1">
                  <a:lumMod val="65000"/>
                  <a:lumOff val="35000"/>
                </a:schemeClr>
              </a:solidFill>
            </a:endParaRPr>
          </a:p>
          <a:p>
            <a:r>
              <a:rPr lang="en-US" sz="11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a:p>
            <a:pPr algn="just"/>
            <a:endParaRPr lang="en-US" sz="1100" b="1" dirty="0">
              <a:solidFill>
                <a:schemeClr val="bg1">
                  <a:lumMod val="75000"/>
                </a:schemeClr>
              </a:solidFill>
            </a:endParaRPr>
          </a:p>
        </p:txBody>
      </p:sp>
      <p:sp>
        <p:nvSpPr>
          <p:cNvPr id="13" name="Text Placeholder 3"/>
          <p:cNvSpPr>
            <a:spLocks noGrp="1"/>
          </p:cNvSpPr>
          <p:nvPr>
            <p:ph type="body" sz="half" idx="14" hasCustomPrompt="1"/>
          </p:nvPr>
        </p:nvSpPr>
        <p:spPr>
          <a:xfrm>
            <a:off x="4668975" y="1365596"/>
            <a:ext cx="3668870" cy="2844733"/>
          </a:xfrm>
          <a:prstGeom prst="rect">
            <a:avLst/>
          </a:prstGeom>
        </p:spPr>
        <p:txBody>
          <a:bodyPr wrap="square" lIns="0" tIns="0" rIns="0" bIns="0">
            <a:spAutoFit/>
          </a:bodyPr>
          <a:lstStyle>
            <a:lvl1pPr marL="0" indent="0" algn="just">
              <a:buNone/>
              <a:defRPr sz="1400" b="0" i="1"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r>
              <a:rPr lang="en-US" sz="11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endParaRPr lang="en-US" sz="1100" b="1" dirty="0">
              <a:solidFill>
                <a:schemeClr val="tx1">
                  <a:lumMod val="65000"/>
                  <a:lumOff val="35000"/>
                </a:schemeClr>
              </a:solidFill>
            </a:endParaRPr>
          </a:p>
          <a:p>
            <a:r>
              <a:rPr lang="en-US" sz="1100" b="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endParaRPr lang="en-US" sz="1100" b="1" dirty="0">
              <a:solidFill>
                <a:schemeClr val="tx1">
                  <a:lumMod val="65000"/>
                  <a:lumOff val="35000"/>
                </a:schemeClr>
              </a:solidFill>
            </a:endParaRPr>
          </a:p>
          <a:p>
            <a:r>
              <a:rPr lang="en-US" sz="11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cxnSp>
        <p:nvCxnSpPr>
          <p:cNvPr id="9" name="Straight Connector 8"/>
          <p:cNvCxnSpPr/>
          <p:nvPr userDrawn="1"/>
        </p:nvCxnSpPr>
        <p:spPr>
          <a:xfrm>
            <a:off x="786906" y="1340454"/>
            <a:ext cx="366887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4" name="Straight Connector 13"/>
          <p:cNvCxnSpPr/>
          <p:nvPr userDrawn="1"/>
        </p:nvCxnSpPr>
        <p:spPr>
          <a:xfrm>
            <a:off x="4668975" y="1340454"/>
            <a:ext cx="366887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sp>
        <p:nvSpPr>
          <p:cNvPr id="18"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SUBTITILE GOES HERE</a:t>
            </a:r>
          </a:p>
        </p:txBody>
      </p:sp>
      <p:sp>
        <p:nvSpPr>
          <p:cNvPr id="21" name="Text Placeholder 3"/>
          <p:cNvSpPr>
            <a:spLocks noGrp="1"/>
          </p:cNvSpPr>
          <p:nvPr>
            <p:ph type="body" sz="half" idx="15" hasCustomPrompt="1"/>
          </p:nvPr>
        </p:nvSpPr>
        <p:spPr>
          <a:xfrm>
            <a:off x="770072" y="1088260"/>
            <a:ext cx="3685704"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22" name="Text Placeholder 3"/>
          <p:cNvSpPr>
            <a:spLocks noGrp="1"/>
          </p:cNvSpPr>
          <p:nvPr>
            <p:ph type="body" sz="half" idx="16" hasCustomPrompt="1"/>
          </p:nvPr>
        </p:nvSpPr>
        <p:spPr>
          <a:xfrm>
            <a:off x="4652141" y="1088260"/>
            <a:ext cx="3685704" cy="200808"/>
          </a:xfrm>
          <a:prstGeom prst="rect">
            <a:avLst/>
          </a:prstGeom>
        </p:spPr>
        <p:txBody>
          <a:bodyPr wrap="none" lIns="0" tIns="0" rIns="0" bIns="0" anchor="ctr">
            <a:noAutofit/>
          </a:bodyPr>
          <a:lstStyle>
            <a:lvl1pPr marL="0" indent="0" algn="l" rtl="0">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39" name="Flowchart: Off-page Connector 38"/>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40"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grpSp>
        <p:nvGrpSpPr>
          <p:cNvPr id="33" name="Group 32"/>
          <p:cNvGrpSpPr/>
          <p:nvPr userDrawn="1"/>
        </p:nvGrpSpPr>
        <p:grpSpPr>
          <a:xfrm>
            <a:off x="0" y="5050410"/>
            <a:ext cx="9145588" cy="94678"/>
            <a:chOff x="0" y="2573904"/>
            <a:chExt cx="8767278" cy="44695"/>
          </a:xfrm>
        </p:grpSpPr>
        <p:grpSp>
          <p:nvGrpSpPr>
            <p:cNvPr id="34" name="Group 43"/>
            <p:cNvGrpSpPr/>
            <p:nvPr/>
          </p:nvGrpSpPr>
          <p:grpSpPr>
            <a:xfrm>
              <a:off x="0" y="2573904"/>
              <a:ext cx="3752335" cy="44695"/>
              <a:chOff x="0" y="2573904"/>
              <a:chExt cx="3752335" cy="44695"/>
            </a:xfrm>
          </p:grpSpPr>
          <p:sp>
            <p:nvSpPr>
              <p:cNvPr id="42" name="Rectangle 41"/>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43" name="Rectangle 42"/>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4" name="Rectangle 43"/>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35" name="Group 44"/>
            <p:cNvGrpSpPr/>
            <p:nvPr/>
          </p:nvGrpSpPr>
          <p:grpSpPr>
            <a:xfrm>
              <a:off x="3752335" y="2573904"/>
              <a:ext cx="5014943" cy="44695"/>
              <a:chOff x="0" y="2573904"/>
              <a:chExt cx="5014943" cy="44695"/>
            </a:xfrm>
          </p:grpSpPr>
          <p:sp>
            <p:nvSpPr>
              <p:cNvPr id="36" name="Rectangle 35"/>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37" name="Rectangle 36"/>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38" name="Rectangle 37"/>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1" name="Rectangle 40"/>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411651066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500"/>
                                        <p:tgtEl>
                                          <p:spTgt spid="10">
                                            <p:txEl>
                                              <p:pRg st="2" end="2"/>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500"/>
                                        <p:tgtEl>
                                          <p:spTgt spid="10">
                                            <p:txEl>
                                              <p:pRg st="4" end="4"/>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Effect transition="in" filter="fade">
                                      <p:cBhvr>
                                        <p:cTn id="37" dur="500"/>
                                        <p:tgtEl>
                                          <p:spTgt spid="22">
                                            <p:txEl>
                                              <p:pRg st="0" end="0"/>
                                            </p:txEl>
                                          </p:spTgt>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animEffect transition="in" filter="fade">
                                      <p:cBhvr>
                                        <p:cTn id="51" dur="500"/>
                                        <p:tgtEl>
                                          <p:spTgt spid="13">
                                            <p:txEl>
                                              <p:pRg st="2" end="2"/>
                                            </p:tx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3">
                                            <p:txEl>
                                              <p:pRg st="4" end="4"/>
                                            </p:txEl>
                                          </p:spTgt>
                                        </p:tgtEl>
                                        <p:attrNameLst>
                                          <p:attrName>style.visibility</p:attrName>
                                        </p:attrNameLst>
                                      </p:cBhvr>
                                      <p:to>
                                        <p:strVal val="visible"/>
                                      </p:to>
                                    </p:set>
                                    <p:animEffect transition="in" filter="fade">
                                      <p:cBhvr>
                                        <p:cTn id="55"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hree Columns Text Silde">
    <p:spTree>
      <p:nvGrpSpPr>
        <p:cNvPr id="1" name=""/>
        <p:cNvGrpSpPr/>
        <p:nvPr/>
      </p:nvGrpSpPr>
      <p:grpSpPr>
        <a:xfrm>
          <a:off x="0" y="0"/>
          <a:ext cx="0" cy="0"/>
          <a:chOff x="0" y="0"/>
          <a:chExt cx="0" cy="0"/>
        </a:xfrm>
      </p:grpSpPr>
      <p:sp>
        <p:nvSpPr>
          <p:cNvPr id="10" name="Text Placeholder 3"/>
          <p:cNvSpPr>
            <a:spLocks noGrp="1"/>
          </p:cNvSpPr>
          <p:nvPr>
            <p:ph type="body" sz="half" idx="13" hasCustomPrompt="1"/>
          </p:nvPr>
        </p:nvSpPr>
        <p:spPr>
          <a:xfrm>
            <a:off x="796889" y="1365593"/>
            <a:ext cx="2335480" cy="3396694"/>
          </a:xfrm>
          <a:prstGeom prst="rect">
            <a:avLst/>
          </a:prstGeom>
        </p:spPr>
        <p:txBody>
          <a:bodyPr wrap="square" lIns="0" tIns="0" rIns="0" bIns="0">
            <a:normAutofit/>
          </a:bodyPr>
          <a:lstStyle>
            <a:lvl1pPr marL="0" indent="0" algn="ctr">
              <a:buNone/>
              <a:defRPr sz="11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sp>
        <p:nvSpPr>
          <p:cNvPr id="9" name="Text Placeholder 3"/>
          <p:cNvSpPr>
            <a:spLocks noGrp="1"/>
          </p:cNvSpPr>
          <p:nvPr>
            <p:ph type="body" sz="half" idx="14" hasCustomPrompt="1"/>
          </p:nvPr>
        </p:nvSpPr>
        <p:spPr>
          <a:xfrm>
            <a:off x="3395298" y="1365593"/>
            <a:ext cx="2335480" cy="3396694"/>
          </a:xfrm>
          <a:prstGeom prst="rect">
            <a:avLst/>
          </a:prstGeom>
        </p:spPr>
        <p:txBody>
          <a:bodyPr wrap="square" lIns="0" tIns="0" rIns="0" bIns="0">
            <a:normAutofit/>
          </a:bodyPr>
          <a:lstStyle>
            <a:lvl1pPr marL="0" indent="0" algn="ctr">
              <a:buNone/>
              <a:defRPr sz="11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 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sp>
        <p:nvSpPr>
          <p:cNvPr id="12" name="Text Placeholder 3"/>
          <p:cNvSpPr>
            <a:spLocks noGrp="1"/>
          </p:cNvSpPr>
          <p:nvPr>
            <p:ph type="body" sz="half" idx="15" hasCustomPrompt="1"/>
          </p:nvPr>
        </p:nvSpPr>
        <p:spPr>
          <a:xfrm>
            <a:off x="5993708" y="1365593"/>
            <a:ext cx="2335480" cy="3396694"/>
          </a:xfrm>
          <a:prstGeom prst="rect">
            <a:avLst/>
          </a:prstGeom>
        </p:spPr>
        <p:txBody>
          <a:bodyPr wrap="square" lIns="0" tIns="0" rIns="0" bIns="0">
            <a:normAutofit/>
          </a:bodyPr>
          <a:lstStyle>
            <a:lvl1pPr marL="0" indent="0" algn="ctr" rtl="0">
              <a:buNone/>
              <a:defRPr sz="1100" baseline="0">
                <a:solidFill>
                  <a:schemeClr val="bg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cxnSp>
        <p:nvCxnSpPr>
          <p:cNvPr id="13" name="Straight Connector 12"/>
          <p:cNvCxnSpPr/>
          <p:nvPr userDrawn="1"/>
        </p:nvCxnSpPr>
        <p:spPr>
          <a:xfrm>
            <a:off x="796889"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6" name="Straight Connector 15"/>
          <p:cNvCxnSpPr/>
          <p:nvPr userDrawn="1"/>
        </p:nvCxnSpPr>
        <p:spPr>
          <a:xfrm>
            <a:off x="3395298"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8" name="Straight Connector 17"/>
          <p:cNvCxnSpPr/>
          <p:nvPr userDrawn="1"/>
        </p:nvCxnSpPr>
        <p:spPr>
          <a:xfrm>
            <a:off x="5993708"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sp>
        <p:nvSpPr>
          <p:cNvPr id="20"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21"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SUBTITILE GOES HERE</a:t>
            </a:r>
          </a:p>
        </p:txBody>
      </p:sp>
      <p:sp>
        <p:nvSpPr>
          <p:cNvPr id="23" name="Text Placeholder 3"/>
          <p:cNvSpPr>
            <a:spLocks noGrp="1"/>
          </p:cNvSpPr>
          <p:nvPr>
            <p:ph type="body" sz="half" idx="16" hasCustomPrompt="1"/>
          </p:nvPr>
        </p:nvSpPr>
        <p:spPr>
          <a:xfrm>
            <a:off x="770076"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24" name="Text Placeholder 3"/>
          <p:cNvSpPr>
            <a:spLocks noGrp="1"/>
          </p:cNvSpPr>
          <p:nvPr>
            <p:ph type="body" sz="half" idx="17" hasCustomPrompt="1"/>
          </p:nvPr>
        </p:nvSpPr>
        <p:spPr>
          <a:xfrm>
            <a:off x="3395303"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25" name="Text Placeholder 3"/>
          <p:cNvSpPr>
            <a:spLocks noGrp="1"/>
          </p:cNvSpPr>
          <p:nvPr>
            <p:ph type="body" sz="half" idx="18" hasCustomPrompt="1"/>
          </p:nvPr>
        </p:nvSpPr>
        <p:spPr>
          <a:xfrm>
            <a:off x="5993713"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Click To Edit Master Title Style</a:t>
            </a:r>
          </a:p>
        </p:txBody>
      </p:sp>
      <p:sp>
        <p:nvSpPr>
          <p:cNvPr id="43" name="Flowchart: Off-page Connector 42"/>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44"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grpSp>
        <p:nvGrpSpPr>
          <p:cNvPr id="36" name="Group 35"/>
          <p:cNvGrpSpPr/>
          <p:nvPr userDrawn="1"/>
        </p:nvGrpSpPr>
        <p:grpSpPr>
          <a:xfrm>
            <a:off x="0" y="5050410"/>
            <a:ext cx="9145588" cy="94678"/>
            <a:chOff x="0" y="2573904"/>
            <a:chExt cx="8767278" cy="44695"/>
          </a:xfrm>
        </p:grpSpPr>
        <p:grpSp>
          <p:nvGrpSpPr>
            <p:cNvPr id="37" name="Group 43"/>
            <p:cNvGrpSpPr/>
            <p:nvPr/>
          </p:nvGrpSpPr>
          <p:grpSpPr>
            <a:xfrm>
              <a:off x="0" y="2573904"/>
              <a:ext cx="3752335" cy="44695"/>
              <a:chOff x="0" y="2573904"/>
              <a:chExt cx="3752335" cy="44695"/>
            </a:xfrm>
          </p:grpSpPr>
          <p:sp>
            <p:nvSpPr>
              <p:cNvPr id="45" name="Rectangle 44"/>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46" name="Rectangle 4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7" name="Rectangle 46"/>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38" name="Group 44"/>
            <p:cNvGrpSpPr/>
            <p:nvPr/>
          </p:nvGrpSpPr>
          <p:grpSpPr>
            <a:xfrm>
              <a:off x="3752335" y="2573904"/>
              <a:ext cx="5014943" cy="44695"/>
              <a:chOff x="0" y="2573904"/>
              <a:chExt cx="5014943" cy="44695"/>
            </a:xfrm>
          </p:grpSpPr>
          <p:sp>
            <p:nvSpPr>
              <p:cNvPr id="39" name="Rectangle 3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40" name="Rectangle 3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1" name="Rectangle 4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42" name="Rectangle 4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297384734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animEffect transition="in" filter="fade">
                                      <p:cBhvr>
                                        <p:cTn id="15" dur="500"/>
                                        <p:tgtEl>
                                          <p:spTgt spid="23">
                                            <p:txEl>
                                              <p:pRg st="0" end="0"/>
                                            </p:txEl>
                                          </p:spTgt>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500"/>
                                        <p:tgtEl>
                                          <p:spTgt spid="10">
                                            <p:txEl>
                                              <p:pRg st="2" end="2"/>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500"/>
                                        <p:tgtEl>
                                          <p:spTgt spid="10">
                                            <p:txEl>
                                              <p:pRg st="4" end="4"/>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animEffect transition="in" filter="fade">
                                      <p:cBhvr>
                                        <p:cTn id="37" dur="500"/>
                                        <p:tgtEl>
                                          <p:spTgt spid="24">
                                            <p:txEl>
                                              <p:pRg st="0" end="0"/>
                                            </p:txEl>
                                          </p:spTgt>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anim calcmode="lin" valueType="num">
                                      <p:cBhvr>
                                        <p:cTn id="42" dur="500" fill="hold"/>
                                        <p:tgtEl>
                                          <p:spTgt spid="16"/>
                                        </p:tgtEl>
                                        <p:attrNameLst>
                                          <p:attrName>ppt_x</p:attrName>
                                        </p:attrNameLst>
                                      </p:cBhvr>
                                      <p:tavLst>
                                        <p:tav tm="0">
                                          <p:val>
                                            <p:strVal val="#ppt_x"/>
                                          </p:val>
                                        </p:tav>
                                        <p:tav tm="100000">
                                          <p:val>
                                            <p:strVal val="#ppt_x"/>
                                          </p:val>
                                        </p:tav>
                                      </p:tavLst>
                                    </p:anim>
                                    <p:anim calcmode="lin" valueType="num">
                                      <p:cBhvr>
                                        <p:cTn id="43" dur="50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500"/>
                                        <p:tgtEl>
                                          <p:spTgt spid="9">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9">
                                            <p:txEl>
                                              <p:pRg st="2" end="2"/>
                                            </p:txEl>
                                          </p:spTgt>
                                        </p:tgtEl>
                                        <p:attrNameLst>
                                          <p:attrName>style.visibility</p:attrName>
                                        </p:attrNameLst>
                                      </p:cBhvr>
                                      <p:to>
                                        <p:strVal val="visible"/>
                                      </p:to>
                                    </p:set>
                                    <p:animEffect transition="in" filter="fade">
                                      <p:cBhvr>
                                        <p:cTn id="51" dur="500"/>
                                        <p:tgtEl>
                                          <p:spTgt spid="9">
                                            <p:txEl>
                                              <p:pRg st="2" end="2"/>
                                            </p:tx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9">
                                            <p:txEl>
                                              <p:pRg st="4" end="4"/>
                                            </p:txEl>
                                          </p:spTgt>
                                        </p:tgtEl>
                                        <p:attrNameLst>
                                          <p:attrName>style.visibility</p:attrName>
                                        </p:attrNameLst>
                                      </p:cBhvr>
                                      <p:to>
                                        <p:strVal val="visible"/>
                                      </p:to>
                                    </p:set>
                                    <p:animEffect transition="in" filter="fade">
                                      <p:cBhvr>
                                        <p:cTn id="55" dur="500"/>
                                        <p:tgtEl>
                                          <p:spTgt spid="9">
                                            <p:txEl>
                                              <p:pRg st="4" end="4"/>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25">
                                            <p:txEl>
                                              <p:pRg st="0" end="0"/>
                                            </p:txEl>
                                          </p:spTgt>
                                        </p:tgtEl>
                                        <p:attrNameLst>
                                          <p:attrName>style.visibility</p:attrName>
                                        </p:attrNameLst>
                                      </p:cBhvr>
                                      <p:to>
                                        <p:strVal val="visible"/>
                                      </p:to>
                                    </p:set>
                                    <p:animEffect transition="in" filter="fade">
                                      <p:cBhvr>
                                        <p:cTn id="59" dur="500"/>
                                        <p:tgtEl>
                                          <p:spTgt spid="25">
                                            <p:txEl>
                                              <p:pRg st="0" end="0"/>
                                            </p:txEl>
                                          </p:spTgt>
                                        </p:tgtEl>
                                      </p:cBhvr>
                                    </p:animEffect>
                                  </p:childTnLst>
                                </p:cTn>
                              </p:par>
                            </p:childTnLst>
                          </p:cTn>
                        </p:par>
                        <p:par>
                          <p:cTn id="60" fill="hold">
                            <p:stCondLst>
                              <p:cond delay="6500"/>
                            </p:stCondLst>
                            <p:childTnLst>
                              <p:par>
                                <p:cTn id="61" presetID="42" presetClass="entr" presetSubtype="0"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ppt_x</p:attrName>
                                        </p:attrNameLst>
                                      </p:cBhvr>
                                      <p:tavLst>
                                        <p:tav tm="0">
                                          <p:val>
                                            <p:strVal val="#ppt_x"/>
                                          </p:val>
                                        </p:tav>
                                        <p:tav tm="100000">
                                          <p:val>
                                            <p:strVal val="#ppt_x"/>
                                          </p:val>
                                        </p:tav>
                                      </p:tavLst>
                                    </p:anim>
                                    <p:anim calcmode="lin" valueType="num">
                                      <p:cBhvr>
                                        <p:cTn id="65" dur="50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2">
                                            <p:txEl>
                                              <p:pRg st="0" end="0"/>
                                            </p:txEl>
                                          </p:spTgt>
                                        </p:tgtEl>
                                        <p:attrNameLst>
                                          <p:attrName>style.visibility</p:attrName>
                                        </p:attrNameLst>
                                      </p:cBhvr>
                                      <p:to>
                                        <p:strVal val="visible"/>
                                      </p:to>
                                    </p:set>
                                    <p:animEffect transition="in" filter="fade">
                                      <p:cBhvr>
                                        <p:cTn id="69" dur="500"/>
                                        <p:tgtEl>
                                          <p:spTgt spid="12">
                                            <p:txEl>
                                              <p:pRg st="0" end="0"/>
                                            </p:txEl>
                                          </p:spTgt>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2">
                                            <p:txEl>
                                              <p:pRg st="2" end="2"/>
                                            </p:txEl>
                                          </p:spTgt>
                                        </p:tgtEl>
                                        <p:attrNameLst>
                                          <p:attrName>style.visibility</p:attrName>
                                        </p:attrNameLst>
                                      </p:cBhvr>
                                      <p:to>
                                        <p:strVal val="visible"/>
                                      </p:to>
                                    </p:set>
                                    <p:animEffect transition="in" filter="fade">
                                      <p:cBhvr>
                                        <p:cTn id="73" dur="500"/>
                                        <p:tgtEl>
                                          <p:spTgt spid="12">
                                            <p:txEl>
                                              <p:pRg st="2" end="2"/>
                                            </p:txEl>
                                          </p:spTgt>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2">
                                            <p:txEl>
                                              <p:pRg st="4" end="4"/>
                                            </p:txEl>
                                          </p:spTgt>
                                        </p:tgtEl>
                                        <p:attrNameLst>
                                          <p:attrName>style.visibility</p:attrName>
                                        </p:attrNameLst>
                                      </p:cBhvr>
                                      <p:to>
                                        <p:strVal val="visible"/>
                                      </p:to>
                                    </p:set>
                                    <p:animEffect transition="in" filter="fade">
                                      <p:cBhvr>
                                        <p:cTn id="7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20" grpId="0"/>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3" grpId="0" build="p">
        <p:tmplLst>
          <p:tmpl lvl="1">
            <p:tnLst>
              <p:par>
                <p:cTn presetID="10"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Title+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SUBTEXT GOES HERE</a:t>
            </a:r>
          </a:p>
        </p:txBody>
      </p:sp>
      <p:sp>
        <p:nvSpPr>
          <p:cNvPr id="14" name="Flowchart: Off-page Connector 13"/>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16"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spTree>
    <p:extLst>
      <p:ext uri="{BB962C8B-B14F-4D97-AF65-F5344CB8AC3E}">
        <p14:creationId xmlns:p14="http://schemas.microsoft.com/office/powerpoint/2010/main" val="78268903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_Line_Secon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70076" y="267558"/>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770076"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107" indent="0">
              <a:buNone/>
              <a:defRPr sz="1200"/>
            </a:lvl2pPr>
            <a:lvl3pPr marL="914219" indent="0">
              <a:buNone/>
              <a:defRPr sz="1000"/>
            </a:lvl3pPr>
            <a:lvl4pPr marL="1371324" indent="0">
              <a:buNone/>
              <a:defRPr sz="900"/>
            </a:lvl4pPr>
            <a:lvl5pPr marL="1828434" indent="0">
              <a:buNone/>
              <a:defRPr sz="900"/>
            </a:lvl5pPr>
            <a:lvl6pPr marL="2285541" indent="0">
              <a:buNone/>
              <a:defRPr sz="900"/>
            </a:lvl6pPr>
            <a:lvl7pPr marL="2742651" indent="0">
              <a:buNone/>
              <a:defRPr sz="900"/>
            </a:lvl7pPr>
            <a:lvl8pPr marL="3199760" indent="0">
              <a:buNone/>
              <a:defRPr sz="900"/>
            </a:lvl8pPr>
            <a:lvl9pPr marL="3656868" indent="0">
              <a:buNone/>
              <a:defRPr sz="900"/>
            </a:lvl9pPr>
          </a:lstStyle>
          <a:p>
            <a:pPr lvl="0"/>
            <a:r>
              <a:rPr lang="en-US" dirty="0"/>
              <a:t>SUBTEXT GOES HERE</a:t>
            </a:r>
          </a:p>
        </p:txBody>
      </p:sp>
      <p:sp>
        <p:nvSpPr>
          <p:cNvPr id="29" name="Flowchart: Off-page Connector 28"/>
          <p:cNvSpPr/>
          <p:nvPr userDrawn="1"/>
        </p:nvSpPr>
        <p:spPr>
          <a:xfrm>
            <a:off x="8623683" y="238276"/>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09" rIns="91422" bIns="45709" rtlCol="0" anchor="ctr"/>
          <a:lstStyle/>
          <a:p>
            <a:pPr defTabSz="1031418" fontAlgn="auto">
              <a:spcBef>
                <a:spcPts val="0"/>
              </a:spcBef>
              <a:spcAft>
                <a:spcPts val="0"/>
              </a:spcAft>
            </a:pPr>
            <a:endParaRPr lang="en-US" sz="2000" b="0" dirty="0">
              <a:solidFill>
                <a:srgbClr val="262626"/>
              </a:solidFill>
            </a:endParaRPr>
          </a:p>
        </p:txBody>
      </p:sp>
      <p:sp>
        <p:nvSpPr>
          <p:cNvPr id="30" name="Slide Number Placeholder 4"/>
          <p:cNvSpPr>
            <a:spLocks noGrp="1"/>
          </p:cNvSpPr>
          <p:nvPr>
            <p:ph type="sldNum" sz="quarter" idx="12"/>
          </p:nvPr>
        </p:nvSpPr>
        <p:spPr>
          <a:xfrm>
            <a:off x="8543604" y="198042"/>
            <a:ext cx="457760" cy="274722"/>
          </a:xfrm>
          <a:prstGeom prst="rect">
            <a:avLst/>
          </a:prstGeom>
        </p:spPr>
        <p:txBody>
          <a:bodyPr lIns="91422" tIns="45709" rIns="91422" bIns="45709" anchor="ctr"/>
          <a:lstStyle>
            <a:lvl1pPr algn="ctr">
              <a:defRPr sz="1000" b="1">
                <a:solidFill>
                  <a:schemeClr val="bg1"/>
                </a:solidFill>
              </a:defRPr>
            </a:lvl1pPr>
          </a:lstStyle>
          <a:p>
            <a:pPr defTabSz="1031418" fontAlgn="auto">
              <a:spcBef>
                <a:spcPts val="0"/>
              </a:spcBef>
              <a:spcAft>
                <a:spcPts val="0"/>
              </a:spcAft>
            </a:pPr>
            <a:fld id="{C136B7D2-B98C-44FD-8D04-7EC62A564975}" type="slidenum">
              <a:rPr lang="en-US" smtClean="0">
                <a:solidFill>
                  <a:srgbClr val="262626"/>
                </a:solidFill>
                <a:latin typeface="Calibri"/>
                <a:ea typeface="+mn-ea"/>
              </a:rPr>
              <a:pPr defTabSz="1031418" fontAlgn="auto">
                <a:spcBef>
                  <a:spcPts val="0"/>
                </a:spcBef>
                <a:spcAft>
                  <a:spcPts val="0"/>
                </a:spcAft>
              </a:pPr>
              <a:t>‹#›</a:t>
            </a:fld>
            <a:endParaRPr lang="en-US" dirty="0">
              <a:solidFill>
                <a:srgbClr val="262626"/>
              </a:solidFill>
              <a:latin typeface="Calibri"/>
              <a:ea typeface="+mn-ea"/>
            </a:endParaRPr>
          </a:p>
        </p:txBody>
      </p:sp>
      <p:grpSp>
        <p:nvGrpSpPr>
          <p:cNvPr id="17" name="Group 16"/>
          <p:cNvGrpSpPr/>
          <p:nvPr userDrawn="1"/>
        </p:nvGrpSpPr>
        <p:grpSpPr>
          <a:xfrm>
            <a:off x="0" y="5050410"/>
            <a:ext cx="9145588" cy="94678"/>
            <a:chOff x="0" y="2573904"/>
            <a:chExt cx="8767278" cy="44695"/>
          </a:xfrm>
        </p:grpSpPr>
        <p:grpSp>
          <p:nvGrpSpPr>
            <p:cNvPr id="21" name="Group 43"/>
            <p:cNvGrpSpPr/>
            <p:nvPr/>
          </p:nvGrpSpPr>
          <p:grpSpPr>
            <a:xfrm>
              <a:off x="0" y="2573904"/>
              <a:ext cx="3752335" cy="44695"/>
              <a:chOff x="0" y="2573904"/>
              <a:chExt cx="3752335" cy="44695"/>
            </a:xfrm>
          </p:grpSpPr>
          <p:sp>
            <p:nvSpPr>
              <p:cNvPr id="27" name="Rectangle 26"/>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8" name="Rectangle 27"/>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31" name="Rectangle 30"/>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nvGrpSpPr>
            <p:cNvPr id="22" name="Group 44"/>
            <p:cNvGrpSpPr/>
            <p:nvPr/>
          </p:nvGrpSpPr>
          <p:grpSpPr>
            <a:xfrm>
              <a:off x="3752335" y="2573904"/>
              <a:ext cx="5014943" cy="44695"/>
              <a:chOff x="0" y="2573904"/>
              <a:chExt cx="5014943" cy="44695"/>
            </a:xfrm>
          </p:grpSpPr>
          <p:sp>
            <p:nvSpPr>
              <p:cNvPr id="23" name="Rectangle 22"/>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a:solidFill>
                    <a:srgbClr val="262626"/>
                  </a:solidFill>
                </a:endParaRPr>
              </a:p>
            </p:txBody>
          </p:sp>
          <p:sp>
            <p:nvSpPr>
              <p:cNvPr id="24" name="Rectangle 23"/>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5" name="Rectangle 24"/>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sp>
            <p:nvSpPr>
              <p:cNvPr id="26" name="Rectangle 25"/>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418"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124979967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e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555297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ree Blank With Footer">
    <p:spTree>
      <p:nvGrpSpPr>
        <p:cNvPr id="1" name=""/>
        <p:cNvGrpSpPr/>
        <p:nvPr/>
      </p:nvGrpSpPr>
      <p:grpSpPr>
        <a:xfrm>
          <a:off x="0" y="0"/>
          <a:ext cx="0" cy="0"/>
          <a:chOff x="0" y="0"/>
          <a:chExt cx="0" cy="0"/>
        </a:xfrm>
      </p:grpSpPr>
      <p:grpSp>
        <p:nvGrpSpPr>
          <p:cNvPr id="16" name="Group 15"/>
          <p:cNvGrpSpPr/>
          <p:nvPr userDrawn="1"/>
        </p:nvGrpSpPr>
        <p:grpSpPr>
          <a:xfrm>
            <a:off x="0" y="5050410"/>
            <a:ext cx="9145588" cy="94678"/>
            <a:chOff x="0" y="2573904"/>
            <a:chExt cx="8767278" cy="44695"/>
          </a:xfrm>
        </p:grpSpPr>
        <p:grpSp>
          <p:nvGrpSpPr>
            <p:cNvPr id="17" name="Group 43"/>
            <p:cNvGrpSpPr/>
            <p:nvPr/>
          </p:nvGrpSpPr>
          <p:grpSpPr>
            <a:xfrm>
              <a:off x="0" y="2573904"/>
              <a:ext cx="3752335" cy="44695"/>
              <a:chOff x="0" y="2573904"/>
              <a:chExt cx="3752335" cy="44695"/>
            </a:xfrm>
          </p:grpSpPr>
          <p:sp>
            <p:nvSpPr>
              <p:cNvPr id="23" name="Rectangle 22"/>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24" name="Rectangle 23"/>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25" name="Rectangle 24"/>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nvGrpSpPr>
            <p:cNvPr id="18" name="Group 44"/>
            <p:cNvGrpSpPr/>
            <p:nvPr/>
          </p:nvGrpSpPr>
          <p:grpSpPr>
            <a:xfrm>
              <a:off x="3752335" y="2573904"/>
              <a:ext cx="5014943" cy="44695"/>
              <a:chOff x="0" y="2573904"/>
              <a:chExt cx="5014943" cy="44695"/>
            </a:xfrm>
          </p:grpSpPr>
          <p:sp>
            <p:nvSpPr>
              <p:cNvPr id="19" name="Rectangle 1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20" name="Rectangle 1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21" name="Rectangle 2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22" name="Rectangle 2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218210141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wo Columns Text Silde">
    <p:spTree>
      <p:nvGrpSpPr>
        <p:cNvPr id="1" name=""/>
        <p:cNvGrpSpPr/>
        <p:nvPr/>
      </p:nvGrpSpPr>
      <p:grpSpPr>
        <a:xfrm>
          <a:off x="0" y="0"/>
          <a:ext cx="0" cy="0"/>
          <a:chOff x="0" y="0"/>
          <a:chExt cx="0" cy="0"/>
        </a:xfrm>
      </p:grpSpPr>
      <p:sp>
        <p:nvSpPr>
          <p:cNvPr id="10" name="Text Placeholder 3"/>
          <p:cNvSpPr>
            <a:spLocks noGrp="1"/>
          </p:cNvSpPr>
          <p:nvPr>
            <p:ph type="body" sz="half" idx="13" hasCustomPrompt="1"/>
          </p:nvPr>
        </p:nvSpPr>
        <p:spPr>
          <a:xfrm>
            <a:off x="786906" y="1365591"/>
            <a:ext cx="3668870" cy="3047929"/>
          </a:xfrm>
          <a:prstGeom prst="rect">
            <a:avLst/>
          </a:prstGeom>
        </p:spPr>
        <p:txBody>
          <a:bodyPr wrap="square" lIns="0" tIns="0" rIns="0" bIns="0">
            <a:spAutoFit/>
          </a:bodyPr>
          <a:lstStyle>
            <a:lvl1pPr marL="0" indent="0" algn="just">
              <a:buNone/>
              <a:defRPr sz="1400" baseline="0">
                <a:solidFill>
                  <a:schemeClr val="bg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r>
              <a:rPr lang="en-US" sz="11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endParaRPr lang="en-US" sz="1100" b="1" dirty="0">
              <a:solidFill>
                <a:schemeClr val="tx1">
                  <a:lumMod val="65000"/>
                  <a:lumOff val="35000"/>
                </a:schemeClr>
              </a:solidFill>
            </a:endParaRPr>
          </a:p>
          <a:p>
            <a:r>
              <a:rPr lang="en-US" sz="1100" b="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endParaRPr lang="en-US" sz="1100" b="1" dirty="0">
              <a:solidFill>
                <a:schemeClr val="tx1">
                  <a:lumMod val="65000"/>
                  <a:lumOff val="35000"/>
                </a:schemeClr>
              </a:solidFill>
            </a:endParaRPr>
          </a:p>
          <a:p>
            <a:r>
              <a:rPr lang="en-US" sz="11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a:p>
            <a:pPr algn="just"/>
            <a:endParaRPr lang="en-US" sz="1100" b="1" dirty="0">
              <a:solidFill>
                <a:schemeClr val="bg1">
                  <a:lumMod val="75000"/>
                </a:schemeClr>
              </a:solidFill>
            </a:endParaRPr>
          </a:p>
        </p:txBody>
      </p:sp>
      <p:sp>
        <p:nvSpPr>
          <p:cNvPr id="13" name="Text Placeholder 3"/>
          <p:cNvSpPr>
            <a:spLocks noGrp="1"/>
          </p:cNvSpPr>
          <p:nvPr>
            <p:ph type="body" sz="half" idx="14" hasCustomPrompt="1"/>
          </p:nvPr>
        </p:nvSpPr>
        <p:spPr>
          <a:xfrm>
            <a:off x="4668975" y="1365592"/>
            <a:ext cx="3668870" cy="2844733"/>
          </a:xfrm>
          <a:prstGeom prst="rect">
            <a:avLst/>
          </a:prstGeom>
        </p:spPr>
        <p:txBody>
          <a:bodyPr wrap="square" lIns="0" tIns="0" rIns="0" bIns="0">
            <a:spAutoFit/>
          </a:bodyPr>
          <a:lstStyle>
            <a:lvl1pPr marL="0" indent="0" algn="just">
              <a:buNone/>
              <a:defRPr sz="1400" b="0" i="1" baseline="0">
                <a:solidFill>
                  <a:schemeClr val="bg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r>
              <a:rPr lang="en-US" sz="11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endParaRPr lang="en-US" sz="1100" b="1" dirty="0">
              <a:solidFill>
                <a:schemeClr val="tx1">
                  <a:lumMod val="65000"/>
                  <a:lumOff val="35000"/>
                </a:schemeClr>
              </a:solidFill>
            </a:endParaRPr>
          </a:p>
          <a:p>
            <a:r>
              <a:rPr lang="en-US" sz="1100" b="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endParaRPr lang="en-US" sz="1100" b="1" dirty="0">
              <a:solidFill>
                <a:schemeClr val="tx1">
                  <a:lumMod val="65000"/>
                  <a:lumOff val="35000"/>
                </a:schemeClr>
              </a:solidFill>
            </a:endParaRPr>
          </a:p>
          <a:p>
            <a:r>
              <a:rPr lang="en-US" sz="11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cxnSp>
        <p:nvCxnSpPr>
          <p:cNvPr id="9" name="Straight Connector 8"/>
          <p:cNvCxnSpPr/>
          <p:nvPr userDrawn="1"/>
        </p:nvCxnSpPr>
        <p:spPr>
          <a:xfrm>
            <a:off x="786906" y="1340454"/>
            <a:ext cx="366887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4" name="Straight Connector 13"/>
          <p:cNvCxnSpPr/>
          <p:nvPr userDrawn="1"/>
        </p:nvCxnSpPr>
        <p:spPr>
          <a:xfrm>
            <a:off x="4668975" y="1340454"/>
            <a:ext cx="366887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sp>
        <p:nvSpPr>
          <p:cNvPr id="18" name="Title 1"/>
          <p:cNvSpPr>
            <a:spLocks noGrp="1"/>
          </p:cNvSpPr>
          <p:nvPr>
            <p:ph type="title" hasCustomPrompt="1"/>
          </p:nvPr>
        </p:nvSpPr>
        <p:spPr>
          <a:xfrm>
            <a:off x="770072" y="267554"/>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9" name="Text Placeholder 3"/>
          <p:cNvSpPr>
            <a:spLocks noGrp="1"/>
          </p:cNvSpPr>
          <p:nvPr>
            <p:ph type="body" sz="half" idx="2" hasCustomPrompt="1"/>
          </p:nvPr>
        </p:nvSpPr>
        <p:spPr>
          <a:xfrm>
            <a:off x="770072"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SUBTITILE GOES HERE</a:t>
            </a:r>
          </a:p>
        </p:txBody>
      </p:sp>
      <p:sp>
        <p:nvSpPr>
          <p:cNvPr id="21" name="Text Placeholder 3"/>
          <p:cNvSpPr>
            <a:spLocks noGrp="1"/>
          </p:cNvSpPr>
          <p:nvPr>
            <p:ph type="body" sz="half" idx="15" hasCustomPrompt="1"/>
          </p:nvPr>
        </p:nvSpPr>
        <p:spPr>
          <a:xfrm>
            <a:off x="770072" y="1088260"/>
            <a:ext cx="3685704"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Click To Edit Master Title Style</a:t>
            </a:r>
          </a:p>
        </p:txBody>
      </p:sp>
      <p:sp>
        <p:nvSpPr>
          <p:cNvPr id="22" name="Text Placeholder 3"/>
          <p:cNvSpPr>
            <a:spLocks noGrp="1"/>
          </p:cNvSpPr>
          <p:nvPr>
            <p:ph type="body" sz="half" idx="16" hasCustomPrompt="1"/>
          </p:nvPr>
        </p:nvSpPr>
        <p:spPr>
          <a:xfrm>
            <a:off x="4652141" y="1088260"/>
            <a:ext cx="3685704" cy="200808"/>
          </a:xfrm>
          <a:prstGeom prst="rect">
            <a:avLst/>
          </a:prstGeom>
        </p:spPr>
        <p:txBody>
          <a:bodyPr wrap="none" lIns="0" tIns="0" rIns="0" bIns="0" anchor="ctr">
            <a:noAutofit/>
          </a:bodyPr>
          <a:lstStyle>
            <a:lvl1pPr marL="0" indent="0" algn="l" rtl="0">
              <a:buNone/>
              <a:defRPr sz="1400" b="1" baseline="0">
                <a:solidFill>
                  <a:schemeClr val="tx1">
                    <a:lumMod val="85000"/>
                    <a:lumOff val="1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Click To Edit Master Title Style</a:t>
            </a:r>
          </a:p>
        </p:txBody>
      </p:sp>
      <p:sp>
        <p:nvSpPr>
          <p:cNvPr id="39" name="Flowchart: Off-page Connector 38"/>
          <p:cNvSpPr/>
          <p:nvPr userDrawn="1"/>
        </p:nvSpPr>
        <p:spPr>
          <a:xfrm>
            <a:off x="8623679" y="238272"/>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defTabSz="1031832" fontAlgn="auto">
              <a:spcBef>
                <a:spcPts val="0"/>
              </a:spcBef>
              <a:spcAft>
                <a:spcPts val="0"/>
              </a:spcAft>
            </a:pPr>
            <a:endParaRPr lang="en-US" sz="2000" b="0" dirty="0">
              <a:solidFill>
                <a:srgbClr val="262626"/>
              </a:solidFill>
            </a:endParaRPr>
          </a:p>
        </p:txBody>
      </p:sp>
      <p:sp>
        <p:nvSpPr>
          <p:cNvPr id="40" name="Slide Number Placeholder 4"/>
          <p:cNvSpPr>
            <a:spLocks noGrp="1"/>
          </p:cNvSpPr>
          <p:nvPr>
            <p:ph type="sldNum" sz="quarter" idx="12"/>
          </p:nvPr>
        </p:nvSpPr>
        <p:spPr>
          <a:xfrm>
            <a:off x="8543604" y="198038"/>
            <a:ext cx="457760" cy="274722"/>
          </a:xfrm>
          <a:prstGeom prst="rect">
            <a:avLst/>
          </a:prstGeom>
        </p:spPr>
        <p:txBody>
          <a:bodyPr lIns="91458" tIns="45729" rIns="91458" bIns="45729" anchor="ctr"/>
          <a:lstStyle>
            <a:lvl1pPr algn="ctr">
              <a:defRPr sz="1000" b="1">
                <a:solidFill>
                  <a:schemeClr val="bg1"/>
                </a:solidFill>
              </a:defRPr>
            </a:lvl1pPr>
          </a:lstStyle>
          <a:p>
            <a:pPr defTabSz="1031832" fontAlgn="auto">
              <a:spcBef>
                <a:spcPts val="0"/>
              </a:spcBef>
              <a:spcAft>
                <a:spcPts val="0"/>
              </a:spcAft>
            </a:pPr>
            <a:fld id="{C136B7D2-B98C-44FD-8D04-7EC62A564975}" type="slidenum">
              <a:rPr lang="en-US" smtClean="0">
                <a:solidFill>
                  <a:srgbClr val="262626"/>
                </a:solidFill>
                <a:latin typeface="Calibri"/>
                <a:ea typeface="+mn-ea"/>
              </a:rPr>
              <a:pPr defTabSz="1031832" fontAlgn="auto">
                <a:spcBef>
                  <a:spcPts val="0"/>
                </a:spcBef>
                <a:spcAft>
                  <a:spcPts val="0"/>
                </a:spcAft>
              </a:pPr>
              <a:t>‹#›</a:t>
            </a:fld>
            <a:endParaRPr lang="en-US" dirty="0">
              <a:solidFill>
                <a:srgbClr val="262626"/>
              </a:solidFill>
              <a:latin typeface="Calibri"/>
              <a:ea typeface="+mn-ea"/>
            </a:endParaRPr>
          </a:p>
        </p:txBody>
      </p:sp>
      <p:grpSp>
        <p:nvGrpSpPr>
          <p:cNvPr id="33" name="Group 32"/>
          <p:cNvGrpSpPr/>
          <p:nvPr userDrawn="1"/>
        </p:nvGrpSpPr>
        <p:grpSpPr>
          <a:xfrm>
            <a:off x="0" y="5050410"/>
            <a:ext cx="9145588" cy="94678"/>
            <a:chOff x="0" y="2573904"/>
            <a:chExt cx="8767278" cy="44695"/>
          </a:xfrm>
        </p:grpSpPr>
        <p:grpSp>
          <p:nvGrpSpPr>
            <p:cNvPr id="34" name="Group 43"/>
            <p:cNvGrpSpPr/>
            <p:nvPr/>
          </p:nvGrpSpPr>
          <p:grpSpPr>
            <a:xfrm>
              <a:off x="0" y="2573904"/>
              <a:ext cx="3752335" cy="44695"/>
              <a:chOff x="0" y="2573904"/>
              <a:chExt cx="3752335" cy="44695"/>
            </a:xfrm>
          </p:grpSpPr>
          <p:sp>
            <p:nvSpPr>
              <p:cNvPr id="42" name="Rectangle 41"/>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43" name="Rectangle 42"/>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44" name="Rectangle 43"/>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nvGrpSpPr>
            <p:cNvPr id="35" name="Group 44"/>
            <p:cNvGrpSpPr/>
            <p:nvPr/>
          </p:nvGrpSpPr>
          <p:grpSpPr>
            <a:xfrm>
              <a:off x="3752335" y="2573904"/>
              <a:ext cx="5014943" cy="44695"/>
              <a:chOff x="0" y="2573904"/>
              <a:chExt cx="5014943" cy="44695"/>
            </a:xfrm>
          </p:grpSpPr>
          <p:sp>
            <p:nvSpPr>
              <p:cNvPr id="36" name="Rectangle 35"/>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37" name="Rectangle 36"/>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38" name="Rectangle 37"/>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41" name="Rectangle 40"/>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216212081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500"/>
                                        <p:tgtEl>
                                          <p:spTgt spid="10">
                                            <p:txEl>
                                              <p:pRg st="2" end="2"/>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500"/>
                                        <p:tgtEl>
                                          <p:spTgt spid="10">
                                            <p:txEl>
                                              <p:pRg st="4" end="4"/>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Effect transition="in" filter="fade">
                                      <p:cBhvr>
                                        <p:cTn id="37" dur="500"/>
                                        <p:tgtEl>
                                          <p:spTgt spid="22">
                                            <p:txEl>
                                              <p:pRg st="0" end="0"/>
                                            </p:txEl>
                                          </p:spTgt>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anim calcmode="lin" valueType="num">
                                      <p:cBhvr>
                                        <p:cTn id="42" dur="500" fill="hold"/>
                                        <p:tgtEl>
                                          <p:spTgt spid="14"/>
                                        </p:tgtEl>
                                        <p:attrNameLst>
                                          <p:attrName>ppt_x</p:attrName>
                                        </p:attrNameLst>
                                      </p:cBhvr>
                                      <p:tavLst>
                                        <p:tav tm="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animEffect transition="in" filter="fade">
                                      <p:cBhvr>
                                        <p:cTn id="51" dur="500"/>
                                        <p:tgtEl>
                                          <p:spTgt spid="13">
                                            <p:txEl>
                                              <p:pRg st="2" end="2"/>
                                            </p:tx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3">
                                            <p:txEl>
                                              <p:pRg st="4" end="4"/>
                                            </p:txEl>
                                          </p:spTgt>
                                        </p:tgtEl>
                                        <p:attrNameLst>
                                          <p:attrName>style.visibility</p:attrName>
                                        </p:attrNameLst>
                                      </p:cBhvr>
                                      <p:to>
                                        <p:strVal val="visible"/>
                                      </p:to>
                                    </p:set>
                                    <p:animEffect transition="in" filter="fade">
                                      <p:cBhvr>
                                        <p:cTn id="55"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8" grpId="0"/>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hree Columns Text Silde">
    <p:spTree>
      <p:nvGrpSpPr>
        <p:cNvPr id="1" name=""/>
        <p:cNvGrpSpPr/>
        <p:nvPr/>
      </p:nvGrpSpPr>
      <p:grpSpPr>
        <a:xfrm>
          <a:off x="0" y="0"/>
          <a:ext cx="0" cy="0"/>
          <a:chOff x="0" y="0"/>
          <a:chExt cx="0" cy="0"/>
        </a:xfrm>
      </p:grpSpPr>
      <p:sp>
        <p:nvSpPr>
          <p:cNvPr id="10" name="Text Placeholder 3"/>
          <p:cNvSpPr>
            <a:spLocks noGrp="1"/>
          </p:cNvSpPr>
          <p:nvPr>
            <p:ph type="body" sz="half" idx="13" hasCustomPrompt="1"/>
          </p:nvPr>
        </p:nvSpPr>
        <p:spPr>
          <a:xfrm>
            <a:off x="796889" y="1365593"/>
            <a:ext cx="2335480" cy="3396694"/>
          </a:xfrm>
          <a:prstGeom prst="rect">
            <a:avLst/>
          </a:prstGeom>
        </p:spPr>
        <p:txBody>
          <a:bodyPr wrap="square" lIns="0" tIns="0" rIns="0" bIns="0">
            <a:normAutofit/>
          </a:bodyPr>
          <a:lstStyle>
            <a:lvl1pPr marL="0" indent="0" algn="ctr">
              <a:buNone/>
              <a:defRPr sz="1100" baseline="0">
                <a:solidFill>
                  <a:schemeClr val="bg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sp>
        <p:nvSpPr>
          <p:cNvPr id="9" name="Text Placeholder 3"/>
          <p:cNvSpPr>
            <a:spLocks noGrp="1"/>
          </p:cNvSpPr>
          <p:nvPr>
            <p:ph type="body" sz="half" idx="14" hasCustomPrompt="1"/>
          </p:nvPr>
        </p:nvSpPr>
        <p:spPr>
          <a:xfrm>
            <a:off x="3395298" y="1365593"/>
            <a:ext cx="2335480" cy="3396694"/>
          </a:xfrm>
          <a:prstGeom prst="rect">
            <a:avLst/>
          </a:prstGeom>
        </p:spPr>
        <p:txBody>
          <a:bodyPr wrap="square" lIns="0" tIns="0" rIns="0" bIns="0">
            <a:normAutofit/>
          </a:bodyPr>
          <a:lstStyle>
            <a:lvl1pPr marL="0" indent="0" algn="ctr">
              <a:buNone/>
              <a:defRPr sz="1100" baseline="0">
                <a:solidFill>
                  <a:schemeClr val="bg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 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sp>
        <p:nvSpPr>
          <p:cNvPr id="12" name="Text Placeholder 3"/>
          <p:cNvSpPr>
            <a:spLocks noGrp="1"/>
          </p:cNvSpPr>
          <p:nvPr>
            <p:ph type="body" sz="half" idx="15" hasCustomPrompt="1"/>
          </p:nvPr>
        </p:nvSpPr>
        <p:spPr>
          <a:xfrm>
            <a:off x="5993708" y="1365593"/>
            <a:ext cx="2335480" cy="3396694"/>
          </a:xfrm>
          <a:prstGeom prst="rect">
            <a:avLst/>
          </a:prstGeom>
        </p:spPr>
        <p:txBody>
          <a:bodyPr wrap="square" lIns="0" tIns="0" rIns="0" bIns="0">
            <a:normAutofit/>
          </a:bodyPr>
          <a:lstStyle>
            <a:lvl1pPr marL="0" indent="0" algn="ctr" rtl="0">
              <a:buNone/>
              <a:defRPr sz="1100" baseline="0">
                <a:solidFill>
                  <a:schemeClr val="bg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algn="just"/>
            <a:r>
              <a:rPr lang="en-US" sz="1000" b="1" dirty="0">
                <a:solidFill>
                  <a:schemeClr val="tx1">
                    <a:lumMod val="65000"/>
                    <a:lumOff val="35000"/>
                  </a:schemeClr>
                </a:solidFill>
              </a:rPr>
              <a:t>There are many variations of passages of Lorem Ipsum available, but the majority have suffered alteration in some form, by injected humour, or randomized words which don't look even slightly believable.</a:t>
            </a:r>
          </a:p>
          <a:p>
            <a:pPr algn="just"/>
            <a:endParaRPr lang="en-US" sz="1000" b="1" dirty="0">
              <a:solidFill>
                <a:schemeClr val="tx1">
                  <a:lumMod val="65000"/>
                  <a:lumOff val="35000"/>
                </a:schemeClr>
              </a:solidFill>
            </a:endParaRPr>
          </a:p>
          <a:p>
            <a:pPr algn="just"/>
            <a:r>
              <a:rPr lang="en-US" sz="1000" b="1" i="1" dirty="0">
                <a:solidFill>
                  <a:schemeClr val="tx1">
                    <a:lumMod val="65000"/>
                    <a:lumOff val="35000"/>
                  </a:schemeClr>
                </a:solidFill>
              </a:rPr>
              <a:t> If you are going to use a passage of Lorem Ipsum, you need to be sure there isn't anything embarrassing hidden in the middle of text. All the Lorem Ipsum generators on the Internet tend to repeat predefined chunks as necessary, making this the first true generator on the Internet. </a:t>
            </a:r>
          </a:p>
          <a:p>
            <a:pPr algn="just"/>
            <a:endParaRPr lang="en-US" sz="1000" b="1" dirty="0">
              <a:solidFill>
                <a:schemeClr val="tx1">
                  <a:lumMod val="65000"/>
                  <a:lumOff val="35000"/>
                </a:schemeClr>
              </a:solidFill>
            </a:endParaRPr>
          </a:p>
          <a:p>
            <a:pPr algn="just"/>
            <a:r>
              <a:rPr lang="en-US" sz="1000" b="1" dirty="0">
                <a:solidFill>
                  <a:schemeClr val="tx1">
                    <a:lumMod val="65000"/>
                    <a:lumOff val="35000"/>
                  </a:schemeClr>
                </a:solidFill>
              </a:rPr>
              <a:t>It uses a dictionary of over 200 Latin words, combined with a handful of model sentence structures, to generate Lorem Ipsum which looks reasonable. The generated Lorem Ipsum is therefore always free from repetition, injected humour, or non-characteristic words etc.</a:t>
            </a:r>
          </a:p>
        </p:txBody>
      </p:sp>
      <p:cxnSp>
        <p:nvCxnSpPr>
          <p:cNvPr id="13" name="Straight Connector 12"/>
          <p:cNvCxnSpPr/>
          <p:nvPr userDrawn="1"/>
        </p:nvCxnSpPr>
        <p:spPr>
          <a:xfrm>
            <a:off x="796889"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6" name="Straight Connector 15"/>
          <p:cNvCxnSpPr/>
          <p:nvPr userDrawn="1"/>
        </p:nvCxnSpPr>
        <p:spPr>
          <a:xfrm>
            <a:off x="3395298"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cxnSp>
        <p:nvCxnSpPr>
          <p:cNvPr id="18" name="Straight Connector 17"/>
          <p:cNvCxnSpPr/>
          <p:nvPr userDrawn="1"/>
        </p:nvCxnSpPr>
        <p:spPr>
          <a:xfrm>
            <a:off x="5993708" y="1340454"/>
            <a:ext cx="2335480" cy="0"/>
          </a:xfrm>
          <a:prstGeom prst="line">
            <a:avLst/>
          </a:prstGeom>
          <a:ln w="15875" cap="rnd" cmpd="sng">
            <a:solidFill>
              <a:schemeClr val="accent5"/>
            </a:solidFill>
            <a:prstDash val="solid"/>
            <a:headEnd type="none"/>
            <a:tailEnd type="none"/>
          </a:ln>
          <a:effectLst>
            <a:outerShdw blurRad="40000" dist="20000" dir="5400000" rotWithShape="0">
              <a:schemeClr val="bg1">
                <a:alpha val="38000"/>
              </a:schemeClr>
            </a:outerShdw>
          </a:effectLst>
        </p:spPr>
        <p:style>
          <a:lnRef idx="2">
            <a:schemeClr val="accent5"/>
          </a:lnRef>
          <a:fillRef idx="0">
            <a:schemeClr val="accent5"/>
          </a:fillRef>
          <a:effectRef idx="1">
            <a:schemeClr val="accent5"/>
          </a:effectRef>
          <a:fontRef idx="minor">
            <a:schemeClr val="tx1"/>
          </a:fontRef>
        </p:style>
      </p:cxnSp>
      <p:sp>
        <p:nvSpPr>
          <p:cNvPr id="20" name="Title 1"/>
          <p:cNvSpPr>
            <a:spLocks noGrp="1"/>
          </p:cNvSpPr>
          <p:nvPr>
            <p:ph type="title" hasCustomPrompt="1"/>
          </p:nvPr>
        </p:nvSpPr>
        <p:spPr>
          <a:xfrm>
            <a:off x="770072" y="267554"/>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21" name="Text Placeholder 3"/>
          <p:cNvSpPr>
            <a:spLocks noGrp="1"/>
          </p:cNvSpPr>
          <p:nvPr>
            <p:ph type="body" sz="half" idx="2" hasCustomPrompt="1"/>
          </p:nvPr>
        </p:nvSpPr>
        <p:spPr>
          <a:xfrm>
            <a:off x="770072"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SUBTITILE GOES HERE</a:t>
            </a:r>
          </a:p>
        </p:txBody>
      </p:sp>
      <p:sp>
        <p:nvSpPr>
          <p:cNvPr id="23" name="Text Placeholder 3"/>
          <p:cNvSpPr>
            <a:spLocks noGrp="1"/>
          </p:cNvSpPr>
          <p:nvPr>
            <p:ph type="body" sz="half" idx="16" hasCustomPrompt="1"/>
          </p:nvPr>
        </p:nvSpPr>
        <p:spPr>
          <a:xfrm>
            <a:off x="770072"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Click To Edit Master Title Style</a:t>
            </a:r>
          </a:p>
        </p:txBody>
      </p:sp>
      <p:sp>
        <p:nvSpPr>
          <p:cNvPr id="24" name="Text Placeholder 3"/>
          <p:cNvSpPr>
            <a:spLocks noGrp="1"/>
          </p:cNvSpPr>
          <p:nvPr>
            <p:ph type="body" sz="half" idx="17" hasCustomPrompt="1"/>
          </p:nvPr>
        </p:nvSpPr>
        <p:spPr>
          <a:xfrm>
            <a:off x="3395299"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Click To Edit Master Title Style</a:t>
            </a:r>
          </a:p>
        </p:txBody>
      </p:sp>
      <p:sp>
        <p:nvSpPr>
          <p:cNvPr id="25" name="Text Placeholder 3"/>
          <p:cNvSpPr>
            <a:spLocks noGrp="1"/>
          </p:cNvSpPr>
          <p:nvPr>
            <p:ph type="body" sz="half" idx="18" hasCustomPrompt="1"/>
          </p:nvPr>
        </p:nvSpPr>
        <p:spPr>
          <a:xfrm>
            <a:off x="5993709" y="1088260"/>
            <a:ext cx="2362297" cy="200808"/>
          </a:xfrm>
          <a:prstGeom prst="rect">
            <a:avLst/>
          </a:prstGeom>
        </p:spPr>
        <p:txBody>
          <a:bodyPr wrap="none" lIns="0" tIns="0" rIns="0" bIns="0" anchor="ctr">
            <a:noAutofit/>
          </a:bodyPr>
          <a:lstStyle>
            <a:lvl1pPr marL="0" indent="0" algn="l">
              <a:buNone/>
              <a:defRPr sz="1400" b="1" baseline="0">
                <a:solidFill>
                  <a:schemeClr val="tx1">
                    <a:lumMod val="85000"/>
                    <a:lumOff val="1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Click To Edit Master Title Style</a:t>
            </a:r>
          </a:p>
        </p:txBody>
      </p:sp>
      <p:sp>
        <p:nvSpPr>
          <p:cNvPr id="43" name="Flowchart: Off-page Connector 42"/>
          <p:cNvSpPr/>
          <p:nvPr userDrawn="1"/>
        </p:nvSpPr>
        <p:spPr>
          <a:xfrm>
            <a:off x="8623679" y="238272"/>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defTabSz="1031832" fontAlgn="auto">
              <a:spcBef>
                <a:spcPts val="0"/>
              </a:spcBef>
              <a:spcAft>
                <a:spcPts val="0"/>
              </a:spcAft>
            </a:pPr>
            <a:endParaRPr lang="en-US" sz="2000" b="0" dirty="0">
              <a:solidFill>
                <a:srgbClr val="262626"/>
              </a:solidFill>
            </a:endParaRPr>
          </a:p>
        </p:txBody>
      </p:sp>
      <p:sp>
        <p:nvSpPr>
          <p:cNvPr id="44" name="Slide Number Placeholder 4"/>
          <p:cNvSpPr>
            <a:spLocks noGrp="1"/>
          </p:cNvSpPr>
          <p:nvPr>
            <p:ph type="sldNum" sz="quarter" idx="12"/>
          </p:nvPr>
        </p:nvSpPr>
        <p:spPr>
          <a:xfrm>
            <a:off x="8543604" y="198038"/>
            <a:ext cx="457760" cy="274722"/>
          </a:xfrm>
          <a:prstGeom prst="rect">
            <a:avLst/>
          </a:prstGeom>
        </p:spPr>
        <p:txBody>
          <a:bodyPr lIns="91458" tIns="45729" rIns="91458" bIns="45729" anchor="ctr"/>
          <a:lstStyle>
            <a:lvl1pPr algn="ctr">
              <a:defRPr sz="1000" b="1">
                <a:solidFill>
                  <a:schemeClr val="bg1"/>
                </a:solidFill>
              </a:defRPr>
            </a:lvl1pPr>
          </a:lstStyle>
          <a:p>
            <a:pPr defTabSz="1031832" fontAlgn="auto">
              <a:spcBef>
                <a:spcPts val="0"/>
              </a:spcBef>
              <a:spcAft>
                <a:spcPts val="0"/>
              </a:spcAft>
            </a:pPr>
            <a:fld id="{C136B7D2-B98C-44FD-8D04-7EC62A564975}" type="slidenum">
              <a:rPr lang="en-US" smtClean="0">
                <a:solidFill>
                  <a:srgbClr val="262626"/>
                </a:solidFill>
                <a:latin typeface="Calibri"/>
                <a:ea typeface="+mn-ea"/>
              </a:rPr>
              <a:pPr defTabSz="1031832" fontAlgn="auto">
                <a:spcBef>
                  <a:spcPts val="0"/>
                </a:spcBef>
                <a:spcAft>
                  <a:spcPts val="0"/>
                </a:spcAft>
              </a:pPr>
              <a:t>‹#›</a:t>
            </a:fld>
            <a:endParaRPr lang="en-US" dirty="0">
              <a:solidFill>
                <a:srgbClr val="262626"/>
              </a:solidFill>
              <a:latin typeface="Calibri"/>
              <a:ea typeface="+mn-ea"/>
            </a:endParaRPr>
          </a:p>
        </p:txBody>
      </p:sp>
      <p:grpSp>
        <p:nvGrpSpPr>
          <p:cNvPr id="36" name="Group 35"/>
          <p:cNvGrpSpPr/>
          <p:nvPr userDrawn="1"/>
        </p:nvGrpSpPr>
        <p:grpSpPr>
          <a:xfrm>
            <a:off x="0" y="5050410"/>
            <a:ext cx="9145588" cy="94678"/>
            <a:chOff x="0" y="2573904"/>
            <a:chExt cx="8767278" cy="44695"/>
          </a:xfrm>
        </p:grpSpPr>
        <p:grpSp>
          <p:nvGrpSpPr>
            <p:cNvPr id="37" name="Group 43"/>
            <p:cNvGrpSpPr/>
            <p:nvPr/>
          </p:nvGrpSpPr>
          <p:grpSpPr>
            <a:xfrm>
              <a:off x="0" y="2573904"/>
              <a:ext cx="3752335" cy="44695"/>
              <a:chOff x="0" y="2573904"/>
              <a:chExt cx="3752335" cy="44695"/>
            </a:xfrm>
          </p:grpSpPr>
          <p:sp>
            <p:nvSpPr>
              <p:cNvPr id="45" name="Rectangle 44"/>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46" name="Rectangle 45"/>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47" name="Rectangle 46"/>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nvGrpSpPr>
            <p:cNvPr id="38" name="Group 44"/>
            <p:cNvGrpSpPr/>
            <p:nvPr/>
          </p:nvGrpSpPr>
          <p:grpSpPr>
            <a:xfrm>
              <a:off x="3752335" y="2573904"/>
              <a:ext cx="5014943" cy="44695"/>
              <a:chOff x="0" y="2573904"/>
              <a:chExt cx="5014943" cy="44695"/>
            </a:xfrm>
          </p:grpSpPr>
          <p:sp>
            <p:nvSpPr>
              <p:cNvPr id="39" name="Rectangle 3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40" name="Rectangle 3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41" name="Rectangle 4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42" name="Rectangle 4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359265395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animEffect transition="in" filter="fade">
                                      <p:cBhvr>
                                        <p:cTn id="15" dur="500"/>
                                        <p:tgtEl>
                                          <p:spTgt spid="23">
                                            <p:txEl>
                                              <p:pRg st="0" end="0"/>
                                            </p:txEl>
                                          </p:spTgt>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Effect transition="in" filter="fade">
                                      <p:cBhvr>
                                        <p:cTn id="29" dur="500"/>
                                        <p:tgtEl>
                                          <p:spTgt spid="10">
                                            <p:txEl>
                                              <p:pRg st="2" end="2"/>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500"/>
                                        <p:tgtEl>
                                          <p:spTgt spid="10">
                                            <p:txEl>
                                              <p:pRg st="4" end="4"/>
                                            </p:txEl>
                                          </p:spTgt>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4">
                                            <p:txEl>
                                              <p:pRg st="0" end="0"/>
                                            </p:txEl>
                                          </p:spTgt>
                                        </p:tgtEl>
                                        <p:attrNameLst>
                                          <p:attrName>style.visibility</p:attrName>
                                        </p:attrNameLst>
                                      </p:cBhvr>
                                      <p:to>
                                        <p:strVal val="visible"/>
                                      </p:to>
                                    </p:set>
                                    <p:animEffect transition="in" filter="fade">
                                      <p:cBhvr>
                                        <p:cTn id="37" dur="500"/>
                                        <p:tgtEl>
                                          <p:spTgt spid="24">
                                            <p:txEl>
                                              <p:pRg st="0" end="0"/>
                                            </p:txEl>
                                          </p:spTgt>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anim calcmode="lin" valueType="num">
                                      <p:cBhvr>
                                        <p:cTn id="42" dur="500" fill="hold"/>
                                        <p:tgtEl>
                                          <p:spTgt spid="16"/>
                                        </p:tgtEl>
                                        <p:attrNameLst>
                                          <p:attrName>ppt_x</p:attrName>
                                        </p:attrNameLst>
                                      </p:cBhvr>
                                      <p:tavLst>
                                        <p:tav tm="0">
                                          <p:val>
                                            <p:strVal val="#ppt_x"/>
                                          </p:val>
                                        </p:tav>
                                        <p:tav tm="100000">
                                          <p:val>
                                            <p:strVal val="#ppt_x"/>
                                          </p:val>
                                        </p:tav>
                                      </p:tavLst>
                                    </p:anim>
                                    <p:anim calcmode="lin" valueType="num">
                                      <p:cBhvr>
                                        <p:cTn id="43" dur="50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500"/>
                                        <p:tgtEl>
                                          <p:spTgt spid="9">
                                            <p:txEl>
                                              <p:pRg st="0" end="0"/>
                                            </p:tx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9">
                                            <p:txEl>
                                              <p:pRg st="2" end="2"/>
                                            </p:txEl>
                                          </p:spTgt>
                                        </p:tgtEl>
                                        <p:attrNameLst>
                                          <p:attrName>style.visibility</p:attrName>
                                        </p:attrNameLst>
                                      </p:cBhvr>
                                      <p:to>
                                        <p:strVal val="visible"/>
                                      </p:to>
                                    </p:set>
                                    <p:animEffect transition="in" filter="fade">
                                      <p:cBhvr>
                                        <p:cTn id="51" dur="500"/>
                                        <p:tgtEl>
                                          <p:spTgt spid="9">
                                            <p:txEl>
                                              <p:pRg st="2" end="2"/>
                                            </p:tx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9">
                                            <p:txEl>
                                              <p:pRg st="4" end="4"/>
                                            </p:txEl>
                                          </p:spTgt>
                                        </p:tgtEl>
                                        <p:attrNameLst>
                                          <p:attrName>style.visibility</p:attrName>
                                        </p:attrNameLst>
                                      </p:cBhvr>
                                      <p:to>
                                        <p:strVal val="visible"/>
                                      </p:to>
                                    </p:set>
                                    <p:animEffect transition="in" filter="fade">
                                      <p:cBhvr>
                                        <p:cTn id="55" dur="500"/>
                                        <p:tgtEl>
                                          <p:spTgt spid="9">
                                            <p:txEl>
                                              <p:pRg st="4" end="4"/>
                                            </p:txEl>
                                          </p:spTgt>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25">
                                            <p:txEl>
                                              <p:pRg st="0" end="0"/>
                                            </p:txEl>
                                          </p:spTgt>
                                        </p:tgtEl>
                                        <p:attrNameLst>
                                          <p:attrName>style.visibility</p:attrName>
                                        </p:attrNameLst>
                                      </p:cBhvr>
                                      <p:to>
                                        <p:strVal val="visible"/>
                                      </p:to>
                                    </p:set>
                                    <p:animEffect transition="in" filter="fade">
                                      <p:cBhvr>
                                        <p:cTn id="59" dur="500"/>
                                        <p:tgtEl>
                                          <p:spTgt spid="25">
                                            <p:txEl>
                                              <p:pRg st="0" end="0"/>
                                            </p:txEl>
                                          </p:spTgt>
                                        </p:tgtEl>
                                      </p:cBhvr>
                                    </p:animEffect>
                                  </p:childTnLst>
                                </p:cTn>
                              </p:par>
                            </p:childTnLst>
                          </p:cTn>
                        </p:par>
                        <p:par>
                          <p:cTn id="60" fill="hold">
                            <p:stCondLst>
                              <p:cond delay="6500"/>
                            </p:stCondLst>
                            <p:childTnLst>
                              <p:par>
                                <p:cTn id="61" presetID="42" presetClass="entr" presetSubtype="0"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ppt_x</p:attrName>
                                        </p:attrNameLst>
                                      </p:cBhvr>
                                      <p:tavLst>
                                        <p:tav tm="0">
                                          <p:val>
                                            <p:strVal val="#ppt_x"/>
                                          </p:val>
                                        </p:tav>
                                        <p:tav tm="100000">
                                          <p:val>
                                            <p:strVal val="#ppt_x"/>
                                          </p:val>
                                        </p:tav>
                                      </p:tavLst>
                                    </p:anim>
                                    <p:anim calcmode="lin" valueType="num">
                                      <p:cBhvr>
                                        <p:cTn id="65" dur="50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2">
                                            <p:txEl>
                                              <p:pRg st="0" end="0"/>
                                            </p:txEl>
                                          </p:spTgt>
                                        </p:tgtEl>
                                        <p:attrNameLst>
                                          <p:attrName>style.visibility</p:attrName>
                                        </p:attrNameLst>
                                      </p:cBhvr>
                                      <p:to>
                                        <p:strVal val="visible"/>
                                      </p:to>
                                    </p:set>
                                    <p:animEffect transition="in" filter="fade">
                                      <p:cBhvr>
                                        <p:cTn id="69" dur="500"/>
                                        <p:tgtEl>
                                          <p:spTgt spid="12">
                                            <p:txEl>
                                              <p:pRg st="0" end="0"/>
                                            </p:txEl>
                                          </p:spTgt>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2">
                                            <p:txEl>
                                              <p:pRg st="2" end="2"/>
                                            </p:txEl>
                                          </p:spTgt>
                                        </p:tgtEl>
                                        <p:attrNameLst>
                                          <p:attrName>style.visibility</p:attrName>
                                        </p:attrNameLst>
                                      </p:cBhvr>
                                      <p:to>
                                        <p:strVal val="visible"/>
                                      </p:to>
                                    </p:set>
                                    <p:animEffect transition="in" filter="fade">
                                      <p:cBhvr>
                                        <p:cTn id="73" dur="500"/>
                                        <p:tgtEl>
                                          <p:spTgt spid="12">
                                            <p:txEl>
                                              <p:pRg st="2" end="2"/>
                                            </p:txEl>
                                          </p:spTgt>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2">
                                            <p:txEl>
                                              <p:pRg st="4" end="4"/>
                                            </p:txEl>
                                          </p:spTgt>
                                        </p:tgtEl>
                                        <p:attrNameLst>
                                          <p:attrName>style.visibility</p:attrName>
                                        </p:attrNameLst>
                                      </p:cBhvr>
                                      <p:to>
                                        <p:strVal val="visible"/>
                                      </p:to>
                                    </p:set>
                                    <p:animEffect transition="in" filter="fade">
                                      <p:cBhvr>
                                        <p:cTn id="7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20" grpId="0"/>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3" grpId="0" build="p">
        <p:tmplLst>
          <p:tmpl lvl="1">
            <p:tnLst>
              <p:par>
                <p:cTn presetID="10" presetClass="entr" presetSubtype="0"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in Title+ Sub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70072" y="267554"/>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770072"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SUBTEXT GOES HERE</a:t>
            </a:r>
          </a:p>
        </p:txBody>
      </p:sp>
      <p:sp>
        <p:nvSpPr>
          <p:cNvPr id="14" name="Flowchart: Off-page Connector 13"/>
          <p:cNvSpPr/>
          <p:nvPr userDrawn="1"/>
        </p:nvSpPr>
        <p:spPr>
          <a:xfrm>
            <a:off x="8623679" y="238272"/>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defTabSz="1031832" fontAlgn="auto">
              <a:spcBef>
                <a:spcPts val="0"/>
              </a:spcBef>
              <a:spcAft>
                <a:spcPts val="0"/>
              </a:spcAft>
            </a:pPr>
            <a:endParaRPr lang="en-US" sz="2000" b="0" dirty="0">
              <a:solidFill>
                <a:srgbClr val="262626"/>
              </a:solidFill>
            </a:endParaRPr>
          </a:p>
        </p:txBody>
      </p:sp>
      <p:sp>
        <p:nvSpPr>
          <p:cNvPr id="16" name="Slide Number Placeholder 4"/>
          <p:cNvSpPr>
            <a:spLocks noGrp="1"/>
          </p:cNvSpPr>
          <p:nvPr>
            <p:ph type="sldNum" sz="quarter" idx="12"/>
          </p:nvPr>
        </p:nvSpPr>
        <p:spPr>
          <a:xfrm>
            <a:off x="8543604" y="198038"/>
            <a:ext cx="457760" cy="274722"/>
          </a:xfrm>
          <a:prstGeom prst="rect">
            <a:avLst/>
          </a:prstGeom>
        </p:spPr>
        <p:txBody>
          <a:bodyPr lIns="91458" tIns="45729" rIns="91458" bIns="45729" anchor="ctr"/>
          <a:lstStyle>
            <a:lvl1pPr algn="ctr">
              <a:defRPr sz="1000" b="1">
                <a:solidFill>
                  <a:schemeClr val="bg1"/>
                </a:solidFill>
              </a:defRPr>
            </a:lvl1pPr>
          </a:lstStyle>
          <a:p>
            <a:pPr defTabSz="1031832" fontAlgn="auto">
              <a:spcBef>
                <a:spcPts val="0"/>
              </a:spcBef>
              <a:spcAft>
                <a:spcPts val="0"/>
              </a:spcAft>
            </a:pPr>
            <a:fld id="{C136B7D2-B98C-44FD-8D04-7EC62A564975}" type="slidenum">
              <a:rPr lang="en-US" smtClean="0">
                <a:solidFill>
                  <a:srgbClr val="262626"/>
                </a:solidFill>
                <a:latin typeface="Calibri"/>
                <a:ea typeface="+mn-ea"/>
              </a:rPr>
              <a:pPr defTabSz="1031832" fontAlgn="auto">
                <a:spcBef>
                  <a:spcPts val="0"/>
                </a:spcBef>
                <a:spcAft>
                  <a:spcPts val="0"/>
                </a:spcAft>
              </a:pPr>
              <a:t>‹#›</a:t>
            </a:fld>
            <a:endParaRPr lang="en-US" dirty="0">
              <a:solidFill>
                <a:srgbClr val="262626"/>
              </a:solidFill>
              <a:latin typeface="Calibri"/>
              <a:ea typeface="+mn-ea"/>
            </a:endParaRPr>
          </a:p>
        </p:txBody>
      </p:sp>
    </p:spTree>
    <p:extLst>
      <p:ext uri="{BB962C8B-B14F-4D97-AF65-F5344CB8AC3E}">
        <p14:creationId xmlns:p14="http://schemas.microsoft.com/office/powerpoint/2010/main" val="225213330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_Line_Secon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70072" y="267554"/>
            <a:ext cx="5639779" cy="353633"/>
          </a:xfrm>
          <a:prstGeom prst="rect">
            <a:avLst/>
          </a:prstGeom>
        </p:spPr>
        <p:txBody>
          <a:bodyPr wrap="none" lIns="0" tIns="0" rIns="0" bIns="0" anchor="ctr">
            <a:noAutofit/>
          </a:bodyPr>
          <a:lstStyle>
            <a:lvl1pPr algn="l">
              <a:defRPr sz="2400" b="1" baseline="0">
                <a:solidFill>
                  <a:schemeClr val="tx1">
                    <a:lumMod val="85000"/>
                    <a:lumOff val="15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770072" y="619653"/>
            <a:ext cx="4115515" cy="200808"/>
          </a:xfrm>
          <a:prstGeom prst="rect">
            <a:avLst/>
          </a:prstGeom>
        </p:spPr>
        <p:txBody>
          <a:bodyPr wrap="none" lIns="0" tIns="0" rIns="0" bIns="0" anchor="ctr">
            <a:noAutofit/>
          </a:bodyPr>
          <a:lstStyle>
            <a:lvl1pPr marL="0" indent="0" algn="l">
              <a:buNone/>
              <a:defRPr sz="1400" b="1" baseline="0">
                <a:solidFill>
                  <a:schemeClr val="tx1">
                    <a:lumMod val="65000"/>
                  </a:schemeClr>
                </a:solidFill>
              </a:defRPr>
            </a:lvl1pPr>
            <a:lvl2pPr marL="457291" indent="0">
              <a:buNone/>
              <a:defRPr sz="1200"/>
            </a:lvl2pPr>
            <a:lvl3pPr marL="914583" indent="0">
              <a:buNone/>
              <a:defRPr sz="1000"/>
            </a:lvl3pPr>
            <a:lvl4pPr marL="1371874" indent="0">
              <a:buNone/>
              <a:defRPr sz="900"/>
            </a:lvl4pPr>
            <a:lvl5pPr marL="1829166" indent="0">
              <a:buNone/>
              <a:defRPr sz="900"/>
            </a:lvl5pPr>
            <a:lvl6pPr marL="2286457" indent="0">
              <a:buNone/>
              <a:defRPr sz="900"/>
            </a:lvl6pPr>
            <a:lvl7pPr marL="2743749" indent="0">
              <a:buNone/>
              <a:defRPr sz="900"/>
            </a:lvl7pPr>
            <a:lvl8pPr marL="3201040" indent="0">
              <a:buNone/>
              <a:defRPr sz="900"/>
            </a:lvl8pPr>
            <a:lvl9pPr marL="3658332" indent="0">
              <a:buNone/>
              <a:defRPr sz="900"/>
            </a:lvl9pPr>
          </a:lstStyle>
          <a:p>
            <a:pPr lvl="0"/>
            <a:r>
              <a:rPr lang="en-US" dirty="0"/>
              <a:t>SUBTEXT GOES HERE</a:t>
            </a:r>
          </a:p>
        </p:txBody>
      </p:sp>
      <p:sp>
        <p:nvSpPr>
          <p:cNvPr id="29" name="Flowchart: Off-page Connector 28"/>
          <p:cNvSpPr/>
          <p:nvPr userDrawn="1"/>
        </p:nvSpPr>
        <p:spPr>
          <a:xfrm>
            <a:off x="8623679" y="238272"/>
            <a:ext cx="288085" cy="23597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defTabSz="1031832" fontAlgn="auto">
              <a:spcBef>
                <a:spcPts val="0"/>
              </a:spcBef>
              <a:spcAft>
                <a:spcPts val="0"/>
              </a:spcAft>
            </a:pPr>
            <a:endParaRPr lang="en-US" sz="2000" b="0" dirty="0">
              <a:solidFill>
                <a:srgbClr val="262626"/>
              </a:solidFill>
            </a:endParaRPr>
          </a:p>
        </p:txBody>
      </p:sp>
      <p:sp>
        <p:nvSpPr>
          <p:cNvPr id="30" name="Slide Number Placeholder 4"/>
          <p:cNvSpPr>
            <a:spLocks noGrp="1"/>
          </p:cNvSpPr>
          <p:nvPr>
            <p:ph type="sldNum" sz="quarter" idx="12"/>
          </p:nvPr>
        </p:nvSpPr>
        <p:spPr>
          <a:xfrm>
            <a:off x="8543604" y="198038"/>
            <a:ext cx="457760" cy="274722"/>
          </a:xfrm>
          <a:prstGeom prst="rect">
            <a:avLst/>
          </a:prstGeom>
        </p:spPr>
        <p:txBody>
          <a:bodyPr lIns="91458" tIns="45729" rIns="91458" bIns="45729" anchor="ctr"/>
          <a:lstStyle>
            <a:lvl1pPr algn="ctr">
              <a:defRPr sz="1000" b="1">
                <a:solidFill>
                  <a:schemeClr val="bg1"/>
                </a:solidFill>
              </a:defRPr>
            </a:lvl1pPr>
          </a:lstStyle>
          <a:p>
            <a:pPr defTabSz="1031832" fontAlgn="auto">
              <a:spcBef>
                <a:spcPts val="0"/>
              </a:spcBef>
              <a:spcAft>
                <a:spcPts val="0"/>
              </a:spcAft>
            </a:pPr>
            <a:fld id="{C136B7D2-B98C-44FD-8D04-7EC62A564975}" type="slidenum">
              <a:rPr lang="en-US" smtClean="0">
                <a:solidFill>
                  <a:srgbClr val="262626"/>
                </a:solidFill>
                <a:latin typeface="Calibri"/>
                <a:ea typeface="+mn-ea"/>
              </a:rPr>
              <a:pPr defTabSz="1031832" fontAlgn="auto">
                <a:spcBef>
                  <a:spcPts val="0"/>
                </a:spcBef>
                <a:spcAft>
                  <a:spcPts val="0"/>
                </a:spcAft>
              </a:pPr>
              <a:t>‹#›</a:t>
            </a:fld>
            <a:endParaRPr lang="en-US" dirty="0">
              <a:solidFill>
                <a:srgbClr val="262626"/>
              </a:solidFill>
              <a:latin typeface="Calibri"/>
              <a:ea typeface="+mn-ea"/>
            </a:endParaRPr>
          </a:p>
        </p:txBody>
      </p:sp>
      <p:grpSp>
        <p:nvGrpSpPr>
          <p:cNvPr id="17" name="Group 16"/>
          <p:cNvGrpSpPr/>
          <p:nvPr userDrawn="1"/>
        </p:nvGrpSpPr>
        <p:grpSpPr>
          <a:xfrm>
            <a:off x="0" y="5050410"/>
            <a:ext cx="9145588" cy="94678"/>
            <a:chOff x="0" y="2573904"/>
            <a:chExt cx="8767278" cy="44695"/>
          </a:xfrm>
        </p:grpSpPr>
        <p:grpSp>
          <p:nvGrpSpPr>
            <p:cNvPr id="21" name="Group 43"/>
            <p:cNvGrpSpPr/>
            <p:nvPr/>
          </p:nvGrpSpPr>
          <p:grpSpPr>
            <a:xfrm>
              <a:off x="0" y="2573904"/>
              <a:ext cx="3752335" cy="44695"/>
              <a:chOff x="0" y="2573904"/>
              <a:chExt cx="3752335" cy="44695"/>
            </a:xfrm>
          </p:grpSpPr>
          <p:sp>
            <p:nvSpPr>
              <p:cNvPr id="27" name="Rectangle 26"/>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28" name="Rectangle 27"/>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31" name="Rectangle 30"/>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nvGrpSpPr>
            <p:cNvPr id="22" name="Group 44"/>
            <p:cNvGrpSpPr/>
            <p:nvPr/>
          </p:nvGrpSpPr>
          <p:grpSpPr>
            <a:xfrm>
              <a:off x="3752335" y="2573904"/>
              <a:ext cx="5014943" cy="44695"/>
              <a:chOff x="0" y="2573904"/>
              <a:chExt cx="5014943" cy="44695"/>
            </a:xfrm>
          </p:grpSpPr>
          <p:sp>
            <p:nvSpPr>
              <p:cNvPr id="23" name="Rectangle 22"/>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a:solidFill>
                    <a:srgbClr val="262626"/>
                  </a:solidFill>
                </a:endParaRPr>
              </a:p>
            </p:txBody>
          </p:sp>
          <p:sp>
            <p:nvSpPr>
              <p:cNvPr id="24" name="Rectangle 23"/>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25" name="Rectangle 24"/>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sp>
            <p:nvSpPr>
              <p:cNvPr id="26" name="Rectangle 25"/>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832" fontAlgn="auto">
                  <a:spcBef>
                    <a:spcPts val="0"/>
                  </a:spcBef>
                  <a:spcAft>
                    <a:spcPts val="0"/>
                  </a:spcAft>
                </a:pPr>
                <a:endParaRPr lang="en-US" sz="2000" b="0" dirty="0">
                  <a:solidFill>
                    <a:srgbClr val="262626"/>
                  </a:solidFill>
                </a:endParaRPr>
              </a:p>
            </p:txBody>
          </p:sp>
        </p:grpSp>
      </p:grpSp>
    </p:spTree>
    <p:extLst>
      <p:ext uri="{BB962C8B-B14F-4D97-AF65-F5344CB8AC3E}">
        <p14:creationId xmlns:p14="http://schemas.microsoft.com/office/powerpoint/2010/main" val="355288634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95000"/>
          </a:schemeClr>
        </a:solidFill>
        <a:effectLst/>
      </p:bgPr>
    </p:bg>
    <p:spTree>
      <p:nvGrpSpPr>
        <p:cNvPr id="1" name=""/>
        <p:cNvGrpSpPr/>
        <p:nvPr/>
      </p:nvGrpSpPr>
      <p:grpSpPr>
        <a:xfrm>
          <a:off x="0" y="0"/>
          <a:ext cx="0" cy="0"/>
          <a:chOff x="0" y="0"/>
          <a:chExt cx="0" cy="0"/>
        </a:xfrm>
      </p:grpSpPr>
      <p:pic>
        <p:nvPicPr>
          <p:cNvPr id="18" name="Picture 2" descr="\\Sy\f\常用内页素材5\感恩12.png"/>
          <p:cNvPicPr>
            <a:picLocks noChangeAspect="1" noChangeArrowheads="1"/>
          </p:cNvPicPr>
          <p:nvPr userDrawn="1"/>
        </p:nvPicPr>
        <p:blipFill rotWithShape="1">
          <a:blip r:embed="rId15" cstate="print">
            <a:extLst>
              <a:ext uri="{BEBA8EAE-BF5A-486C-A8C5-ECC9F3942E4B}">
                <a14:imgProps xmlns:a14="http://schemas.microsoft.com/office/drawing/2010/main">
                  <a14:imgLayer r:embed="rId16">
                    <a14:imgEffect>
                      <a14:brightnessContrast contrast="31000"/>
                    </a14:imgEffect>
                  </a14:imgLayer>
                </a14:imgProps>
              </a:ext>
              <a:ext uri="{28A0092B-C50C-407E-A947-70E740481C1C}">
                <a14:useLocalDpi xmlns:a14="http://schemas.microsoft.com/office/drawing/2010/main" val="0"/>
              </a:ext>
            </a:extLst>
          </a:blip>
          <a:src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5"/>
          <p:cNvGrpSpPr>
            <a:grpSpLocks noChangeAspect="1"/>
          </p:cNvGrpSpPr>
          <p:nvPr userDrawn="1"/>
        </p:nvGrpSpPr>
        <p:grpSpPr>
          <a:xfrm>
            <a:off x="4389528" y="4886332"/>
            <a:ext cx="359579" cy="163860"/>
            <a:chOff x="5174774" y="2569166"/>
            <a:chExt cx="532711" cy="242528"/>
          </a:xfrm>
        </p:grpSpPr>
        <p:grpSp>
          <p:nvGrpSpPr>
            <p:cNvPr id="22" name="Group 7"/>
            <p:cNvGrpSpPr/>
            <p:nvPr userDrawn="1"/>
          </p:nvGrpSpPr>
          <p:grpSpPr>
            <a:xfrm>
              <a:off x="5462685" y="2572354"/>
              <a:ext cx="244800" cy="239340"/>
              <a:chOff x="5462685" y="2572354"/>
              <a:chExt cx="244800" cy="239340"/>
            </a:xfrm>
          </p:grpSpPr>
          <p:sp>
            <p:nvSpPr>
              <p:cNvPr id="26" name="Oval 14"/>
              <p:cNvSpPr/>
              <p:nvPr userDrawn="1"/>
            </p:nvSpPr>
            <p:spPr>
              <a:xfrm>
                <a:off x="5462685" y="2572354"/>
                <a:ext cx="244800" cy="2393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Chevron 15"/>
              <p:cNvSpPr/>
              <p:nvPr userDrawn="1"/>
            </p:nvSpPr>
            <p:spPr>
              <a:xfrm>
                <a:off x="5547183" y="2623708"/>
                <a:ext cx="126000" cy="143998"/>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grpSp>
          <p:nvGrpSpPr>
            <p:cNvPr id="23" name="Group 11"/>
            <p:cNvGrpSpPr/>
            <p:nvPr userDrawn="1"/>
          </p:nvGrpSpPr>
          <p:grpSpPr>
            <a:xfrm rot="10800000">
              <a:off x="5174774" y="2569166"/>
              <a:ext cx="244800" cy="239339"/>
              <a:chOff x="5420353" y="2561777"/>
              <a:chExt cx="244800" cy="239339"/>
            </a:xfrm>
          </p:grpSpPr>
          <p:sp>
            <p:nvSpPr>
              <p:cNvPr id="24" name="Oval 12"/>
              <p:cNvSpPr/>
              <p:nvPr userDrawn="1"/>
            </p:nvSpPr>
            <p:spPr>
              <a:xfrm>
                <a:off x="5420353" y="2561777"/>
                <a:ext cx="244800" cy="239339"/>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Chevron 13"/>
              <p:cNvSpPr/>
              <p:nvPr userDrawn="1"/>
            </p:nvSpPr>
            <p:spPr>
              <a:xfrm>
                <a:off x="5490336" y="2602557"/>
                <a:ext cx="126000" cy="144000"/>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grpSp>
      <p:grpSp>
        <p:nvGrpSpPr>
          <p:cNvPr id="29" name="组合 28"/>
          <p:cNvGrpSpPr/>
          <p:nvPr userDrawn="1"/>
        </p:nvGrpSpPr>
        <p:grpSpPr>
          <a:xfrm>
            <a:off x="3357080" y="190881"/>
            <a:ext cx="2431428" cy="522382"/>
            <a:chOff x="3357080" y="190881"/>
            <a:chExt cx="2431428" cy="522382"/>
          </a:xfrm>
        </p:grpSpPr>
        <p:sp>
          <p:nvSpPr>
            <p:cNvPr id="30" name="文本框 31"/>
            <p:cNvSpPr>
              <a:spLocks noChangeArrowheads="1"/>
            </p:cNvSpPr>
            <p:nvPr/>
          </p:nvSpPr>
          <p:spPr bwMode="auto">
            <a:xfrm>
              <a:off x="3357080" y="190881"/>
              <a:ext cx="2431428"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accent6">
                      <a:lumMod val="50000"/>
                    </a:schemeClr>
                  </a:solidFill>
                  <a:effectLst/>
                  <a:latin typeface="Impact" pitchFamily="34" charset="0"/>
                  <a:ea typeface="微软雅黑" pitchFamily="34" charset="-122"/>
                  <a:cs typeface="宋体" pitchFamily="2" charset="-122"/>
                </a:rPr>
                <a:t>TITLE TEXT CONTENT</a:t>
              </a:r>
              <a:endParaRPr kumimoji="0" lang="zh-CN" altLang="en-US" sz="1800" b="0" i="0" u="none" strike="noStrike" cap="none" normalizeH="0" baseline="0" dirty="0">
                <a:ln>
                  <a:noFill/>
                </a:ln>
                <a:solidFill>
                  <a:schemeClr val="accent6">
                    <a:lumMod val="50000"/>
                  </a:schemeClr>
                </a:solidFill>
                <a:effectLst/>
                <a:latin typeface="Impact" pitchFamily="34" charset="0"/>
                <a:ea typeface="微软雅黑" pitchFamily="34" charset="-122"/>
                <a:cs typeface="宋体" pitchFamily="2" charset="-122"/>
              </a:endParaRPr>
            </a:p>
          </p:txBody>
        </p:sp>
        <p:sp>
          <p:nvSpPr>
            <p:cNvPr id="31" name="文本框 31"/>
            <p:cNvSpPr>
              <a:spLocks noChangeArrowheads="1"/>
            </p:cNvSpPr>
            <p:nvPr/>
          </p:nvSpPr>
          <p:spPr bwMode="auto">
            <a:xfrm>
              <a:off x="3689767" y="462010"/>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rtl="0" eaLnBrk="1" fontAlgn="base" latinLnBrk="0" hangingPunct="1">
                <a:lnSpc>
                  <a:spcPct val="100000"/>
                </a:lnSpc>
                <a:spcBef>
                  <a:spcPct val="0"/>
                </a:spcBef>
                <a:spcAft>
                  <a:spcPct val="0"/>
                </a:spcAft>
                <a:buClrTx/>
                <a:buSzTx/>
                <a:buFontTx/>
                <a:buNone/>
                <a:tabLst/>
              </a:pPr>
              <a:r>
                <a:rPr kumimoji="0" lang="zh-CN" altLang="en-US" sz="800" b="0" i="0" u="none" strike="noStrike" cap="none" normalizeH="0" baseline="0" dirty="0">
                  <a:ln>
                    <a:noFill/>
                  </a:ln>
                  <a:solidFill>
                    <a:schemeClr val="accent6">
                      <a:lumMod val="50000"/>
                    </a:schemeClr>
                  </a:solidFill>
                  <a:effectLst/>
                  <a:latin typeface="微软雅黑" pitchFamily="34" charset="-122"/>
                  <a:ea typeface="微软雅黑" pitchFamily="34" charset="-122"/>
                  <a:cs typeface="宋体" pitchFamily="2" charset="-122"/>
                </a:rPr>
                <a:t>请在此输入相关的文字标题内容</a:t>
              </a:r>
            </a:p>
          </p:txBody>
        </p:sp>
        <p:grpSp>
          <p:nvGrpSpPr>
            <p:cNvPr id="32" name="组合 31"/>
            <p:cNvGrpSpPr/>
            <p:nvPr/>
          </p:nvGrpSpPr>
          <p:grpSpPr>
            <a:xfrm>
              <a:off x="4078069" y="667544"/>
              <a:ext cx="1028125" cy="45719"/>
              <a:chOff x="688893" y="2574256"/>
              <a:chExt cx="7739508" cy="81111"/>
            </a:xfrm>
          </p:grpSpPr>
          <p:sp>
            <p:nvSpPr>
              <p:cNvPr id="33" name="Rectangle 4"/>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4" name="Rectangle 5"/>
              <p:cNvSpPr/>
              <p:nvPr/>
            </p:nvSpPr>
            <p:spPr>
              <a:xfrm>
                <a:off x="2239021" y="2574256"/>
                <a:ext cx="1539000" cy="81111"/>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5" name="Rectangle 6"/>
              <p:cNvSpPr/>
              <p:nvPr/>
            </p:nvSpPr>
            <p:spPr>
              <a:xfrm>
                <a:off x="3789153" y="2574256"/>
                <a:ext cx="1539000" cy="81111"/>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6" name="Rectangle 7"/>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7" name="Rectangle 8"/>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Lst>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xStyles>
    <p:titleStyle>
      <a:lvl1pPr algn="ctr" defTabSz="914036" rtl="0" eaLnBrk="1" latinLnBrk="0" hangingPunct="1">
        <a:lnSpc>
          <a:spcPts val="5796"/>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764" indent="-342764" algn="l" defTabSz="914036"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654" indent="-285634" algn="l" defTabSz="914036"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2542" indent="-228508" algn="l" defTabSz="914036"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599560" indent="-228508" algn="l" defTabSz="914036"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6576" indent="-228508" algn="l" defTabSz="914036"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3596" indent="-228508" algn="l" defTabSz="914036"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0611" indent="-228508" algn="l" defTabSz="914036"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7628" indent="-228508" algn="l" defTabSz="914036"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4644" indent="-228508" algn="l" defTabSz="914036"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036" rtl="0" eaLnBrk="1" latinLnBrk="0" hangingPunct="1">
        <a:defRPr sz="1800" kern="1200">
          <a:solidFill>
            <a:schemeClr val="tx1"/>
          </a:solidFill>
          <a:latin typeface="+mn-lt"/>
          <a:ea typeface="+mn-ea"/>
          <a:cs typeface="+mn-cs"/>
        </a:defRPr>
      </a:lvl1pPr>
      <a:lvl2pPr marL="457016" algn="l" defTabSz="914036" rtl="0" eaLnBrk="1" latinLnBrk="0" hangingPunct="1">
        <a:defRPr sz="1800" kern="1200">
          <a:solidFill>
            <a:schemeClr val="tx1"/>
          </a:solidFill>
          <a:latin typeface="+mn-lt"/>
          <a:ea typeface="+mn-ea"/>
          <a:cs typeface="+mn-cs"/>
        </a:defRPr>
      </a:lvl2pPr>
      <a:lvl3pPr marL="914036" algn="l" defTabSz="914036" rtl="0" eaLnBrk="1" latinLnBrk="0" hangingPunct="1">
        <a:defRPr sz="1800" kern="1200">
          <a:solidFill>
            <a:schemeClr val="tx1"/>
          </a:solidFill>
          <a:latin typeface="+mn-lt"/>
          <a:ea typeface="+mn-ea"/>
          <a:cs typeface="+mn-cs"/>
        </a:defRPr>
      </a:lvl3pPr>
      <a:lvl4pPr marL="1371052" algn="l" defTabSz="914036" rtl="0" eaLnBrk="1" latinLnBrk="0" hangingPunct="1">
        <a:defRPr sz="1800" kern="1200">
          <a:solidFill>
            <a:schemeClr val="tx1"/>
          </a:solidFill>
          <a:latin typeface="+mn-lt"/>
          <a:ea typeface="+mn-ea"/>
          <a:cs typeface="+mn-cs"/>
        </a:defRPr>
      </a:lvl4pPr>
      <a:lvl5pPr marL="1828069" algn="l" defTabSz="914036" rtl="0" eaLnBrk="1" latinLnBrk="0" hangingPunct="1">
        <a:defRPr sz="1800" kern="1200">
          <a:solidFill>
            <a:schemeClr val="tx1"/>
          </a:solidFill>
          <a:latin typeface="+mn-lt"/>
          <a:ea typeface="+mn-ea"/>
          <a:cs typeface="+mn-cs"/>
        </a:defRPr>
      </a:lvl5pPr>
      <a:lvl6pPr marL="2285084" algn="l" defTabSz="914036" rtl="0" eaLnBrk="1" latinLnBrk="0" hangingPunct="1">
        <a:defRPr sz="1800" kern="1200">
          <a:solidFill>
            <a:schemeClr val="tx1"/>
          </a:solidFill>
          <a:latin typeface="+mn-lt"/>
          <a:ea typeface="+mn-ea"/>
          <a:cs typeface="+mn-cs"/>
        </a:defRPr>
      </a:lvl6pPr>
      <a:lvl7pPr marL="2742100" algn="l" defTabSz="914036" rtl="0" eaLnBrk="1" latinLnBrk="0" hangingPunct="1">
        <a:defRPr sz="1800" kern="1200">
          <a:solidFill>
            <a:schemeClr val="tx1"/>
          </a:solidFill>
          <a:latin typeface="+mn-lt"/>
          <a:ea typeface="+mn-ea"/>
          <a:cs typeface="+mn-cs"/>
        </a:defRPr>
      </a:lvl7pPr>
      <a:lvl8pPr marL="3199120" algn="l" defTabSz="914036" rtl="0" eaLnBrk="1" latinLnBrk="0" hangingPunct="1">
        <a:defRPr sz="1800" kern="1200">
          <a:solidFill>
            <a:schemeClr val="tx1"/>
          </a:solidFill>
          <a:latin typeface="+mn-lt"/>
          <a:ea typeface="+mn-ea"/>
          <a:cs typeface="+mn-cs"/>
        </a:defRPr>
      </a:lvl8pPr>
      <a:lvl9pPr marL="3656136" algn="l" defTabSz="91403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58208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 id="2147483707" r:id="rId6"/>
  </p:sldLayoutIdLst>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hf hdr="0" ftr="0" dt="0"/>
  <p:txStyles>
    <p:titleStyle>
      <a:lvl1pPr algn="ctr" defTabSz="914219" rtl="0" eaLnBrk="1" latinLnBrk="0" hangingPunct="1">
        <a:spcBef>
          <a:spcPct val="0"/>
        </a:spcBef>
        <a:buNone/>
        <a:defRPr sz="4400" kern="1200">
          <a:solidFill>
            <a:schemeClr val="tx1"/>
          </a:solidFill>
          <a:latin typeface="+mj-lt"/>
          <a:ea typeface="+mj-ea"/>
          <a:cs typeface="+mj-cs"/>
        </a:defRPr>
      </a:lvl1pPr>
    </p:titleStyle>
    <p:bodyStyle>
      <a:lvl1pPr marL="342833" indent="-342833" algn="l" defTabSz="91421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03" indent="-285691" algn="l" defTabSz="91421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73" indent="-228554" algn="l" defTabSz="91421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80"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7"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98"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03"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14"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21"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9" rtl="0" eaLnBrk="1" latinLnBrk="0" hangingPunct="1">
        <a:defRPr sz="1800" kern="1200">
          <a:solidFill>
            <a:schemeClr val="tx1"/>
          </a:solidFill>
          <a:latin typeface="+mn-lt"/>
          <a:ea typeface="+mn-ea"/>
          <a:cs typeface="+mn-cs"/>
        </a:defRPr>
      </a:lvl1pPr>
      <a:lvl2pPr marL="457107" algn="l" defTabSz="914219" rtl="0" eaLnBrk="1" latinLnBrk="0" hangingPunct="1">
        <a:defRPr sz="1800" kern="1200">
          <a:solidFill>
            <a:schemeClr val="tx1"/>
          </a:solidFill>
          <a:latin typeface="+mn-lt"/>
          <a:ea typeface="+mn-ea"/>
          <a:cs typeface="+mn-cs"/>
        </a:defRPr>
      </a:lvl2pPr>
      <a:lvl3pPr marL="914219" algn="l" defTabSz="914219" rtl="0" eaLnBrk="1" latinLnBrk="0" hangingPunct="1">
        <a:defRPr sz="1800" kern="1200">
          <a:solidFill>
            <a:schemeClr val="tx1"/>
          </a:solidFill>
          <a:latin typeface="+mn-lt"/>
          <a:ea typeface="+mn-ea"/>
          <a:cs typeface="+mn-cs"/>
        </a:defRPr>
      </a:lvl3pPr>
      <a:lvl4pPr marL="1371324" algn="l" defTabSz="914219" rtl="0" eaLnBrk="1" latinLnBrk="0" hangingPunct="1">
        <a:defRPr sz="1800" kern="1200">
          <a:solidFill>
            <a:schemeClr val="tx1"/>
          </a:solidFill>
          <a:latin typeface="+mn-lt"/>
          <a:ea typeface="+mn-ea"/>
          <a:cs typeface="+mn-cs"/>
        </a:defRPr>
      </a:lvl4pPr>
      <a:lvl5pPr marL="1828434" algn="l" defTabSz="914219" rtl="0" eaLnBrk="1" latinLnBrk="0" hangingPunct="1">
        <a:defRPr sz="1800" kern="1200">
          <a:solidFill>
            <a:schemeClr val="tx1"/>
          </a:solidFill>
          <a:latin typeface="+mn-lt"/>
          <a:ea typeface="+mn-ea"/>
          <a:cs typeface="+mn-cs"/>
        </a:defRPr>
      </a:lvl5pPr>
      <a:lvl6pPr marL="2285541" algn="l" defTabSz="914219" rtl="0" eaLnBrk="1" latinLnBrk="0" hangingPunct="1">
        <a:defRPr sz="1800" kern="1200">
          <a:solidFill>
            <a:schemeClr val="tx1"/>
          </a:solidFill>
          <a:latin typeface="+mn-lt"/>
          <a:ea typeface="+mn-ea"/>
          <a:cs typeface="+mn-cs"/>
        </a:defRPr>
      </a:lvl6pPr>
      <a:lvl7pPr marL="2742651" algn="l" defTabSz="914219" rtl="0" eaLnBrk="1" latinLnBrk="0" hangingPunct="1">
        <a:defRPr sz="1800" kern="1200">
          <a:solidFill>
            <a:schemeClr val="tx1"/>
          </a:solidFill>
          <a:latin typeface="+mn-lt"/>
          <a:ea typeface="+mn-ea"/>
          <a:cs typeface="+mn-cs"/>
        </a:defRPr>
      </a:lvl7pPr>
      <a:lvl8pPr marL="3199760" algn="l" defTabSz="914219" rtl="0" eaLnBrk="1" latinLnBrk="0" hangingPunct="1">
        <a:defRPr sz="1800" kern="1200">
          <a:solidFill>
            <a:schemeClr val="tx1"/>
          </a:solidFill>
          <a:latin typeface="+mn-lt"/>
          <a:ea typeface="+mn-ea"/>
          <a:cs typeface="+mn-cs"/>
        </a:defRPr>
      </a:lvl8pPr>
      <a:lvl9pPr marL="3656868" algn="l" defTabSz="91421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5820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4" r:id="rId5"/>
    <p:sldLayoutId id="2147483715" r:id="rId6"/>
  </p:sldLayoutIdLst>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hf hdr="0" ftr="0" dt="0"/>
  <p:txStyles>
    <p:titleStyle>
      <a:lvl1pPr algn="ctr" defTabSz="914219" rtl="0" eaLnBrk="1" latinLnBrk="0" hangingPunct="1">
        <a:spcBef>
          <a:spcPct val="0"/>
        </a:spcBef>
        <a:buNone/>
        <a:defRPr sz="4400" kern="1200">
          <a:solidFill>
            <a:schemeClr val="tx1"/>
          </a:solidFill>
          <a:latin typeface="+mj-lt"/>
          <a:ea typeface="+mj-ea"/>
          <a:cs typeface="+mj-cs"/>
        </a:defRPr>
      </a:lvl1pPr>
    </p:titleStyle>
    <p:bodyStyle>
      <a:lvl1pPr marL="342833" indent="-342833" algn="l" defTabSz="91421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03" indent="-285691" algn="l" defTabSz="91421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73" indent="-228554" algn="l" defTabSz="91421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80"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87"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98"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03"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14"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21" indent="-228554" algn="l" defTabSz="9142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9" rtl="0" eaLnBrk="1" latinLnBrk="0" hangingPunct="1">
        <a:defRPr sz="1800" kern="1200">
          <a:solidFill>
            <a:schemeClr val="tx1"/>
          </a:solidFill>
          <a:latin typeface="+mn-lt"/>
          <a:ea typeface="+mn-ea"/>
          <a:cs typeface="+mn-cs"/>
        </a:defRPr>
      </a:lvl1pPr>
      <a:lvl2pPr marL="457107" algn="l" defTabSz="914219" rtl="0" eaLnBrk="1" latinLnBrk="0" hangingPunct="1">
        <a:defRPr sz="1800" kern="1200">
          <a:solidFill>
            <a:schemeClr val="tx1"/>
          </a:solidFill>
          <a:latin typeface="+mn-lt"/>
          <a:ea typeface="+mn-ea"/>
          <a:cs typeface="+mn-cs"/>
        </a:defRPr>
      </a:lvl2pPr>
      <a:lvl3pPr marL="914219" algn="l" defTabSz="914219" rtl="0" eaLnBrk="1" latinLnBrk="0" hangingPunct="1">
        <a:defRPr sz="1800" kern="1200">
          <a:solidFill>
            <a:schemeClr val="tx1"/>
          </a:solidFill>
          <a:latin typeface="+mn-lt"/>
          <a:ea typeface="+mn-ea"/>
          <a:cs typeface="+mn-cs"/>
        </a:defRPr>
      </a:lvl3pPr>
      <a:lvl4pPr marL="1371324" algn="l" defTabSz="914219" rtl="0" eaLnBrk="1" latinLnBrk="0" hangingPunct="1">
        <a:defRPr sz="1800" kern="1200">
          <a:solidFill>
            <a:schemeClr val="tx1"/>
          </a:solidFill>
          <a:latin typeface="+mn-lt"/>
          <a:ea typeface="+mn-ea"/>
          <a:cs typeface="+mn-cs"/>
        </a:defRPr>
      </a:lvl4pPr>
      <a:lvl5pPr marL="1828434" algn="l" defTabSz="914219" rtl="0" eaLnBrk="1" latinLnBrk="0" hangingPunct="1">
        <a:defRPr sz="1800" kern="1200">
          <a:solidFill>
            <a:schemeClr val="tx1"/>
          </a:solidFill>
          <a:latin typeface="+mn-lt"/>
          <a:ea typeface="+mn-ea"/>
          <a:cs typeface="+mn-cs"/>
        </a:defRPr>
      </a:lvl5pPr>
      <a:lvl6pPr marL="2285541" algn="l" defTabSz="914219" rtl="0" eaLnBrk="1" latinLnBrk="0" hangingPunct="1">
        <a:defRPr sz="1800" kern="1200">
          <a:solidFill>
            <a:schemeClr val="tx1"/>
          </a:solidFill>
          <a:latin typeface="+mn-lt"/>
          <a:ea typeface="+mn-ea"/>
          <a:cs typeface="+mn-cs"/>
        </a:defRPr>
      </a:lvl6pPr>
      <a:lvl7pPr marL="2742651" algn="l" defTabSz="914219" rtl="0" eaLnBrk="1" latinLnBrk="0" hangingPunct="1">
        <a:defRPr sz="1800" kern="1200">
          <a:solidFill>
            <a:schemeClr val="tx1"/>
          </a:solidFill>
          <a:latin typeface="+mn-lt"/>
          <a:ea typeface="+mn-ea"/>
          <a:cs typeface="+mn-cs"/>
        </a:defRPr>
      </a:lvl7pPr>
      <a:lvl8pPr marL="3199760" algn="l" defTabSz="914219" rtl="0" eaLnBrk="1" latinLnBrk="0" hangingPunct="1">
        <a:defRPr sz="1800" kern="1200">
          <a:solidFill>
            <a:schemeClr val="tx1"/>
          </a:solidFill>
          <a:latin typeface="+mn-lt"/>
          <a:ea typeface="+mn-ea"/>
          <a:cs typeface="+mn-cs"/>
        </a:defRPr>
      </a:lvl8pPr>
      <a:lvl9pPr marL="3656868" algn="l" defTabSz="91421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47634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2" r:id="rId5"/>
    <p:sldLayoutId id="2147483723" r:id="rId6"/>
  </p:sldLayoutIdLst>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hf hdr="0" ftr="0" dt="0"/>
  <p:txStyles>
    <p:titleStyle>
      <a:lvl1pPr algn="ctr" defTabSz="914583" rtl="0" eaLnBrk="1" latinLnBrk="0" hangingPunct="1">
        <a:spcBef>
          <a:spcPct val="0"/>
        </a:spcBef>
        <a:buNone/>
        <a:defRPr sz="4400" kern="1200">
          <a:solidFill>
            <a:schemeClr val="tx1"/>
          </a:solidFill>
          <a:latin typeface="+mj-lt"/>
          <a:ea typeface="+mj-ea"/>
          <a:cs typeface="+mj-cs"/>
        </a:defRPr>
      </a:lvl1pPr>
    </p:titleStyle>
    <p:bodyStyle>
      <a:lvl1pPr marL="342969" indent="-342969" algn="l" defTabSz="91458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3099" indent="-285807" algn="l" defTabSz="91458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229" indent="-228646" algn="l" defTabSz="91458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520"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811"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5103"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394"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686"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977" indent="-228646" algn="l" defTabSz="9145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583" rtl="0" eaLnBrk="1" latinLnBrk="0" hangingPunct="1">
        <a:defRPr sz="1800" kern="1200">
          <a:solidFill>
            <a:schemeClr val="tx1"/>
          </a:solidFill>
          <a:latin typeface="+mn-lt"/>
          <a:ea typeface="+mn-ea"/>
          <a:cs typeface="+mn-cs"/>
        </a:defRPr>
      </a:lvl1pPr>
      <a:lvl2pPr marL="457291" algn="l" defTabSz="914583" rtl="0" eaLnBrk="1" latinLnBrk="0" hangingPunct="1">
        <a:defRPr sz="1800" kern="1200">
          <a:solidFill>
            <a:schemeClr val="tx1"/>
          </a:solidFill>
          <a:latin typeface="+mn-lt"/>
          <a:ea typeface="+mn-ea"/>
          <a:cs typeface="+mn-cs"/>
        </a:defRPr>
      </a:lvl2pPr>
      <a:lvl3pPr marL="914583" algn="l" defTabSz="914583" rtl="0" eaLnBrk="1" latinLnBrk="0" hangingPunct="1">
        <a:defRPr sz="1800" kern="1200">
          <a:solidFill>
            <a:schemeClr val="tx1"/>
          </a:solidFill>
          <a:latin typeface="+mn-lt"/>
          <a:ea typeface="+mn-ea"/>
          <a:cs typeface="+mn-cs"/>
        </a:defRPr>
      </a:lvl3pPr>
      <a:lvl4pPr marL="1371874" algn="l" defTabSz="914583" rtl="0" eaLnBrk="1" latinLnBrk="0" hangingPunct="1">
        <a:defRPr sz="1800" kern="1200">
          <a:solidFill>
            <a:schemeClr val="tx1"/>
          </a:solidFill>
          <a:latin typeface="+mn-lt"/>
          <a:ea typeface="+mn-ea"/>
          <a:cs typeface="+mn-cs"/>
        </a:defRPr>
      </a:lvl4pPr>
      <a:lvl5pPr marL="1829166" algn="l" defTabSz="914583" rtl="0" eaLnBrk="1" latinLnBrk="0" hangingPunct="1">
        <a:defRPr sz="1800" kern="1200">
          <a:solidFill>
            <a:schemeClr val="tx1"/>
          </a:solidFill>
          <a:latin typeface="+mn-lt"/>
          <a:ea typeface="+mn-ea"/>
          <a:cs typeface="+mn-cs"/>
        </a:defRPr>
      </a:lvl5pPr>
      <a:lvl6pPr marL="2286457" algn="l" defTabSz="914583" rtl="0" eaLnBrk="1" latinLnBrk="0" hangingPunct="1">
        <a:defRPr sz="1800" kern="1200">
          <a:solidFill>
            <a:schemeClr val="tx1"/>
          </a:solidFill>
          <a:latin typeface="+mn-lt"/>
          <a:ea typeface="+mn-ea"/>
          <a:cs typeface="+mn-cs"/>
        </a:defRPr>
      </a:lvl6pPr>
      <a:lvl7pPr marL="2743749" algn="l" defTabSz="914583" rtl="0" eaLnBrk="1" latinLnBrk="0" hangingPunct="1">
        <a:defRPr sz="1800" kern="1200">
          <a:solidFill>
            <a:schemeClr val="tx1"/>
          </a:solidFill>
          <a:latin typeface="+mn-lt"/>
          <a:ea typeface="+mn-ea"/>
          <a:cs typeface="+mn-cs"/>
        </a:defRPr>
      </a:lvl7pPr>
      <a:lvl8pPr marL="3201040" algn="l" defTabSz="914583" rtl="0" eaLnBrk="1" latinLnBrk="0" hangingPunct="1">
        <a:defRPr sz="1800" kern="1200">
          <a:solidFill>
            <a:schemeClr val="tx1"/>
          </a:solidFill>
          <a:latin typeface="+mn-lt"/>
          <a:ea typeface="+mn-ea"/>
          <a:cs typeface="+mn-cs"/>
        </a:defRPr>
      </a:lvl8pPr>
      <a:lvl9pPr marL="3658332" algn="l" defTabSz="91458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5.jpg"/><Relationship Id="rId5" Type="http://schemas.openxmlformats.org/officeDocument/2006/relationships/image" Target="../media/image24.png"/><Relationship Id="rId10" Type="http://schemas.openxmlformats.org/officeDocument/2006/relationships/image" Target="../media/image28.jpeg"/><Relationship Id="rId4" Type="http://schemas.openxmlformats.org/officeDocument/2006/relationships/image" Target="../media/image23.jpg"/><Relationship Id="rId9"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y\f\常用内页素材5\感恩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33"/>
            <a:ext cx="9144000" cy="5153421"/>
          </a:xfrm>
          <a:prstGeom prst="rect">
            <a:avLst/>
          </a:prstGeom>
          <a:noFill/>
          <a:extLst>
            <a:ext uri="{909E8E84-426E-40DD-AFC4-6F175D3DCCD1}">
              <a14:hiddenFill xmlns:a14="http://schemas.microsoft.com/office/drawing/2010/main">
                <a:solidFill>
                  <a:srgbClr val="FFFFFF"/>
                </a:solidFill>
              </a14:hiddenFill>
            </a:ext>
          </a:extLst>
        </p:spPr>
      </p:pic>
      <p:sp>
        <p:nvSpPr>
          <p:cNvPr id="34" name="文本框 2"/>
          <p:cNvSpPr txBox="1"/>
          <p:nvPr/>
        </p:nvSpPr>
        <p:spPr>
          <a:xfrm>
            <a:off x="4344194" y="1734344"/>
            <a:ext cx="4801394" cy="528564"/>
          </a:xfrm>
          <a:prstGeom prst="rect">
            <a:avLst/>
          </a:prstGeom>
          <a:noFill/>
        </p:spPr>
        <p:txBody>
          <a:bodyPr wrap="square" lIns="96730" tIns="48366" rIns="96730" bIns="48366" rtlCol="0">
            <a:spAutoFit/>
          </a:bodyPr>
          <a:lstStyle/>
          <a:p>
            <a:pPr algn="l" fontAlgn="auto">
              <a:spcBef>
                <a:spcPts val="0"/>
              </a:spcBef>
              <a:spcAft>
                <a:spcPts val="0"/>
              </a:spcAft>
              <a:defRPr/>
            </a:pPr>
            <a:r>
              <a:rPr lang="zh-CN" altLang="en-US" sz="2800" b="0" kern="0" dirty="0">
                <a:blipFill dpi="0" rotWithShape="1">
                  <a:blip r:embed="rId4">
                    <a:extLst>
                      <a:ext uri="{28A0092B-C50C-407E-A947-70E740481C1C}">
                        <a14:useLocalDpi xmlns:a14="http://schemas.microsoft.com/office/drawing/2010/main" val="0"/>
                      </a:ext>
                    </a:extLst>
                  </a:blip>
                  <a:srcRect/>
                  <a:stretch>
                    <a:fillRect/>
                  </a:stretch>
                </a:blipFill>
                <a:effectLst>
                  <a:glow rad="63500">
                    <a:schemeClr val="bg1">
                      <a:lumMod val="65000"/>
                      <a:alpha val="40000"/>
                    </a:schemeClr>
                  </a:glow>
                </a:effectLst>
                <a:latin typeface="方正兰亭大黑_GBK" pitchFamily="2" charset="-122"/>
                <a:ea typeface="方正兰亭大黑_GBK" pitchFamily="2" charset="-122"/>
              </a:rPr>
              <a:t>感恩主题班会说课</a:t>
            </a:r>
            <a:r>
              <a:rPr lang="en-US" altLang="zh-CN" sz="2800" b="0" kern="0" dirty="0" err="1">
                <a:blipFill dpi="0" rotWithShape="1">
                  <a:blip r:embed="rId4">
                    <a:extLst>
                      <a:ext uri="{28A0092B-C50C-407E-A947-70E740481C1C}">
                        <a14:useLocalDpi xmlns:a14="http://schemas.microsoft.com/office/drawing/2010/main" val="0"/>
                      </a:ext>
                    </a:extLst>
                  </a:blip>
                  <a:srcRect/>
                  <a:stretch>
                    <a:fillRect/>
                  </a:stretch>
                </a:blipFill>
                <a:effectLst>
                  <a:glow rad="63500">
                    <a:schemeClr val="bg1">
                      <a:lumMod val="65000"/>
                      <a:alpha val="40000"/>
                    </a:schemeClr>
                  </a:glow>
                </a:effectLst>
                <a:latin typeface="方正兰亭大黑_GBK" pitchFamily="2" charset="-122"/>
                <a:ea typeface="方正兰亭大黑_GBK" pitchFamily="2" charset="-122"/>
              </a:rPr>
              <a:t>ppt</a:t>
            </a:r>
            <a:r>
              <a:rPr lang="zh-CN" altLang="en-US" sz="2800" b="0" kern="0" dirty="0">
                <a:blipFill dpi="0" rotWithShape="1">
                  <a:blip r:embed="rId4">
                    <a:extLst>
                      <a:ext uri="{28A0092B-C50C-407E-A947-70E740481C1C}">
                        <a14:useLocalDpi xmlns:a14="http://schemas.microsoft.com/office/drawing/2010/main" val="0"/>
                      </a:ext>
                    </a:extLst>
                  </a:blip>
                  <a:srcRect/>
                  <a:stretch>
                    <a:fillRect/>
                  </a:stretch>
                </a:blipFill>
                <a:effectLst>
                  <a:glow rad="63500">
                    <a:schemeClr val="bg1">
                      <a:lumMod val="65000"/>
                      <a:alpha val="40000"/>
                    </a:schemeClr>
                  </a:glow>
                </a:effectLst>
                <a:latin typeface="方正兰亭大黑_GBK" pitchFamily="2" charset="-122"/>
                <a:ea typeface="方正兰亭大黑_GBK" pitchFamily="2" charset="-122"/>
              </a:rPr>
              <a:t>模板</a:t>
            </a:r>
          </a:p>
        </p:txBody>
      </p:sp>
      <p:sp>
        <p:nvSpPr>
          <p:cNvPr id="35" name="矩形 34"/>
          <p:cNvSpPr/>
          <p:nvPr/>
        </p:nvSpPr>
        <p:spPr>
          <a:xfrm>
            <a:off x="4420394" y="2420144"/>
            <a:ext cx="4725194" cy="651674"/>
          </a:xfrm>
          <a:prstGeom prst="rect">
            <a:avLst/>
          </a:prstGeom>
        </p:spPr>
        <p:txBody>
          <a:bodyPr wrap="square" lIns="96730" tIns="48366" rIns="96730" bIns="48366">
            <a:spAutoFit/>
          </a:bodyPr>
          <a:lstStyle/>
          <a:p>
            <a:pPr algn="l" fontAlgn="auto">
              <a:spcBef>
                <a:spcPts val="0"/>
              </a:spcBef>
              <a:spcAft>
                <a:spcPts val="0"/>
              </a:spcAft>
              <a:defRPr/>
            </a:pPr>
            <a:r>
              <a:rPr lang="en-US" altLang="zh-CN" b="0" kern="0" dirty="0">
                <a:solidFill>
                  <a:srgbClr val="F83824"/>
                </a:solidFill>
                <a:effectLst>
                  <a:glow rad="63500">
                    <a:schemeClr val="bg1">
                      <a:lumMod val="65000"/>
                      <a:alpha val="40000"/>
                    </a:schemeClr>
                  </a:glow>
                </a:effectLst>
                <a:latin typeface="方正兰亭大黑_GBK" pitchFamily="2" charset="-122"/>
                <a:ea typeface="方正兰亭大黑_GBK" pitchFamily="2" charset="-122"/>
              </a:rPr>
              <a:t>THANKSGIVING THEME CLASS</a:t>
            </a:r>
          </a:p>
          <a:p>
            <a:pPr algn="l" fontAlgn="auto">
              <a:spcBef>
                <a:spcPts val="0"/>
              </a:spcBef>
              <a:spcAft>
                <a:spcPts val="0"/>
              </a:spcAft>
              <a:defRPr/>
            </a:pPr>
            <a:r>
              <a:rPr lang="en-US" altLang="zh-CN" b="0" kern="0" dirty="0">
                <a:solidFill>
                  <a:srgbClr val="F83824"/>
                </a:solidFill>
                <a:effectLst>
                  <a:glow rad="63500">
                    <a:schemeClr val="bg1">
                      <a:lumMod val="65000"/>
                      <a:alpha val="40000"/>
                    </a:schemeClr>
                  </a:glow>
                </a:effectLst>
                <a:latin typeface="方正兰亭大黑_GBK" pitchFamily="2" charset="-122"/>
                <a:ea typeface="方正兰亭大黑_GBK" pitchFamily="2" charset="-122"/>
              </a:rPr>
              <a:t>MEETING</a:t>
            </a:r>
            <a:endParaRPr lang="zh-CN" altLang="en-US" b="0" kern="0" dirty="0">
              <a:solidFill>
                <a:srgbClr val="F83824"/>
              </a:solidFill>
              <a:effectLst>
                <a:glow rad="63500">
                  <a:schemeClr val="bg1">
                    <a:lumMod val="65000"/>
                    <a:alpha val="40000"/>
                  </a:schemeClr>
                </a:glow>
              </a:effectLst>
              <a:latin typeface="方正兰亭大黑_GBK" pitchFamily="2" charset="-122"/>
              <a:ea typeface="方正兰亭大黑_GBK" pitchFamily="2" charset="-122"/>
            </a:endParaRPr>
          </a:p>
        </p:txBody>
      </p:sp>
      <p:pic>
        <p:nvPicPr>
          <p:cNvPr id="36" name="Picture 3" descr="E:\我图PPT\00000.2016png\飞鸟+52.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contrast="82000"/>
                    </a14:imgEffect>
                  </a14:imgLayer>
                </a14:imgProps>
              </a:ext>
              <a:ext uri="{28A0092B-C50C-407E-A947-70E740481C1C}">
                <a14:useLocalDpi xmlns:a14="http://schemas.microsoft.com/office/drawing/2010/main" val="0"/>
              </a:ext>
            </a:extLst>
          </a:blip>
          <a:srcRect/>
          <a:stretch>
            <a:fillRect/>
          </a:stretch>
        </p:blipFill>
        <p:spPr bwMode="auto">
          <a:xfrm flipH="1">
            <a:off x="7011194" y="972344"/>
            <a:ext cx="1858234" cy="8358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0000000我图PPT\04.06\感恩主题\感恩的新.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94" y="617364"/>
            <a:ext cx="4610206" cy="370778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2" descr="E:\0000000我图PPT\04.06\感恩主题\感恩的新.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94" y="617364"/>
            <a:ext cx="4610206" cy="370778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6" presetClass="emph" presetSubtype="0" fill="hold" nodeType="withEffect">
                                  <p:stCondLst>
                                    <p:cond delay="0"/>
                                  </p:stCondLst>
                                  <p:childTnLst>
                                    <p:animScale>
                                      <p:cBhvr>
                                        <p:cTn id="14" dur="500" fill="hold"/>
                                        <p:tgtEl>
                                          <p:spTgt spid="8"/>
                                        </p:tgtEl>
                                      </p:cBhvr>
                                      <p:by x="150000" y="150000"/>
                                    </p:animScale>
                                  </p:childTnLst>
                                </p:cTn>
                              </p:par>
                              <p:par>
                                <p:cTn id="15" presetID="10" presetClass="exit" presetSubtype="0" fill="hold" nodeType="with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4"/>
                                        </p:tgtEl>
                                        <p:attrNameLst>
                                          <p:attrName>ppt_y</p:attrName>
                                        </p:attrNameLst>
                                      </p:cBhvr>
                                      <p:tavLst>
                                        <p:tav tm="0">
                                          <p:val>
                                            <p:strVal val="#ppt_y"/>
                                          </p:val>
                                        </p:tav>
                                        <p:tav tm="100000">
                                          <p:val>
                                            <p:strVal val="#ppt_y"/>
                                          </p:val>
                                        </p:tav>
                                      </p:tavLst>
                                    </p:anim>
                                    <p:anim calcmode="lin" valueType="num">
                                      <p:cBhvr>
                                        <p:cTn id="23"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4"/>
                                        </p:tgtEl>
                                      </p:cBhvr>
                                    </p:animEffect>
                                  </p:childTnLst>
                                </p:cTn>
                              </p:par>
                            </p:childTnLst>
                          </p:cTn>
                        </p:par>
                        <p:par>
                          <p:cTn id="26" fill="hold">
                            <p:stCondLst>
                              <p:cond delay="2100"/>
                            </p:stCondLst>
                            <p:childTnLst>
                              <p:par>
                                <p:cTn id="27" presetID="16" presetClass="entr" presetSubtype="21"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barn(inVertical)">
                                      <p:cBhvr>
                                        <p:cTn id="29" dur="500"/>
                                        <p:tgtEl>
                                          <p:spTgt spid="35"/>
                                        </p:tgtEl>
                                      </p:cBhvr>
                                    </p:animEffect>
                                  </p:childTnLst>
                                </p:cTn>
                              </p:par>
                            </p:childTnLst>
                          </p:cTn>
                        </p:par>
                        <p:par>
                          <p:cTn id="30" fill="hold">
                            <p:stCondLst>
                              <p:cond delay="2600"/>
                            </p:stCondLst>
                            <p:childTnLst>
                              <p:par>
                                <p:cTn id="31" presetID="52" presetClass="entr" presetSubtype="0"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Scale>
                                      <p:cBhvr>
                                        <p:cTn id="33"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36"/>
                                        </p:tgtEl>
                                        <p:attrNameLst>
                                          <p:attrName>ppt_x</p:attrName>
                                          <p:attrName>ppt_y</p:attrName>
                                        </p:attrNameLst>
                                      </p:cBhvr>
                                    </p:animMotion>
                                    <p:animEffect transition="in" filter="fade">
                                      <p:cBhvr>
                                        <p:cTn id="35"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4"/>
          <p:cNvSpPr/>
          <p:nvPr/>
        </p:nvSpPr>
        <p:spPr>
          <a:xfrm>
            <a:off x="688893" y="2433955"/>
            <a:ext cx="1539000" cy="81111"/>
          </a:xfrm>
          <a:prstGeom prst="rect">
            <a:avLst/>
          </a:prstGeom>
          <a:solidFill>
            <a:srgbClr val="202F3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8" name="Rectangle 5"/>
          <p:cNvSpPr/>
          <p:nvPr/>
        </p:nvSpPr>
        <p:spPr>
          <a:xfrm>
            <a:off x="2239021" y="2433955"/>
            <a:ext cx="1539000" cy="81111"/>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9" name="Rectangle 6"/>
          <p:cNvSpPr/>
          <p:nvPr/>
        </p:nvSpPr>
        <p:spPr>
          <a:xfrm>
            <a:off x="3789153" y="2433955"/>
            <a:ext cx="1539000" cy="81111"/>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0" name="Rectangle 7"/>
          <p:cNvSpPr/>
          <p:nvPr/>
        </p:nvSpPr>
        <p:spPr>
          <a:xfrm>
            <a:off x="5339276" y="2433955"/>
            <a:ext cx="1539000" cy="81111"/>
          </a:xfrm>
          <a:prstGeom prst="rect">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1" name="Rectangle 8"/>
          <p:cNvSpPr/>
          <p:nvPr/>
        </p:nvSpPr>
        <p:spPr>
          <a:xfrm>
            <a:off x="6889401" y="2433955"/>
            <a:ext cx="1539000" cy="81111"/>
          </a:xfrm>
          <a:prstGeom prst="rect">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2" name="TextBox 31"/>
          <p:cNvSpPr txBox="1"/>
          <p:nvPr/>
        </p:nvSpPr>
        <p:spPr>
          <a:xfrm>
            <a:off x="932007" y="2620284"/>
            <a:ext cx="1220650" cy="1263755"/>
          </a:xfrm>
          <a:prstGeom prst="rect">
            <a:avLst/>
          </a:prstGeom>
          <a:noFill/>
        </p:spPr>
        <p:txBody>
          <a:bodyPr wrap="square" lIns="0" tIns="0" rIns="68555" bIns="0" rtlCol="0">
            <a:noAutofit/>
          </a:bodyPr>
          <a:lstStyle/>
          <a:p>
            <a:pPr defTabSz="914036" fontAlgn="auto">
              <a:spcBef>
                <a:spcPts val="0"/>
              </a:spcBef>
              <a:spcAft>
                <a:spcPts val="0"/>
              </a:spcAft>
            </a:pPr>
            <a:r>
              <a:rPr lang="en-US" sz="3600" kern="0" dirty="0">
                <a:solidFill>
                  <a:srgbClr val="202F3D"/>
                </a:solidFill>
                <a:ea typeface="Roboto" panose="02000000000000000000" pitchFamily="2" charset="0"/>
                <a:cs typeface="Helvetica Neue"/>
              </a:rPr>
              <a:t>01</a:t>
            </a:r>
            <a:r>
              <a:rPr lang="en-US" sz="3600" b="0" kern="0" dirty="0">
                <a:solidFill>
                  <a:srgbClr val="202F3D"/>
                </a:solidFill>
                <a:ea typeface="Roboto" panose="02000000000000000000" pitchFamily="2" charset="0"/>
                <a:cs typeface="Helvetica Neue"/>
              </a:rPr>
              <a:t> </a:t>
            </a:r>
            <a:endParaRPr lang="id-ID" sz="3600" b="0" kern="0" dirty="0">
              <a:solidFill>
                <a:srgbClr val="202F3D"/>
              </a:solidFill>
              <a:ea typeface="Roboto" panose="02000000000000000000" pitchFamily="2" charset="0"/>
              <a:cs typeface="Helvetica Neue"/>
            </a:endParaRPr>
          </a:p>
          <a:p>
            <a:pPr defTabSz="914036" fontAlgn="auto">
              <a:spcBef>
                <a:spcPts val="0"/>
              </a:spcBef>
              <a:spcAft>
                <a:spcPts val="0"/>
              </a:spcAft>
            </a:pPr>
            <a:r>
              <a:rPr lang="zh-CN" altLang="en-US" sz="1100" b="0" kern="0" dirty="0">
                <a:solidFill>
                  <a:srgbClr val="202F3D"/>
                </a:solidFill>
                <a:latin typeface="微软雅黑" pitchFamily="34" charset="-122"/>
                <a:ea typeface="微软雅黑" pitchFamily="34" charset="-122"/>
                <a:cs typeface="Helvetica Neue"/>
              </a:rPr>
              <a:t>标题文字内容</a:t>
            </a:r>
            <a:endParaRPr lang="en-US" sz="1100" b="0" kern="0" dirty="0">
              <a:solidFill>
                <a:srgbClr val="202F3D"/>
              </a:solidFill>
              <a:latin typeface="微软雅黑" pitchFamily="34" charset="-122"/>
              <a:ea typeface="微软雅黑" pitchFamily="34" charset="-122"/>
              <a:cs typeface="Helvetica Neue"/>
            </a:endParaRPr>
          </a:p>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33" name="TextBox 32"/>
          <p:cNvSpPr txBox="1"/>
          <p:nvPr/>
        </p:nvSpPr>
        <p:spPr>
          <a:xfrm>
            <a:off x="2479860" y="2620285"/>
            <a:ext cx="1222923" cy="1263754"/>
          </a:xfrm>
          <a:prstGeom prst="rect">
            <a:avLst/>
          </a:prstGeom>
          <a:noFill/>
        </p:spPr>
        <p:txBody>
          <a:bodyPr wrap="square" lIns="0" tIns="0" rIns="68555" bIns="0" rtlCol="0">
            <a:noAutofit/>
          </a:bodyPr>
          <a:lstStyle/>
          <a:p>
            <a:pPr defTabSz="914036" fontAlgn="auto">
              <a:spcBef>
                <a:spcPts val="0"/>
              </a:spcBef>
              <a:spcAft>
                <a:spcPts val="0"/>
              </a:spcAft>
            </a:pPr>
            <a:r>
              <a:rPr lang="en-US" sz="3600" kern="0" dirty="0">
                <a:solidFill>
                  <a:srgbClr val="6ED8D5"/>
                </a:solidFill>
                <a:ea typeface="Roboto" panose="02000000000000000000" pitchFamily="2" charset="0"/>
                <a:cs typeface="Helvetica Neue"/>
              </a:rPr>
              <a:t>02</a:t>
            </a:r>
            <a:r>
              <a:rPr lang="en-US" sz="3600" b="0" kern="0" dirty="0">
                <a:solidFill>
                  <a:srgbClr val="1C9494"/>
                </a:solidFill>
                <a:ea typeface="Roboto" panose="02000000000000000000" pitchFamily="2" charset="0"/>
                <a:cs typeface="Helvetica Neue"/>
              </a:rPr>
              <a:t> </a:t>
            </a:r>
          </a:p>
          <a:p>
            <a:pPr defTabSz="914036" fontAlgn="auto">
              <a:spcBef>
                <a:spcPts val="0"/>
              </a:spcBef>
              <a:spcAft>
                <a:spcPts val="0"/>
              </a:spcAft>
            </a:pPr>
            <a:r>
              <a:rPr lang="zh-CN" altLang="en-US" sz="1100" b="0" kern="0" dirty="0">
                <a:solidFill>
                  <a:srgbClr val="6ED8D5"/>
                </a:solidFill>
                <a:latin typeface="微软雅黑" pitchFamily="34" charset="-122"/>
                <a:ea typeface="微软雅黑" pitchFamily="34" charset="-122"/>
                <a:cs typeface="Helvetica Neue"/>
              </a:rPr>
              <a:t>标题文字内容</a:t>
            </a:r>
            <a:endParaRPr lang="en-US" sz="1100" b="0" kern="0" dirty="0">
              <a:solidFill>
                <a:srgbClr val="6ED8D5"/>
              </a:solidFill>
              <a:latin typeface="微软雅黑" pitchFamily="34" charset="-122"/>
              <a:ea typeface="微软雅黑" pitchFamily="34" charset="-122"/>
              <a:cs typeface="Helvetica Neue"/>
            </a:endParaRPr>
          </a:p>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34" name="TextBox 33"/>
          <p:cNvSpPr txBox="1"/>
          <p:nvPr/>
        </p:nvSpPr>
        <p:spPr>
          <a:xfrm>
            <a:off x="4018471" y="2620285"/>
            <a:ext cx="1223771" cy="1263754"/>
          </a:xfrm>
          <a:prstGeom prst="rect">
            <a:avLst/>
          </a:prstGeom>
          <a:noFill/>
        </p:spPr>
        <p:txBody>
          <a:bodyPr wrap="square" lIns="0" tIns="0" rIns="68555" bIns="0" rtlCol="0">
            <a:noAutofit/>
          </a:bodyPr>
          <a:lstStyle/>
          <a:p>
            <a:pPr defTabSz="914036" fontAlgn="auto">
              <a:spcBef>
                <a:spcPts val="0"/>
              </a:spcBef>
              <a:spcAft>
                <a:spcPts val="0"/>
              </a:spcAft>
            </a:pPr>
            <a:r>
              <a:rPr lang="en-US" sz="3600" kern="0" dirty="0">
                <a:solidFill>
                  <a:srgbClr val="4B87B9"/>
                </a:solidFill>
                <a:ea typeface="Roboto" panose="02000000000000000000" pitchFamily="2" charset="0"/>
                <a:cs typeface="Helvetica Neue"/>
              </a:rPr>
              <a:t>03</a:t>
            </a:r>
            <a:r>
              <a:rPr lang="en-US" sz="3600" b="0" kern="0" dirty="0">
                <a:solidFill>
                  <a:srgbClr val="7CB554"/>
                </a:solidFill>
                <a:ea typeface="Roboto" panose="02000000000000000000" pitchFamily="2" charset="0"/>
                <a:cs typeface="Helvetica Neue"/>
              </a:rPr>
              <a:t> </a:t>
            </a:r>
          </a:p>
          <a:p>
            <a:pPr defTabSz="914036" fontAlgn="auto">
              <a:spcBef>
                <a:spcPts val="0"/>
              </a:spcBef>
              <a:spcAft>
                <a:spcPts val="0"/>
              </a:spcAft>
            </a:pPr>
            <a:r>
              <a:rPr lang="zh-CN" altLang="en-US" sz="1100" b="0" kern="0" dirty="0">
                <a:solidFill>
                  <a:srgbClr val="4B87B9"/>
                </a:solidFill>
                <a:latin typeface="微软雅黑" pitchFamily="34" charset="-122"/>
                <a:ea typeface="微软雅黑" pitchFamily="34" charset="-122"/>
                <a:cs typeface="Helvetica Neue"/>
              </a:rPr>
              <a:t>标题文字内容</a:t>
            </a:r>
            <a:endParaRPr lang="en-US" sz="1100" b="0" kern="0" dirty="0">
              <a:solidFill>
                <a:srgbClr val="4B87B9"/>
              </a:solidFill>
              <a:latin typeface="微软雅黑" pitchFamily="34" charset="-122"/>
              <a:ea typeface="微软雅黑" pitchFamily="34" charset="-122"/>
              <a:cs typeface="Helvetica Neue"/>
            </a:endParaRPr>
          </a:p>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35" name="TextBox 34"/>
          <p:cNvSpPr txBox="1"/>
          <p:nvPr/>
        </p:nvSpPr>
        <p:spPr>
          <a:xfrm>
            <a:off x="5576538" y="2614601"/>
            <a:ext cx="1234439" cy="1269438"/>
          </a:xfrm>
          <a:prstGeom prst="rect">
            <a:avLst/>
          </a:prstGeom>
          <a:noFill/>
        </p:spPr>
        <p:txBody>
          <a:bodyPr wrap="square" lIns="0" tIns="0" rIns="68555" bIns="0" rtlCol="0">
            <a:noAutofit/>
          </a:bodyPr>
          <a:lstStyle/>
          <a:p>
            <a:pPr defTabSz="914036" fontAlgn="auto">
              <a:spcBef>
                <a:spcPts val="0"/>
              </a:spcBef>
              <a:spcAft>
                <a:spcPts val="0"/>
              </a:spcAft>
            </a:pPr>
            <a:r>
              <a:rPr lang="en-US" sz="3600" kern="0" dirty="0">
                <a:solidFill>
                  <a:srgbClr val="FAC14D"/>
                </a:solidFill>
                <a:ea typeface="Roboto" panose="02000000000000000000" pitchFamily="2" charset="0"/>
                <a:cs typeface="Helvetica Neue"/>
              </a:rPr>
              <a:t>04</a:t>
            </a:r>
            <a:r>
              <a:rPr lang="en-US" sz="3600" b="0" kern="0" dirty="0">
                <a:solidFill>
                  <a:srgbClr val="FAC14D"/>
                </a:solidFill>
                <a:ea typeface="Roboto" panose="02000000000000000000" pitchFamily="2" charset="0"/>
                <a:cs typeface="Helvetica Neue"/>
              </a:rPr>
              <a:t> </a:t>
            </a:r>
          </a:p>
          <a:p>
            <a:pPr defTabSz="914036" fontAlgn="auto">
              <a:spcBef>
                <a:spcPts val="0"/>
              </a:spcBef>
              <a:spcAft>
                <a:spcPts val="0"/>
              </a:spcAft>
            </a:pPr>
            <a:r>
              <a:rPr lang="zh-CN" altLang="en-US" sz="1100" b="0" kern="0" dirty="0">
                <a:solidFill>
                  <a:srgbClr val="FAC14D"/>
                </a:solidFill>
                <a:latin typeface="微软雅黑" pitchFamily="34" charset="-122"/>
                <a:ea typeface="微软雅黑" pitchFamily="34" charset="-122"/>
                <a:cs typeface="Helvetica Neue"/>
              </a:rPr>
              <a:t>标题文字内容</a:t>
            </a:r>
            <a:endParaRPr lang="en-US" sz="1100" b="0" kern="0" dirty="0">
              <a:solidFill>
                <a:srgbClr val="FAC14D"/>
              </a:solidFill>
              <a:latin typeface="微软雅黑" pitchFamily="34" charset="-122"/>
              <a:ea typeface="微软雅黑" pitchFamily="34" charset="-122"/>
              <a:cs typeface="Helvetica Neue"/>
            </a:endParaRPr>
          </a:p>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36" name="TextBox 35"/>
          <p:cNvSpPr txBox="1"/>
          <p:nvPr/>
        </p:nvSpPr>
        <p:spPr>
          <a:xfrm>
            <a:off x="7126656" y="2620285"/>
            <a:ext cx="1226502" cy="1412158"/>
          </a:xfrm>
          <a:prstGeom prst="rect">
            <a:avLst/>
          </a:prstGeom>
          <a:noFill/>
        </p:spPr>
        <p:txBody>
          <a:bodyPr wrap="square" lIns="0" tIns="0" rIns="68555" bIns="0" rtlCol="0">
            <a:noAutofit/>
          </a:bodyPr>
          <a:lstStyle/>
          <a:p>
            <a:pPr defTabSz="914036" fontAlgn="auto">
              <a:spcBef>
                <a:spcPts val="0"/>
              </a:spcBef>
              <a:spcAft>
                <a:spcPts val="0"/>
              </a:spcAft>
            </a:pPr>
            <a:r>
              <a:rPr lang="en-US" sz="3600" kern="0" dirty="0">
                <a:solidFill>
                  <a:srgbClr val="F95647"/>
                </a:solidFill>
                <a:ea typeface="Roboto" panose="02000000000000000000" pitchFamily="2" charset="0"/>
                <a:cs typeface="Helvetica Neue"/>
              </a:rPr>
              <a:t>05</a:t>
            </a:r>
            <a:r>
              <a:rPr lang="en-US" sz="3600" b="0" kern="0" dirty="0">
                <a:solidFill>
                  <a:srgbClr val="F95647"/>
                </a:solidFill>
                <a:ea typeface="Roboto" panose="02000000000000000000" pitchFamily="2" charset="0"/>
                <a:cs typeface="Helvetica Neue"/>
              </a:rPr>
              <a:t> </a:t>
            </a:r>
          </a:p>
          <a:p>
            <a:pPr defTabSz="914036" fontAlgn="auto">
              <a:spcBef>
                <a:spcPts val="0"/>
              </a:spcBef>
              <a:spcAft>
                <a:spcPts val="0"/>
              </a:spcAft>
            </a:pPr>
            <a:r>
              <a:rPr lang="zh-CN" altLang="en-US" sz="1100" b="0" kern="0" dirty="0">
                <a:solidFill>
                  <a:srgbClr val="F95647"/>
                </a:solidFill>
                <a:latin typeface="微软雅黑" pitchFamily="34" charset="-122"/>
                <a:ea typeface="微软雅黑" pitchFamily="34" charset="-122"/>
                <a:cs typeface="Helvetica Neue"/>
              </a:rPr>
              <a:t>标题文字内容</a:t>
            </a:r>
            <a:endParaRPr lang="en-US" sz="1100" b="0" kern="0" dirty="0">
              <a:solidFill>
                <a:srgbClr val="F95647"/>
              </a:solidFill>
              <a:latin typeface="微软雅黑" pitchFamily="34" charset="-122"/>
              <a:ea typeface="微软雅黑" pitchFamily="34" charset="-122"/>
              <a:cs typeface="Helvetica Neue"/>
            </a:endParaRPr>
          </a:p>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grpSp>
        <p:nvGrpSpPr>
          <p:cNvPr id="37" name="Group 14"/>
          <p:cNvGrpSpPr/>
          <p:nvPr/>
        </p:nvGrpSpPr>
        <p:grpSpPr>
          <a:xfrm>
            <a:off x="1233197" y="1658144"/>
            <a:ext cx="486000" cy="486450"/>
            <a:chOff x="7322925" y="1113826"/>
            <a:chExt cx="418280" cy="418280"/>
          </a:xfrm>
        </p:grpSpPr>
        <p:sp>
          <p:nvSpPr>
            <p:cNvPr id="38" name="Teardrop 15"/>
            <p:cNvSpPr/>
            <p:nvPr/>
          </p:nvSpPr>
          <p:spPr>
            <a:xfrm rot="8100000">
              <a:off x="7322925" y="1113826"/>
              <a:ext cx="418280" cy="418280"/>
            </a:xfrm>
            <a:prstGeom prst="teardrop">
              <a:avLst/>
            </a:prstGeom>
            <a:solidFill>
              <a:srgbClr val="202F3D">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mn-ea"/>
              </a:endParaRPr>
            </a:p>
          </p:txBody>
        </p:sp>
        <p:sp>
          <p:nvSpPr>
            <p:cNvPr id="39"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ndParaRPr>
            </a:p>
          </p:txBody>
        </p:sp>
      </p:grpSp>
      <p:grpSp>
        <p:nvGrpSpPr>
          <p:cNvPr id="40" name="Group 17"/>
          <p:cNvGrpSpPr/>
          <p:nvPr/>
        </p:nvGrpSpPr>
        <p:grpSpPr>
          <a:xfrm>
            <a:off x="4332035" y="1658144"/>
            <a:ext cx="486000" cy="486450"/>
            <a:chOff x="4158893" y="1506251"/>
            <a:chExt cx="418280" cy="418280"/>
          </a:xfrm>
        </p:grpSpPr>
        <p:sp>
          <p:nvSpPr>
            <p:cNvPr id="41" name="Teardrop 18"/>
            <p:cNvSpPr/>
            <p:nvPr/>
          </p:nvSpPr>
          <p:spPr>
            <a:xfrm rot="8100000">
              <a:off x="4158893" y="1506251"/>
              <a:ext cx="418280" cy="418280"/>
            </a:xfrm>
            <a:prstGeom prst="teardrop">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mn-ea"/>
              </a:endParaRPr>
            </a:p>
          </p:txBody>
        </p:sp>
        <p:sp>
          <p:nvSpPr>
            <p:cNvPr id="42"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ndParaRPr>
            </a:p>
          </p:txBody>
        </p:sp>
      </p:grpSp>
      <p:grpSp>
        <p:nvGrpSpPr>
          <p:cNvPr id="43" name="Group 20"/>
          <p:cNvGrpSpPr/>
          <p:nvPr/>
        </p:nvGrpSpPr>
        <p:grpSpPr>
          <a:xfrm>
            <a:off x="2788747" y="1658144"/>
            <a:ext cx="486000" cy="486450"/>
            <a:chOff x="2708324" y="1506251"/>
            <a:chExt cx="418280" cy="418280"/>
          </a:xfrm>
        </p:grpSpPr>
        <p:sp>
          <p:nvSpPr>
            <p:cNvPr id="44" name="Teardrop 21"/>
            <p:cNvSpPr/>
            <p:nvPr/>
          </p:nvSpPr>
          <p:spPr>
            <a:xfrm rot="8100000">
              <a:off x="2708324" y="1506251"/>
              <a:ext cx="418280" cy="418280"/>
            </a:xfrm>
            <a:prstGeom prst="teardrop">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mn-ea"/>
              </a:endParaRPr>
            </a:p>
          </p:txBody>
        </p:sp>
        <p:sp>
          <p:nvSpPr>
            <p:cNvPr id="45"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ndParaRPr>
            </a:p>
          </p:txBody>
        </p:sp>
      </p:grpSp>
      <p:grpSp>
        <p:nvGrpSpPr>
          <p:cNvPr id="46" name="Group 23"/>
          <p:cNvGrpSpPr/>
          <p:nvPr/>
        </p:nvGrpSpPr>
        <p:grpSpPr>
          <a:xfrm>
            <a:off x="7439594" y="1658144"/>
            <a:ext cx="486000" cy="486450"/>
            <a:chOff x="7178907" y="1506251"/>
            <a:chExt cx="418280" cy="418280"/>
          </a:xfrm>
        </p:grpSpPr>
        <p:sp>
          <p:nvSpPr>
            <p:cNvPr id="47" name="Teardrop 24"/>
            <p:cNvSpPr/>
            <p:nvPr/>
          </p:nvSpPr>
          <p:spPr>
            <a:xfrm rot="8100000">
              <a:off x="7178907" y="1506251"/>
              <a:ext cx="418280" cy="418280"/>
            </a:xfrm>
            <a:prstGeom prst="teardrop">
              <a:avLst/>
            </a:prstGeom>
            <a:solidFill>
              <a:srgbClr val="F95647">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mn-ea"/>
              </a:endParaRPr>
            </a:p>
          </p:txBody>
        </p:sp>
        <p:sp>
          <p:nvSpPr>
            <p:cNvPr id="48"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ndParaRPr>
            </a:p>
          </p:txBody>
        </p:sp>
      </p:grpSp>
      <p:grpSp>
        <p:nvGrpSpPr>
          <p:cNvPr id="49" name="Group 26"/>
          <p:cNvGrpSpPr/>
          <p:nvPr/>
        </p:nvGrpSpPr>
        <p:grpSpPr>
          <a:xfrm>
            <a:off x="5885958" y="1658144"/>
            <a:ext cx="486000" cy="486450"/>
            <a:chOff x="5665857" y="1506251"/>
            <a:chExt cx="418280" cy="418280"/>
          </a:xfrm>
        </p:grpSpPr>
        <p:sp>
          <p:nvSpPr>
            <p:cNvPr id="50" name="Teardrop 27"/>
            <p:cNvSpPr/>
            <p:nvPr/>
          </p:nvSpPr>
          <p:spPr>
            <a:xfrm rot="8100000">
              <a:off x="5665857" y="1506251"/>
              <a:ext cx="418280" cy="418280"/>
            </a:xfrm>
            <a:prstGeom prst="teardrop">
              <a:avLst/>
            </a:prstGeom>
            <a:solidFill>
              <a:srgbClr val="FAC14D">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mn-ea"/>
              </a:endParaRPr>
            </a:p>
          </p:txBody>
        </p:sp>
        <p:sp>
          <p:nvSpPr>
            <p:cNvPr id="51"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ndParaRPr>
            </a:p>
          </p:txBody>
        </p:sp>
      </p:grpSp>
      <p:grpSp>
        <p:nvGrpSpPr>
          <p:cNvPr id="53" name="Group 5"/>
          <p:cNvGrpSpPr>
            <a:grpSpLocks noChangeAspect="1"/>
          </p:cNvGrpSpPr>
          <p:nvPr/>
        </p:nvGrpSpPr>
        <p:grpSpPr>
          <a:xfrm>
            <a:off x="4389528" y="4886332"/>
            <a:ext cx="359579" cy="163860"/>
            <a:chOff x="5174774" y="2569166"/>
            <a:chExt cx="532711" cy="242528"/>
          </a:xfrm>
        </p:grpSpPr>
        <p:grpSp>
          <p:nvGrpSpPr>
            <p:cNvPr id="54" name="Group 7"/>
            <p:cNvGrpSpPr/>
            <p:nvPr userDrawn="1"/>
          </p:nvGrpSpPr>
          <p:grpSpPr>
            <a:xfrm>
              <a:off x="5462685" y="2572354"/>
              <a:ext cx="244800" cy="239340"/>
              <a:chOff x="5462685" y="2572354"/>
              <a:chExt cx="244800" cy="239340"/>
            </a:xfrm>
          </p:grpSpPr>
          <p:sp>
            <p:nvSpPr>
              <p:cNvPr id="58" name="Oval 14"/>
              <p:cNvSpPr/>
              <p:nvPr userDrawn="1"/>
            </p:nvSpPr>
            <p:spPr>
              <a:xfrm>
                <a:off x="5462685" y="2572354"/>
                <a:ext cx="244800" cy="23934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Chevron 15"/>
              <p:cNvSpPr/>
              <p:nvPr userDrawn="1"/>
            </p:nvSpPr>
            <p:spPr>
              <a:xfrm>
                <a:off x="5547183" y="2623708"/>
                <a:ext cx="126000" cy="143998"/>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grpSp>
          <p:nvGrpSpPr>
            <p:cNvPr id="55" name="Group 11"/>
            <p:cNvGrpSpPr/>
            <p:nvPr userDrawn="1"/>
          </p:nvGrpSpPr>
          <p:grpSpPr>
            <a:xfrm rot="10800000">
              <a:off x="5174774" y="2569166"/>
              <a:ext cx="244800" cy="239339"/>
              <a:chOff x="5420353" y="2561777"/>
              <a:chExt cx="244800" cy="239339"/>
            </a:xfrm>
          </p:grpSpPr>
          <p:sp>
            <p:nvSpPr>
              <p:cNvPr id="56" name="Oval 12"/>
              <p:cNvSpPr/>
              <p:nvPr userDrawn="1"/>
            </p:nvSpPr>
            <p:spPr>
              <a:xfrm>
                <a:off x="5420353" y="2561777"/>
                <a:ext cx="244800" cy="239339"/>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 name="Chevron 13"/>
              <p:cNvSpPr/>
              <p:nvPr userDrawn="1"/>
            </p:nvSpPr>
            <p:spPr>
              <a:xfrm>
                <a:off x="5490336" y="2602557"/>
                <a:ext cx="126000" cy="144000"/>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pSp>
      </p:grpSp>
      <p:grpSp>
        <p:nvGrpSpPr>
          <p:cNvPr id="3" name="组合 2"/>
          <p:cNvGrpSpPr/>
          <p:nvPr/>
        </p:nvGrpSpPr>
        <p:grpSpPr>
          <a:xfrm>
            <a:off x="3357080" y="190881"/>
            <a:ext cx="2431428" cy="522382"/>
            <a:chOff x="3357080" y="190881"/>
            <a:chExt cx="2431428" cy="522382"/>
          </a:xfrm>
        </p:grpSpPr>
        <p:sp>
          <p:nvSpPr>
            <p:cNvPr id="52" name="文本框 31"/>
            <p:cNvSpPr>
              <a:spLocks noChangeArrowheads="1"/>
            </p:cNvSpPr>
            <p:nvPr/>
          </p:nvSpPr>
          <p:spPr bwMode="auto">
            <a:xfrm>
              <a:off x="3357080" y="190881"/>
              <a:ext cx="2431428" cy="3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accent6">
                      <a:lumMod val="50000"/>
                    </a:schemeClr>
                  </a:solidFill>
                  <a:effectLst/>
                  <a:latin typeface="Impact" pitchFamily="34" charset="0"/>
                  <a:ea typeface="微软雅黑" pitchFamily="34" charset="-122"/>
                  <a:cs typeface="宋体" pitchFamily="2" charset="-122"/>
                </a:rPr>
                <a:t>TITLE TEXT CONTENT</a:t>
              </a:r>
              <a:endParaRPr kumimoji="0" lang="zh-CN" altLang="en-US" sz="1800" b="0" i="0" u="none" strike="noStrike" cap="none" normalizeH="0" baseline="0" dirty="0">
                <a:ln>
                  <a:noFill/>
                </a:ln>
                <a:solidFill>
                  <a:schemeClr val="accent6">
                    <a:lumMod val="50000"/>
                  </a:schemeClr>
                </a:solidFill>
                <a:effectLst/>
                <a:latin typeface="Impact" pitchFamily="34" charset="0"/>
                <a:ea typeface="微软雅黑" pitchFamily="34" charset="-122"/>
                <a:cs typeface="宋体" pitchFamily="2" charset="-122"/>
              </a:endParaRPr>
            </a:p>
          </p:txBody>
        </p:sp>
        <p:sp>
          <p:nvSpPr>
            <p:cNvPr id="60" name="文本框 31"/>
            <p:cNvSpPr>
              <a:spLocks noChangeArrowheads="1"/>
            </p:cNvSpPr>
            <p:nvPr/>
          </p:nvSpPr>
          <p:spPr bwMode="auto">
            <a:xfrm>
              <a:off x="3689767" y="462010"/>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rtl="0" eaLnBrk="1" fontAlgn="base" latinLnBrk="0" hangingPunct="1">
                <a:lnSpc>
                  <a:spcPct val="100000"/>
                </a:lnSpc>
                <a:spcBef>
                  <a:spcPct val="0"/>
                </a:spcBef>
                <a:spcAft>
                  <a:spcPct val="0"/>
                </a:spcAft>
                <a:buClrTx/>
                <a:buSzTx/>
                <a:buFontTx/>
                <a:buNone/>
                <a:tabLst/>
              </a:pPr>
              <a:r>
                <a:rPr kumimoji="0" lang="zh-CN" altLang="en-US" sz="800" b="0" i="0" u="none" strike="noStrike" cap="none" normalizeH="0" baseline="0" dirty="0">
                  <a:ln>
                    <a:noFill/>
                  </a:ln>
                  <a:solidFill>
                    <a:schemeClr val="accent6">
                      <a:lumMod val="50000"/>
                    </a:schemeClr>
                  </a:solidFill>
                  <a:effectLst/>
                  <a:latin typeface="微软雅黑" pitchFamily="34" charset="-122"/>
                  <a:ea typeface="微软雅黑" pitchFamily="34" charset="-122"/>
                  <a:cs typeface="宋体" pitchFamily="2" charset="-122"/>
                </a:rPr>
                <a:t>请在此输入相关的文字标题内容</a:t>
              </a:r>
            </a:p>
          </p:txBody>
        </p:sp>
        <p:grpSp>
          <p:nvGrpSpPr>
            <p:cNvPr id="61" name="组合 60"/>
            <p:cNvGrpSpPr/>
            <p:nvPr/>
          </p:nvGrpSpPr>
          <p:grpSpPr>
            <a:xfrm>
              <a:off x="4078069" y="667544"/>
              <a:ext cx="1028125" cy="45719"/>
              <a:chOff x="688893" y="2574256"/>
              <a:chExt cx="7739508" cy="81111"/>
            </a:xfrm>
          </p:grpSpPr>
          <p:sp>
            <p:nvSpPr>
              <p:cNvPr id="62" name="Rectangle 4"/>
              <p:cNvSpPr/>
              <p:nvPr/>
            </p:nvSpPr>
            <p:spPr>
              <a:xfrm>
                <a:off x="688893" y="2574256"/>
                <a:ext cx="1539000" cy="81111"/>
              </a:xfrm>
              <a:prstGeom prst="rect">
                <a:avLst/>
              </a:prstGeom>
              <a:solidFill>
                <a:srgbClr val="202F3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3" name="Rectangle 5"/>
              <p:cNvSpPr/>
              <p:nvPr/>
            </p:nvSpPr>
            <p:spPr>
              <a:xfrm>
                <a:off x="2239021" y="2574256"/>
                <a:ext cx="1539000" cy="81111"/>
              </a:xfrm>
              <a:prstGeom prst="rect">
                <a:avLst/>
              </a:prstGeom>
              <a:solidFill>
                <a:srgbClr val="1C9494"/>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4" name="Rectangle 6"/>
              <p:cNvSpPr/>
              <p:nvPr/>
            </p:nvSpPr>
            <p:spPr>
              <a:xfrm>
                <a:off x="3789153" y="2574256"/>
                <a:ext cx="1539000" cy="81111"/>
              </a:xfrm>
              <a:prstGeom prst="rect">
                <a:avLst/>
              </a:prstGeom>
              <a:solidFill>
                <a:srgbClr val="7CB554"/>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5" name="Rectangle 7"/>
              <p:cNvSpPr/>
              <p:nvPr/>
            </p:nvSpPr>
            <p:spPr>
              <a:xfrm>
                <a:off x="5339276" y="2574256"/>
                <a:ext cx="1539000" cy="81111"/>
              </a:xfrm>
              <a:prstGeom prst="rect">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6" name="Rectangle 8"/>
              <p:cNvSpPr/>
              <p:nvPr/>
            </p:nvSpPr>
            <p:spPr>
              <a:xfrm>
                <a:off x="6889401" y="2574256"/>
                <a:ext cx="1539000" cy="81111"/>
              </a:xfrm>
              <a:prstGeom prst="rect">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spTree>
    <p:extLst>
      <p:ext uri="{BB962C8B-B14F-4D97-AF65-F5344CB8AC3E}">
        <p14:creationId xmlns:p14="http://schemas.microsoft.com/office/powerpoint/2010/main" val="20212168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3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7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ppt_x"/>
                                          </p:val>
                                        </p:tav>
                                        <p:tav tm="100000">
                                          <p:val>
                                            <p:strVal val="#ppt_x"/>
                                          </p:val>
                                        </p:tav>
                                      </p:tavLst>
                                    </p:anim>
                                    <p:anim calcmode="lin" valueType="num">
                                      <p:cBhvr additive="base">
                                        <p:cTn id="24" dur="500" fill="hold"/>
                                        <p:tgtEl>
                                          <p:spTgt spid="46"/>
                                        </p:tgtEl>
                                        <p:attrNameLst>
                                          <p:attrName>ppt_y</p:attrName>
                                        </p:attrNameLst>
                                      </p:cBhvr>
                                      <p:tavLst>
                                        <p:tav tm="0">
                                          <p:val>
                                            <p:strVal val="0-#ppt_h/2"/>
                                          </p:val>
                                        </p:tav>
                                        <p:tav tm="100000">
                                          <p:val>
                                            <p:strVal val="#ppt_y"/>
                                          </p:val>
                                        </p:tav>
                                      </p:tavLst>
                                    </p:anim>
                                  </p:childTnLst>
                                </p:cTn>
                              </p:par>
                            </p:childTnLst>
                          </p:cTn>
                        </p:par>
                        <p:par>
                          <p:cTn id="25" fill="hold">
                            <p:stCondLst>
                              <p:cond delay="12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17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par>
                          <p:cTn id="33" fill="hold">
                            <p:stCondLst>
                              <p:cond delay="2200"/>
                            </p:stCondLst>
                            <p:childTnLst>
                              <p:par>
                                <p:cTn id="34" presetID="10"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27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320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3700"/>
                            </p:stCondLst>
                            <p:childTnLst>
                              <p:par>
                                <p:cTn id="46" presetID="10"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par>
                          <p:cTn id="49" fill="hold">
                            <p:stCondLst>
                              <p:cond delay="42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par>
                          <p:cTn id="53" fill="hold">
                            <p:stCondLst>
                              <p:cond delay="4700"/>
                            </p:stCondLst>
                            <p:childTnLst>
                              <p:par>
                                <p:cTn id="54" presetID="10"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childTnLst>
                          </p:cTn>
                        </p:par>
                        <p:par>
                          <p:cTn id="57" fill="hold">
                            <p:stCondLst>
                              <p:cond delay="5200"/>
                            </p:stCondLst>
                            <p:childTnLst>
                              <p:par>
                                <p:cTn id="58" presetID="10" presetClass="entr" presetSubtype="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par>
                          <p:cTn id="61" fill="hold">
                            <p:stCondLst>
                              <p:cond delay="57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3" grpId="0"/>
      <p:bldP spid="34"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33"/>
          <p:cNvSpPr>
            <a:spLocks/>
          </p:cNvSpPr>
          <p:nvPr/>
        </p:nvSpPr>
        <p:spPr bwMode="auto">
          <a:xfrm rot="20192702" flipH="1">
            <a:off x="5889033" y="757210"/>
            <a:ext cx="686709" cy="570120"/>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3" name="Freeform 36"/>
          <p:cNvSpPr>
            <a:spLocks/>
          </p:cNvSpPr>
          <p:nvPr/>
        </p:nvSpPr>
        <p:spPr bwMode="auto">
          <a:xfrm rot="1695130">
            <a:off x="7070758" y="1388206"/>
            <a:ext cx="324800" cy="4169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4" name="Freeform 30"/>
          <p:cNvSpPr>
            <a:spLocks/>
          </p:cNvSpPr>
          <p:nvPr/>
        </p:nvSpPr>
        <p:spPr bwMode="auto">
          <a:xfrm rot="19798984">
            <a:off x="5969731" y="921298"/>
            <a:ext cx="1187086" cy="89246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ysClr val="window" lastClr="FFFFFF">
              <a:lumMod val="50000"/>
            </a:sysClr>
          </a:solidFill>
          <a:ln>
            <a:noFill/>
          </a:ln>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endParaRPr>
          </a:p>
        </p:txBody>
      </p:sp>
      <p:sp>
        <p:nvSpPr>
          <p:cNvPr id="75" name="Freeform 36"/>
          <p:cNvSpPr>
            <a:spLocks/>
          </p:cNvSpPr>
          <p:nvPr/>
        </p:nvSpPr>
        <p:spPr bwMode="auto">
          <a:xfrm rot="20742510">
            <a:off x="5681601" y="1385764"/>
            <a:ext cx="324800" cy="4169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6" name="Freeform 30"/>
          <p:cNvSpPr>
            <a:spLocks/>
          </p:cNvSpPr>
          <p:nvPr/>
        </p:nvSpPr>
        <p:spPr bwMode="auto">
          <a:xfrm rot="1801016" flipH="1">
            <a:off x="5400439" y="2684429"/>
            <a:ext cx="772145" cy="58051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ysClr val="window" lastClr="FFFFFF">
              <a:lumMod val="50000"/>
            </a:sysClr>
          </a:solidFill>
          <a:ln>
            <a:noFill/>
          </a:ln>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endParaRPr>
          </a:p>
        </p:txBody>
      </p:sp>
      <p:sp>
        <p:nvSpPr>
          <p:cNvPr id="77" name="Freeform 29"/>
          <p:cNvSpPr>
            <a:spLocks/>
          </p:cNvSpPr>
          <p:nvPr/>
        </p:nvSpPr>
        <p:spPr bwMode="auto">
          <a:xfrm>
            <a:off x="6070578" y="2087337"/>
            <a:ext cx="1217437" cy="829151"/>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8" name="Freeform 31"/>
          <p:cNvSpPr>
            <a:spLocks/>
          </p:cNvSpPr>
          <p:nvPr/>
        </p:nvSpPr>
        <p:spPr bwMode="auto">
          <a:xfrm>
            <a:off x="5443688" y="1305891"/>
            <a:ext cx="113567" cy="436156"/>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9" name="Freeform 24"/>
          <p:cNvSpPr>
            <a:spLocks/>
          </p:cNvSpPr>
          <p:nvPr/>
        </p:nvSpPr>
        <p:spPr bwMode="auto">
          <a:xfrm>
            <a:off x="5098444" y="2696138"/>
            <a:ext cx="161265" cy="1599238"/>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0" name="Freeform 25"/>
          <p:cNvSpPr>
            <a:spLocks/>
          </p:cNvSpPr>
          <p:nvPr/>
        </p:nvSpPr>
        <p:spPr bwMode="auto">
          <a:xfrm>
            <a:off x="6302254" y="3002809"/>
            <a:ext cx="138551" cy="1292566"/>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1" name="Freeform 26"/>
          <p:cNvSpPr>
            <a:spLocks/>
          </p:cNvSpPr>
          <p:nvPr/>
        </p:nvSpPr>
        <p:spPr bwMode="auto">
          <a:xfrm>
            <a:off x="6036507" y="2641619"/>
            <a:ext cx="109024" cy="1415235"/>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2" name="Freeform 27"/>
          <p:cNvSpPr>
            <a:spLocks noEditPoints="1"/>
          </p:cNvSpPr>
          <p:nvPr/>
        </p:nvSpPr>
        <p:spPr bwMode="auto">
          <a:xfrm>
            <a:off x="5168856" y="3961444"/>
            <a:ext cx="1219708" cy="1049500"/>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3" name="Freeform 28"/>
          <p:cNvSpPr>
            <a:spLocks/>
          </p:cNvSpPr>
          <p:nvPr/>
        </p:nvSpPr>
        <p:spPr bwMode="auto">
          <a:xfrm>
            <a:off x="3971934" y="1595946"/>
            <a:ext cx="1358188" cy="1250121"/>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4" name="Freeform 30"/>
          <p:cNvSpPr>
            <a:spLocks/>
          </p:cNvSpPr>
          <p:nvPr/>
        </p:nvSpPr>
        <p:spPr bwMode="auto">
          <a:xfrm>
            <a:off x="6236385" y="1628464"/>
            <a:ext cx="1326461" cy="997253"/>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5" name="Freeform 32"/>
          <p:cNvSpPr>
            <a:spLocks/>
          </p:cNvSpPr>
          <p:nvPr/>
        </p:nvSpPr>
        <p:spPr bwMode="auto">
          <a:xfrm>
            <a:off x="5432331" y="2441713"/>
            <a:ext cx="81768" cy="1615141"/>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6" name="Freeform 33"/>
          <p:cNvSpPr>
            <a:spLocks/>
          </p:cNvSpPr>
          <p:nvPr/>
        </p:nvSpPr>
        <p:spPr bwMode="auto">
          <a:xfrm>
            <a:off x="5404678" y="1968863"/>
            <a:ext cx="815806" cy="677299"/>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7" name="Freeform 34"/>
          <p:cNvSpPr>
            <a:spLocks/>
          </p:cNvSpPr>
          <p:nvPr/>
        </p:nvSpPr>
        <p:spPr bwMode="auto">
          <a:xfrm>
            <a:off x="4802304" y="1372213"/>
            <a:ext cx="420197" cy="561097"/>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ysClr val="window" lastClr="FFFFFF">
              <a:lumMod val="75000"/>
            </a:sysClr>
          </a:solidFill>
          <a:ln>
            <a:noFill/>
          </a:ln>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endParaRPr>
          </a:p>
        </p:txBody>
      </p:sp>
      <p:sp>
        <p:nvSpPr>
          <p:cNvPr id="88" name="Freeform 35"/>
          <p:cNvSpPr>
            <a:spLocks/>
          </p:cNvSpPr>
          <p:nvPr/>
        </p:nvSpPr>
        <p:spPr bwMode="auto">
          <a:xfrm>
            <a:off x="6318153" y="2830165"/>
            <a:ext cx="501965" cy="479318"/>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9" name="Freeform 36"/>
          <p:cNvSpPr>
            <a:spLocks/>
          </p:cNvSpPr>
          <p:nvPr/>
        </p:nvSpPr>
        <p:spPr bwMode="auto">
          <a:xfrm>
            <a:off x="6043322" y="1424016"/>
            <a:ext cx="424739" cy="545195"/>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90" name="Freeform 37"/>
          <p:cNvSpPr>
            <a:spLocks/>
          </p:cNvSpPr>
          <p:nvPr/>
        </p:nvSpPr>
        <p:spPr bwMode="auto">
          <a:xfrm>
            <a:off x="5180214" y="815216"/>
            <a:ext cx="597361" cy="78144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91" name="Freeform 33"/>
          <p:cNvSpPr>
            <a:spLocks/>
          </p:cNvSpPr>
          <p:nvPr/>
        </p:nvSpPr>
        <p:spPr bwMode="auto">
          <a:xfrm>
            <a:off x="4165964" y="1260734"/>
            <a:ext cx="601298" cy="499210"/>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92" name="TextBox 91"/>
          <p:cNvSpPr txBox="1"/>
          <p:nvPr/>
        </p:nvSpPr>
        <p:spPr>
          <a:xfrm>
            <a:off x="6596211" y="2082863"/>
            <a:ext cx="754071" cy="438592"/>
          </a:xfrm>
          <a:prstGeom prst="rect">
            <a:avLst/>
          </a:prstGeom>
          <a:noFill/>
        </p:spPr>
        <p:txBody>
          <a:bodyPr wrap="non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rPr>
              <a:t>文字内容</a:t>
            </a:r>
            <a:endParaRPr kumimoji="0" lang="en-US" altLang="zh-CN" sz="1200" b="1"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200" kern="0" dirty="0">
                <a:solidFill>
                  <a:sysClr val="window" lastClr="FFFFFF"/>
                </a:solidFill>
              </a:rPr>
              <a:t>文字内容</a:t>
            </a:r>
            <a:endParaRPr kumimoji="0" lang="en-US" sz="1200" b="1" i="0" u="none" strike="noStrike" kern="0" cap="none" spc="0" normalizeH="0" baseline="0" noProof="0" dirty="0">
              <a:ln>
                <a:noFill/>
              </a:ln>
              <a:solidFill>
                <a:sysClr val="window" lastClr="FFFFFF"/>
              </a:solidFill>
              <a:effectLst/>
              <a:uLnTx/>
              <a:uFillTx/>
            </a:endParaRPr>
          </a:p>
        </p:txBody>
      </p:sp>
      <p:sp>
        <p:nvSpPr>
          <p:cNvPr id="93" name="TextBox 92"/>
          <p:cNvSpPr txBox="1"/>
          <p:nvPr/>
        </p:nvSpPr>
        <p:spPr>
          <a:xfrm rot="1515468">
            <a:off x="4249321" y="2026657"/>
            <a:ext cx="754071" cy="438592"/>
          </a:xfrm>
          <a:prstGeom prst="rect">
            <a:avLst/>
          </a:prstGeom>
          <a:noFill/>
        </p:spPr>
        <p:txBody>
          <a:bodyPr wrap="non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rPr>
              <a:t>文字内容</a:t>
            </a:r>
            <a:endParaRPr kumimoji="0" lang="en-US" altLang="zh-CN" sz="1200" b="1"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200" kern="0" dirty="0">
                <a:solidFill>
                  <a:sysClr val="window" lastClr="FFFFFF"/>
                </a:solidFill>
              </a:rPr>
              <a:t>文字内容</a:t>
            </a:r>
            <a:endParaRPr kumimoji="0" lang="en-US" sz="1200" b="1" i="0" u="none" strike="noStrike" kern="0" cap="none" spc="0" normalizeH="0" baseline="0" noProof="0" dirty="0">
              <a:ln>
                <a:noFill/>
              </a:ln>
              <a:solidFill>
                <a:sysClr val="window" lastClr="FFFFFF"/>
              </a:solidFill>
              <a:effectLst/>
              <a:uLnTx/>
              <a:uFillTx/>
            </a:endParaRPr>
          </a:p>
        </p:txBody>
      </p:sp>
      <p:sp>
        <p:nvSpPr>
          <p:cNvPr id="94" name="TextBox 93"/>
          <p:cNvSpPr txBox="1"/>
          <p:nvPr/>
        </p:nvSpPr>
        <p:spPr>
          <a:xfrm>
            <a:off x="5409476" y="4192112"/>
            <a:ext cx="754071" cy="438592"/>
          </a:xfrm>
          <a:prstGeom prst="rect">
            <a:avLst/>
          </a:prstGeom>
          <a:noFill/>
        </p:spPr>
        <p:txBody>
          <a:bodyPr wrap="none" lIns="68589" tIns="34295" rIns="68589" bIns="3429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rPr>
              <a:t>文字内容</a:t>
            </a:r>
            <a:endParaRPr kumimoji="0" lang="en-US" altLang="zh-CN" sz="1200" b="1"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200" kern="0" dirty="0">
                <a:solidFill>
                  <a:sysClr val="window" lastClr="FFFFFF"/>
                </a:solidFill>
              </a:rPr>
              <a:t>文字内容</a:t>
            </a:r>
            <a:endParaRPr kumimoji="0" lang="en-US" sz="1200" b="1" i="0" u="none" strike="noStrike" kern="0" cap="none" spc="0" normalizeH="0" baseline="0" noProof="0" dirty="0">
              <a:ln>
                <a:noFill/>
              </a:ln>
              <a:solidFill>
                <a:sysClr val="window" lastClr="FFFFFF"/>
              </a:solidFill>
              <a:effectLst/>
              <a:uLnTx/>
              <a:uFillTx/>
            </a:endParaRPr>
          </a:p>
        </p:txBody>
      </p:sp>
      <p:cxnSp>
        <p:nvCxnSpPr>
          <p:cNvPr id="97" name="Straight Connector 66"/>
          <p:cNvCxnSpPr/>
          <p:nvPr/>
        </p:nvCxnSpPr>
        <p:spPr>
          <a:xfrm>
            <a:off x="6145531" y="4588737"/>
            <a:ext cx="1549078" cy="0"/>
          </a:xfrm>
          <a:prstGeom prst="line">
            <a:avLst/>
          </a:prstGeom>
          <a:noFill/>
          <a:ln w="19050" cap="flat" cmpd="sng" algn="ctr">
            <a:solidFill>
              <a:sysClr val="window" lastClr="FFFFFF">
                <a:lumMod val="75000"/>
              </a:sysClr>
            </a:solidFill>
            <a:prstDash val="sysDot"/>
            <a:miter lim="800000"/>
            <a:tailEnd type="oval"/>
          </a:ln>
          <a:effectLst/>
        </p:spPr>
      </p:cxnSp>
      <p:cxnSp>
        <p:nvCxnSpPr>
          <p:cNvPr id="98" name="Straight Connector 67"/>
          <p:cNvCxnSpPr/>
          <p:nvPr/>
        </p:nvCxnSpPr>
        <p:spPr>
          <a:xfrm flipH="1">
            <a:off x="3582194" y="3626393"/>
            <a:ext cx="1268153" cy="0"/>
          </a:xfrm>
          <a:prstGeom prst="line">
            <a:avLst/>
          </a:prstGeom>
          <a:noFill/>
          <a:ln w="19050" cap="flat" cmpd="sng" algn="ctr">
            <a:solidFill>
              <a:sysClr val="window" lastClr="FFFFFF">
                <a:lumMod val="75000"/>
              </a:sysClr>
            </a:solidFill>
            <a:prstDash val="sysDot"/>
            <a:miter lim="800000"/>
            <a:tailEnd type="oval"/>
          </a:ln>
          <a:effectLst/>
        </p:spPr>
      </p:cxnSp>
      <p:cxnSp>
        <p:nvCxnSpPr>
          <p:cNvPr id="101" name="Straight Connector 70"/>
          <p:cNvCxnSpPr/>
          <p:nvPr/>
        </p:nvCxnSpPr>
        <p:spPr>
          <a:xfrm flipV="1">
            <a:off x="4850347" y="2752247"/>
            <a:ext cx="0" cy="872504"/>
          </a:xfrm>
          <a:prstGeom prst="line">
            <a:avLst/>
          </a:prstGeom>
          <a:noFill/>
          <a:ln w="19050" cap="flat" cmpd="sng" algn="ctr">
            <a:solidFill>
              <a:sysClr val="window" lastClr="FFFFFF">
                <a:lumMod val="75000"/>
              </a:sysClr>
            </a:solidFill>
            <a:prstDash val="sysDot"/>
            <a:miter lim="800000"/>
            <a:tailEnd type="oval"/>
          </a:ln>
          <a:effectLst/>
        </p:spPr>
      </p:cxnSp>
      <p:cxnSp>
        <p:nvCxnSpPr>
          <p:cNvPr id="104" name="Straight Connector 73"/>
          <p:cNvCxnSpPr/>
          <p:nvPr/>
        </p:nvCxnSpPr>
        <p:spPr>
          <a:xfrm>
            <a:off x="7150898" y="2590473"/>
            <a:ext cx="1549078" cy="0"/>
          </a:xfrm>
          <a:prstGeom prst="line">
            <a:avLst/>
          </a:prstGeom>
          <a:noFill/>
          <a:ln w="19050" cap="flat" cmpd="sng" algn="ctr">
            <a:solidFill>
              <a:sysClr val="window" lastClr="FFFFFF">
                <a:lumMod val="75000"/>
              </a:sysClr>
            </a:solidFill>
            <a:prstDash val="sysDot"/>
            <a:miter lim="800000"/>
            <a:tailEnd type="oval"/>
          </a:ln>
          <a:effectLst/>
        </p:spPr>
      </p:cxnSp>
      <p:sp>
        <p:nvSpPr>
          <p:cNvPr id="114" name="矩形 113"/>
          <p:cNvSpPr/>
          <p:nvPr/>
        </p:nvSpPr>
        <p:spPr>
          <a:xfrm>
            <a:off x="3353594" y="2849069"/>
            <a:ext cx="1118195"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16" name="矩形 115"/>
          <p:cNvSpPr/>
          <p:nvPr/>
        </p:nvSpPr>
        <p:spPr>
          <a:xfrm>
            <a:off x="6563274" y="3800995"/>
            <a:ext cx="1118195"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17" name="矩形 116"/>
          <p:cNvSpPr/>
          <p:nvPr/>
        </p:nvSpPr>
        <p:spPr>
          <a:xfrm>
            <a:off x="7620794" y="1889280"/>
            <a:ext cx="1118195"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18" name="矩形 117"/>
          <p:cNvSpPr/>
          <p:nvPr/>
        </p:nvSpPr>
        <p:spPr>
          <a:xfrm>
            <a:off x="402339" y="1854984"/>
            <a:ext cx="2512536" cy="2400657"/>
          </a:xfrm>
          <a:prstGeom prst="rect">
            <a:avLst/>
          </a:prstGeom>
        </p:spPr>
        <p:txBody>
          <a:bodyPr wrap="square">
            <a:spAutoFit/>
          </a:bodyPr>
          <a:lstStyle/>
          <a:p>
            <a:pPr algn="l"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lvl="0" algn="l" fontAlgn="auto">
              <a:lnSpc>
                <a:spcPct val="150000"/>
              </a:lnSpc>
              <a:spcBef>
                <a:spcPts val="0"/>
              </a:spcBef>
              <a:spcAft>
                <a:spcPts val="0"/>
              </a:spcAft>
              <a:defRPr/>
            </a:pPr>
            <a:endPar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endParaRPr>
          </a:p>
          <a:p>
            <a:pPr algn="l" fontAlgn="auto">
              <a:lnSpc>
                <a:spcPct val="150000"/>
              </a:lnSpc>
              <a:spcBef>
                <a:spcPts val="0"/>
              </a:spcBef>
              <a:spcAft>
                <a:spcPts val="0"/>
              </a:spcAft>
              <a:defRPr/>
            </a:pPr>
            <a:endPar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119" name="Content Placeholder 2"/>
          <p:cNvSpPr txBox="1">
            <a:spLocks/>
          </p:cNvSpPr>
          <p:nvPr/>
        </p:nvSpPr>
        <p:spPr>
          <a:xfrm>
            <a:off x="465946" y="1504936"/>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800" b="0" dirty="0">
                <a:solidFill>
                  <a:schemeClr val="accent3">
                    <a:lumMod val="75000"/>
                  </a:schemeClr>
                </a:solidFill>
                <a:latin typeface="微软雅黑" pitchFamily="34" charset="-122"/>
                <a:ea typeface="微软雅黑" pitchFamily="34" charset="-122"/>
                <a:cs typeface="Arial" panose="020B0604020202020204" pitchFamily="34" charset="0"/>
              </a:rPr>
              <a:t>点击输入标题文字</a:t>
            </a:r>
            <a:endParaRPr lang="en-US" sz="18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282734283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500"/>
                                        <p:tgtEl>
                                          <p:spTgt spid="79"/>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down)">
                                      <p:cBhvr>
                                        <p:cTn id="21" dur="500"/>
                                        <p:tgtEl>
                                          <p:spTgt spid="81"/>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down)">
                                      <p:cBhvr>
                                        <p:cTn id="29" dur="500"/>
                                        <p:tgtEl>
                                          <p:spTgt spid="8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500"/>
                                        <p:tgtEl>
                                          <p:spTgt spid="8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fade">
                                      <p:cBhvr>
                                        <p:cTn id="41" dur="500"/>
                                        <p:tgtEl>
                                          <p:spTgt spid="8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down)">
                                      <p:cBhvr>
                                        <p:cTn id="44" dur="500"/>
                                        <p:tgtEl>
                                          <p:spTgt spid="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par>
                          <p:cTn id="74" fill="hold">
                            <p:stCondLst>
                              <p:cond delay="4000"/>
                            </p:stCondLst>
                            <p:childTnLst>
                              <p:par>
                                <p:cTn id="75" presetID="53" presetClass="entr" presetSubtype="16" fill="hold" grpId="0" nodeType="after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p:cTn id="77" dur="500" fill="hold"/>
                                        <p:tgtEl>
                                          <p:spTgt spid="94"/>
                                        </p:tgtEl>
                                        <p:attrNameLst>
                                          <p:attrName>ppt_w</p:attrName>
                                        </p:attrNameLst>
                                      </p:cBhvr>
                                      <p:tavLst>
                                        <p:tav tm="0">
                                          <p:val>
                                            <p:fltVal val="0"/>
                                          </p:val>
                                        </p:tav>
                                        <p:tav tm="100000">
                                          <p:val>
                                            <p:strVal val="#ppt_w"/>
                                          </p:val>
                                        </p:tav>
                                      </p:tavLst>
                                    </p:anim>
                                    <p:anim calcmode="lin" valueType="num">
                                      <p:cBhvr>
                                        <p:cTn id="78" dur="500" fill="hold"/>
                                        <p:tgtEl>
                                          <p:spTgt spid="94"/>
                                        </p:tgtEl>
                                        <p:attrNameLst>
                                          <p:attrName>ppt_h</p:attrName>
                                        </p:attrNameLst>
                                      </p:cBhvr>
                                      <p:tavLst>
                                        <p:tav tm="0">
                                          <p:val>
                                            <p:fltVal val="0"/>
                                          </p:val>
                                        </p:tav>
                                        <p:tav tm="100000">
                                          <p:val>
                                            <p:strVal val="#ppt_h"/>
                                          </p:val>
                                        </p:tav>
                                      </p:tavLst>
                                    </p:anim>
                                    <p:animEffect transition="in" filter="fade">
                                      <p:cBhvr>
                                        <p:cTn id="79" dur="500"/>
                                        <p:tgtEl>
                                          <p:spTgt spid="9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p:cTn id="82" dur="500" fill="hold"/>
                                        <p:tgtEl>
                                          <p:spTgt spid="92"/>
                                        </p:tgtEl>
                                        <p:attrNameLst>
                                          <p:attrName>ppt_w</p:attrName>
                                        </p:attrNameLst>
                                      </p:cBhvr>
                                      <p:tavLst>
                                        <p:tav tm="0">
                                          <p:val>
                                            <p:fltVal val="0"/>
                                          </p:val>
                                        </p:tav>
                                        <p:tav tm="100000">
                                          <p:val>
                                            <p:strVal val="#ppt_w"/>
                                          </p:val>
                                        </p:tav>
                                      </p:tavLst>
                                    </p:anim>
                                    <p:anim calcmode="lin" valueType="num">
                                      <p:cBhvr>
                                        <p:cTn id="83" dur="500" fill="hold"/>
                                        <p:tgtEl>
                                          <p:spTgt spid="92"/>
                                        </p:tgtEl>
                                        <p:attrNameLst>
                                          <p:attrName>ppt_h</p:attrName>
                                        </p:attrNameLst>
                                      </p:cBhvr>
                                      <p:tavLst>
                                        <p:tav tm="0">
                                          <p:val>
                                            <p:fltVal val="0"/>
                                          </p:val>
                                        </p:tav>
                                        <p:tav tm="100000">
                                          <p:val>
                                            <p:strVal val="#ppt_h"/>
                                          </p:val>
                                        </p:tav>
                                      </p:tavLst>
                                    </p:anim>
                                    <p:animEffect transition="in" filter="fade">
                                      <p:cBhvr>
                                        <p:cTn id="84" dur="500"/>
                                        <p:tgtEl>
                                          <p:spTgt spid="92"/>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3"/>
                                        </p:tgtEl>
                                        <p:attrNameLst>
                                          <p:attrName>style.visibility</p:attrName>
                                        </p:attrNameLst>
                                      </p:cBhvr>
                                      <p:to>
                                        <p:strVal val="visible"/>
                                      </p:to>
                                    </p:set>
                                    <p:anim calcmode="lin" valueType="num">
                                      <p:cBhvr>
                                        <p:cTn id="87" dur="500" fill="hold"/>
                                        <p:tgtEl>
                                          <p:spTgt spid="93"/>
                                        </p:tgtEl>
                                        <p:attrNameLst>
                                          <p:attrName>ppt_w</p:attrName>
                                        </p:attrNameLst>
                                      </p:cBhvr>
                                      <p:tavLst>
                                        <p:tav tm="0">
                                          <p:val>
                                            <p:fltVal val="0"/>
                                          </p:val>
                                        </p:tav>
                                        <p:tav tm="100000">
                                          <p:val>
                                            <p:strVal val="#ppt_w"/>
                                          </p:val>
                                        </p:tav>
                                      </p:tavLst>
                                    </p:anim>
                                    <p:anim calcmode="lin" valueType="num">
                                      <p:cBhvr>
                                        <p:cTn id="88" dur="500" fill="hold"/>
                                        <p:tgtEl>
                                          <p:spTgt spid="93"/>
                                        </p:tgtEl>
                                        <p:attrNameLst>
                                          <p:attrName>ppt_h</p:attrName>
                                        </p:attrNameLst>
                                      </p:cBhvr>
                                      <p:tavLst>
                                        <p:tav tm="0">
                                          <p:val>
                                            <p:fltVal val="0"/>
                                          </p:val>
                                        </p:tav>
                                        <p:tav tm="100000">
                                          <p:val>
                                            <p:strVal val="#ppt_h"/>
                                          </p:val>
                                        </p:tav>
                                      </p:tavLst>
                                    </p:anim>
                                    <p:animEffect transition="in" filter="fade">
                                      <p:cBhvr>
                                        <p:cTn id="89" dur="500"/>
                                        <p:tgtEl>
                                          <p:spTgt spid="93"/>
                                        </p:tgtEl>
                                      </p:cBhvr>
                                    </p:animEffect>
                                  </p:childTnLst>
                                </p:cTn>
                              </p:par>
                            </p:childTnLst>
                          </p:cTn>
                        </p:par>
                        <p:par>
                          <p:cTn id="90" fill="hold">
                            <p:stCondLst>
                              <p:cond delay="4500"/>
                            </p:stCondLst>
                            <p:childTnLst>
                              <p:par>
                                <p:cTn id="91" presetID="22" presetClass="entr" presetSubtype="8" fill="hold" nodeType="afterEffect">
                                  <p:stCondLst>
                                    <p:cond delay="0"/>
                                  </p:stCondLst>
                                  <p:childTnLst>
                                    <p:set>
                                      <p:cBhvr>
                                        <p:cTn id="92" dur="1" fill="hold">
                                          <p:stCondLst>
                                            <p:cond delay="0"/>
                                          </p:stCondLst>
                                        </p:cTn>
                                        <p:tgtEl>
                                          <p:spTgt spid="97"/>
                                        </p:tgtEl>
                                        <p:attrNameLst>
                                          <p:attrName>style.visibility</p:attrName>
                                        </p:attrNameLst>
                                      </p:cBhvr>
                                      <p:to>
                                        <p:strVal val="visible"/>
                                      </p:to>
                                    </p:set>
                                    <p:animEffect transition="in" filter="wipe(left)">
                                      <p:cBhvr>
                                        <p:cTn id="93" dur="500"/>
                                        <p:tgtEl>
                                          <p:spTgt spid="97"/>
                                        </p:tgtEl>
                                      </p:cBhvr>
                                    </p:animEffect>
                                  </p:childTnLst>
                                </p:cTn>
                              </p:par>
                            </p:childTnLst>
                          </p:cTn>
                        </p:par>
                        <p:par>
                          <p:cTn id="94" fill="hold">
                            <p:stCondLst>
                              <p:cond delay="5000"/>
                            </p:stCondLst>
                            <p:childTnLst>
                              <p:par>
                                <p:cTn id="95" presetID="22" presetClass="entr" presetSubtype="8" fill="hold"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childTnLst>
                          </p:cTn>
                        </p:par>
                        <p:par>
                          <p:cTn id="98" fill="hold">
                            <p:stCondLst>
                              <p:cond delay="5500"/>
                            </p:stCondLst>
                            <p:childTnLst>
                              <p:par>
                                <p:cTn id="99" presetID="22" presetClass="entr" presetSubtype="1" fill="hold"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ipe(up)">
                                      <p:cBhvr>
                                        <p:cTn id="101" dur="500"/>
                                        <p:tgtEl>
                                          <p:spTgt spid="101"/>
                                        </p:tgtEl>
                                      </p:cBhvr>
                                    </p:animEffect>
                                  </p:childTnLst>
                                </p:cTn>
                              </p:par>
                            </p:childTnLst>
                          </p:cTn>
                        </p:par>
                        <p:par>
                          <p:cTn id="102" fill="hold">
                            <p:stCondLst>
                              <p:cond delay="6000"/>
                            </p:stCondLst>
                            <p:childTnLst>
                              <p:par>
                                <p:cTn id="103" presetID="22" presetClass="entr" presetSubtype="2" fill="hold" nodeType="afterEffect">
                                  <p:stCondLst>
                                    <p:cond delay="0"/>
                                  </p:stCondLst>
                                  <p:childTnLst>
                                    <p:set>
                                      <p:cBhvr>
                                        <p:cTn id="104" dur="1" fill="hold">
                                          <p:stCondLst>
                                            <p:cond delay="0"/>
                                          </p:stCondLst>
                                        </p:cTn>
                                        <p:tgtEl>
                                          <p:spTgt spid="98"/>
                                        </p:tgtEl>
                                        <p:attrNameLst>
                                          <p:attrName>style.visibility</p:attrName>
                                        </p:attrNameLst>
                                      </p:cBhvr>
                                      <p:to>
                                        <p:strVal val="visible"/>
                                      </p:to>
                                    </p:set>
                                    <p:animEffect transition="in" filter="wipe(right)">
                                      <p:cBhvr>
                                        <p:cTn id="105" dur="500"/>
                                        <p:tgtEl>
                                          <p:spTgt spid="9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114"/>
                                        </p:tgtEl>
                                        <p:attrNameLst>
                                          <p:attrName>style.visibility</p:attrName>
                                        </p:attrNameLst>
                                      </p:cBhvr>
                                      <p:to>
                                        <p:strVal val="visible"/>
                                      </p:to>
                                    </p:set>
                                    <p:animEffect transition="in" filter="barn(inVertical)">
                                      <p:cBhvr>
                                        <p:cTn id="108" dur="500"/>
                                        <p:tgtEl>
                                          <p:spTgt spid="114"/>
                                        </p:tgtEl>
                                      </p:cBhvr>
                                    </p:animEffect>
                                  </p:childTnLst>
                                </p:cTn>
                              </p:par>
                              <p:par>
                                <p:cTn id="109" presetID="16" presetClass="entr" presetSubtype="21" fill="hold" grpId="0" nodeType="with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barn(inVertical)">
                                      <p:cBhvr>
                                        <p:cTn id="111" dur="500"/>
                                        <p:tgtEl>
                                          <p:spTgt spid="116"/>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117"/>
                                        </p:tgtEl>
                                        <p:attrNameLst>
                                          <p:attrName>style.visibility</p:attrName>
                                        </p:attrNameLst>
                                      </p:cBhvr>
                                      <p:to>
                                        <p:strVal val="visible"/>
                                      </p:to>
                                    </p:set>
                                    <p:animEffect transition="in" filter="barn(inVertical)">
                                      <p:cBhvr>
                                        <p:cTn id="114" dur="500"/>
                                        <p:tgtEl>
                                          <p:spTgt spid="117"/>
                                        </p:tgtEl>
                                      </p:cBhvr>
                                    </p:animEffect>
                                  </p:childTnLst>
                                </p:cTn>
                              </p:par>
                            </p:childTnLst>
                          </p:cTn>
                        </p:par>
                        <p:par>
                          <p:cTn id="115" fill="hold">
                            <p:stCondLst>
                              <p:cond delay="6500"/>
                            </p:stCondLst>
                            <p:childTnLst>
                              <p:par>
                                <p:cTn id="116" presetID="22" presetClass="entr" presetSubtype="8" fill="hold" grpId="0" nodeType="afterEffect">
                                  <p:stCondLst>
                                    <p:cond delay="0"/>
                                  </p:stCondLst>
                                  <p:childTnLst>
                                    <p:set>
                                      <p:cBhvr>
                                        <p:cTn id="117" dur="1" fill="hold">
                                          <p:stCondLst>
                                            <p:cond delay="0"/>
                                          </p:stCondLst>
                                        </p:cTn>
                                        <p:tgtEl>
                                          <p:spTgt spid="119"/>
                                        </p:tgtEl>
                                        <p:attrNameLst>
                                          <p:attrName>style.visibility</p:attrName>
                                        </p:attrNameLst>
                                      </p:cBhvr>
                                      <p:to>
                                        <p:strVal val="visible"/>
                                      </p:to>
                                    </p:set>
                                    <p:animEffect transition="in" filter="wipe(left)">
                                      <p:cBhvr>
                                        <p:cTn id="118" dur="750"/>
                                        <p:tgtEl>
                                          <p:spTgt spid="119"/>
                                        </p:tgtEl>
                                      </p:cBhvr>
                                    </p:animEffect>
                                  </p:childTnLst>
                                </p:cTn>
                              </p:par>
                            </p:childTnLst>
                          </p:cTn>
                        </p:par>
                        <p:par>
                          <p:cTn id="119" fill="hold">
                            <p:stCondLst>
                              <p:cond delay="7250"/>
                            </p:stCondLst>
                            <p:childTnLst>
                              <p:par>
                                <p:cTn id="120" presetID="16" presetClass="entr" presetSubtype="21" fill="hold" grpId="0" nodeType="afterEffect">
                                  <p:stCondLst>
                                    <p:cond delay="0"/>
                                  </p:stCondLst>
                                  <p:childTnLst>
                                    <p:set>
                                      <p:cBhvr>
                                        <p:cTn id="121" dur="1" fill="hold">
                                          <p:stCondLst>
                                            <p:cond delay="0"/>
                                          </p:stCondLst>
                                        </p:cTn>
                                        <p:tgtEl>
                                          <p:spTgt spid="118"/>
                                        </p:tgtEl>
                                        <p:attrNameLst>
                                          <p:attrName>style.visibility</p:attrName>
                                        </p:attrNameLst>
                                      </p:cBhvr>
                                      <p:to>
                                        <p:strVal val="visible"/>
                                      </p:to>
                                    </p:set>
                                    <p:animEffect transition="in" filter="barn(inVertical)">
                                      <p:cBhvr>
                                        <p:cTn id="12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p:bldP spid="93" grpId="0"/>
      <p:bldP spid="94" grpId="0"/>
      <p:bldP spid="114" grpId="0"/>
      <p:bldP spid="116" grpId="0"/>
      <p:bldP spid="117" grpId="0"/>
      <p:bldP spid="118" grpId="0"/>
      <p:bldP spid="1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 Box 7"/>
          <p:cNvSpPr txBox="1">
            <a:spLocks noChangeArrowheads="1"/>
          </p:cNvSpPr>
          <p:nvPr/>
        </p:nvSpPr>
        <p:spPr bwMode="auto">
          <a:xfrm>
            <a:off x="4267994" y="1374646"/>
            <a:ext cx="4175600" cy="477054"/>
          </a:xfrm>
          <a:prstGeom prst="rect">
            <a:avLst/>
          </a:prstGeom>
          <a:noFill/>
          <a:ln w="9525">
            <a:noFill/>
            <a:miter lim="800000"/>
            <a:headEnd/>
            <a:tailEnd/>
          </a:ln>
        </p:spPr>
        <p:txBody>
          <a:bodyPr wrap="square" lIns="45720" tIns="22860" rIns="45720" bIns="22860">
            <a:spAutoFit/>
          </a:bodyPr>
          <a:lstStyle/>
          <a:p>
            <a:pPr defTabSz="1088232"/>
            <a:r>
              <a:rPr lang="zh-CN" altLang="en-US" sz="2800" spc="-150" dirty="0">
                <a:solidFill>
                  <a:srgbClr val="FF8607"/>
                </a:solidFill>
                <a:latin typeface="微软雅黑" pitchFamily="34" charset="-122"/>
                <a:ea typeface="微软雅黑" pitchFamily="34" charset="-122"/>
                <a:cs typeface="Open Sans" pitchFamily="34" charset="0"/>
              </a:rPr>
              <a:t>文字标题内容</a:t>
            </a:r>
          </a:p>
        </p:txBody>
      </p:sp>
      <p:sp>
        <p:nvSpPr>
          <p:cNvPr id="119" name="Freeform 6"/>
          <p:cNvSpPr>
            <a:spLocks noEditPoints="1"/>
          </p:cNvSpPr>
          <p:nvPr/>
        </p:nvSpPr>
        <p:spPr bwMode="auto">
          <a:xfrm>
            <a:off x="2082800" y="1438813"/>
            <a:ext cx="584200" cy="582075"/>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20" name="Freeform 7"/>
          <p:cNvSpPr>
            <a:spLocks/>
          </p:cNvSpPr>
          <p:nvPr/>
        </p:nvSpPr>
        <p:spPr bwMode="auto">
          <a:xfrm>
            <a:off x="1463675" y="3597275"/>
            <a:ext cx="612775" cy="611188"/>
          </a:xfrm>
          <a:custGeom>
            <a:avLst/>
            <a:gdLst>
              <a:gd name="T0" fmla="*/ 128 w 173"/>
              <a:gd name="T1" fmla="*/ 162 h 173"/>
              <a:gd name="T2" fmla="*/ 135 w 173"/>
              <a:gd name="T3" fmla="*/ 155 h 173"/>
              <a:gd name="T4" fmla="*/ 140 w 173"/>
              <a:gd name="T5" fmla="*/ 151 h 173"/>
              <a:gd name="T6" fmla="*/ 148 w 173"/>
              <a:gd name="T7" fmla="*/ 146 h 173"/>
              <a:gd name="T8" fmla="*/ 144 w 173"/>
              <a:gd name="T9" fmla="*/ 135 h 173"/>
              <a:gd name="T10" fmla="*/ 159 w 173"/>
              <a:gd name="T11" fmla="*/ 133 h 173"/>
              <a:gd name="T12" fmla="*/ 154 w 173"/>
              <a:gd name="T13" fmla="*/ 119 h 173"/>
              <a:gd name="T14" fmla="*/ 166 w 173"/>
              <a:gd name="T15" fmla="*/ 118 h 173"/>
              <a:gd name="T16" fmla="*/ 168 w 173"/>
              <a:gd name="T17" fmla="*/ 108 h 173"/>
              <a:gd name="T18" fmla="*/ 169 w 173"/>
              <a:gd name="T19" fmla="*/ 102 h 173"/>
              <a:gd name="T20" fmla="*/ 172 w 173"/>
              <a:gd name="T21" fmla="*/ 92 h 173"/>
              <a:gd name="T22" fmla="*/ 162 w 173"/>
              <a:gd name="T23" fmla="*/ 86 h 173"/>
              <a:gd name="T24" fmla="*/ 172 w 173"/>
              <a:gd name="T25" fmla="*/ 75 h 173"/>
              <a:gd name="T26" fmla="*/ 159 w 173"/>
              <a:gd name="T27" fmla="*/ 68 h 173"/>
              <a:gd name="T28" fmla="*/ 167 w 173"/>
              <a:gd name="T29" fmla="*/ 59 h 173"/>
              <a:gd name="T30" fmla="*/ 162 w 173"/>
              <a:gd name="T31" fmla="*/ 50 h 173"/>
              <a:gd name="T32" fmla="*/ 159 w 173"/>
              <a:gd name="T33" fmla="*/ 45 h 173"/>
              <a:gd name="T34" fmla="*/ 155 w 173"/>
              <a:gd name="T35" fmla="*/ 36 h 173"/>
              <a:gd name="T36" fmla="*/ 144 w 173"/>
              <a:gd name="T37" fmla="*/ 38 h 173"/>
              <a:gd name="T38" fmla="*/ 145 w 173"/>
              <a:gd name="T39" fmla="*/ 22 h 173"/>
              <a:gd name="T40" fmla="*/ 130 w 173"/>
              <a:gd name="T41" fmla="*/ 25 h 173"/>
              <a:gd name="T42" fmla="*/ 131 w 173"/>
              <a:gd name="T43" fmla="*/ 13 h 173"/>
              <a:gd name="T44" fmla="*/ 121 w 173"/>
              <a:gd name="T45" fmla="*/ 10 h 173"/>
              <a:gd name="T46" fmla="*/ 116 w 173"/>
              <a:gd name="T47" fmla="*/ 8 h 173"/>
              <a:gd name="T48" fmla="*/ 107 w 173"/>
              <a:gd name="T49" fmla="*/ 3 h 173"/>
              <a:gd name="T50" fmla="*/ 99 w 173"/>
              <a:gd name="T51" fmla="*/ 12 h 173"/>
              <a:gd name="T52" fmla="*/ 90 w 173"/>
              <a:gd name="T53" fmla="*/ 0 h 173"/>
              <a:gd name="T54" fmla="*/ 80 w 173"/>
              <a:gd name="T55" fmla="*/ 11 h 173"/>
              <a:gd name="T56" fmla="*/ 73 w 173"/>
              <a:gd name="T57" fmla="*/ 1 h 173"/>
              <a:gd name="T58" fmla="*/ 64 w 173"/>
              <a:gd name="T59" fmla="*/ 5 h 173"/>
              <a:gd name="T60" fmla="*/ 58 w 173"/>
              <a:gd name="T61" fmla="*/ 7 h 173"/>
              <a:gd name="T62" fmla="*/ 48 w 173"/>
              <a:gd name="T63" fmla="*/ 9 h 173"/>
              <a:gd name="T64" fmla="*/ 48 w 173"/>
              <a:gd name="T65" fmla="*/ 21 h 173"/>
              <a:gd name="T66" fmla="*/ 33 w 173"/>
              <a:gd name="T67" fmla="*/ 18 h 173"/>
              <a:gd name="T68" fmla="*/ 33 w 173"/>
              <a:gd name="T69" fmla="*/ 33 h 173"/>
              <a:gd name="T70" fmla="*/ 22 w 173"/>
              <a:gd name="T71" fmla="*/ 30 h 173"/>
              <a:gd name="T72" fmla="*/ 17 w 173"/>
              <a:gd name="T73" fmla="*/ 39 h 173"/>
              <a:gd name="T74" fmla="*/ 14 w 173"/>
              <a:gd name="T75" fmla="*/ 44 h 173"/>
              <a:gd name="T76" fmla="*/ 8 w 173"/>
              <a:gd name="T77" fmla="*/ 52 h 173"/>
              <a:gd name="T78" fmla="*/ 15 w 173"/>
              <a:gd name="T79" fmla="*/ 61 h 173"/>
              <a:gd name="T80" fmla="*/ 2 w 173"/>
              <a:gd name="T81" fmla="*/ 68 h 173"/>
              <a:gd name="T82" fmla="*/ 11 w 173"/>
              <a:gd name="T83" fmla="*/ 79 h 173"/>
              <a:gd name="T84" fmla="*/ 0 w 173"/>
              <a:gd name="T85" fmla="*/ 85 h 173"/>
              <a:gd name="T86" fmla="*/ 3 w 173"/>
              <a:gd name="T87" fmla="*/ 95 h 173"/>
              <a:gd name="T88" fmla="*/ 3 w 173"/>
              <a:gd name="T89" fmla="*/ 101 h 173"/>
              <a:gd name="T90" fmla="*/ 4 w 173"/>
              <a:gd name="T91" fmla="*/ 111 h 173"/>
              <a:gd name="T92" fmla="*/ 16 w 173"/>
              <a:gd name="T93" fmla="*/ 113 h 173"/>
              <a:gd name="T94" fmla="*/ 9 w 173"/>
              <a:gd name="T95" fmla="*/ 127 h 173"/>
              <a:gd name="T96" fmla="*/ 24 w 173"/>
              <a:gd name="T97" fmla="*/ 129 h 173"/>
              <a:gd name="T98" fmla="*/ 19 w 173"/>
              <a:gd name="T99" fmla="*/ 140 h 173"/>
              <a:gd name="T100" fmla="*/ 27 w 173"/>
              <a:gd name="T101" fmla="*/ 147 h 173"/>
              <a:gd name="T102" fmla="*/ 32 w 173"/>
              <a:gd name="T103" fmla="*/ 151 h 173"/>
              <a:gd name="T104" fmla="*/ 38 w 173"/>
              <a:gd name="T105" fmla="*/ 158 h 173"/>
              <a:gd name="T106" fmla="*/ 49 w 173"/>
              <a:gd name="T107" fmla="*/ 152 h 173"/>
              <a:gd name="T108" fmla="*/ 53 w 173"/>
              <a:gd name="T109" fmla="*/ 167 h 173"/>
              <a:gd name="T110" fmla="*/ 66 w 173"/>
              <a:gd name="T111" fmla="*/ 159 h 173"/>
              <a:gd name="T112" fmla="*/ 70 w 173"/>
              <a:gd name="T113" fmla="*/ 171 h 173"/>
              <a:gd name="T114" fmla="*/ 80 w 173"/>
              <a:gd name="T115" fmla="*/ 171 h 173"/>
              <a:gd name="T116" fmla="*/ 86 w 173"/>
              <a:gd name="T117" fmla="*/ 171 h 173"/>
              <a:gd name="T118" fmla="*/ 95 w 173"/>
              <a:gd name="T119" fmla="*/ 172 h 173"/>
              <a:gd name="T120" fmla="*/ 100 w 173"/>
              <a:gd name="T121" fmla="*/ 161 h 173"/>
              <a:gd name="T122" fmla="*/ 112 w 173"/>
              <a:gd name="T123" fmla="*/ 169 h 173"/>
              <a:gd name="T124" fmla="*/ 118 w 173"/>
              <a:gd name="T125" fmla="*/ 15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 h="173">
                <a:moveTo>
                  <a:pt x="122" y="163"/>
                </a:moveTo>
                <a:cubicBezTo>
                  <a:pt x="123" y="163"/>
                  <a:pt x="123" y="164"/>
                  <a:pt x="124" y="164"/>
                </a:cubicBezTo>
                <a:cubicBezTo>
                  <a:pt x="125" y="164"/>
                  <a:pt x="126" y="164"/>
                  <a:pt x="126" y="163"/>
                </a:cubicBezTo>
                <a:cubicBezTo>
                  <a:pt x="127" y="163"/>
                  <a:pt x="127" y="163"/>
                  <a:pt x="128" y="162"/>
                </a:cubicBezTo>
                <a:cubicBezTo>
                  <a:pt x="128" y="161"/>
                  <a:pt x="128" y="160"/>
                  <a:pt x="128" y="160"/>
                </a:cubicBezTo>
                <a:cubicBezTo>
                  <a:pt x="127" y="159"/>
                  <a:pt x="126" y="155"/>
                  <a:pt x="124" y="152"/>
                </a:cubicBezTo>
                <a:cubicBezTo>
                  <a:pt x="126" y="151"/>
                  <a:pt x="127" y="150"/>
                  <a:pt x="129" y="149"/>
                </a:cubicBezTo>
                <a:cubicBezTo>
                  <a:pt x="132" y="151"/>
                  <a:pt x="134" y="155"/>
                  <a:pt x="135" y="155"/>
                </a:cubicBezTo>
                <a:cubicBezTo>
                  <a:pt x="135" y="156"/>
                  <a:pt x="136" y="156"/>
                  <a:pt x="137" y="156"/>
                </a:cubicBezTo>
                <a:cubicBezTo>
                  <a:pt x="138" y="156"/>
                  <a:pt x="138" y="156"/>
                  <a:pt x="139" y="155"/>
                </a:cubicBezTo>
                <a:cubicBezTo>
                  <a:pt x="140" y="155"/>
                  <a:pt x="140" y="154"/>
                  <a:pt x="140" y="154"/>
                </a:cubicBezTo>
                <a:cubicBezTo>
                  <a:pt x="140" y="153"/>
                  <a:pt x="140" y="152"/>
                  <a:pt x="140" y="151"/>
                </a:cubicBezTo>
                <a:cubicBezTo>
                  <a:pt x="139" y="151"/>
                  <a:pt x="137" y="147"/>
                  <a:pt x="135" y="144"/>
                </a:cubicBezTo>
                <a:cubicBezTo>
                  <a:pt x="137" y="143"/>
                  <a:pt x="138" y="141"/>
                  <a:pt x="139" y="140"/>
                </a:cubicBezTo>
                <a:cubicBezTo>
                  <a:pt x="142" y="143"/>
                  <a:pt x="145" y="145"/>
                  <a:pt x="146" y="146"/>
                </a:cubicBezTo>
                <a:cubicBezTo>
                  <a:pt x="147" y="146"/>
                  <a:pt x="147" y="146"/>
                  <a:pt x="148" y="146"/>
                </a:cubicBezTo>
                <a:cubicBezTo>
                  <a:pt x="149" y="146"/>
                  <a:pt x="150" y="146"/>
                  <a:pt x="150" y="145"/>
                </a:cubicBezTo>
                <a:cubicBezTo>
                  <a:pt x="151" y="145"/>
                  <a:pt x="151" y="144"/>
                  <a:pt x="151" y="143"/>
                </a:cubicBezTo>
                <a:cubicBezTo>
                  <a:pt x="151" y="142"/>
                  <a:pt x="151" y="142"/>
                  <a:pt x="150" y="141"/>
                </a:cubicBezTo>
                <a:cubicBezTo>
                  <a:pt x="150" y="141"/>
                  <a:pt x="147" y="137"/>
                  <a:pt x="144" y="135"/>
                </a:cubicBezTo>
                <a:cubicBezTo>
                  <a:pt x="145" y="133"/>
                  <a:pt x="147" y="132"/>
                  <a:pt x="148" y="130"/>
                </a:cubicBezTo>
                <a:cubicBezTo>
                  <a:pt x="151" y="132"/>
                  <a:pt x="155" y="134"/>
                  <a:pt x="155" y="134"/>
                </a:cubicBezTo>
                <a:cubicBezTo>
                  <a:pt x="156" y="135"/>
                  <a:pt x="157" y="135"/>
                  <a:pt x="158" y="134"/>
                </a:cubicBezTo>
                <a:cubicBezTo>
                  <a:pt x="158" y="134"/>
                  <a:pt x="159" y="134"/>
                  <a:pt x="159" y="133"/>
                </a:cubicBezTo>
                <a:cubicBezTo>
                  <a:pt x="160" y="132"/>
                  <a:pt x="160" y="132"/>
                  <a:pt x="160" y="131"/>
                </a:cubicBezTo>
                <a:cubicBezTo>
                  <a:pt x="160" y="130"/>
                  <a:pt x="159" y="130"/>
                  <a:pt x="159" y="129"/>
                </a:cubicBezTo>
                <a:cubicBezTo>
                  <a:pt x="158" y="129"/>
                  <a:pt x="155" y="126"/>
                  <a:pt x="152" y="124"/>
                </a:cubicBezTo>
                <a:cubicBezTo>
                  <a:pt x="153" y="122"/>
                  <a:pt x="153" y="121"/>
                  <a:pt x="154" y="119"/>
                </a:cubicBezTo>
                <a:cubicBezTo>
                  <a:pt x="158" y="120"/>
                  <a:pt x="162" y="121"/>
                  <a:pt x="163" y="121"/>
                </a:cubicBezTo>
                <a:cubicBezTo>
                  <a:pt x="163" y="122"/>
                  <a:pt x="164" y="122"/>
                  <a:pt x="165" y="121"/>
                </a:cubicBezTo>
                <a:cubicBezTo>
                  <a:pt x="165" y="121"/>
                  <a:pt x="166" y="120"/>
                  <a:pt x="166" y="120"/>
                </a:cubicBezTo>
                <a:cubicBezTo>
                  <a:pt x="167" y="119"/>
                  <a:pt x="167" y="118"/>
                  <a:pt x="166" y="118"/>
                </a:cubicBezTo>
                <a:cubicBezTo>
                  <a:pt x="166" y="117"/>
                  <a:pt x="166" y="116"/>
                  <a:pt x="165" y="116"/>
                </a:cubicBezTo>
                <a:cubicBezTo>
                  <a:pt x="164" y="116"/>
                  <a:pt x="161" y="114"/>
                  <a:pt x="157" y="112"/>
                </a:cubicBezTo>
                <a:cubicBezTo>
                  <a:pt x="158" y="110"/>
                  <a:pt x="158" y="108"/>
                  <a:pt x="159" y="107"/>
                </a:cubicBezTo>
                <a:cubicBezTo>
                  <a:pt x="163" y="107"/>
                  <a:pt x="167" y="108"/>
                  <a:pt x="168" y="108"/>
                </a:cubicBezTo>
                <a:cubicBezTo>
                  <a:pt x="168" y="108"/>
                  <a:pt x="169" y="108"/>
                  <a:pt x="170" y="107"/>
                </a:cubicBezTo>
                <a:cubicBezTo>
                  <a:pt x="170" y="107"/>
                  <a:pt x="171" y="106"/>
                  <a:pt x="171" y="105"/>
                </a:cubicBezTo>
                <a:cubicBezTo>
                  <a:pt x="171" y="105"/>
                  <a:pt x="171" y="104"/>
                  <a:pt x="170" y="103"/>
                </a:cubicBezTo>
                <a:cubicBezTo>
                  <a:pt x="170" y="103"/>
                  <a:pt x="170" y="102"/>
                  <a:pt x="169" y="102"/>
                </a:cubicBezTo>
                <a:cubicBezTo>
                  <a:pt x="168" y="101"/>
                  <a:pt x="164" y="100"/>
                  <a:pt x="161" y="99"/>
                </a:cubicBezTo>
                <a:cubicBezTo>
                  <a:pt x="161" y="97"/>
                  <a:pt x="161" y="95"/>
                  <a:pt x="161" y="94"/>
                </a:cubicBezTo>
                <a:cubicBezTo>
                  <a:pt x="165" y="93"/>
                  <a:pt x="169" y="93"/>
                  <a:pt x="170" y="93"/>
                </a:cubicBezTo>
                <a:cubicBezTo>
                  <a:pt x="171" y="93"/>
                  <a:pt x="171" y="93"/>
                  <a:pt x="172" y="92"/>
                </a:cubicBezTo>
                <a:cubicBezTo>
                  <a:pt x="172" y="92"/>
                  <a:pt x="173" y="91"/>
                  <a:pt x="173" y="90"/>
                </a:cubicBezTo>
                <a:cubicBezTo>
                  <a:pt x="173" y="89"/>
                  <a:pt x="173" y="89"/>
                  <a:pt x="172" y="88"/>
                </a:cubicBezTo>
                <a:cubicBezTo>
                  <a:pt x="172" y="88"/>
                  <a:pt x="171" y="87"/>
                  <a:pt x="170" y="87"/>
                </a:cubicBezTo>
                <a:cubicBezTo>
                  <a:pt x="169" y="87"/>
                  <a:pt x="165" y="87"/>
                  <a:pt x="162" y="86"/>
                </a:cubicBezTo>
                <a:cubicBezTo>
                  <a:pt x="162" y="84"/>
                  <a:pt x="161" y="82"/>
                  <a:pt x="161" y="80"/>
                </a:cubicBezTo>
                <a:cubicBezTo>
                  <a:pt x="165" y="80"/>
                  <a:pt x="169" y="79"/>
                  <a:pt x="170" y="79"/>
                </a:cubicBezTo>
                <a:cubicBezTo>
                  <a:pt x="171" y="78"/>
                  <a:pt x="171" y="78"/>
                  <a:pt x="172" y="77"/>
                </a:cubicBezTo>
                <a:cubicBezTo>
                  <a:pt x="172" y="77"/>
                  <a:pt x="172" y="76"/>
                  <a:pt x="172" y="75"/>
                </a:cubicBezTo>
                <a:cubicBezTo>
                  <a:pt x="172" y="74"/>
                  <a:pt x="172" y="74"/>
                  <a:pt x="171" y="73"/>
                </a:cubicBezTo>
                <a:cubicBezTo>
                  <a:pt x="171" y="73"/>
                  <a:pt x="170" y="72"/>
                  <a:pt x="169" y="73"/>
                </a:cubicBezTo>
                <a:cubicBezTo>
                  <a:pt x="168" y="73"/>
                  <a:pt x="164" y="73"/>
                  <a:pt x="160" y="73"/>
                </a:cubicBezTo>
                <a:cubicBezTo>
                  <a:pt x="160" y="71"/>
                  <a:pt x="160" y="69"/>
                  <a:pt x="159" y="68"/>
                </a:cubicBezTo>
                <a:cubicBezTo>
                  <a:pt x="163" y="66"/>
                  <a:pt x="166" y="64"/>
                  <a:pt x="167" y="64"/>
                </a:cubicBezTo>
                <a:cubicBezTo>
                  <a:pt x="168" y="64"/>
                  <a:pt x="168" y="63"/>
                  <a:pt x="169" y="63"/>
                </a:cubicBezTo>
                <a:cubicBezTo>
                  <a:pt x="169" y="62"/>
                  <a:pt x="169" y="61"/>
                  <a:pt x="169" y="60"/>
                </a:cubicBezTo>
                <a:cubicBezTo>
                  <a:pt x="169" y="60"/>
                  <a:pt x="168" y="59"/>
                  <a:pt x="167" y="59"/>
                </a:cubicBezTo>
                <a:cubicBezTo>
                  <a:pt x="167" y="58"/>
                  <a:pt x="166" y="58"/>
                  <a:pt x="165" y="58"/>
                </a:cubicBezTo>
                <a:cubicBezTo>
                  <a:pt x="165" y="59"/>
                  <a:pt x="161" y="59"/>
                  <a:pt x="157" y="60"/>
                </a:cubicBezTo>
                <a:cubicBezTo>
                  <a:pt x="156" y="59"/>
                  <a:pt x="155" y="57"/>
                  <a:pt x="155" y="55"/>
                </a:cubicBezTo>
                <a:cubicBezTo>
                  <a:pt x="158" y="53"/>
                  <a:pt x="161" y="51"/>
                  <a:pt x="162" y="50"/>
                </a:cubicBezTo>
                <a:cubicBezTo>
                  <a:pt x="163" y="50"/>
                  <a:pt x="163" y="49"/>
                  <a:pt x="163" y="49"/>
                </a:cubicBezTo>
                <a:cubicBezTo>
                  <a:pt x="163" y="48"/>
                  <a:pt x="163" y="47"/>
                  <a:pt x="163" y="46"/>
                </a:cubicBezTo>
                <a:cubicBezTo>
                  <a:pt x="163" y="46"/>
                  <a:pt x="162" y="45"/>
                  <a:pt x="161" y="45"/>
                </a:cubicBezTo>
                <a:cubicBezTo>
                  <a:pt x="161" y="45"/>
                  <a:pt x="160" y="45"/>
                  <a:pt x="159" y="45"/>
                </a:cubicBezTo>
                <a:cubicBezTo>
                  <a:pt x="159" y="45"/>
                  <a:pt x="155" y="47"/>
                  <a:pt x="151" y="48"/>
                </a:cubicBezTo>
                <a:cubicBezTo>
                  <a:pt x="150" y="47"/>
                  <a:pt x="149" y="45"/>
                  <a:pt x="148" y="44"/>
                </a:cubicBezTo>
                <a:cubicBezTo>
                  <a:pt x="151" y="41"/>
                  <a:pt x="154" y="38"/>
                  <a:pt x="155" y="38"/>
                </a:cubicBezTo>
                <a:cubicBezTo>
                  <a:pt x="155" y="37"/>
                  <a:pt x="155" y="36"/>
                  <a:pt x="155" y="36"/>
                </a:cubicBezTo>
                <a:cubicBezTo>
                  <a:pt x="156" y="35"/>
                  <a:pt x="155" y="34"/>
                  <a:pt x="155" y="34"/>
                </a:cubicBezTo>
                <a:cubicBezTo>
                  <a:pt x="154" y="33"/>
                  <a:pt x="154" y="33"/>
                  <a:pt x="153" y="33"/>
                </a:cubicBezTo>
                <a:cubicBezTo>
                  <a:pt x="152" y="32"/>
                  <a:pt x="152" y="32"/>
                  <a:pt x="151" y="33"/>
                </a:cubicBezTo>
                <a:cubicBezTo>
                  <a:pt x="150" y="33"/>
                  <a:pt x="147" y="36"/>
                  <a:pt x="144" y="38"/>
                </a:cubicBezTo>
                <a:cubicBezTo>
                  <a:pt x="142" y="36"/>
                  <a:pt x="141" y="35"/>
                  <a:pt x="140" y="33"/>
                </a:cubicBezTo>
                <a:cubicBezTo>
                  <a:pt x="142" y="30"/>
                  <a:pt x="145" y="27"/>
                  <a:pt x="145" y="26"/>
                </a:cubicBezTo>
                <a:cubicBezTo>
                  <a:pt x="146" y="26"/>
                  <a:pt x="146" y="25"/>
                  <a:pt x="146" y="24"/>
                </a:cubicBezTo>
                <a:cubicBezTo>
                  <a:pt x="146" y="24"/>
                  <a:pt x="145" y="23"/>
                  <a:pt x="145" y="22"/>
                </a:cubicBezTo>
                <a:cubicBezTo>
                  <a:pt x="144" y="22"/>
                  <a:pt x="143" y="22"/>
                  <a:pt x="143" y="22"/>
                </a:cubicBezTo>
                <a:cubicBezTo>
                  <a:pt x="142" y="22"/>
                  <a:pt x="141" y="22"/>
                  <a:pt x="141" y="22"/>
                </a:cubicBezTo>
                <a:cubicBezTo>
                  <a:pt x="140" y="23"/>
                  <a:pt x="137" y="26"/>
                  <a:pt x="134" y="28"/>
                </a:cubicBezTo>
                <a:cubicBezTo>
                  <a:pt x="133" y="27"/>
                  <a:pt x="131" y="26"/>
                  <a:pt x="130" y="25"/>
                </a:cubicBezTo>
                <a:cubicBezTo>
                  <a:pt x="132" y="22"/>
                  <a:pt x="133" y="18"/>
                  <a:pt x="134" y="17"/>
                </a:cubicBezTo>
                <a:cubicBezTo>
                  <a:pt x="134" y="16"/>
                  <a:pt x="134" y="16"/>
                  <a:pt x="134" y="15"/>
                </a:cubicBezTo>
                <a:cubicBezTo>
                  <a:pt x="134" y="14"/>
                  <a:pt x="133" y="14"/>
                  <a:pt x="133" y="13"/>
                </a:cubicBezTo>
                <a:cubicBezTo>
                  <a:pt x="132" y="13"/>
                  <a:pt x="131" y="13"/>
                  <a:pt x="131" y="13"/>
                </a:cubicBezTo>
                <a:cubicBezTo>
                  <a:pt x="130" y="13"/>
                  <a:pt x="129" y="13"/>
                  <a:pt x="129" y="14"/>
                </a:cubicBezTo>
                <a:cubicBezTo>
                  <a:pt x="128" y="15"/>
                  <a:pt x="126" y="18"/>
                  <a:pt x="123" y="21"/>
                </a:cubicBezTo>
                <a:cubicBezTo>
                  <a:pt x="122" y="20"/>
                  <a:pt x="120" y="19"/>
                  <a:pt x="118" y="18"/>
                </a:cubicBezTo>
                <a:cubicBezTo>
                  <a:pt x="120" y="15"/>
                  <a:pt x="121" y="11"/>
                  <a:pt x="121" y="10"/>
                </a:cubicBezTo>
                <a:cubicBezTo>
                  <a:pt x="121" y="9"/>
                  <a:pt x="121" y="8"/>
                  <a:pt x="121" y="8"/>
                </a:cubicBezTo>
                <a:cubicBezTo>
                  <a:pt x="121" y="7"/>
                  <a:pt x="120" y="7"/>
                  <a:pt x="119" y="6"/>
                </a:cubicBezTo>
                <a:cubicBezTo>
                  <a:pt x="119" y="6"/>
                  <a:pt x="118" y="6"/>
                  <a:pt x="117" y="6"/>
                </a:cubicBezTo>
                <a:cubicBezTo>
                  <a:pt x="117" y="6"/>
                  <a:pt x="116" y="7"/>
                  <a:pt x="116" y="8"/>
                </a:cubicBezTo>
                <a:cubicBezTo>
                  <a:pt x="115" y="8"/>
                  <a:pt x="113" y="12"/>
                  <a:pt x="111" y="15"/>
                </a:cubicBezTo>
                <a:cubicBezTo>
                  <a:pt x="110" y="15"/>
                  <a:pt x="108" y="14"/>
                  <a:pt x="106" y="14"/>
                </a:cubicBezTo>
                <a:cubicBezTo>
                  <a:pt x="107" y="10"/>
                  <a:pt x="107" y="6"/>
                  <a:pt x="107" y="5"/>
                </a:cubicBezTo>
                <a:cubicBezTo>
                  <a:pt x="107" y="4"/>
                  <a:pt x="107" y="4"/>
                  <a:pt x="107" y="3"/>
                </a:cubicBezTo>
                <a:cubicBezTo>
                  <a:pt x="106" y="2"/>
                  <a:pt x="106" y="2"/>
                  <a:pt x="105" y="2"/>
                </a:cubicBezTo>
                <a:cubicBezTo>
                  <a:pt x="104" y="2"/>
                  <a:pt x="103" y="2"/>
                  <a:pt x="103" y="2"/>
                </a:cubicBezTo>
                <a:cubicBezTo>
                  <a:pt x="102" y="2"/>
                  <a:pt x="102" y="3"/>
                  <a:pt x="101" y="4"/>
                </a:cubicBezTo>
                <a:cubicBezTo>
                  <a:pt x="101" y="5"/>
                  <a:pt x="100" y="9"/>
                  <a:pt x="99" y="12"/>
                </a:cubicBezTo>
                <a:cubicBezTo>
                  <a:pt x="97" y="12"/>
                  <a:pt x="95" y="12"/>
                  <a:pt x="93" y="11"/>
                </a:cubicBezTo>
                <a:cubicBezTo>
                  <a:pt x="93" y="8"/>
                  <a:pt x="93" y="3"/>
                  <a:pt x="93" y="3"/>
                </a:cubicBezTo>
                <a:cubicBezTo>
                  <a:pt x="93" y="2"/>
                  <a:pt x="92" y="1"/>
                  <a:pt x="92" y="1"/>
                </a:cubicBezTo>
                <a:cubicBezTo>
                  <a:pt x="91" y="0"/>
                  <a:pt x="91" y="0"/>
                  <a:pt x="90" y="0"/>
                </a:cubicBezTo>
                <a:cubicBezTo>
                  <a:pt x="89" y="0"/>
                  <a:pt x="88" y="0"/>
                  <a:pt x="88" y="0"/>
                </a:cubicBezTo>
                <a:cubicBezTo>
                  <a:pt x="87" y="1"/>
                  <a:pt x="87" y="2"/>
                  <a:pt x="87" y="2"/>
                </a:cubicBezTo>
                <a:cubicBezTo>
                  <a:pt x="87" y="3"/>
                  <a:pt x="86" y="7"/>
                  <a:pt x="86" y="11"/>
                </a:cubicBezTo>
                <a:cubicBezTo>
                  <a:pt x="84" y="11"/>
                  <a:pt x="82" y="11"/>
                  <a:pt x="80" y="11"/>
                </a:cubicBezTo>
                <a:cubicBezTo>
                  <a:pt x="79" y="8"/>
                  <a:pt x="78" y="4"/>
                  <a:pt x="78" y="3"/>
                </a:cubicBezTo>
                <a:cubicBezTo>
                  <a:pt x="78" y="2"/>
                  <a:pt x="78" y="1"/>
                  <a:pt x="77" y="1"/>
                </a:cubicBezTo>
                <a:cubicBezTo>
                  <a:pt x="76" y="1"/>
                  <a:pt x="76" y="0"/>
                  <a:pt x="75" y="1"/>
                </a:cubicBezTo>
                <a:cubicBezTo>
                  <a:pt x="74" y="1"/>
                  <a:pt x="73" y="1"/>
                  <a:pt x="73" y="1"/>
                </a:cubicBezTo>
                <a:cubicBezTo>
                  <a:pt x="72" y="2"/>
                  <a:pt x="72" y="3"/>
                  <a:pt x="72" y="3"/>
                </a:cubicBezTo>
                <a:cubicBezTo>
                  <a:pt x="72" y="4"/>
                  <a:pt x="72" y="9"/>
                  <a:pt x="72" y="12"/>
                </a:cubicBezTo>
                <a:cubicBezTo>
                  <a:pt x="71" y="13"/>
                  <a:pt x="69" y="13"/>
                  <a:pt x="67" y="13"/>
                </a:cubicBezTo>
                <a:cubicBezTo>
                  <a:pt x="66" y="10"/>
                  <a:pt x="64" y="6"/>
                  <a:pt x="64" y="5"/>
                </a:cubicBezTo>
                <a:cubicBezTo>
                  <a:pt x="63" y="5"/>
                  <a:pt x="63" y="4"/>
                  <a:pt x="62" y="4"/>
                </a:cubicBezTo>
                <a:cubicBezTo>
                  <a:pt x="62" y="4"/>
                  <a:pt x="61" y="4"/>
                  <a:pt x="60" y="4"/>
                </a:cubicBezTo>
                <a:cubicBezTo>
                  <a:pt x="59" y="4"/>
                  <a:pt x="59" y="4"/>
                  <a:pt x="58" y="5"/>
                </a:cubicBezTo>
                <a:cubicBezTo>
                  <a:pt x="58" y="6"/>
                  <a:pt x="58" y="6"/>
                  <a:pt x="58" y="7"/>
                </a:cubicBezTo>
                <a:cubicBezTo>
                  <a:pt x="58" y="8"/>
                  <a:pt x="59" y="12"/>
                  <a:pt x="60" y="16"/>
                </a:cubicBezTo>
                <a:cubicBezTo>
                  <a:pt x="58" y="16"/>
                  <a:pt x="56" y="17"/>
                  <a:pt x="55" y="18"/>
                </a:cubicBezTo>
                <a:cubicBezTo>
                  <a:pt x="53" y="15"/>
                  <a:pt x="50" y="11"/>
                  <a:pt x="50" y="10"/>
                </a:cubicBezTo>
                <a:cubicBezTo>
                  <a:pt x="50" y="10"/>
                  <a:pt x="49" y="9"/>
                  <a:pt x="48" y="9"/>
                </a:cubicBezTo>
                <a:cubicBezTo>
                  <a:pt x="48" y="9"/>
                  <a:pt x="47" y="9"/>
                  <a:pt x="46" y="10"/>
                </a:cubicBezTo>
                <a:cubicBezTo>
                  <a:pt x="46" y="10"/>
                  <a:pt x="45" y="10"/>
                  <a:pt x="45" y="11"/>
                </a:cubicBezTo>
                <a:cubicBezTo>
                  <a:pt x="44" y="12"/>
                  <a:pt x="44" y="13"/>
                  <a:pt x="45" y="13"/>
                </a:cubicBezTo>
                <a:cubicBezTo>
                  <a:pt x="45" y="14"/>
                  <a:pt x="47" y="18"/>
                  <a:pt x="48" y="21"/>
                </a:cubicBezTo>
                <a:cubicBezTo>
                  <a:pt x="46" y="22"/>
                  <a:pt x="45" y="23"/>
                  <a:pt x="43" y="24"/>
                </a:cubicBezTo>
                <a:cubicBezTo>
                  <a:pt x="41" y="22"/>
                  <a:pt x="38" y="19"/>
                  <a:pt x="37" y="18"/>
                </a:cubicBezTo>
                <a:cubicBezTo>
                  <a:pt x="37" y="17"/>
                  <a:pt x="36" y="17"/>
                  <a:pt x="35" y="17"/>
                </a:cubicBezTo>
                <a:cubicBezTo>
                  <a:pt x="35" y="17"/>
                  <a:pt x="34" y="17"/>
                  <a:pt x="33" y="18"/>
                </a:cubicBezTo>
                <a:cubicBezTo>
                  <a:pt x="33" y="18"/>
                  <a:pt x="32" y="19"/>
                  <a:pt x="32" y="20"/>
                </a:cubicBezTo>
                <a:cubicBezTo>
                  <a:pt x="32" y="20"/>
                  <a:pt x="32" y="21"/>
                  <a:pt x="33" y="22"/>
                </a:cubicBezTo>
                <a:cubicBezTo>
                  <a:pt x="33" y="22"/>
                  <a:pt x="35" y="26"/>
                  <a:pt x="37" y="29"/>
                </a:cubicBezTo>
                <a:cubicBezTo>
                  <a:pt x="36" y="30"/>
                  <a:pt x="35" y="32"/>
                  <a:pt x="33" y="33"/>
                </a:cubicBezTo>
                <a:cubicBezTo>
                  <a:pt x="30" y="30"/>
                  <a:pt x="27" y="28"/>
                  <a:pt x="26" y="27"/>
                </a:cubicBezTo>
                <a:cubicBezTo>
                  <a:pt x="26" y="27"/>
                  <a:pt x="25" y="27"/>
                  <a:pt x="24" y="27"/>
                </a:cubicBezTo>
                <a:cubicBezTo>
                  <a:pt x="23" y="27"/>
                  <a:pt x="23" y="27"/>
                  <a:pt x="22" y="28"/>
                </a:cubicBezTo>
                <a:cubicBezTo>
                  <a:pt x="22" y="28"/>
                  <a:pt x="22" y="29"/>
                  <a:pt x="22" y="30"/>
                </a:cubicBezTo>
                <a:cubicBezTo>
                  <a:pt x="22" y="31"/>
                  <a:pt x="22" y="31"/>
                  <a:pt x="22" y="32"/>
                </a:cubicBezTo>
                <a:cubicBezTo>
                  <a:pt x="23" y="33"/>
                  <a:pt x="26" y="36"/>
                  <a:pt x="28" y="38"/>
                </a:cubicBezTo>
                <a:cubicBezTo>
                  <a:pt x="27" y="40"/>
                  <a:pt x="26" y="41"/>
                  <a:pt x="25" y="43"/>
                </a:cubicBezTo>
                <a:cubicBezTo>
                  <a:pt x="21" y="41"/>
                  <a:pt x="18" y="39"/>
                  <a:pt x="17" y="39"/>
                </a:cubicBezTo>
                <a:cubicBezTo>
                  <a:pt x="16" y="38"/>
                  <a:pt x="15" y="38"/>
                  <a:pt x="15" y="39"/>
                </a:cubicBezTo>
                <a:cubicBezTo>
                  <a:pt x="14" y="39"/>
                  <a:pt x="14" y="39"/>
                  <a:pt x="13" y="40"/>
                </a:cubicBezTo>
                <a:cubicBezTo>
                  <a:pt x="13" y="41"/>
                  <a:pt x="13" y="41"/>
                  <a:pt x="13" y="42"/>
                </a:cubicBezTo>
                <a:cubicBezTo>
                  <a:pt x="13" y="43"/>
                  <a:pt x="13" y="43"/>
                  <a:pt x="14" y="44"/>
                </a:cubicBezTo>
                <a:cubicBezTo>
                  <a:pt x="14" y="44"/>
                  <a:pt x="18" y="47"/>
                  <a:pt x="21" y="49"/>
                </a:cubicBezTo>
                <a:cubicBezTo>
                  <a:pt x="20" y="51"/>
                  <a:pt x="19" y="53"/>
                  <a:pt x="18" y="54"/>
                </a:cubicBezTo>
                <a:cubicBezTo>
                  <a:pt x="15" y="53"/>
                  <a:pt x="11" y="52"/>
                  <a:pt x="10" y="52"/>
                </a:cubicBezTo>
                <a:cubicBezTo>
                  <a:pt x="9" y="51"/>
                  <a:pt x="8" y="51"/>
                  <a:pt x="8" y="52"/>
                </a:cubicBezTo>
                <a:cubicBezTo>
                  <a:pt x="7" y="52"/>
                  <a:pt x="6" y="53"/>
                  <a:pt x="6" y="53"/>
                </a:cubicBezTo>
                <a:cubicBezTo>
                  <a:pt x="6" y="54"/>
                  <a:pt x="6" y="55"/>
                  <a:pt x="6" y="55"/>
                </a:cubicBezTo>
                <a:cubicBezTo>
                  <a:pt x="6" y="56"/>
                  <a:pt x="7" y="57"/>
                  <a:pt x="7" y="57"/>
                </a:cubicBezTo>
                <a:cubicBezTo>
                  <a:pt x="8" y="57"/>
                  <a:pt x="12" y="60"/>
                  <a:pt x="15" y="61"/>
                </a:cubicBezTo>
                <a:cubicBezTo>
                  <a:pt x="15" y="63"/>
                  <a:pt x="14" y="65"/>
                  <a:pt x="14" y="67"/>
                </a:cubicBezTo>
                <a:cubicBezTo>
                  <a:pt x="10" y="66"/>
                  <a:pt x="6" y="65"/>
                  <a:pt x="5" y="65"/>
                </a:cubicBezTo>
                <a:cubicBezTo>
                  <a:pt x="4" y="65"/>
                  <a:pt x="3" y="66"/>
                  <a:pt x="3" y="66"/>
                </a:cubicBezTo>
                <a:cubicBezTo>
                  <a:pt x="2" y="66"/>
                  <a:pt x="2" y="67"/>
                  <a:pt x="2" y="68"/>
                </a:cubicBezTo>
                <a:cubicBezTo>
                  <a:pt x="1" y="69"/>
                  <a:pt x="2" y="69"/>
                  <a:pt x="2" y="70"/>
                </a:cubicBezTo>
                <a:cubicBezTo>
                  <a:pt x="2" y="71"/>
                  <a:pt x="3" y="71"/>
                  <a:pt x="3" y="71"/>
                </a:cubicBezTo>
                <a:cubicBezTo>
                  <a:pt x="4" y="72"/>
                  <a:pt x="8" y="73"/>
                  <a:pt x="12" y="74"/>
                </a:cubicBezTo>
                <a:cubicBezTo>
                  <a:pt x="12" y="76"/>
                  <a:pt x="11" y="78"/>
                  <a:pt x="11" y="79"/>
                </a:cubicBezTo>
                <a:cubicBezTo>
                  <a:pt x="7" y="80"/>
                  <a:pt x="3" y="80"/>
                  <a:pt x="2" y="80"/>
                </a:cubicBezTo>
                <a:cubicBezTo>
                  <a:pt x="2" y="80"/>
                  <a:pt x="1" y="80"/>
                  <a:pt x="0" y="81"/>
                </a:cubicBezTo>
                <a:cubicBezTo>
                  <a:pt x="0" y="81"/>
                  <a:pt x="0" y="82"/>
                  <a:pt x="0" y="83"/>
                </a:cubicBezTo>
                <a:cubicBezTo>
                  <a:pt x="0" y="84"/>
                  <a:pt x="0" y="84"/>
                  <a:pt x="0" y="85"/>
                </a:cubicBezTo>
                <a:cubicBezTo>
                  <a:pt x="1" y="85"/>
                  <a:pt x="1" y="86"/>
                  <a:pt x="2" y="86"/>
                </a:cubicBezTo>
                <a:cubicBezTo>
                  <a:pt x="3" y="86"/>
                  <a:pt x="7" y="87"/>
                  <a:pt x="11" y="87"/>
                </a:cubicBezTo>
                <a:cubicBezTo>
                  <a:pt x="11" y="89"/>
                  <a:pt x="11" y="91"/>
                  <a:pt x="11" y="93"/>
                </a:cubicBezTo>
                <a:cubicBezTo>
                  <a:pt x="7" y="93"/>
                  <a:pt x="3" y="94"/>
                  <a:pt x="3" y="95"/>
                </a:cubicBezTo>
                <a:cubicBezTo>
                  <a:pt x="2" y="95"/>
                  <a:pt x="1" y="95"/>
                  <a:pt x="1" y="96"/>
                </a:cubicBezTo>
                <a:cubicBezTo>
                  <a:pt x="0" y="96"/>
                  <a:pt x="0" y="97"/>
                  <a:pt x="0" y="98"/>
                </a:cubicBezTo>
                <a:cubicBezTo>
                  <a:pt x="0" y="99"/>
                  <a:pt x="1" y="99"/>
                  <a:pt x="1" y="100"/>
                </a:cubicBezTo>
                <a:cubicBezTo>
                  <a:pt x="2" y="100"/>
                  <a:pt x="3" y="101"/>
                  <a:pt x="3" y="101"/>
                </a:cubicBezTo>
                <a:cubicBezTo>
                  <a:pt x="4" y="100"/>
                  <a:pt x="8" y="100"/>
                  <a:pt x="12" y="100"/>
                </a:cubicBezTo>
                <a:cubicBezTo>
                  <a:pt x="12" y="102"/>
                  <a:pt x="13" y="104"/>
                  <a:pt x="13" y="106"/>
                </a:cubicBezTo>
                <a:cubicBezTo>
                  <a:pt x="10" y="107"/>
                  <a:pt x="6" y="109"/>
                  <a:pt x="5" y="109"/>
                </a:cubicBezTo>
                <a:cubicBezTo>
                  <a:pt x="4" y="109"/>
                  <a:pt x="4" y="110"/>
                  <a:pt x="4" y="111"/>
                </a:cubicBezTo>
                <a:cubicBezTo>
                  <a:pt x="3" y="111"/>
                  <a:pt x="3" y="112"/>
                  <a:pt x="4" y="113"/>
                </a:cubicBezTo>
                <a:cubicBezTo>
                  <a:pt x="4" y="113"/>
                  <a:pt x="4" y="114"/>
                  <a:pt x="5" y="114"/>
                </a:cubicBezTo>
                <a:cubicBezTo>
                  <a:pt x="6" y="115"/>
                  <a:pt x="6" y="115"/>
                  <a:pt x="7" y="115"/>
                </a:cubicBezTo>
                <a:cubicBezTo>
                  <a:pt x="8" y="115"/>
                  <a:pt x="12" y="114"/>
                  <a:pt x="16" y="113"/>
                </a:cubicBezTo>
                <a:cubicBezTo>
                  <a:pt x="16" y="115"/>
                  <a:pt x="17" y="116"/>
                  <a:pt x="18" y="118"/>
                </a:cubicBezTo>
                <a:cubicBezTo>
                  <a:pt x="15" y="120"/>
                  <a:pt x="11" y="122"/>
                  <a:pt x="10" y="123"/>
                </a:cubicBezTo>
                <a:cubicBezTo>
                  <a:pt x="10" y="123"/>
                  <a:pt x="9" y="124"/>
                  <a:pt x="9" y="124"/>
                </a:cubicBezTo>
                <a:cubicBezTo>
                  <a:pt x="9" y="125"/>
                  <a:pt x="9" y="126"/>
                  <a:pt x="9" y="127"/>
                </a:cubicBezTo>
                <a:cubicBezTo>
                  <a:pt x="10" y="127"/>
                  <a:pt x="10" y="128"/>
                  <a:pt x="11" y="128"/>
                </a:cubicBezTo>
                <a:cubicBezTo>
                  <a:pt x="12" y="128"/>
                  <a:pt x="12" y="128"/>
                  <a:pt x="13" y="128"/>
                </a:cubicBezTo>
                <a:cubicBezTo>
                  <a:pt x="14" y="128"/>
                  <a:pt x="18" y="126"/>
                  <a:pt x="21" y="125"/>
                </a:cubicBezTo>
                <a:cubicBezTo>
                  <a:pt x="22" y="126"/>
                  <a:pt x="23" y="128"/>
                  <a:pt x="24" y="129"/>
                </a:cubicBezTo>
                <a:cubicBezTo>
                  <a:pt x="21" y="132"/>
                  <a:pt x="18" y="135"/>
                  <a:pt x="18" y="135"/>
                </a:cubicBezTo>
                <a:cubicBezTo>
                  <a:pt x="17" y="136"/>
                  <a:pt x="17" y="137"/>
                  <a:pt x="17" y="137"/>
                </a:cubicBezTo>
                <a:cubicBezTo>
                  <a:pt x="17" y="138"/>
                  <a:pt x="17" y="139"/>
                  <a:pt x="18" y="139"/>
                </a:cubicBezTo>
                <a:cubicBezTo>
                  <a:pt x="18" y="140"/>
                  <a:pt x="19" y="140"/>
                  <a:pt x="19" y="140"/>
                </a:cubicBezTo>
                <a:cubicBezTo>
                  <a:pt x="20" y="141"/>
                  <a:pt x="21" y="141"/>
                  <a:pt x="21" y="140"/>
                </a:cubicBezTo>
                <a:cubicBezTo>
                  <a:pt x="22" y="140"/>
                  <a:pt x="26" y="137"/>
                  <a:pt x="29" y="135"/>
                </a:cubicBezTo>
                <a:cubicBezTo>
                  <a:pt x="30" y="137"/>
                  <a:pt x="31" y="138"/>
                  <a:pt x="33" y="140"/>
                </a:cubicBezTo>
                <a:cubicBezTo>
                  <a:pt x="30" y="143"/>
                  <a:pt x="28" y="146"/>
                  <a:pt x="27" y="147"/>
                </a:cubicBezTo>
                <a:cubicBezTo>
                  <a:pt x="27" y="147"/>
                  <a:pt x="27" y="148"/>
                  <a:pt x="27" y="149"/>
                </a:cubicBezTo>
                <a:cubicBezTo>
                  <a:pt x="27" y="149"/>
                  <a:pt x="27" y="150"/>
                  <a:pt x="28" y="151"/>
                </a:cubicBezTo>
                <a:cubicBezTo>
                  <a:pt x="28" y="151"/>
                  <a:pt x="29" y="151"/>
                  <a:pt x="30" y="151"/>
                </a:cubicBezTo>
                <a:cubicBezTo>
                  <a:pt x="30" y="151"/>
                  <a:pt x="31" y="151"/>
                  <a:pt x="32" y="151"/>
                </a:cubicBezTo>
                <a:cubicBezTo>
                  <a:pt x="32" y="150"/>
                  <a:pt x="35" y="147"/>
                  <a:pt x="38" y="145"/>
                </a:cubicBezTo>
                <a:cubicBezTo>
                  <a:pt x="40" y="146"/>
                  <a:pt x="41" y="147"/>
                  <a:pt x="43" y="148"/>
                </a:cubicBezTo>
                <a:cubicBezTo>
                  <a:pt x="41" y="151"/>
                  <a:pt x="39" y="155"/>
                  <a:pt x="39" y="156"/>
                </a:cubicBezTo>
                <a:cubicBezTo>
                  <a:pt x="38" y="157"/>
                  <a:pt x="38" y="157"/>
                  <a:pt x="38" y="158"/>
                </a:cubicBezTo>
                <a:cubicBezTo>
                  <a:pt x="39" y="159"/>
                  <a:pt x="39" y="159"/>
                  <a:pt x="40" y="160"/>
                </a:cubicBezTo>
                <a:cubicBezTo>
                  <a:pt x="40" y="160"/>
                  <a:pt x="41" y="160"/>
                  <a:pt x="42" y="160"/>
                </a:cubicBezTo>
                <a:cubicBezTo>
                  <a:pt x="42" y="160"/>
                  <a:pt x="43" y="160"/>
                  <a:pt x="44" y="159"/>
                </a:cubicBezTo>
                <a:cubicBezTo>
                  <a:pt x="44" y="159"/>
                  <a:pt x="47" y="155"/>
                  <a:pt x="49" y="152"/>
                </a:cubicBezTo>
                <a:cubicBezTo>
                  <a:pt x="51" y="153"/>
                  <a:pt x="52" y="154"/>
                  <a:pt x="54" y="155"/>
                </a:cubicBezTo>
                <a:cubicBezTo>
                  <a:pt x="53" y="158"/>
                  <a:pt x="52" y="162"/>
                  <a:pt x="51" y="163"/>
                </a:cubicBezTo>
                <a:cubicBezTo>
                  <a:pt x="51" y="164"/>
                  <a:pt x="51" y="165"/>
                  <a:pt x="52" y="165"/>
                </a:cubicBezTo>
                <a:cubicBezTo>
                  <a:pt x="52" y="166"/>
                  <a:pt x="52" y="166"/>
                  <a:pt x="53" y="167"/>
                </a:cubicBezTo>
                <a:cubicBezTo>
                  <a:pt x="54" y="167"/>
                  <a:pt x="55" y="167"/>
                  <a:pt x="55" y="167"/>
                </a:cubicBezTo>
                <a:cubicBezTo>
                  <a:pt x="56" y="167"/>
                  <a:pt x="56" y="166"/>
                  <a:pt x="57" y="166"/>
                </a:cubicBezTo>
                <a:cubicBezTo>
                  <a:pt x="57" y="165"/>
                  <a:pt x="59" y="161"/>
                  <a:pt x="61" y="158"/>
                </a:cubicBezTo>
                <a:cubicBezTo>
                  <a:pt x="63" y="158"/>
                  <a:pt x="64" y="159"/>
                  <a:pt x="66" y="159"/>
                </a:cubicBezTo>
                <a:cubicBezTo>
                  <a:pt x="66" y="163"/>
                  <a:pt x="65" y="167"/>
                  <a:pt x="65" y="168"/>
                </a:cubicBezTo>
                <a:cubicBezTo>
                  <a:pt x="65" y="169"/>
                  <a:pt x="65" y="170"/>
                  <a:pt x="66" y="170"/>
                </a:cubicBezTo>
                <a:cubicBezTo>
                  <a:pt x="66" y="171"/>
                  <a:pt x="67" y="171"/>
                  <a:pt x="67" y="171"/>
                </a:cubicBezTo>
                <a:cubicBezTo>
                  <a:pt x="68" y="171"/>
                  <a:pt x="69" y="171"/>
                  <a:pt x="70" y="171"/>
                </a:cubicBezTo>
                <a:cubicBezTo>
                  <a:pt x="70" y="171"/>
                  <a:pt x="71" y="170"/>
                  <a:pt x="71" y="169"/>
                </a:cubicBezTo>
                <a:cubicBezTo>
                  <a:pt x="71" y="169"/>
                  <a:pt x="72" y="165"/>
                  <a:pt x="74" y="161"/>
                </a:cubicBezTo>
                <a:cubicBezTo>
                  <a:pt x="75" y="161"/>
                  <a:pt x="77" y="162"/>
                  <a:pt x="79" y="162"/>
                </a:cubicBezTo>
                <a:cubicBezTo>
                  <a:pt x="79" y="166"/>
                  <a:pt x="80" y="170"/>
                  <a:pt x="80" y="171"/>
                </a:cubicBezTo>
                <a:cubicBezTo>
                  <a:pt x="80" y="171"/>
                  <a:pt x="80" y="172"/>
                  <a:pt x="80" y="172"/>
                </a:cubicBezTo>
                <a:cubicBezTo>
                  <a:pt x="81" y="173"/>
                  <a:pt x="82" y="173"/>
                  <a:pt x="82" y="173"/>
                </a:cubicBezTo>
                <a:cubicBezTo>
                  <a:pt x="83" y="173"/>
                  <a:pt x="84" y="173"/>
                  <a:pt x="84" y="173"/>
                </a:cubicBezTo>
                <a:cubicBezTo>
                  <a:pt x="85" y="172"/>
                  <a:pt x="85" y="172"/>
                  <a:pt x="86" y="171"/>
                </a:cubicBezTo>
                <a:cubicBezTo>
                  <a:pt x="86" y="170"/>
                  <a:pt x="86" y="166"/>
                  <a:pt x="87" y="162"/>
                </a:cubicBezTo>
                <a:cubicBezTo>
                  <a:pt x="89" y="162"/>
                  <a:pt x="90" y="162"/>
                  <a:pt x="92" y="162"/>
                </a:cubicBezTo>
                <a:cubicBezTo>
                  <a:pt x="93" y="166"/>
                  <a:pt x="94" y="170"/>
                  <a:pt x="94" y="170"/>
                </a:cubicBezTo>
                <a:cubicBezTo>
                  <a:pt x="94" y="171"/>
                  <a:pt x="95" y="172"/>
                  <a:pt x="95" y="172"/>
                </a:cubicBezTo>
                <a:cubicBezTo>
                  <a:pt x="96" y="172"/>
                  <a:pt x="97" y="173"/>
                  <a:pt x="98" y="173"/>
                </a:cubicBezTo>
                <a:cubicBezTo>
                  <a:pt x="98" y="172"/>
                  <a:pt x="99" y="172"/>
                  <a:pt x="99" y="172"/>
                </a:cubicBezTo>
                <a:cubicBezTo>
                  <a:pt x="100" y="171"/>
                  <a:pt x="100" y="170"/>
                  <a:pt x="100" y="170"/>
                </a:cubicBezTo>
                <a:cubicBezTo>
                  <a:pt x="100" y="169"/>
                  <a:pt x="100" y="165"/>
                  <a:pt x="100" y="161"/>
                </a:cubicBezTo>
                <a:cubicBezTo>
                  <a:pt x="102" y="160"/>
                  <a:pt x="103" y="160"/>
                  <a:pt x="105" y="160"/>
                </a:cubicBezTo>
                <a:cubicBezTo>
                  <a:pt x="107" y="163"/>
                  <a:pt x="108" y="167"/>
                  <a:pt x="109" y="168"/>
                </a:cubicBezTo>
                <a:cubicBezTo>
                  <a:pt x="109" y="168"/>
                  <a:pt x="110" y="169"/>
                  <a:pt x="110" y="169"/>
                </a:cubicBezTo>
                <a:cubicBezTo>
                  <a:pt x="111" y="170"/>
                  <a:pt x="112" y="170"/>
                  <a:pt x="112" y="169"/>
                </a:cubicBezTo>
                <a:cubicBezTo>
                  <a:pt x="113" y="169"/>
                  <a:pt x="114" y="169"/>
                  <a:pt x="114" y="168"/>
                </a:cubicBezTo>
                <a:cubicBezTo>
                  <a:pt x="114" y="167"/>
                  <a:pt x="115" y="167"/>
                  <a:pt x="114" y="166"/>
                </a:cubicBezTo>
                <a:cubicBezTo>
                  <a:pt x="114" y="165"/>
                  <a:pt x="113" y="161"/>
                  <a:pt x="113" y="157"/>
                </a:cubicBezTo>
                <a:cubicBezTo>
                  <a:pt x="114" y="157"/>
                  <a:pt x="116" y="156"/>
                  <a:pt x="118" y="155"/>
                </a:cubicBezTo>
                <a:cubicBezTo>
                  <a:pt x="120" y="158"/>
                  <a:pt x="122" y="162"/>
                  <a:pt x="122" y="163"/>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1" name="Freeform 8"/>
          <p:cNvSpPr>
            <a:spLocks noEditPoints="1"/>
          </p:cNvSpPr>
          <p:nvPr/>
        </p:nvSpPr>
        <p:spPr bwMode="auto">
          <a:xfrm>
            <a:off x="12700" y="4070350"/>
            <a:ext cx="1057275" cy="1060450"/>
          </a:xfrm>
          <a:custGeom>
            <a:avLst/>
            <a:gdLst>
              <a:gd name="T0" fmla="*/ 287 w 299"/>
              <a:gd name="T1" fmla="*/ 118 h 300"/>
              <a:gd name="T2" fmla="*/ 242 w 299"/>
              <a:gd name="T3" fmla="*/ 95 h 300"/>
              <a:gd name="T4" fmla="*/ 270 w 299"/>
              <a:gd name="T5" fmla="*/ 64 h 300"/>
              <a:gd name="T6" fmla="*/ 261 w 299"/>
              <a:gd name="T7" fmla="*/ 52 h 300"/>
              <a:gd name="T8" fmla="*/ 225 w 299"/>
              <a:gd name="T9" fmla="*/ 72 h 300"/>
              <a:gd name="T10" fmla="*/ 212 w 299"/>
              <a:gd name="T11" fmla="*/ 23 h 300"/>
              <a:gd name="T12" fmla="*/ 205 w 299"/>
              <a:gd name="T13" fmla="*/ 10 h 300"/>
              <a:gd name="T14" fmla="*/ 191 w 299"/>
              <a:gd name="T15" fmla="*/ 15 h 300"/>
              <a:gd name="T16" fmla="*/ 148 w 299"/>
              <a:gd name="T17" fmla="*/ 39 h 300"/>
              <a:gd name="T18" fmla="*/ 136 w 299"/>
              <a:gd name="T19" fmla="*/ 2 h 300"/>
              <a:gd name="T20" fmla="*/ 120 w 299"/>
              <a:gd name="T21" fmla="*/ 4 h 300"/>
              <a:gd name="T22" fmla="*/ 119 w 299"/>
              <a:gd name="T23" fmla="*/ 43 h 300"/>
              <a:gd name="T24" fmla="*/ 71 w 299"/>
              <a:gd name="T25" fmla="*/ 32 h 300"/>
              <a:gd name="T26" fmla="*/ 56 w 299"/>
              <a:gd name="T27" fmla="*/ 31 h 300"/>
              <a:gd name="T28" fmla="*/ 53 w 299"/>
              <a:gd name="T29" fmla="*/ 46 h 300"/>
              <a:gd name="T30" fmla="*/ 55 w 299"/>
              <a:gd name="T31" fmla="*/ 96 h 300"/>
              <a:gd name="T32" fmla="*/ 15 w 299"/>
              <a:gd name="T33" fmla="*/ 88 h 300"/>
              <a:gd name="T34" fmla="*/ 9 w 299"/>
              <a:gd name="T35" fmla="*/ 102 h 300"/>
              <a:gd name="T36" fmla="*/ 44 w 299"/>
              <a:gd name="T37" fmla="*/ 124 h 300"/>
              <a:gd name="T38" fmla="*/ 8 w 299"/>
              <a:gd name="T39" fmla="*/ 159 h 300"/>
              <a:gd name="T40" fmla="*/ 0 w 299"/>
              <a:gd name="T41" fmla="*/ 171 h 300"/>
              <a:gd name="T42" fmla="*/ 12 w 299"/>
              <a:gd name="T43" fmla="*/ 181 h 300"/>
              <a:gd name="T44" fmla="*/ 56 w 299"/>
              <a:gd name="T45" fmla="*/ 205 h 300"/>
              <a:gd name="T46" fmla="*/ 28 w 299"/>
              <a:gd name="T47" fmla="*/ 236 h 300"/>
              <a:gd name="T48" fmla="*/ 38 w 299"/>
              <a:gd name="T49" fmla="*/ 248 h 300"/>
              <a:gd name="T50" fmla="*/ 73 w 299"/>
              <a:gd name="T51" fmla="*/ 228 h 300"/>
              <a:gd name="T52" fmla="*/ 86 w 299"/>
              <a:gd name="T53" fmla="*/ 276 h 300"/>
              <a:gd name="T54" fmla="*/ 93 w 299"/>
              <a:gd name="T55" fmla="*/ 290 h 300"/>
              <a:gd name="T56" fmla="*/ 108 w 299"/>
              <a:gd name="T57" fmla="*/ 285 h 300"/>
              <a:gd name="T58" fmla="*/ 151 w 299"/>
              <a:gd name="T59" fmla="*/ 261 h 300"/>
              <a:gd name="T60" fmla="*/ 163 w 299"/>
              <a:gd name="T61" fmla="*/ 298 h 300"/>
              <a:gd name="T62" fmla="*/ 178 w 299"/>
              <a:gd name="T63" fmla="*/ 296 h 300"/>
              <a:gd name="T64" fmla="*/ 179 w 299"/>
              <a:gd name="T65" fmla="*/ 257 h 300"/>
              <a:gd name="T66" fmla="*/ 227 w 299"/>
              <a:gd name="T67" fmla="*/ 268 h 300"/>
              <a:gd name="T68" fmla="*/ 242 w 299"/>
              <a:gd name="T69" fmla="*/ 269 h 300"/>
              <a:gd name="T70" fmla="*/ 245 w 299"/>
              <a:gd name="T71" fmla="*/ 254 h 300"/>
              <a:gd name="T72" fmla="*/ 244 w 299"/>
              <a:gd name="T73" fmla="*/ 204 h 300"/>
              <a:gd name="T74" fmla="*/ 284 w 299"/>
              <a:gd name="T75" fmla="*/ 212 h 300"/>
              <a:gd name="T76" fmla="*/ 289 w 299"/>
              <a:gd name="T77" fmla="*/ 198 h 300"/>
              <a:gd name="T78" fmla="*/ 254 w 299"/>
              <a:gd name="T79" fmla="*/ 176 h 300"/>
              <a:gd name="T80" fmla="*/ 290 w 299"/>
              <a:gd name="T81" fmla="*/ 141 h 300"/>
              <a:gd name="T82" fmla="*/ 298 w 299"/>
              <a:gd name="T83" fmla="*/ 129 h 300"/>
              <a:gd name="T84" fmla="*/ 161 w 299"/>
              <a:gd name="T85" fmla="*/ 231 h 300"/>
              <a:gd name="T86" fmla="*/ 138 w 299"/>
              <a:gd name="T87" fmla="*/ 69 h 300"/>
              <a:gd name="T88" fmla="*/ 161 w 299"/>
              <a:gd name="T89" fmla="*/ 23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9" h="300">
                <a:moveTo>
                  <a:pt x="294" y="121"/>
                </a:moveTo>
                <a:cubicBezTo>
                  <a:pt x="292" y="120"/>
                  <a:pt x="290" y="118"/>
                  <a:pt x="287" y="118"/>
                </a:cubicBezTo>
                <a:cubicBezTo>
                  <a:pt x="283" y="119"/>
                  <a:pt x="267" y="119"/>
                  <a:pt x="252" y="120"/>
                </a:cubicBezTo>
                <a:cubicBezTo>
                  <a:pt x="250" y="111"/>
                  <a:pt x="247" y="103"/>
                  <a:pt x="242" y="95"/>
                </a:cubicBezTo>
                <a:cubicBezTo>
                  <a:pt x="253" y="85"/>
                  <a:pt x="265" y="74"/>
                  <a:pt x="267" y="72"/>
                </a:cubicBezTo>
                <a:cubicBezTo>
                  <a:pt x="269" y="70"/>
                  <a:pt x="270" y="67"/>
                  <a:pt x="270" y="64"/>
                </a:cubicBezTo>
                <a:cubicBezTo>
                  <a:pt x="270" y="62"/>
                  <a:pt x="269" y="59"/>
                  <a:pt x="268" y="57"/>
                </a:cubicBezTo>
                <a:cubicBezTo>
                  <a:pt x="266" y="54"/>
                  <a:pt x="263" y="53"/>
                  <a:pt x="261" y="52"/>
                </a:cubicBezTo>
                <a:cubicBezTo>
                  <a:pt x="258" y="52"/>
                  <a:pt x="255" y="52"/>
                  <a:pt x="253" y="54"/>
                </a:cubicBezTo>
                <a:cubicBezTo>
                  <a:pt x="250" y="56"/>
                  <a:pt x="237" y="64"/>
                  <a:pt x="225" y="72"/>
                </a:cubicBezTo>
                <a:cubicBezTo>
                  <a:pt x="218" y="65"/>
                  <a:pt x="211" y="59"/>
                  <a:pt x="203" y="54"/>
                </a:cubicBezTo>
                <a:cubicBezTo>
                  <a:pt x="207" y="41"/>
                  <a:pt x="211" y="26"/>
                  <a:pt x="212" y="23"/>
                </a:cubicBezTo>
                <a:cubicBezTo>
                  <a:pt x="213" y="21"/>
                  <a:pt x="212" y="18"/>
                  <a:pt x="211" y="15"/>
                </a:cubicBezTo>
                <a:cubicBezTo>
                  <a:pt x="210" y="13"/>
                  <a:pt x="208" y="11"/>
                  <a:pt x="205" y="10"/>
                </a:cubicBezTo>
                <a:cubicBezTo>
                  <a:pt x="202" y="9"/>
                  <a:pt x="200" y="9"/>
                  <a:pt x="197" y="10"/>
                </a:cubicBezTo>
                <a:cubicBezTo>
                  <a:pt x="194" y="10"/>
                  <a:pt x="192" y="12"/>
                  <a:pt x="191" y="15"/>
                </a:cubicBezTo>
                <a:cubicBezTo>
                  <a:pt x="189" y="18"/>
                  <a:pt x="183" y="30"/>
                  <a:pt x="176" y="43"/>
                </a:cubicBezTo>
                <a:cubicBezTo>
                  <a:pt x="167" y="40"/>
                  <a:pt x="158" y="39"/>
                  <a:pt x="148" y="39"/>
                </a:cubicBezTo>
                <a:cubicBezTo>
                  <a:pt x="145" y="25"/>
                  <a:pt x="141" y="12"/>
                  <a:pt x="141" y="9"/>
                </a:cubicBezTo>
                <a:cubicBezTo>
                  <a:pt x="140" y="6"/>
                  <a:pt x="138" y="4"/>
                  <a:pt x="136" y="2"/>
                </a:cubicBezTo>
                <a:cubicBezTo>
                  <a:pt x="133" y="1"/>
                  <a:pt x="131" y="0"/>
                  <a:pt x="128" y="1"/>
                </a:cubicBezTo>
                <a:cubicBezTo>
                  <a:pt x="125" y="1"/>
                  <a:pt x="122" y="2"/>
                  <a:pt x="120" y="4"/>
                </a:cubicBezTo>
                <a:cubicBezTo>
                  <a:pt x="119" y="6"/>
                  <a:pt x="118" y="9"/>
                  <a:pt x="118" y="12"/>
                </a:cubicBezTo>
                <a:cubicBezTo>
                  <a:pt x="118" y="15"/>
                  <a:pt x="118" y="29"/>
                  <a:pt x="119" y="43"/>
                </a:cubicBezTo>
                <a:cubicBezTo>
                  <a:pt x="110" y="46"/>
                  <a:pt x="101" y="50"/>
                  <a:pt x="93" y="55"/>
                </a:cubicBezTo>
                <a:cubicBezTo>
                  <a:pt x="83" y="45"/>
                  <a:pt x="73" y="34"/>
                  <a:pt x="71" y="32"/>
                </a:cubicBezTo>
                <a:cubicBezTo>
                  <a:pt x="69" y="30"/>
                  <a:pt x="67" y="29"/>
                  <a:pt x="64" y="29"/>
                </a:cubicBezTo>
                <a:cubicBezTo>
                  <a:pt x="61" y="29"/>
                  <a:pt x="58" y="29"/>
                  <a:pt x="56" y="31"/>
                </a:cubicBezTo>
                <a:cubicBezTo>
                  <a:pt x="54" y="33"/>
                  <a:pt x="52" y="36"/>
                  <a:pt x="52" y="38"/>
                </a:cubicBezTo>
                <a:cubicBezTo>
                  <a:pt x="51" y="41"/>
                  <a:pt x="51" y="44"/>
                  <a:pt x="53" y="46"/>
                </a:cubicBezTo>
                <a:cubicBezTo>
                  <a:pt x="55" y="49"/>
                  <a:pt x="63" y="62"/>
                  <a:pt x="70" y="73"/>
                </a:cubicBezTo>
                <a:cubicBezTo>
                  <a:pt x="64" y="80"/>
                  <a:pt x="59" y="88"/>
                  <a:pt x="55" y="96"/>
                </a:cubicBezTo>
                <a:cubicBezTo>
                  <a:pt x="41" y="92"/>
                  <a:pt x="26" y="88"/>
                  <a:pt x="23" y="87"/>
                </a:cubicBezTo>
                <a:cubicBezTo>
                  <a:pt x="20" y="86"/>
                  <a:pt x="17" y="86"/>
                  <a:pt x="15" y="88"/>
                </a:cubicBezTo>
                <a:cubicBezTo>
                  <a:pt x="12" y="89"/>
                  <a:pt x="10" y="91"/>
                  <a:pt x="9" y="94"/>
                </a:cubicBezTo>
                <a:cubicBezTo>
                  <a:pt x="8" y="97"/>
                  <a:pt x="8" y="100"/>
                  <a:pt x="9" y="102"/>
                </a:cubicBezTo>
                <a:cubicBezTo>
                  <a:pt x="10" y="105"/>
                  <a:pt x="12" y="107"/>
                  <a:pt x="14" y="108"/>
                </a:cubicBezTo>
                <a:cubicBezTo>
                  <a:pt x="17" y="110"/>
                  <a:pt x="31" y="117"/>
                  <a:pt x="44" y="124"/>
                </a:cubicBezTo>
                <a:cubicBezTo>
                  <a:pt x="42" y="132"/>
                  <a:pt x="41" y="141"/>
                  <a:pt x="42" y="151"/>
                </a:cubicBezTo>
                <a:cubicBezTo>
                  <a:pt x="27" y="154"/>
                  <a:pt x="11" y="158"/>
                  <a:pt x="8" y="159"/>
                </a:cubicBezTo>
                <a:cubicBezTo>
                  <a:pt x="5" y="159"/>
                  <a:pt x="3" y="161"/>
                  <a:pt x="2" y="163"/>
                </a:cubicBezTo>
                <a:cubicBezTo>
                  <a:pt x="0" y="166"/>
                  <a:pt x="0" y="169"/>
                  <a:pt x="0" y="171"/>
                </a:cubicBezTo>
                <a:cubicBezTo>
                  <a:pt x="0" y="174"/>
                  <a:pt x="2" y="177"/>
                  <a:pt x="4" y="179"/>
                </a:cubicBezTo>
                <a:cubicBezTo>
                  <a:pt x="6" y="181"/>
                  <a:pt x="9" y="182"/>
                  <a:pt x="12" y="181"/>
                </a:cubicBezTo>
                <a:cubicBezTo>
                  <a:pt x="15" y="181"/>
                  <a:pt x="31" y="181"/>
                  <a:pt x="46" y="180"/>
                </a:cubicBezTo>
                <a:cubicBezTo>
                  <a:pt x="48" y="189"/>
                  <a:pt x="52" y="197"/>
                  <a:pt x="56" y="205"/>
                </a:cubicBezTo>
                <a:cubicBezTo>
                  <a:pt x="45" y="215"/>
                  <a:pt x="34" y="226"/>
                  <a:pt x="31" y="228"/>
                </a:cubicBezTo>
                <a:cubicBezTo>
                  <a:pt x="29" y="230"/>
                  <a:pt x="28" y="233"/>
                  <a:pt x="28" y="236"/>
                </a:cubicBezTo>
                <a:cubicBezTo>
                  <a:pt x="28" y="238"/>
                  <a:pt x="29" y="241"/>
                  <a:pt x="31" y="243"/>
                </a:cubicBezTo>
                <a:cubicBezTo>
                  <a:pt x="32" y="246"/>
                  <a:pt x="35" y="247"/>
                  <a:pt x="38" y="248"/>
                </a:cubicBezTo>
                <a:cubicBezTo>
                  <a:pt x="40" y="248"/>
                  <a:pt x="43" y="248"/>
                  <a:pt x="46" y="246"/>
                </a:cubicBezTo>
                <a:cubicBezTo>
                  <a:pt x="48" y="244"/>
                  <a:pt x="61" y="236"/>
                  <a:pt x="73" y="228"/>
                </a:cubicBezTo>
                <a:cubicBezTo>
                  <a:pt x="80" y="235"/>
                  <a:pt x="87" y="241"/>
                  <a:pt x="95" y="246"/>
                </a:cubicBezTo>
                <a:cubicBezTo>
                  <a:pt x="91" y="259"/>
                  <a:pt x="87" y="274"/>
                  <a:pt x="86" y="276"/>
                </a:cubicBezTo>
                <a:cubicBezTo>
                  <a:pt x="85" y="279"/>
                  <a:pt x="86" y="282"/>
                  <a:pt x="87" y="285"/>
                </a:cubicBezTo>
                <a:cubicBezTo>
                  <a:pt x="88" y="287"/>
                  <a:pt x="90" y="289"/>
                  <a:pt x="93" y="290"/>
                </a:cubicBezTo>
                <a:cubicBezTo>
                  <a:pt x="96" y="291"/>
                  <a:pt x="99" y="291"/>
                  <a:pt x="101" y="290"/>
                </a:cubicBezTo>
                <a:cubicBezTo>
                  <a:pt x="104" y="290"/>
                  <a:pt x="106" y="288"/>
                  <a:pt x="108" y="285"/>
                </a:cubicBezTo>
                <a:cubicBezTo>
                  <a:pt x="109" y="282"/>
                  <a:pt x="116" y="270"/>
                  <a:pt x="122" y="257"/>
                </a:cubicBezTo>
                <a:cubicBezTo>
                  <a:pt x="131" y="260"/>
                  <a:pt x="141" y="261"/>
                  <a:pt x="151" y="261"/>
                </a:cubicBezTo>
                <a:cubicBezTo>
                  <a:pt x="154" y="275"/>
                  <a:pt x="157" y="288"/>
                  <a:pt x="158" y="291"/>
                </a:cubicBezTo>
                <a:cubicBezTo>
                  <a:pt x="158" y="294"/>
                  <a:pt x="160" y="296"/>
                  <a:pt x="163" y="298"/>
                </a:cubicBezTo>
                <a:cubicBezTo>
                  <a:pt x="165" y="299"/>
                  <a:pt x="168" y="300"/>
                  <a:pt x="171" y="299"/>
                </a:cubicBezTo>
                <a:cubicBezTo>
                  <a:pt x="174" y="299"/>
                  <a:pt x="176" y="298"/>
                  <a:pt x="178" y="296"/>
                </a:cubicBezTo>
                <a:cubicBezTo>
                  <a:pt x="180" y="294"/>
                  <a:pt x="181" y="291"/>
                  <a:pt x="181" y="288"/>
                </a:cubicBezTo>
                <a:cubicBezTo>
                  <a:pt x="180" y="285"/>
                  <a:pt x="180" y="271"/>
                  <a:pt x="179" y="257"/>
                </a:cubicBezTo>
                <a:cubicBezTo>
                  <a:pt x="189" y="254"/>
                  <a:pt x="197" y="251"/>
                  <a:pt x="206" y="245"/>
                </a:cubicBezTo>
                <a:cubicBezTo>
                  <a:pt x="215" y="255"/>
                  <a:pt x="225" y="266"/>
                  <a:pt x="227" y="268"/>
                </a:cubicBezTo>
                <a:cubicBezTo>
                  <a:pt x="229" y="270"/>
                  <a:pt x="232" y="271"/>
                  <a:pt x="234" y="271"/>
                </a:cubicBezTo>
                <a:cubicBezTo>
                  <a:pt x="237" y="271"/>
                  <a:pt x="240" y="271"/>
                  <a:pt x="242" y="269"/>
                </a:cubicBezTo>
                <a:cubicBezTo>
                  <a:pt x="245" y="267"/>
                  <a:pt x="246" y="264"/>
                  <a:pt x="247" y="262"/>
                </a:cubicBezTo>
                <a:cubicBezTo>
                  <a:pt x="247" y="259"/>
                  <a:pt x="247" y="256"/>
                  <a:pt x="245" y="254"/>
                </a:cubicBezTo>
                <a:cubicBezTo>
                  <a:pt x="243" y="251"/>
                  <a:pt x="235" y="238"/>
                  <a:pt x="228" y="227"/>
                </a:cubicBezTo>
                <a:cubicBezTo>
                  <a:pt x="234" y="220"/>
                  <a:pt x="239" y="212"/>
                  <a:pt x="244" y="204"/>
                </a:cubicBezTo>
                <a:cubicBezTo>
                  <a:pt x="258" y="208"/>
                  <a:pt x="272" y="212"/>
                  <a:pt x="275" y="213"/>
                </a:cubicBezTo>
                <a:cubicBezTo>
                  <a:pt x="278" y="214"/>
                  <a:pt x="281" y="213"/>
                  <a:pt x="284" y="212"/>
                </a:cubicBezTo>
                <a:cubicBezTo>
                  <a:pt x="286" y="211"/>
                  <a:pt x="288" y="209"/>
                  <a:pt x="289" y="206"/>
                </a:cubicBezTo>
                <a:cubicBezTo>
                  <a:pt x="290" y="203"/>
                  <a:pt x="290" y="201"/>
                  <a:pt x="289" y="198"/>
                </a:cubicBezTo>
                <a:cubicBezTo>
                  <a:pt x="288" y="195"/>
                  <a:pt x="287" y="193"/>
                  <a:pt x="284" y="192"/>
                </a:cubicBezTo>
                <a:cubicBezTo>
                  <a:pt x="281" y="190"/>
                  <a:pt x="267" y="183"/>
                  <a:pt x="254" y="176"/>
                </a:cubicBezTo>
                <a:cubicBezTo>
                  <a:pt x="256" y="168"/>
                  <a:pt x="257" y="159"/>
                  <a:pt x="257" y="149"/>
                </a:cubicBezTo>
                <a:cubicBezTo>
                  <a:pt x="271" y="146"/>
                  <a:pt x="287" y="142"/>
                  <a:pt x="290" y="141"/>
                </a:cubicBezTo>
                <a:cubicBezTo>
                  <a:pt x="293" y="141"/>
                  <a:pt x="295" y="139"/>
                  <a:pt x="297" y="137"/>
                </a:cubicBezTo>
                <a:cubicBezTo>
                  <a:pt x="298" y="134"/>
                  <a:pt x="299" y="131"/>
                  <a:pt x="298" y="129"/>
                </a:cubicBezTo>
                <a:cubicBezTo>
                  <a:pt x="298" y="126"/>
                  <a:pt x="297" y="123"/>
                  <a:pt x="294" y="121"/>
                </a:cubicBezTo>
                <a:close/>
                <a:moveTo>
                  <a:pt x="161" y="231"/>
                </a:moveTo>
                <a:cubicBezTo>
                  <a:pt x="118" y="237"/>
                  <a:pt x="78" y="206"/>
                  <a:pt x="71" y="161"/>
                </a:cubicBezTo>
                <a:cubicBezTo>
                  <a:pt x="65" y="117"/>
                  <a:pt x="95" y="76"/>
                  <a:pt x="138" y="69"/>
                </a:cubicBezTo>
                <a:cubicBezTo>
                  <a:pt x="180" y="63"/>
                  <a:pt x="220" y="94"/>
                  <a:pt x="227" y="139"/>
                </a:cubicBezTo>
                <a:cubicBezTo>
                  <a:pt x="233" y="183"/>
                  <a:pt x="204" y="224"/>
                  <a:pt x="161" y="231"/>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2" name="Freeform 9"/>
          <p:cNvSpPr>
            <a:spLocks noEditPoints="1"/>
          </p:cNvSpPr>
          <p:nvPr/>
        </p:nvSpPr>
        <p:spPr bwMode="auto">
          <a:xfrm>
            <a:off x="1506538" y="1974850"/>
            <a:ext cx="998538" cy="1000125"/>
          </a:xfrm>
          <a:custGeom>
            <a:avLst/>
            <a:gdLst>
              <a:gd name="T0" fmla="*/ 222 w 282"/>
              <a:gd name="T1" fmla="*/ 257 h 283"/>
              <a:gd name="T2" fmla="*/ 222 w 282"/>
              <a:gd name="T3" fmla="*/ 245 h 283"/>
              <a:gd name="T4" fmla="*/ 205 w 282"/>
              <a:gd name="T5" fmla="*/ 209 h 283"/>
              <a:gd name="T6" fmla="*/ 224 w 282"/>
              <a:gd name="T7" fmla="*/ 184 h 283"/>
              <a:gd name="T8" fmla="*/ 263 w 282"/>
              <a:gd name="T9" fmla="*/ 190 h 283"/>
              <a:gd name="T10" fmla="*/ 274 w 282"/>
              <a:gd name="T11" fmla="*/ 187 h 283"/>
              <a:gd name="T12" fmla="*/ 281 w 282"/>
              <a:gd name="T13" fmla="*/ 177 h 283"/>
              <a:gd name="T14" fmla="*/ 280 w 282"/>
              <a:gd name="T15" fmla="*/ 165 h 283"/>
              <a:gd name="T16" fmla="*/ 271 w 282"/>
              <a:gd name="T17" fmla="*/ 157 h 283"/>
              <a:gd name="T18" fmla="*/ 234 w 282"/>
              <a:gd name="T19" fmla="*/ 144 h 283"/>
              <a:gd name="T20" fmla="*/ 230 w 282"/>
              <a:gd name="T21" fmla="*/ 113 h 283"/>
              <a:gd name="T22" fmla="*/ 261 w 282"/>
              <a:gd name="T23" fmla="*/ 90 h 283"/>
              <a:gd name="T24" fmla="*/ 268 w 282"/>
              <a:gd name="T25" fmla="*/ 79 h 283"/>
              <a:gd name="T26" fmla="*/ 265 w 282"/>
              <a:gd name="T27" fmla="*/ 68 h 283"/>
              <a:gd name="T28" fmla="*/ 256 w 282"/>
              <a:gd name="T29" fmla="*/ 60 h 283"/>
              <a:gd name="T30" fmla="*/ 244 w 282"/>
              <a:gd name="T31" fmla="*/ 60 h 283"/>
              <a:gd name="T32" fmla="*/ 209 w 282"/>
              <a:gd name="T33" fmla="*/ 77 h 283"/>
              <a:gd name="T34" fmla="*/ 184 w 282"/>
              <a:gd name="T35" fmla="*/ 58 h 283"/>
              <a:gd name="T36" fmla="*/ 190 w 282"/>
              <a:gd name="T37" fmla="*/ 19 h 283"/>
              <a:gd name="T38" fmla="*/ 187 w 282"/>
              <a:gd name="T39" fmla="*/ 8 h 283"/>
              <a:gd name="T40" fmla="*/ 177 w 282"/>
              <a:gd name="T41" fmla="*/ 1 h 283"/>
              <a:gd name="T42" fmla="*/ 165 w 282"/>
              <a:gd name="T43" fmla="*/ 2 h 283"/>
              <a:gd name="T44" fmla="*/ 157 w 282"/>
              <a:gd name="T45" fmla="*/ 11 h 283"/>
              <a:gd name="T46" fmla="*/ 144 w 282"/>
              <a:gd name="T47" fmla="*/ 48 h 283"/>
              <a:gd name="T48" fmla="*/ 113 w 282"/>
              <a:gd name="T49" fmla="*/ 52 h 283"/>
              <a:gd name="T50" fmla="*/ 90 w 282"/>
              <a:gd name="T51" fmla="*/ 20 h 283"/>
              <a:gd name="T52" fmla="*/ 79 w 282"/>
              <a:gd name="T53" fmla="*/ 14 h 283"/>
              <a:gd name="T54" fmla="*/ 67 w 282"/>
              <a:gd name="T55" fmla="*/ 16 h 283"/>
              <a:gd name="T56" fmla="*/ 60 w 282"/>
              <a:gd name="T57" fmla="*/ 26 h 283"/>
              <a:gd name="T58" fmla="*/ 60 w 282"/>
              <a:gd name="T59" fmla="*/ 38 h 283"/>
              <a:gd name="T60" fmla="*/ 77 w 282"/>
              <a:gd name="T61" fmla="*/ 73 h 283"/>
              <a:gd name="T62" fmla="*/ 58 w 282"/>
              <a:gd name="T63" fmla="*/ 98 h 283"/>
              <a:gd name="T64" fmla="*/ 19 w 282"/>
              <a:gd name="T65" fmla="*/ 92 h 283"/>
              <a:gd name="T66" fmla="*/ 8 w 282"/>
              <a:gd name="T67" fmla="*/ 95 h 283"/>
              <a:gd name="T68" fmla="*/ 1 w 282"/>
              <a:gd name="T69" fmla="*/ 105 h 283"/>
              <a:gd name="T70" fmla="*/ 2 w 282"/>
              <a:gd name="T71" fmla="*/ 117 h 283"/>
              <a:gd name="T72" fmla="*/ 11 w 282"/>
              <a:gd name="T73" fmla="*/ 125 h 283"/>
              <a:gd name="T74" fmla="*/ 48 w 282"/>
              <a:gd name="T75" fmla="*/ 139 h 283"/>
              <a:gd name="T76" fmla="*/ 52 w 282"/>
              <a:gd name="T77" fmla="*/ 170 h 283"/>
              <a:gd name="T78" fmla="*/ 20 w 282"/>
              <a:gd name="T79" fmla="*/ 193 h 283"/>
              <a:gd name="T80" fmla="*/ 14 w 282"/>
              <a:gd name="T81" fmla="*/ 203 h 283"/>
              <a:gd name="T82" fmla="*/ 16 w 282"/>
              <a:gd name="T83" fmla="*/ 215 h 283"/>
              <a:gd name="T84" fmla="*/ 26 w 282"/>
              <a:gd name="T85" fmla="*/ 222 h 283"/>
              <a:gd name="T86" fmla="*/ 38 w 282"/>
              <a:gd name="T87" fmla="*/ 222 h 283"/>
              <a:gd name="T88" fmla="*/ 73 w 282"/>
              <a:gd name="T89" fmla="*/ 205 h 283"/>
              <a:gd name="T90" fmla="*/ 98 w 282"/>
              <a:gd name="T91" fmla="*/ 224 h 283"/>
              <a:gd name="T92" fmla="*/ 92 w 282"/>
              <a:gd name="T93" fmla="*/ 263 h 283"/>
              <a:gd name="T94" fmla="*/ 95 w 282"/>
              <a:gd name="T95" fmla="*/ 275 h 283"/>
              <a:gd name="T96" fmla="*/ 105 w 282"/>
              <a:gd name="T97" fmla="*/ 282 h 283"/>
              <a:gd name="T98" fmla="*/ 117 w 282"/>
              <a:gd name="T99" fmla="*/ 280 h 283"/>
              <a:gd name="T100" fmla="*/ 125 w 282"/>
              <a:gd name="T101" fmla="*/ 272 h 283"/>
              <a:gd name="T102" fmla="*/ 138 w 282"/>
              <a:gd name="T103" fmla="*/ 234 h 283"/>
              <a:gd name="T104" fmla="*/ 169 w 282"/>
              <a:gd name="T105" fmla="*/ 230 h 283"/>
              <a:gd name="T106" fmla="*/ 192 w 282"/>
              <a:gd name="T107" fmla="*/ 262 h 283"/>
              <a:gd name="T108" fmla="*/ 203 w 282"/>
              <a:gd name="T109" fmla="*/ 268 h 283"/>
              <a:gd name="T110" fmla="*/ 214 w 282"/>
              <a:gd name="T111" fmla="*/ 266 h 283"/>
              <a:gd name="T112" fmla="*/ 222 w 282"/>
              <a:gd name="T113" fmla="*/ 257 h 283"/>
              <a:gd name="T114" fmla="*/ 169 w 282"/>
              <a:gd name="T115" fmla="*/ 189 h 283"/>
              <a:gd name="T116" fmla="*/ 93 w 282"/>
              <a:gd name="T117" fmla="*/ 170 h 283"/>
              <a:gd name="T118" fmla="*/ 113 w 282"/>
              <a:gd name="T119" fmla="*/ 93 h 283"/>
              <a:gd name="T120" fmla="*/ 189 w 282"/>
              <a:gd name="T121" fmla="*/ 113 h 283"/>
              <a:gd name="T122" fmla="*/ 169 w 282"/>
              <a:gd name="T123"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283">
                <a:moveTo>
                  <a:pt x="222" y="257"/>
                </a:moveTo>
                <a:cubicBezTo>
                  <a:pt x="223" y="253"/>
                  <a:pt x="223" y="249"/>
                  <a:pt x="222" y="245"/>
                </a:cubicBezTo>
                <a:cubicBezTo>
                  <a:pt x="220" y="241"/>
                  <a:pt x="213" y="225"/>
                  <a:pt x="205" y="209"/>
                </a:cubicBezTo>
                <a:cubicBezTo>
                  <a:pt x="213" y="202"/>
                  <a:pt x="219" y="193"/>
                  <a:pt x="224" y="184"/>
                </a:cubicBezTo>
                <a:cubicBezTo>
                  <a:pt x="242" y="187"/>
                  <a:pt x="259" y="189"/>
                  <a:pt x="263" y="190"/>
                </a:cubicBezTo>
                <a:cubicBezTo>
                  <a:pt x="267" y="191"/>
                  <a:pt x="271" y="190"/>
                  <a:pt x="274" y="187"/>
                </a:cubicBezTo>
                <a:cubicBezTo>
                  <a:pt x="277" y="185"/>
                  <a:pt x="280" y="182"/>
                  <a:pt x="281" y="177"/>
                </a:cubicBezTo>
                <a:cubicBezTo>
                  <a:pt x="282" y="173"/>
                  <a:pt x="282" y="169"/>
                  <a:pt x="280" y="165"/>
                </a:cubicBezTo>
                <a:cubicBezTo>
                  <a:pt x="278" y="162"/>
                  <a:pt x="275" y="159"/>
                  <a:pt x="271" y="157"/>
                </a:cubicBezTo>
                <a:cubicBezTo>
                  <a:pt x="267" y="156"/>
                  <a:pt x="251" y="150"/>
                  <a:pt x="234" y="144"/>
                </a:cubicBezTo>
                <a:cubicBezTo>
                  <a:pt x="234" y="134"/>
                  <a:pt x="233" y="123"/>
                  <a:pt x="230" y="113"/>
                </a:cubicBezTo>
                <a:cubicBezTo>
                  <a:pt x="244" y="102"/>
                  <a:pt x="258" y="92"/>
                  <a:pt x="261" y="90"/>
                </a:cubicBezTo>
                <a:cubicBezTo>
                  <a:pt x="265" y="87"/>
                  <a:pt x="267" y="83"/>
                  <a:pt x="268" y="79"/>
                </a:cubicBezTo>
                <a:cubicBezTo>
                  <a:pt x="268" y="75"/>
                  <a:pt x="268" y="71"/>
                  <a:pt x="265" y="68"/>
                </a:cubicBezTo>
                <a:cubicBezTo>
                  <a:pt x="263" y="64"/>
                  <a:pt x="260" y="61"/>
                  <a:pt x="256" y="60"/>
                </a:cubicBezTo>
                <a:cubicBezTo>
                  <a:pt x="252" y="59"/>
                  <a:pt x="248" y="59"/>
                  <a:pt x="244" y="60"/>
                </a:cubicBezTo>
                <a:cubicBezTo>
                  <a:pt x="241" y="62"/>
                  <a:pt x="225" y="70"/>
                  <a:pt x="209" y="77"/>
                </a:cubicBezTo>
                <a:cubicBezTo>
                  <a:pt x="201" y="69"/>
                  <a:pt x="193" y="63"/>
                  <a:pt x="184" y="58"/>
                </a:cubicBezTo>
                <a:cubicBezTo>
                  <a:pt x="186" y="40"/>
                  <a:pt x="189" y="23"/>
                  <a:pt x="190" y="19"/>
                </a:cubicBezTo>
                <a:cubicBezTo>
                  <a:pt x="190" y="15"/>
                  <a:pt x="189" y="11"/>
                  <a:pt x="187" y="8"/>
                </a:cubicBezTo>
                <a:cubicBezTo>
                  <a:pt x="185" y="4"/>
                  <a:pt x="181" y="2"/>
                  <a:pt x="177" y="1"/>
                </a:cubicBezTo>
                <a:cubicBezTo>
                  <a:pt x="173" y="0"/>
                  <a:pt x="169" y="0"/>
                  <a:pt x="165" y="2"/>
                </a:cubicBezTo>
                <a:cubicBezTo>
                  <a:pt x="162" y="4"/>
                  <a:pt x="158" y="7"/>
                  <a:pt x="157" y="11"/>
                </a:cubicBezTo>
                <a:cubicBezTo>
                  <a:pt x="156" y="15"/>
                  <a:pt x="150" y="31"/>
                  <a:pt x="144" y="48"/>
                </a:cubicBezTo>
                <a:cubicBezTo>
                  <a:pt x="133" y="48"/>
                  <a:pt x="123" y="49"/>
                  <a:pt x="113" y="52"/>
                </a:cubicBezTo>
                <a:cubicBezTo>
                  <a:pt x="102" y="38"/>
                  <a:pt x="92" y="24"/>
                  <a:pt x="90" y="20"/>
                </a:cubicBezTo>
                <a:cubicBezTo>
                  <a:pt x="87" y="17"/>
                  <a:pt x="83" y="15"/>
                  <a:pt x="79" y="14"/>
                </a:cubicBezTo>
                <a:cubicBezTo>
                  <a:pt x="75" y="14"/>
                  <a:pt x="71" y="14"/>
                  <a:pt x="67" y="16"/>
                </a:cubicBezTo>
                <a:cubicBezTo>
                  <a:pt x="64" y="19"/>
                  <a:pt x="61" y="22"/>
                  <a:pt x="60" y="26"/>
                </a:cubicBezTo>
                <a:cubicBezTo>
                  <a:pt x="59" y="30"/>
                  <a:pt x="58" y="34"/>
                  <a:pt x="60" y="38"/>
                </a:cubicBezTo>
                <a:cubicBezTo>
                  <a:pt x="62" y="41"/>
                  <a:pt x="69" y="57"/>
                  <a:pt x="77" y="73"/>
                </a:cubicBezTo>
                <a:cubicBezTo>
                  <a:pt x="69" y="81"/>
                  <a:pt x="63" y="89"/>
                  <a:pt x="58" y="98"/>
                </a:cubicBezTo>
                <a:cubicBezTo>
                  <a:pt x="40" y="96"/>
                  <a:pt x="23" y="93"/>
                  <a:pt x="19" y="92"/>
                </a:cubicBezTo>
                <a:cubicBezTo>
                  <a:pt x="15" y="92"/>
                  <a:pt x="11" y="93"/>
                  <a:pt x="8" y="95"/>
                </a:cubicBezTo>
                <a:cubicBezTo>
                  <a:pt x="4" y="98"/>
                  <a:pt x="2" y="101"/>
                  <a:pt x="1" y="105"/>
                </a:cubicBezTo>
                <a:cubicBezTo>
                  <a:pt x="0" y="109"/>
                  <a:pt x="0" y="113"/>
                  <a:pt x="2" y="117"/>
                </a:cubicBezTo>
                <a:cubicBezTo>
                  <a:pt x="4" y="121"/>
                  <a:pt x="7" y="124"/>
                  <a:pt x="11" y="125"/>
                </a:cubicBezTo>
                <a:cubicBezTo>
                  <a:pt x="15" y="127"/>
                  <a:pt x="31" y="132"/>
                  <a:pt x="48" y="139"/>
                </a:cubicBezTo>
                <a:cubicBezTo>
                  <a:pt x="48" y="149"/>
                  <a:pt x="49" y="159"/>
                  <a:pt x="52" y="170"/>
                </a:cubicBezTo>
                <a:cubicBezTo>
                  <a:pt x="38" y="180"/>
                  <a:pt x="24" y="190"/>
                  <a:pt x="20" y="193"/>
                </a:cubicBezTo>
                <a:cubicBezTo>
                  <a:pt x="17" y="195"/>
                  <a:pt x="15" y="199"/>
                  <a:pt x="14" y="203"/>
                </a:cubicBezTo>
                <a:cubicBezTo>
                  <a:pt x="14" y="207"/>
                  <a:pt x="14" y="211"/>
                  <a:pt x="16" y="215"/>
                </a:cubicBezTo>
                <a:cubicBezTo>
                  <a:pt x="19" y="219"/>
                  <a:pt x="22" y="221"/>
                  <a:pt x="26" y="222"/>
                </a:cubicBezTo>
                <a:cubicBezTo>
                  <a:pt x="30" y="224"/>
                  <a:pt x="34" y="224"/>
                  <a:pt x="38" y="222"/>
                </a:cubicBezTo>
                <a:cubicBezTo>
                  <a:pt x="41" y="220"/>
                  <a:pt x="57" y="213"/>
                  <a:pt x="73" y="205"/>
                </a:cubicBezTo>
                <a:cubicBezTo>
                  <a:pt x="80" y="213"/>
                  <a:pt x="89" y="219"/>
                  <a:pt x="98" y="224"/>
                </a:cubicBezTo>
                <a:cubicBezTo>
                  <a:pt x="95" y="242"/>
                  <a:pt x="93" y="259"/>
                  <a:pt x="92" y="263"/>
                </a:cubicBezTo>
                <a:cubicBezTo>
                  <a:pt x="91" y="267"/>
                  <a:pt x="93" y="271"/>
                  <a:pt x="95" y="275"/>
                </a:cubicBezTo>
                <a:cubicBezTo>
                  <a:pt x="97" y="278"/>
                  <a:pt x="101" y="280"/>
                  <a:pt x="105" y="282"/>
                </a:cubicBezTo>
                <a:cubicBezTo>
                  <a:pt x="109" y="283"/>
                  <a:pt x="113" y="282"/>
                  <a:pt x="117" y="280"/>
                </a:cubicBezTo>
                <a:cubicBezTo>
                  <a:pt x="120" y="278"/>
                  <a:pt x="123" y="276"/>
                  <a:pt x="125" y="272"/>
                </a:cubicBezTo>
                <a:cubicBezTo>
                  <a:pt x="126" y="268"/>
                  <a:pt x="132" y="251"/>
                  <a:pt x="138" y="234"/>
                </a:cubicBezTo>
                <a:cubicBezTo>
                  <a:pt x="149" y="235"/>
                  <a:pt x="159" y="233"/>
                  <a:pt x="169" y="230"/>
                </a:cubicBezTo>
                <a:cubicBezTo>
                  <a:pt x="180" y="245"/>
                  <a:pt x="190" y="259"/>
                  <a:pt x="192" y="262"/>
                </a:cubicBezTo>
                <a:cubicBezTo>
                  <a:pt x="195" y="265"/>
                  <a:pt x="199" y="267"/>
                  <a:pt x="203" y="268"/>
                </a:cubicBezTo>
                <a:cubicBezTo>
                  <a:pt x="207" y="269"/>
                  <a:pt x="211" y="268"/>
                  <a:pt x="214" y="266"/>
                </a:cubicBezTo>
                <a:cubicBezTo>
                  <a:pt x="218" y="264"/>
                  <a:pt x="221" y="260"/>
                  <a:pt x="222" y="257"/>
                </a:cubicBezTo>
                <a:close/>
                <a:moveTo>
                  <a:pt x="169" y="189"/>
                </a:moveTo>
                <a:cubicBezTo>
                  <a:pt x="143" y="205"/>
                  <a:pt x="109" y="196"/>
                  <a:pt x="93" y="170"/>
                </a:cubicBezTo>
                <a:cubicBezTo>
                  <a:pt x="77" y="143"/>
                  <a:pt x="86" y="109"/>
                  <a:pt x="113" y="93"/>
                </a:cubicBezTo>
                <a:cubicBezTo>
                  <a:pt x="139" y="78"/>
                  <a:pt x="173" y="86"/>
                  <a:pt x="189" y="113"/>
                </a:cubicBezTo>
                <a:cubicBezTo>
                  <a:pt x="204" y="139"/>
                  <a:pt x="196" y="174"/>
                  <a:pt x="169" y="189"/>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23" name="Freeform 10"/>
          <p:cNvSpPr>
            <a:spLocks noEditPoints="1"/>
          </p:cNvSpPr>
          <p:nvPr/>
        </p:nvSpPr>
        <p:spPr bwMode="auto">
          <a:xfrm>
            <a:off x="22225" y="2341563"/>
            <a:ext cx="1636713" cy="1636713"/>
          </a:xfrm>
          <a:custGeom>
            <a:avLst/>
            <a:gdLst>
              <a:gd name="T0" fmla="*/ 469 w 489"/>
              <a:gd name="T1" fmla="*/ 228 h 490"/>
              <a:gd name="T2" fmla="*/ 466 w 489"/>
              <a:gd name="T3" fmla="*/ 204 h 490"/>
              <a:gd name="T4" fmla="*/ 461 w 489"/>
              <a:gd name="T5" fmla="*/ 181 h 490"/>
              <a:gd name="T6" fmla="*/ 453 w 489"/>
              <a:gd name="T7" fmla="*/ 159 h 490"/>
              <a:gd name="T8" fmla="*/ 443 w 489"/>
              <a:gd name="T9" fmla="*/ 138 h 490"/>
              <a:gd name="T10" fmla="*/ 431 w 489"/>
              <a:gd name="T11" fmla="*/ 118 h 490"/>
              <a:gd name="T12" fmla="*/ 416 w 489"/>
              <a:gd name="T13" fmla="*/ 99 h 490"/>
              <a:gd name="T14" fmla="*/ 400 w 489"/>
              <a:gd name="T15" fmla="*/ 82 h 490"/>
              <a:gd name="T16" fmla="*/ 382 w 489"/>
              <a:gd name="T17" fmla="*/ 66 h 490"/>
              <a:gd name="T18" fmla="*/ 363 w 489"/>
              <a:gd name="T19" fmla="*/ 53 h 490"/>
              <a:gd name="T20" fmla="*/ 342 w 489"/>
              <a:gd name="T21" fmla="*/ 42 h 490"/>
              <a:gd name="T22" fmla="*/ 321 w 489"/>
              <a:gd name="T23" fmla="*/ 32 h 490"/>
              <a:gd name="T24" fmla="*/ 298 w 489"/>
              <a:gd name="T25" fmla="*/ 26 h 490"/>
              <a:gd name="T26" fmla="*/ 275 w 489"/>
              <a:gd name="T27" fmla="*/ 21 h 490"/>
              <a:gd name="T28" fmla="*/ 251 w 489"/>
              <a:gd name="T29" fmla="*/ 19 h 490"/>
              <a:gd name="T30" fmla="*/ 228 w 489"/>
              <a:gd name="T31" fmla="*/ 20 h 490"/>
              <a:gd name="T32" fmla="*/ 204 w 489"/>
              <a:gd name="T33" fmla="*/ 23 h 490"/>
              <a:gd name="T34" fmla="*/ 182 w 489"/>
              <a:gd name="T35" fmla="*/ 28 h 490"/>
              <a:gd name="T36" fmla="*/ 159 w 489"/>
              <a:gd name="T37" fmla="*/ 36 h 490"/>
              <a:gd name="T38" fmla="*/ 138 w 489"/>
              <a:gd name="T39" fmla="*/ 46 h 490"/>
              <a:gd name="T40" fmla="*/ 118 w 489"/>
              <a:gd name="T41" fmla="*/ 58 h 490"/>
              <a:gd name="T42" fmla="*/ 99 w 489"/>
              <a:gd name="T43" fmla="*/ 73 h 490"/>
              <a:gd name="T44" fmla="*/ 82 w 489"/>
              <a:gd name="T45" fmla="*/ 89 h 490"/>
              <a:gd name="T46" fmla="*/ 67 w 489"/>
              <a:gd name="T47" fmla="*/ 107 h 490"/>
              <a:gd name="T48" fmla="*/ 53 w 489"/>
              <a:gd name="T49" fmla="*/ 126 h 490"/>
              <a:gd name="T50" fmla="*/ 42 w 489"/>
              <a:gd name="T51" fmla="*/ 147 h 490"/>
              <a:gd name="T52" fmla="*/ 33 w 489"/>
              <a:gd name="T53" fmla="*/ 169 h 490"/>
              <a:gd name="T54" fmla="*/ 26 w 489"/>
              <a:gd name="T55" fmla="*/ 191 h 490"/>
              <a:gd name="T56" fmla="*/ 21 w 489"/>
              <a:gd name="T57" fmla="*/ 214 h 490"/>
              <a:gd name="T58" fmla="*/ 20 w 489"/>
              <a:gd name="T59" fmla="*/ 238 h 490"/>
              <a:gd name="T60" fmla="*/ 20 w 489"/>
              <a:gd name="T61" fmla="*/ 262 h 490"/>
              <a:gd name="T62" fmla="*/ 23 w 489"/>
              <a:gd name="T63" fmla="*/ 285 h 490"/>
              <a:gd name="T64" fmla="*/ 28 w 489"/>
              <a:gd name="T65" fmla="*/ 308 h 490"/>
              <a:gd name="T66" fmla="*/ 36 w 489"/>
              <a:gd name="T67" fmla="*/ 330 h 490"/>
              <a:gd name="T68" fmla="*/ 46 w 489"/>
              <a:gd name="T69" fmla="*/ 352 h 490"/>
              <a:gd name="T70" fmla="*/ 59 w 489"/>
              <a:gd name="T71" fmla="*/ 372 h 490"/>
              <a:gd name="T72" fmla="*/ 73 w 489"/>
              <a:gd name="T73" fmla="*/ 391 h 490"/>
              <a:gd name="T74" fmla="*/ 89 w 489"/>
              <a:gd name="T75" fmla="*/ 408 h 490"/>
              <a:gd name="T76" fmla="*/ 107 w 489"/>
              <a:gd name="T77" fmla="*/ 423 h 490"/>
              <a:gd name="T78" fmla="*/ 126 w 489"/>
              <a:gd name="T79" fmla="*/ 437 h 490"/>
              <a:gd name="T80" fmla="*/ 147 w 489"/>
              <a:gd name="T81" fmla="*/ 448 h 490"/>
              <a:gd name="T82" fmla="*/ 169 w 489"/>
              <a:gd name="T83" fmla="*/ 457 h 490"/>
              <a:gd name="T84" fmla="*/ 191 w 489"/>
              <a:gd name="T85" fmla="*/ 464 h 490"/>
              <a:gd name="T86" fmla="*/ 214 w 489"/>
              <a:gd name="T87" fmla="*/ 468 h 490"/>
              <a:gd name="T88" fmla="*/ 238 w 489"/>
              <a:gd name="T89" fmla="*/ 470 h 490"/>
              <a:gd name="T90" fmla="*/ 262 w 489"/>
              <a:gd name="T91" fmla="*/ 470 h 490"/>
              <a:gd name="T92" fmla="*/ 285 w 489"/>
              <a:gd name="T93" fmla="*/ 467 h 490"/>
              <a:gd name="T94" fmla="*/ 308 w 489"/>
              <a:gd name="T95" fmla="*/ 461 h 490"/>
              <a:gd name="T96" fmla="*/ 330 w 489"/>
              <a:gd name="T97" fmla="*/ 454 h 490"/>
              <a:gd name="T98" fmla="*/ 351 w 489"/>
              <a:gd name="T99" fmla="*/ 443 h 490"/>
              <a:gd name="T100" fmla="*/ 371 w 489"/>
              <a:gd name="T101" fmla="*/ 431 h 490"/>
              <a:gd name="T102" fmla="*/ 390 w 489"/>
              <a:gd name="T103" fmla="*/ 417 h 490"/>
              <a:gd name="T104" fmla="*/ 407 w 489"/>
              <a:gd name="T105" fmla="*/ 401 h 490"/>
              <a:gd name="T106" fmla="*/ 423 w 489"/>
              <a:gd name="T107" fmla="*/ 383 h 490"/>
              <a:gd name="T108" fmla="*/ 436 w 489"/>
              <a:gd name="T109" fmla="*/ 363 h 490"/>
              <a:gd name="T110" fmla="*/ 448 w 489"/>
              <a:gd name="T111" fmla="*/ 343 h 490"/>
              <a:gd name="T112" fmla="*/ 457 w 489"/>
              <a:gd name="T113" fmla="*/ 321 h 490"/>
              <a:gd name="T114" fmla="*/ 463 w 489"/>
              <a:gd name="T115" fmla="*/ 298 h 490"/>
              <a:gd name="T116" fmla="*/ 468 w 489"/>
              <a:gd name="T117" fmla="*/ 275 h 490"/>
              <a:gd name="T118" fmla="*/ 470 w 489"/>
              <a:gd name="T119" fmla="*/ 252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9" h="490">
                <a:moveTo>
                  <a:pt x="485" y="250"/>
                </a:moveTo>
                <a:cubicBezTo>
                  <a:pt x="486" y="250"/>
                  <a:pt x="487" y="249"/>
                  <a:pt x="488" y="248"/>
                </a:cubicBezTo>
                <a:cubicBezTo>
                  <a:pt x="489" y="247"/>
                  <a:pt x="489" y="246"/>
                  <a:pt x="489" y="245"/>
                </a:cubicBezTo>
                <a:cubicBezTo>
                  <a:pt x="489" y="243"/>
                  <a:pt x="489" y="242"/>
                  <a:pt x="488" y="241"/>
                </a:cubicBezTo>
                <a:cubicBezTo>
                  <a:pt x="487" y="240"/>
                  <a:pt x="486" y="240"/>
                  <a:pt x="485" y="239"/>
                </a:cubicBezTo>
                <a:cubicBezTo>
                  <a:pt x="483" y="239"/>
                  <a:pt x="476" y="239"/>
                  <a:pt x="470" y="238"/>
                </a:cubicBezTo>
                <a:cubicBezTo>
                  <a:pt x="470" y="235"/>
                  <a:pt x="469" y="231"/>
                  <a:pt x="469" y="228"/>
                </a:cubicBezTo>
                <a:cubicBezTo>
                  <a:pt x="476" y="227"/>
                  <a:pt x="483" y="225"/>
                  <a:pt x="484" y="225"/>
                </a:cubicBezTo>
                <a:cubicBezTo>
                  <a:pt x="485" y="225"/>
                  <a:pt x="486" y="224"/>
                  <a:pt x="487" y="223"/>
                </a:cubicBezTo>
                <a:cubicBezTo>
                  <a:pt x="488" y="222"/>
                  <a:pt x="488" y="220"/>
                  <a:pt x="488" y="219"/>
                </a:cubicBezTo>
                <a:cubicBezTo>
                  <a:pt x="488" y="218"/>
                  <a:pt x="487" y="217"/>
                  <a:pt x="486" y="216"/>
                </a:cubicBezTo>
                <a:cubicBezTo>
                  <a:pt x="485" y="215"/>
                  <a:pt x="484" y="214"/>
                  <a:pt x="483" y="214"/>
                </a:cubicBezTo>
                <a:cubicBezTo>
                  <a:pt x="481" y="214"/>
                  <a:pt x="474" y="214"/>
                  <a:pt x="468" y="214"/>
                </a:cubicBezTo>
                <a:cubicBezTo>
                  <a:pt x="467" y="211"/>
                  <a:pt x="467" y="208"/>
                  <a:pt x="466" y="204"/>
                </a:cubicBezTo>
                <a:cubicBezTo>
                  <a:pt x="472" y="202"/>
                  <a:pt x="479" y="200"/>
                  <a:pt x="481" y="200"/>
                </a:cubicBezTo>
                <a:cubicBezTo>
                  <a:pt x="482" y="200"/>
                  <a:pt x="483" y="199"/>
                  <a:pt x="484" y="197"/>
                </a:cubicBezTo>
                <a:cubicBezTo>
                  <a:pt x="484" y="196"/>
                  <a:pt x="484" y="195"/>
                  <a:pt x="484" y="194"/>
                </a:cubicBezTo>
                <a:cubicBezTo>
                  <a:pt x="484" y="192"/>
                  <a:pt x="483" y="191"/>
                  <a:pt x="482" y="191"/>
                </a:cubicBezTo>
                <a:cubicBezTo>
                  <a:pt x="481" y="190"/>
                  <a:pt x="480" y="189"/>
                  <a:pt x="478" y="190"/>
                </a:cubicBezTo>
                <a:cubicBezTo>
                  <a:pt x="477" y="190"/>
                  <a:pt x="470" y="191"/>
                  <a:pt x="463" y="191"/>
                </a:cubicBezTo>
                <a:cubicBezTo>
                  <a:pt x="463" y="188"/>
                  <a:pt x="462" y="185"/>
                  <a:pt x="461" y="181"/>
                </a:cubicBezTo>
                <a:cubicBezTo>
                  <a:pt x="467" y="179"/>
                  <a:pt x="473" y="176"/>
                  <a:pt x="475" y="175"/>
                </a:cubicBezTo>
                <a:cubicBezTo>
                  <a:pt x="476" y="175"/>
                  <a:pt x="477" y="174"/>
                  <a:pt x="477" y="173"/>
                </a:cubicBezTo>
                <a:cubicBezTo>
                  <a:pt x="478" y="172"/>
                  <a:pt x="478" y="170"/>
                  <a:pt x="477" y="169"/>
                </a:cubicBezTo>
                <a:cubicBezTo>
                  <a:pt x="477" y="168"/>
                  <a:pt x="476" y="167"/>
                  <a:pt x="475" y="166"/>
                </a:cubicBezTo>
                <a:cubicBezTo>
                  <a:pt x="474" y="165"/>
                  <a:pt x="473" y="165"/>
                  <a:pt x="471" y="165"/>
                </a:cubicBezTo>
                <a:cubicBezTo>
                  <a:pt x="470" y="166"/>
                  <a:pt x="463" y="167"/>
                  <a:pt x="457" y="169"/>
                </a:cubicBezTo>
                <a:cubicBezTo>
                  <a:pt x="456" y="165"/>
                  <a:pt x="454" y="162"/>
                  <a:pt x="453" y="159"/>
                </a:cubicBezTo>
                <a:cubicBezTo>
                  <a:pt x="459" y="156"/>
                  <a:pt x="465" y="152"/>
                  <a:pt x="466" y="152"/>
                </a:cubicBezTo>
                <a:cubicBezTo>
                  <a:pt x="467" y="151"/>
                  <a:pt x="468" y="150"/>
                  <a:pt x="468" y="149"/>
                </a:cubicBezTo>
                <a:cubicBezTo>
                  <a:pt x="469" y="148"/>
                  <a:pt x="469" y="146"/>
                  <a:pt x="468" y="145"/>
                </a:cubicBezTo>
                <a:cubicBezTo>
                  <a:pt x="468" y="144"/>
                  <a:pt x="467" y="143"/>
                  <a:pt x="466" y="142"/>
                </a:cubicBezTo>
                <a:cubicBezTo>
                  <a:pt x="465" y="142"/>
                  <a:pt x="463" y="142"/>
                  <a:pt x="462" y="142"/>
                </a:cubicBezTo>
                <a:cubicBezTo>
                  <a:pt x="461" y="142"/>
                  <a:pt x="454" y="145"/>
                  <a:pt x="448" y="147"/>
                </a:cubicBezTo>
                <a:cubicBezTo>
                  <a:pt x="446" y="144"/>
                  <a:pt x="445" y="141"/>
                  <a:pt x="443" y="138"/>
                </a:cubicBezTo>
                <a:cubicBezTo>
                  <a:pt x="448" y="134"/>
                  <a:pt x="454" y="130"/>
                  <a:pt x="455" y="129"/>
                </a:cubicBezTo>
                <a:cubicBezTo>
                  <a:pt x="456" y="128"/>
                  <a:pt x="457" y="127"/>
                  <a:pt x="457" y="126"/>
                </a:cubicBezTo>
                <a:cubicBezTo>
                  <a:pt x="457" y="125"/>
                  <a:pt x="457" y="123"/>
                  <a:pt x="457" y="122"/>
                </a:cubicBezTo>
                <a:cubicBezTo>
                  <a:pt x="456" y="121"/>
                  <a:pt x="455" y="120"/>
                  <a:pt x="454" y="120"/>
                </a:cubicBezTo>
                <a:cubicBezTo>
                  <a:pt x="453" y="119"/>
                  <a:pt x="451" y="119"/>
                  <a:pt x="450" y="120"/>
                </a:cubicBezTo>
                <a:cubicBezTo>
                  <a:pt x="449" y="121"/>
                  <a:pt x="442" y="123"/>
                  <a:pt x="436" y="126"/>
                </a:cubicBezTo>
                <a:cubicBezTo>
                  <a:pt x="434" y="123"/>
                  <a:pt x="433" y="121"/>
                  <a:pt x="431" y="118"/>
                </a:cubicBezTo>
                <a:cubicBezTo>
                  <a:pt x="436" y="113"/>
                  <a:pt x="441" y="109"/>
                  <a:pt x="442" y="108"/>
                </a:cubicBezTo>
                <a:cubicBezTo>
                  <a:pt x="443" y="107"/>
                  <a:pt x="444" y="106"/>
                  <a:pt x="444" y="104"/>
                </a:cubicBezTo>
                <a:cubicBezTo>
                  <a:pt x="444" y="103"/>
                  <a:pt x="443" y="102"/>
                  <a:pt x="443" y="101"/>
                </a:cubicBezTo>
                <a:cubicBezTo>
                  <a:pt x="442" y="100"/>
                  <a:pt x="441" y="99"/>
                  <a:pt x="440" y="99"/>
                </a:cubicBezTo>
                <a:cubicBezTo>
                  <a:pt x="438" y="98"/>
                  <a:pt x="437" y="98"/>
                  <a:pt x="436" y="99"/>
                </a:cubicBezTo>
                <a:cubicBezTo>
                  <a:pt x="435" y="100"/>
                  <a:pt x="428" y="103"/>
                  <a:pt x="423" y="107"/>
                </a:cubicBezTo>
                <a:cubicBezTo>
                  <a:pt x="421" y="104"/>
                  <a:pt x="419" y="102"/>
                  <a:pt x="416" y="99"/>
                </a:cubicBezTo>
                <a:cubicBezTo>
                  <a:pt x="421" y="94"/>
                  <a:pt x="426" y="89"/>
                  <a:pt x="427" y="88"/>
                </a:cubicBezTo>
                <a:cubicBezTo>
                  <a:pt x="428" y="87"/>
                  <a:pt x="428" y="85"/>
                  <a:pt x="428" y="84"/>
                </a:cubicBezTo>
                <a:cubicBezTo>
                  <a:pt x="428" y="83"/>
                  <a:pt x="427" y="82"/>
                  <a:pt x="427" y="81"/>
                </a:cubicBezTo>
                <a:cubicBezTo>
                  <a:pt x="426" y="80"/>
                  <a:pt x="424" y="79"/>
                  <a:pt x="423" y="79"/>
                </a:cubicBezTo>
                <a:cubicBezTo>
                  <a:pt x="422" y="79"/>
                  <a:pt x="421" y="79"/>
                  <a:pt x="420" y="80"/>
                </a:cubicBezTo>
                <a:cubicBezTo>
                  <a:pt x="418" y="81"/>
                  <a:pt x="413" y="85"/>
                  <a:pt x="407" y="89"/>
                </a:cubicBezTo>
                <a:cubicBezTo>
                  <a:pt x="405" y="86"/>
                  <a:pt x="403" y="84"/>
                  <a:pt x="400" y="82"/>
                </a:cubicBezTo>
                <a:cubicBezTo>
                  <a:pt x="404" y="76"/>
                  <a:pt x="408" y="71"/>
                  <a:pt x="409" y="70"/>
                </a:cubicBezTo>
                <a:cubicBezTo>
                  <a:pt x="410" y="68"/>
                  <a:pt x="410" y="67"/>
                  <a:pt x="410" y="66"/>
                </a:cubicBezTo>
                <a:cubicBezTo>
                  <a:pt x="410" y="65"/>
                  <a:pt x="409" y="63"/>
                  <a:pt x="408" y="63"/>
                </a:cubicBezTo>
                <a:cubicBezTo>
                  <a:pt x="407" y="62"/>
                  <a:pt x="406" y="61"/>
                  <a:pt x="405" y="61"/>
                </a:cubicBezTo>
                <a:cubicBezTo>
                  <a:pt x="404" y="61"/>
                  <a:pt x="402" y="62"/>
                  <a:pt x="401" y="62"/>
                </a:cubicBezTo>
                <a:cubicBezTo>
                  <a:pt x="400" y="63"/>
                  <a:pt x="395" y="68"/>
                  <a:pt x="390" y="73"/>
                </a:cubicBezTo>
                <a:cubicBezTo>
                  <a:pt x="388" y="71"/>
                  <a:pt x="385" y="68"/>
                  <a:pt x="382" y="66"/>
                </a:cubicBezTo>
                <a:cubicBezTo>
                  <a:pt x="386" y="61"/>
                  <a:pt x="389" y="54"/>
                  <a:pt x="390" y="53"/>
                </a:cubicBezTo>
                <a:cubicBezTo>
                  <a:pt x="391" y="52"/>
                  <a:pt x="391" y="51"/>
                  <a:pt x="391" y="50"/>
                </a:cubicBezTo>
                <a:cubicBezTo>
                  <a:pt x="390" y="48"/>
                  <a:pt x="390" y="47"/>
                  <a:pt x="389" y="46"/>
                </a:cubicBezTo>
                <a:cubicBezTo>
                  <a:pt x="387" y="46"/>
                  <a:pt x="386" y="45"/>
                  <a:pt x="385" y="45"/>
                </a:cubicBezTo>
                <a:cubicBezTo>
                  <a:pt x="384" y="45"/>
                  <a:pt x="382" y="46"/>
                  <a:pt x="382" y="47"/>
                </a:cubicBezTo>
                <a:cubicBezTo>
                  <a:pt x="381" y="48"/>
                  <a:pt x="376" y="53"/>
                  <a:pt x="371" y="58"/>
                </a:cubicBezTo>
                <a:cubicBezTo>
                  <a:pt x="369" y="57"/>
                  <a:pt x="366" y="55"/>
                  <a:pt x="363" y="53"/>
                </a:cubicBezTo>
                <a:cubicBezTo>
                  <a:pt x="366" y="47"/>
                  <a:pt x="369" y="40"/>
                  <a:pt x="369" y="39"/>
                </a:cubicBezTo>
                <a:cubicBezTo>
                  <a:pt x="370" y="38"/>
                  <a:pt x="370" y="36"/>
                  <a:pt x="369" y="35"/>
                </a:cubicBezTo>
                <a:cubicBezTo>
                  <a:pt x="369" y="34"/>
                  <a:pt x="368" y="33"/>
                  <a:pt x="367" y="32"/>
                </a:cubicBezTo>
                <a:cubicBezTo>
                  <a:pt x="366" y="32"/>
                  <a:pt x="365" y="32"/>
                  <a:pt x="363" y="32"/>
                </a:cubicBezTo>
                <a:cubicBezTo>
                  <a:pt x="362" y="32"/>
                  <a:pt x="361" y="33"/>
                  <a:pt x="360" y="34"/>
                </a:cubicBezTo>
                <a:cubicBezTo>
                  <a:pt x="359" y="35"/>
                  <a:pt x="355" y="41"/>
                  <a:pt x="351" y="46"/>
                </a:cubicBezTo>
                <a:cubicBezTo>
                  <a:pt x="348" y="44"/>
                  <a:pt x="345" y="43"/>
                  <a:pt x="342" y="42"/>
                </a:cubicBezTo>
                <a:cubicBezTo>
                  <a:pt x="344" y="35"/>
                  <a:pt x="347" y="28"/>
                  <a:pt x="347" y="27"/>
                </a:cubicBezTo>
                <a:cubicBezTo>
                  <a:pt x="348" y="26"/>
                  <a:pt x="347" y="24"/>
                  <a:pt x="347" y="23"/>
                </a:cubicBezTo>
                <a:cubicBezTo>
                  <a:pt x="346" y="22"/>
                  <a:pt x="345" y="21"/>
                  <a:pt x="344" y="21"/>
                </a:cubicBezTo>
                <a:cubicBezTo>
                  <a:pt x="343" y="20"/>
                  <a:pt x="342" y="20"/>
                  <a:pt x="340" y="20"/>
                </a:cubicBezTo>
                <a:cubicBezTo>
                  <a:pt x="339" y="21"/>
                  <a:pt x="338" y="22"/>
                  <a:pt x="338" y="23"/>
                </a:cubicBezTo>
                <a:cubicBezTo>
                  <a:pt x="337" y="24"/>
                  <a:pt x="333" y="30"/>
                  <a:pt x="330" y="36"/>
                </a:cubicBezTo>
                <a:cubicBezTo>
                  <a:pt x="327" y="35"/>
                  <a:pt x="324" y="34"/>
                  <a:pt x="321" y="32"/>
                </a:cubicBezTo>
                <a:cubicBezTo>
                  <a:pt x="322" y="26"/>
                  <a:pt x="324" y="19"/>
                  <a:pt x="324" y="18"/>
                </a:cubicBezTo>
                <a:cubicBezTo>
                  <a:pt x="324" y="16"/>
                  <a:pt x="324" y="15"/>
                  <a:pt x="323" y="14"/>
                </a:cubicBezTo>
                <a:cubicBezTo>
                  <a:pt x="323" y="13"/>
                  <a:pt x="322" y="12"/>
                  <a:pt x="320" y="12"/>
                </a:cubicBezTo>
                <a:cubicBezTo>
                  <a:pt x="319" y="11"/>
                  <a:pt x="318" y="11"/>
                  <a:pt x="317" y="12"/>
                </a:cubicBezTo>
                <a:cubicBezTo>
                  <a:pt x="315" y="12"/>
                  <a:pt x="314" y="13"/>
                  <a:pt x="314" y="14"/>
                </a:cubicBezTo>
                <a:cubicBezTo>
                  <a:pt x="313" y="16"/>
                  <a:pt x="310" y="22"/>
                  <a:pt x="308" y="28"/>
                </a:cubicBezTo>
                <a:cubicBezTo>
                  <a:pt x="305" y="27"/>
                  <a:pt x="301" y="26"/>
                  <a:pt x="298" y="26"/>
                </a:cubicBezTo>
                <a:cubicBezTo>
                  <a:pt x="299" y="19"/>
                  <a:pt x="300" y="12"/>
                  <a:pt x="300" y="11"/>
                </a:cubicBezTo>
                <a:cubicBezTo>
                  <a:pt x="300" y="9"/>
                  <a:pt x="299" y="8"/>
                  <a:pt x="299" y="7"/>
                </a:cubicBezTo>
                <a:cubicBezTo>
                  <a:pt x="298" y="6"/>
                  <a:pt x="297" y="5"/>
                  <a:pt x="295" y="5"/>
                </a:cubicBezTo>
                <a:cubicBezTo>
                  <a:pt x="294" y="5"/>
                  <a:pt x="293" y="5"/>
                  <a:pt x="292" y="5"/>
                </a:cubicBezTo>
                <a:cubicBezTo>
                  <a:pt x="291" y="6"/>
                  <a:pt x="290" y="7"/>
                  <a:pt x="289" y="8"/>
                </a:cubicBezTo>
                <a:cubicBezTo>
                  <a:pt x="289" y="10"/>
                  <a:pt x="287" y="16"/>
                  <a:pt x="285" y="23"/>
                </a:cubicBezTo>
                <a:cubicBezTo>
                  <a:pt x="282" y="22"/>
                  <a:pt x="278" y="22"/>
                  <a:pt x="275" y="21"/>
                </a:cubicBezTo>
                <a:cubicBezTo>
                  <a:pt x="275" y="15"/>
                  <a:pt x="275" y="7"/>
                  <a:pt x="275" y="6"/>
                </a:cubicBezTo>
                <a:cubicBezTo>
                  <a:pt x="275" y="5"/>
                  <a:pt x="274" y="3"/>
                  <a:pt x="274" y="3"/>
                </a:cubicBezTo>
                <a:cubicBezTo>
                  <a:pt x="273" y="2"/>
                  <a:pt x="272" y="1"/>
                  <a:pt x="270" y="1"/>
                </a:cubicBezTo>
                <a:cubicBezTo>
                  <a:pt x="269" y="1"/>
                  <a:pt x="268" y="1"/>
                  <a:pt x="267" y="2"/>
                </a:cubicBezTo>
                <a:cubicBezTo>
                  <a:pt x="266" y="3"/>
                  <a:pt x="265" y="4"/>
                  <a:pt x="264" y="5"/>
                </a:cubicBezTo>
                <a:cubicBezTo>
                  <a:pt x="264" y="6"/>
                  <a:pt x="263" y="13"/>
                  <a:pt x="262" y="20"/>
                </a:cubicBezTo>
                <a:cubicBezTo>
                  <a:pt x="258" y="20"/>
                  <a:pt x="255" y="19"/>
                  <a:pt x="251" y="19"/>
                </a:cubicBezTo>
                <a:cubicBezTo>
                  <a:pt x="251" y="13"/>
                  <a:pt x="250" y="6"/>
                  <a:pt x="250" y="4"/>
                </a:cubicBezTo>
                <a:cubicBezTo>
                  <a:pt x="250" y="3"/>
                  <a:pt x="249" y="2"/>
                  <a:pt x="248" y="1"/>
                </a:cubicBezTo>
                <a:cubicBezTo>
                  <a:pt x="247" y="0"/>
                  <a:pt x="246" y="0"/>
                  <a:pt x="245" y="0"/>
                </a:cubicBezTo>
                <a:cubicBezTo>
                  <a:pt x="243" y="0"/>
                  <a:pt x="242" y="0"/>
                  <a:pt x="241" y="1"/>
                </a:cubicBezTo>
                <a:cubicBezTo>
                  <a:pt x="240" y="2"/>
                  <a:pt x="239" y="3"/>
                  <a:pt x="239" y="4"/>
                </a:cubicBezTo>
                <a:cubicBezTo>
                  <a:pt x="239" y="6"/>
                  <a:pt x="239" y="13"/>
                  <a:pt x="238" y="19"/>
                </a:cubicBezTo>
                <a:cubicBezTo>
                  <a:pt x="235" y="19"/>
                  <a:pt x="231" y="20"/>
                  <a:pt x="228" y="20"/>
                </a:cubicBezTo>
                <a:cubicBezTo>
                  <a:pt x="227" y="13"/>
                  <a:pt x="225" y="6"/>
                  <a:pt x="225" y="5"/>
                </a:cubicBezTo>
                <a:cubicBezTo>
                  <a:pt x="224" y="4"/>
                  <a:pt x="224" y="3"/>
                  <a:pt x="223" y="2"/>
                </a:cubicBezTo>
                <a:cubicBezTo>
                  <a:pt x="222" y="1"/>
                  <a:pt x="220" y="1"/>
                  <a:pt x="219" y="1"/>
                </a:cubicBezTo>
                <a:cubicBezTo>
                  <a:pt x="218" y="1"/>
                  <a:pt x="217" y="2"/>
                  <a:pt x="216" y="3"/>
                </a:cubicBezTo>
                <a:cubicBezTo>
                  <a:pt x="215" y="3"/>
                  <a:pt x="214" y="5"/>
                  <a:pt x="214" y="6"/>
                </a:cubicBezTo>
                <a:cubicBezTo>
                  <a:pt x="214" y="7"/>
                  <a:pt x="214" y="15"/>
                  <a:pt x="214" y="21"/>
                </a:cubicBezTo>
                <a:cubicBezTo>
                  <a:pt x="211" y="22"/>
                  <a:pt x="208" y="22"/>
                  <a:pt x="204" y="23"/>
                </a:cubicBezTo>
                <a:cubicBezTo>
                  <a:pt x="202" y="16"/>
                  <a:pt x="200" y="10"/>
                  <a:pt x="200" y="8"/>
                </a:cubicBezTo>
                <a:cubicBezTo>
                  <a:pt x="199" y="7"/>
                  <a:pt x="199" y="6"/>
                  <a:pt x="198" y="5"/>
                </a:cubicBezTo>
                <a:cubicBezTo>
                  <a:pt x="196" y="5"/>
                  <a:pt x="195" y="5"/>
                  <a:pt x="194" y="5"/>
                </a:cubicBezTo>
                <a:cubicBezTo>
                  <a:pt x="192" y="5"/>
                  <a:pt x="191" y="6"/>
                  <a:pt x="191" y="7"/>
                </a:cubicBezTo>
                <a:cubicBezTo>
                  <a:pt x="190" y="8"/>
                  <a:pt x="189" y="9"/>
                  <a:pt x="190" y="11"/>
                </a:cubicBezTo>
                <a:cubicBezTo>
                  <a:pt x="190" y="12"/>
                  <a:pt x="191" y="19"/>
                  <a:pt x="191" y="26"/>
                </a:cubicBezTo>
                <a:cubicBezTo>
                  <a:pt x="188" y="26"/>
                  <a:pt x="185" y="27"/>
                  <a:pt x="182" y="28"/>
                </a:cubicBezTo>
                <a:cubicBezTo>
                  <a:pt x="179" y="22"/>
                  <a:pt x="176" y="16"/>
                  <a:pt x="175" y="14"/>
                </a:cubicBezTo>
                <a:cubicBezTo>
                  <a:pt x="175" y="13"/>
                  <a:pt x="174" y="12"/>
                  <a:pt x="173" y="12"/>
                </a:cubicBezTo>
                <a:cubicBezTo>
                  <a:pt x="172" y="11"/>
                  <a:pt x="170" y="11"/>
                  <a:pt x="169" y="12"/>
                </a:cubicBezTo>
                <a:cubicBezTo>
                  <a:pt x="168" y="12"/>
                  <a:pt x="167" y="13"/>
                  <a:pt x="166" y="14"/>
                </a:cubicBezTo>
                <a:cubicBezTo>
                  <a:pt x="165" y="15"/>
                  <a:pt x="165" y="16"/>
                  <a:pt x="165" y="18"/>
                </a:cubicBezTo>
                <a:cubicBezTo>
                  <a:pt x="166" y="19"/>
                  <a:pt x="167" y="26"/>
                  <a:pt x="169" y="32"/>
                </a:cubicBezTo>
                <a:cubicBezTo>
                  <a:pt x="166" y="34"/>
                  <a:pt x="162" y="35"/>
                  <a:pt x="159" y="36"/>
                </a:cubicBezTo>
                <a:cubicBezTo>
                  <a:pt x="156" y="30"/>
                  <a:pt x="152" y="24"/>
                  <a:pt x="152" y="23"/>
                </a:cubicBezTo>
                <a:cubicBezTo>
                  <a:pt x="151" y="22"/>
                  <a:pt x="150" y="21"/>
                  <a:pt x="149" y="20"/>
                </a:cubicBezTo>
                <a:cubicBezTo>
                  <a:pt x="148" y="20"/>
                  <a:pt x="146" y="20"/>
                  <a:pt x="145" y="21"/>
                </a:cubicBezTo>
                <a:cubicBezTo>
                  <a:pt x="144" y="21"/>
                  <a:pt x="143" y="22"/>
                  <a:pt x="142" y="23"/>
                </a:cubicBezTo>
                <a:cubicBezTo>
                  <a:pt x="142" y="24"/>
                  <a:pt x="142" y="26"/>
                  <a:pt x="142" y="27"/>
                </a:cubicBezTo>
                <a:cubicBezTo>
                  <a:pt x="143" y="28"/>
                  <a:pt x="145" y="35"/>
                  <a:pt x="147" y="42"/>
                </a:cubicBezTo>
                <a:cubicBezTo>
                  <a:pt x="144" y="43"/>
                  <a:pt x="141" y="44"/>
                  <a:pt x="138" y="46"/>
                </a:cubicBezTo>
                <a:cubicBezTo>
                  <a:pt x="134" y="41"/>
                  <a:pt x="130" y="35"/>
                  <a:pt x="129" y="34"/>
                </a:cubicBezTo>
                <a:cubicBezTo>
                  <a:pt x="128" y="33"/>
                  <a:pt x="127" y="32"/>
                  <a:pt x="126" y="32"/>
                </a:cubicBezTo>
                <a:cubicBezTo>
                  <a:pt x="125" y="32"/>
                  <a:pt x="123" y="32"/>
                  <a:pt x="122" y="32"/>
                </a:cubicBezTo>
                <a:cubicBezTo>
                  <a:pt x="121" y="33"/>
                  <a:pt x="120" y="34"/>
                  <a:pt x="120" y="35"/>
                </a:cubicBezTo>
                <a:cubicBezTo>
                  <a:pt x="119" y="36"/>
                  <a:pt x="119" y="38"/>
                  <a:pt x="120" y="39"/>
                </a:cubicBezTo>
                <a:cubicBezTo>
                  <a:pt x="121" y="40"/>
                  <a:pt x="124" y="47"/>
                  <a:pt x="126" y="53"/>
                </a:cubicBezTo>
                <a:cubicBezTo>
                  <a:pt x="123" y="55"/>
                  <a:pt x="121" y="57"/>
                  <a:pt x="118" y="58"/>
                </a:cubicBezTo>
                <a:cubicBezTo>
                  <a:pt x="113" y="53"/>
                  <a:pt x="109" y="48"/>
                  <a:pt x="108" y="47"/>
                </a:cubicBezTo>
                <a:cubicBezTo>
                  <a:pt x="107" y="46"/>
                  <a:pt x="106" y="45"/>
                  <a:pt x="104" y="45"/>
                </a:cubicBezTo>
                <a:cubicBezTo>
                  <a:pt x="103" y="45"/>
                  <a:pt x="102" y="46"/>
                  <a:pt x="101" y="46"/>
                </a:cubicBezTo>
                <a:cubicBezTo>
                  <a:pt x="100" y="47"/>
                  <a:pt x="99" y="48"/>
                  <a:pt x="99" y="50"/>
                </a:cubicBezTo>
                <a:cubicBezTo>
                  <a:pt x="98" y="51"/>
                  <a:pt x="99" y="52"/>
                  <a:pt x="99" y="53"/>
                </a:cubicBezTo>
                <a:cubicBezTo>
                  <a:pt x="100" y="54"/>
                  <a:pt x="104" y="61"/>
                  <a:pt x="107" y="66"/>
                </a:cubicBezTo>
                <a:cubicBezTo>
                  <a:pt x="104" y="68"/>
                  <a:pt x="102" y="71"/>
                  <a:pt x="99" y="73"/>
                </a:cubicBezTo>
                <a:cubicBezTo>
                  <a:pt x="94" y="68"/>
                  <a:pt x="89" y="63"/>
                  <a:pt x="88" y="62"/>
                </a:cubicBezTo>
                <a:cubicBezTo>
                  <a:pt x="87" y="62"/>
                  <a:pt x="86" y="61"/>
                  <a:pt x="84" y="61"/>
                </a:cubicBezTo>
                <a:cubicBezTo>
                  <a:pt x="83" y="61"/>
                  <a:pt x="82" y="62"/>
                  <a:pt x="81" y="63"/>
                </a:cubicBezTo>
                <a:cubicBezTo>
                  <a:pt x="80" y="63"/>
                  <a:pt x="79" y="65"/>
                  <a:pt x="79" y="66"/>
                </a:cubicBezTo>
                <a:cubicBezTo>
                  <a:pt x="79" y="67"/>
                  <a:pt x="79" y="68"/>
                  <a:pt x="80" y="70"/>
                </a:cubicBezTo>
                <a:cubicBezTo>
                  <a:pt x="81" y="71"/>
                  <a:pt x="85" y="76"/>
                  <a:pt x="89" y="82"/>
                </a:cubicBezTo>
                <a:cubicBezTo>
                  <a:pt x="87" y="84"/>
                  <a:pt x="84" y="86"/>
                  <a:pt x="82" y="89"/>
                </a:cubicBezTo>
                <a:cubicBezTo>
                  <a:pt x="77" y="85"/>
                  <a:pt x="71" y="81"/>
                  <a:pt x="70" y="80"/>
                </a:cubicBezTo>
                <a:cubicBezTo>
                  <a:pt x="69" y="79"/>
                  <a:pt x="67" y="79"/>
                  <a:pt x="66" y="79"/>
                </a:cubicBezTo>
                <a:cubicBezTo>
                  <a:pt x="65" y="79"/>
                  <a:pt x="64" y="80"/>
                  <a:pt x="63" y="81"/>
                </a:cubicBezTo>
                <a:cubicBezTo>
                  <a:pt x="62" y="82"/>
                  <a:pt x="61" y="83"/>
                  <a:pt x="61" y="84"/>
                </a:cubicBezTo>
                <a:cubicBezTo>
                  <a:pt x="61" y="85"/>
                  <a:pt x="62" y="87"/>
                  <a:pt x="63" y="88"/>
                </a:cubicBezTo>
                <a:cubicBezTo>
                  <a:pt x="64" y="89"/>
                  <a:pt x="68" y="94"/>
                  <a:pt x="73" y="99"/>
                </a:cubicBezTo>
                <a:cubicBezTo>
                  <a:pt x="71" y="102"/>
                  <a:pt x="69" y="104"/>
                  <a:pt x="67" y="107"/>
                </a:cubicBezTo>
                <a:cubicBezTo>
                  <a:pt x="61" y="103"/>
                  <a:pt x="55" y="100"/>
                  <a:pt x="53" y="99"/>
                </a:cubicBezTo>
                <a:cubicBezTo>
                  <a:pt x="52" y="98"/>
                  <a:pt x="51" y="98"/>
                  <a:pt x="50" y="99"/>
                </a:cubicBezTo>
                <a:cubicBezTo>
                  <a:pt x="49" y="99"/>
                  <a:pt x="47" y="100"/>
                  <a:pt x="47" y="101"/>
                </a:cubicBezTo>
                <a:cubicBezTo>
                  <a:pt x="46" y="102"/>
                  <a:pt x="45" y="103"/>
                  <a:pt x="46" y="104"/>
                </a:cubicBezTo>
                <a:cubicBezTo>
                  <a:pt x="46" y="106"/>
                  <a:pt x="46" y="107"/>
                  <a:pt x="47" y="108"/>
                </a:cubicBezTo>
                <a:cubicBezTo>
                  <a:pt x="48" y="109"/>
                  <a:pt x="54" y="113"/>
                  <a:pt x="59" y="118"/>
                </a:cubicBezTo>
                <a:cubicBezTo>
                  <a:pt x="57" y="121"/>
                  <a:pt x="55" y="123"/>
                  <a:pt x="53" y="126"/>
                </a:cubicBezTo>
                <a:cubicBezTo>
                  <a:pt x="47" y="123"/>
                  <a:pt x="41" y="121"/>
                  <a:pt x="39" y="120"/>
                </a:cubicBezTo>
                <a:cubicBezTo>
                  <a:pt x="38" y="119"/>
                  <a:pt x="37" y="119"/>
                  <a:pt x="36" y="120"/>
                </a:cubicBezTo>
                <a:cubicBezTo>
                  <a:pt x="34" y="120"/>
                  <a:pt x="33" y="121"/>
                  <a:pt x="33" y="122"/>
                </a:cubicBezTo>
                <a:cubicBezTo>
                  <a:pt x="32" y="123"/>
                  <a:pt x="32" y="125"/>
                  <a:pt x="32" y="126"/>
                </a:cubicBezTo>
                <a:cubicBezTo>
                  <a:pt x="32" y="127"/>
                  <a:pt x="33" y="128"/>
                  <a:pt x="34" y="129"/>
                </a:cubicBezTo>
                <a:cubicBezTo>
                  <a:pt x="35" y="130"/>
                  <a:pt x="41" y="134"/>
                  <a:pt x="46" y="138"/>
                </a:cubicBezTo>
                <a:cubicBezTo>
                  <a:pt x="45" y="141"/>
                  <a:pt x="43" y="144"/>
                  <a:pt x="42" y="147"/>
                </a:cubicBezTo>
                <a:cubicBezTo>
                  <a:pt x="36" y="145"/>
                  <a:pt x="29" y="143"/>
                  <a:pt x="27" y="142"/>
                </a:cubicBezTo>
                <a:cubicBezTo>
                  <a:pt x="26" y="142"/>
                  <a:pt x="25" y="142"/>
                  <a:pt x="24" y="142"/>
                </a:cubicBezTo>
                <a:cubicBezTo>
                  <a:pt x="23" y="143"/>
                  <a:pt x="22" y="144"/>
                  <a:pt x="21" y="145"/>
                </a:cubicBezTo>
                <a:cubicBezTo>
                  <a:pt x="20" y="146"/>
                  <a:pt x="20" y="148"/>
                  <a:pt x="21" y="149"/>
                </a:cubicBezTo>
                <a:cubicBezTo>
                  <a:pt x="21" y="150"/>
                  <a:pt x="22" y="151"/>
                  <a:pt x="23" y="152"/>
                </a:cubicBezTo>
                <a:cubicBezTo>
                  <a:pt x="24" y="152"/>
                  <a:pt x="31" y="156"/>
                  <a:pt x="36" y="159"/>
                </a:cubicBezTo>
                <a:cubicBezTo>
                  <a:pt x="35" y="162"/>
                  <a:pt x="34" y="165"/>
                  <a:pt x="33" y="169"/>
                </a:cubicBezTo>
                <a:cubicBezTo>
                  <a:pt x="26" y="167"/>
                  <a:pt x="19" y="166"/>
                  <a:pt x="18" y="165"/>
                </a:cubicBezTo>
                <a:cubicBezTo>
                  <a:pt x="17" y="165"/>
                  <a:pt x="15" y="165"/>
                  <a:pt x="14" y="166"/>
                </a:cubicBezTo>
                <a:cubicBezTo>
                  <a:pt x="13" y="167"/>
                  <a:pt x="12" y="168"/>
                  <a:pt x="12" y="169"/>
                </a:cubicBezTo>
                <a:cubicBezTo>
                  <a:pt x="11" y="170"/>
                  <a:pt x="12" y="172"/>
                  <a:pt x="12" y="173"/>
                </a:cubicBezTo>
                <a:cubicBezTo>
                  <a:pt x="12" y="174"/>
                  <a:pt x="13" y="175"/>
                  <a:pt x="15" y="175"/>
                </a:cubicBezTo>
                <a:cubicBezTo>
                  <a:pt x="16" y="176"/>
                  <a:pt x="23" y="179"/>
                  <a:pt x="28" y="181"/>
                </a:cubicBezTo>
                <a:cubicBezTo>
                  <a:pt x="28" y="185"/>
                  <a:pt x="27" y="188"/>
                  <a:pt x="26" y="191"/>
                </a:cubicBezTo>
                <a:cubicBezTo>
                  <a:pt x="19" y="191"/>
                  <a:pt x="12" y="190"/>
                  <a:pt x="11" y="190"/>
                </a:cubicBezTo>
                <a:cubicBezTo>
                  <a:pt x="9" y="189"/>
                  <a:pt x="8" y="190"/>
                  <a:pt x="7" y="191"/>
                </a:cubicBezTo>
                <a:cubicBezTo>
                  <a:pt x="6" y="191"/>
                  <a:pt x="5" y="192"/>
                  <a:pt x="5" y="194"/>
                </a:cubicBezTo>
                <a:cubicBezTo>
                  <a:pt x="5" y="195"/>
                  <a:pt x="5" y="196"/>
                  <a:pt x="6" y="197"/>
                </a:cubicBezTo>
                <a:cubicBezTo>
                  <a:pt x="6" y="199"/>
                  <a:pt x="7" y="200"/>
                  <a:pt x="9" y="200"/>
                </a:cubicBezTo>
                <a:cubicBezTo>
                  <a:pt x="10" y="200"/>
                  <a:pt x="17" y="202"/>
                  <a:pt x="23" y="204"/>
                </a:cubicBezTo>
                <a:cubicBezTo>
                  <a:pt x="23" y="208"/>
                  <a:pt x="22" y="211"/>
                  <a:pt x="21" y="214"/>
                </a:cubicBezTo>
                <a:cubicBezTo>
                  <a:pt x="15" y="214"/>
                  <a:pt x="8" y="214"/>
                  <a:pt x="6" y="214"/>
                </a:cubicBezTo>
                <a:cubicBezTo>
                  <a:pt x="5" y="214"/>
                  <a:pt x="4" y="215"/>
                  <a:pt x="3" y="216"/>
                </a:cubicBezTo>
                <a:cubicBezTo>
                  <a:pt x="2" y="217"/>
                  <a:pt x="1" y="218"/>
                  <a:pt x="1" y="219"/>
                </a:cubicBezTo>
                <a:cubicBezTo>
                  <a:pt x="1" y="220"/>
                  <a:pt x="1" y="222"/>
                  <a:pt x="2" y="223"/>
                </a:cubicBezTo>
                <a:cubicBezTo>
                  <a:pt x="3" y="224"/>
                  <a:pt x="4" y="225"/>
                  <a:pt x="5" y="225"/>
                </a:cubicBezTo>
                <a:cubicBezTo>
                  <a:pt x="7" y="225"/>
                  <a:pt x="14" y="227"/>
                  <a:pt x="20" y="228"/>
                </a:cubicBezTo>
                <a:cubicBezTo>
                  <a:pt x="20" y="231"/>
                  <a:pt x="20" y="235"/>
                  <a:pt x="20" y="238"/>
                </a:cubicBezTo>
                <a:cubicBezTo>
                  <a:pt x="13" y="239"/>
                  <a:pt x="6" y="239"/>
                  <a:pt x="4" y="239"/>
                </a:cubicBezTo>
                <a:cubicBezTo>
                  <a:pt x="3" y="240"/>
                  <a:pt x="2" y="240"/>
                  <a:pt x="1" y="241"/>
                </a:cubicBezTo>
                <a:cubicBezTo>
                  <a:pt x="0" y="242"/>
                  <a:pt x="0" y="243"/>
                  <a:pt x="0" y="245"/>
                </a:cubicBezTo>
                <a:cubicBezTo>
                  <a:pt x="0" y="246"/>
                  <a:pt x="0" y="247"/>
                  <a:pt x="1" y="248"/>
                </a:cubicBezTo>
                <a:cubicBezTo>
                  <a:pt x="2" y="249"/>
                  <a:pt x="3" y="250"/>
                  <a:pt x="4" y="250"/>
                </a:cubicBezTo>
                <a:cubicBezTo>
                  <a:pt x="6" y="250"/>
                  <a:pt x="13" y="251"/>
                  <a:pt x="20" y="252"/>
                </a:cubicBezTo>
                <a:cubicBezTo>
                  <a:pt x="20" y="255"/>
                  <a:pt x="20" y="258"/>
                  <a:pt x="20" y="262"/>
                </a:cubicBezTo>
                <a:cubicBezTo>
                  <a:pt x="14" y="263"/>
                  <a:pt x="7" y="264"/>
                  <a:pt x="5" y="265"/>
                </a:cubicBezTo>
                <a:cubicBezTo>
                  <a:pt x="4" y="265"/>
                  <a:pt x="3" y="266"/>
                  <a:pt x="2" y="267"/>
                </a:cubicBezTo>
                <a:cubicBezTo>
                  <a:pt x="1" y="268"/>
                  <a:pt x="1" y="269"/>
                  <a:pt x="1" y="270"/>
                </a:cubicBezTo>
                <a:cubicBezTo>
                  <a:pt x="1" y="272"/>
                  <a:pt x="2" y="273"/>
                  <a:pt x="3" y="274"/>
                </a:cubicBezTo>
                <a:cubicBezTo>
                  <a:pt x="4" y="275"/>
                  <a:pt x="5" y="275"/>
                  <a:pt x="6" y="275"/>
                </a:cubicBezTo>
                <a:cubicBezTo>
                  <a:pt x="8" y="275"/>
                  <a:pt x="15" y="275"/>
                  <a:pt x="21" y="275"/>
                </a:cubicBezTo>
                <a:cubicBezTo>
                  <a:pt x="22" y="278"/>
                  <a:pt x="23" y="282"/>
                  <a:pt x="23" y="285"/>
                </a:cubicBezTo>
                <a:cubicBezTo>
                  <a:pt x="17" y="287"/>
                  <a:pt x="10" y="289"/>
                  <a:pt x="9" y="290"/>
                </a:cubicBezTo>
                <a:cubicBezTo>
                  <a:pt x="7" y="290"/>
                  <a:pt x="6" y="291"/>
                  <a:pt x="6" y="292"/>
                </a:cubicBezTo>
                <a:cubicBezTo>
                  <a:pt x="5" y="293"/>
                  <a:pt x="5" y="294"/>
                  <a:pt x="5" y="296"/>
                </a:cubicBezTo>
                <a:cubicBezTo>
                  <a:pt x="5" y="297"/>
                  <a:pt x="6" y="298"/>
                  <a:pt x="7" y="299"/>
                </a:cubicBezTo>
                <a:cubicBezTo>
                  <a:pt x="8" y="300"/>
                  <a:pt x="9" y="300"/>
                  <a:pt x="11" y="300"/>
                </a:cubicBezTo>
                <a:cubicBezTo>
                  <a:pt x="12" y="300"/>
                  <a:pt x="19" y="299"/>
                  <a:pt x="26" y="298"/>
                </a:cubicBezTo>
                <a:cubicBezTo>
                  <a:pt x="27" y="301"/>
                  <a:pt x="28" y="305"/>
                  <a:pt x="28" y="308"/>
                </a:cubicBezTo>
                <a:cubicBezTo>
                  <a:pt x="23" y="311"/>
                  <a:pt x="16" y="313"/>
                  <a:pt x="15" y="314"/>
                </a:cubicBezTo>
                <a:cubicBezTo>
                  <a:pt x="13" y="315"/>
                  <a:pt x="12" y="316"/>
                  <a:pt x="12" y="317"/>
                </a:cubicBezTo>
                <a:cubicBezTo>
                  <a:pt x="12" y="318"/>
                  <a:pt x="11" y="319"/>
                  <a:pt x="12" y="321"/>
                </a:cubicBezTo>
                <a:cubicBezTo>
                  <a:pt x="12" y="322"/>
                  <a:pt x="13" y="323"/>
                  <a:pt x="14" y="323"/>
                </a:cubicBezTo>
                <a:cubicBezTo>
                  <a:pt x="15" y="324"/>
                  <a:pt x="17" y="324"/>
                  <a:pt x="18" y="324"/>
                </a:cubicBezTo>
                <a:cubicBezTo>
                  <a:pt x="19" y="324"/>
                  <a:pt x="26" y="322"/>
                  <a:pt x="33" y="321"/>
                </a:cubicBezTo>
                <a:cubicBezTo>
                  <a:pt x="34" y="324"/>
                  <a:pt x="35" y="327"/>
                  <a:pt x="36" y="330"/>
                </a:cubicBezTo>
                <a:cubicBezTo>
                  <a:pt x="31" y="334"/>
                  <a:pt x="24" y="337"/>
                  <a:pt x="23" y="338"/>
                </a:cubicBezTo>
                <a:cubicBezTo>
                  <a:pt x="22" y="338"/>
                  <a:pt x="21" y="340"/>
                  <a:pt x="21" y="341"/>
                </a:cubicBezTo>
                <a:cubicBezTo>
                  <a:pt x="20" y="342"/>
                  <a:pt x="20" y="343"/>
                  <a:pt x="21" y="344"/>
                </a:cubicBezTo>
                <a:cubicBezTo>
                  <a:pt x="22" y="346"/>
                  <a:pt x="23" y="347"/>
                  <a:pt x="24" y="347"/>
                </a:cubicBezTo>
                <a:cubicBezTo>
                  <a:pt x="25" y="348"/>
                  <a:pt x="26" y="348"/>
                  <a:pt x="27" y="347"/>
                </a:cubicBezTo>
                <a:cubicBezTo>
                  <a:pt x="29" y="347"/>
                  <a:pt x="36" y="345"/>
                  <a:pt x="42" y="343"/>
                </a:cubicBezTo>
                <a:cubicBezTo>
                  <a:pt x="43" y="346"/>
                  <a:pt x="45" y="349"/>
                  <a:pt x="46" y="352"/>
                </a:cubicBezTo>
                <a:cubicBezTo>
                  <a:pt x="41" y="355"/>
                  <a:pt x="35" y="360"/>
                  <a:pt x="34" y="360"/>
                </a:cubicBezTo>
                <a:cubicBezTo>
                  <a:pt x="33" y="361"/>
                  <a:pt x="32" y="362"/>
                  <a:pt x="32" y="364"/>
                </a:cubicBezTo>
                <a:cubicBezTo>
                  <a:pt x="32" y="365"/>
                  <a:pt x="32" y="366"/>
                  <a:pt x="33" y="367"/>
                </a:cubicBezTo>
                <a:cubicBezTo>
                  <a:pt x="33" y="368"/>
                  <a:pt x="34" y="369"/>
                  <a:pt x="36" y="370"/>
                </a:cubicBezTo>
                <a:cubicBezTo>
                  <a:pt x="37" y="370"/>
                  <a:pt x="38" y="370"/>
                  <a:pt x="39" y="370"/>
                </a:cubicBezTo>
                <a:cubicBezTo>
                  <a:pt x="41" y="369"/>
                  <a:pt x="47" y="366"/>
                  <a:pt x="53" y="363"/>
                </a:cubicBezTo>
                <a:cubicBezTo>
                  <a:pt x="55" y="366"/>
                  <a:pt x="57" y="369"/>
                  <a:pt x="59" y="372"/>
                </a:cubicBezTo>
                <a:cubicBezTo>
                  <a:pt x="54" y="376"/>
                  <a:pt x="48" y="381"/>
                  <a:pt x="47" y="382"/>
                </a:cubicBezTo>
                <a:cubicBezTo>
                  <a:pt x="46" y="383"/>
                  <a:pt x="46" y="384"/>
                  <a:pt x="46" y="385"/>
                </a:cubicBezTo>
                <a:cubicBezTo>
                  <a:pt x="45" y="387"/>
                  <a:pt x="46" y="388"/>
                  <a:pt x="47" y="389"/>
                </a:cubicBezTo>
                <a:cubicBezTo>
                  <a:pt x="47" y="390"/>
                  <a:pt x="49" y="391"/>
                  <a:pt x="50" y="391"/>
                </a:cubicBezTo>
                <a:cubicBezTo>
                  <a:pt x="51" y="391"/>
                  <a:pt x="52" y="391"/>
                  <a:pt x="53" y="390"/>
                </a:cubicBezTo>
                <a:cubicBezTo>
                  <a:pt x="55" y="390"/>
                  <a:pt x="61" y="386"/>
                  <a:pt x="67" y="383"/>
                </a:cubicBezTo>
                <a:cubicBezTo>
                  <a:pt x="69" y="385"/>
                  <a:pt x="71" y="388"/>
                  <a:pt x="73" y="391"/>
                </a:cubicBezTo>
                <a:cubicBezTo>
                  <a:pt x="68" y="395"/>
                  <a:pt x="64" y="401"/>
                  <a:pt x="63" y="402"/>
                </a:cubicBezTo>
                <a:cubicBezTo>
                  <a:pt x="62" y="403"/>
                  <a:pt x="61" y="404"/>
                  <a:pt x="61" y="405"/>
                </a:cubicBezTo>
                <a:cubicBezTo>
                  <a:pt x="61" y="407"/>
                  <a:pt x="62" y="408"/>
                  <a:pt x="63" y="409"/>
                </a:cubicBezTo>
                <a:cubicBezTo>
                  <a:pt x="64" y="410"/>
                  <a:pt x="65" y="410"/>
                  <a:pt x="66" y="411"/>
                </a:cubicBezTo>
                <a:cubicBezTo>
                  <a:pt x="67" y="411"/>
                  <a:pt x="69" y="411"/>
                  <a:pt x="70" y="410"/>
                </a:cubicBezTo>
                <a:cubicBezTo>
                  <a:pt x="71" y="409"/>
                  <a:pt x="77" y="404"/>
                  <a:pt x="82" y="401"/>
                </a:cubicBezTo>
                <a:cubicBezTo>
                  <a:pt x="84" y="403"/>
                  <a:pt x="87" y="406"/>
                  <a:pt x="89" y="408"/>
                </a:cubicBezTo>
                <a:cubicBezTo>
                  <a:pt x="85" y="413"/>
                  <a:pt x="81" y="419"/>
                  <a:pt x="80" y="420"/>
                </a:cubicBezTo>
                <a:cubicBezTo>
                  <a:pt x="79" y="421"/>
                  <a:pt x="79" y="422"/>
                  <a:pt x="79" y="424"/>
                </a:cubicBezTo>
                <a:cubicBezTo>
                  <a:pt x="79" y="425"/>
                  <a:pt x="80" y="426"/>
                  <a:pt x="81" y="427"/>
                </a:cubicBezTo>
                <a:cubicBezTo>
                  <a:pt x="82" y="428"/>
                  <a:pt x="83" y="428"/>
                  <a:pt x="84" y="428"/>
                </a:cubicBezTo>
                <a:cubicBezTo>
                  <a:pt x="86" y="428"/>
                  <a:pt x="87" y="428"/>
                  <a:pt x="88" y="427"/>
                </a:cubicBezTo>
                <a:cubicBezTo>
                  <a:pt x="89" y="426"/>
                  <a:pt x="94" y="421"/>
                  <a:pt x="99" y="417"/>
                </a:cubicBezTo>
                <a:cubicBezTo>
                  <a:pt x="102" y="419"/>
                  <a:pt x="104" y="421"/>
                  <a:pt x="107" y="423"/>
                </a:cubicBezTo>
                <a:cubicBezTo>
                  <a:pt x="104" y="429"/>
                  <a:pt x="100" y="435"/>
                  <a:pt x="99" y="436"/>
                </a:cubicBezTo>
                <a:cubicBezTo>
                  <a:pt x="99" y="437"/>
                  <a:pt x="98" y="439"/>
                  <a:pt x="99" y="440"/>
                </a:cubicBezTo>
                <a:cubicBezTo>
                  <a:pt x="99" y="441"/>
                  <a:pt x="100" y="442"/>
                  <a:pt x="101" y="443"/>
                </a:cubicBezTo>
                <a:cubicBezTo>
                  <a:pt x="102" y="444"/>
                  <a:pt x="103" y="444"/>
                  <a:pt x="104" y="444"/>
                </a:cubicBezTo>
                <a:cubicBezTo>
                  <a:pt x="106" y="444"/>
                  <a:pt x="107" y="444"/>
                  <a:pt x="108" y="443"/>
                </a:cubicBezTo>
                <a:cubicBezTo>
                  <a:pt x="109" y="441"/>
                  <a:pt x="113" y="436"/>
                  <a:pt x="118" y="431"/>
                </a:cubicBezTo>
                <a:cubicBezTo>
                  <a:pt x="121" y="433"/>
                  <a:pt x="123" y="435"/>
                  <a:pt x="126" y="437"/>
                </a:cubicBezTo>
                <a:cubicBezTo>
                  <a:pt x="124" y="443"/>
                  <a:pt x="121" y="449"/>
                  <a:pt x="120" y="450"/>
                </a:cubicBezTo>
                <a:cubicBezTo>
                  <a:pt x="119" y="452"/>
                  <a:pt x="119" y="453"/>
                  <a:pt x="120" y="454"/>
                </a:cubicBezTo>
                <a:cubicBezTo>
                  <a:pt x="120" y="455"/>
                  <a:pt x="121" y="456"/>
                  <a:pt x="122" y="457"/>
                </a:cubicBezTo>
                <a:cubicBezTo>
                  <a:pt x="123" y="458"/>
                  <a:pt x="125" y="458"/>
                  <a:pt x="126" y="458"/>
                </a:cubicBezTo>
                <a:cubicBezTo>
                  <a:pt x="127" y="458"/>
                  <a:pt x="128" y="457"/>
                  <a:pt x="129" y="456"/>
                </a:cubicBezTo>
                <a:cubicBezTo>
                  <a:pt x="130" y="455"/>
                  <a:pt x="134" y="449"/>
                  <a:pt x="138" y="443"/>
                </a:cubicBezTo>
                <a:cubicBezTo>
                  <a:pt x="141" y="445"/>
                  <a:pt x="144" y="447"/>
                  <a:pt x="147" y="448"/>
                </a:cubicBezTo>
                <a:cubicBezTo>
                  <a:pt x="145" y="454"/>
                  <a:pt x="143" y="461"/>
                  <a:pt x="142" y="462"/>
                </a:cubicBezTo>
                <a:cubicBezTo>
                  <a:pt x="142" y="464"/>
                  <a:pt x="142" y="465"/>
                  <a:pt x="142" y="466"/>
                </a:cubicBezTo>
                <a:cubicBezTo>
                  <a:pt x="143" y="467"/>
                  <a:pt x="144" y="468"/>
                  <a:pt x="145" y="469"/>
                </a:cubicBezTo>
                <a:cubicBezTo>
                  <a:pt x="146" y="469"/>
                  <a:pt x="148" y="469"/>
                  <a:pt x="149" y="469"/>
                </a:cubicBezTo>
                <a:cubicBezTo>
                  <a:pt x="150" y="469"/>
                  <a:pt x="151" y="468"/>
                  <a:pt x="152" y="467"/>
                </a:cubicBezTo>
                <a:cubicBezTo>
                  <a:pt x="152" y="465"/>
                  <a:pt x="156" y="459"/>
                  <a:pt x="159" y="454"/>
                </a:cubicBezTo>
                <a:cubicBezTo>
                  <a:pt x="162" y="455"/>
                  <a:pt x="166" y="456"/>
                  <a:pt x="169" y="457"/>
                </a:cubicBezTo>
                <a:cubicBezTo>
                  <a:pt x="167" y="464"/>
                  <a:pt x="166" y="471"/>
                  <a:pt x="165" y="472"/>
                </a:cubicBezTo>
                <a:cubicBezTo>
                  <a:pt x="165" y="473"/>
                  <a:pt x="165" y="475"/>
                  <a:pt x="166" y="476"/>
                </a:cubicBezTo>
                <a:cubicBezTo>
                  <a:pt x="167" y="477"/>
                  <a:pt x="168" y="478"/>
                  <a:pt x="169" y="478"/>
                </a:cubicBezTo>
                <a:cubicBezTo>
                  <a:pt x="170" y="478"/>
                  <a:pt x="172" y="478"/>
                  <a:pt x="173" y="478"/>
                </a:cubicBezTo>
                <a:cubicBezTo>
                  <a:pt x="174" y="477"/>
                  <a:pt x="175" y="476"/>
                  <a:pt x="175" y="475"/>
                </a:cubicBezTo>
                <a:cubicBezTo>
                  <a:pt x="176" y="474"/>
                  <a:pt x="179" y="467"/>
                  <a:pt x="182" y="461"/>
                </a:cubicBezTo>
                <a:cubicBezTo>
                  <a:pt x="185" y="462"/>
                  <a:pt x="188" y="463"/>
                  <a:pt x="191" y="464"/>
                </a:cubicBezTo>
                <a:cubicBezTo>
                  <a:pt x="191" y="470"/>
                  <a:pt x="190" y="478"/>
                  <a:pt x="190" y="479"/>
                </a:cubicBezTo>
                <a:cubicBezTo>
                  <a:pt x="189" y="480"/>
                  <a:pt x="190" y="482"/>
                  <a:pt x="191" y="483"/>
                </a:cubicBezTo>
                <a:cubicBezTo>
                  <a:pt x="191" y="484"/>
                  <a:pt x="192" y="484"/>
                  <a:pt x="194" y="485"/>
                </a:cubicBezTo>
                <a:cubicBezTo>
                  <a:pt x="195" y="485"/>
                  <a:pt x="196" y="485"/>
                  <a:pt x="198" y="484"/>
                </a:cubicBezTo>
                <a:cubicBezTo>
                  <a:pt x="199" y="483"/>
                  <a:pt x="199" y="482"/>
                  <a:pt x="200" y="481"/>
                </a:cubicBezTo>
                <a:cubicBezTo>
                  <a:pt x="200" y="480"/>
                  <a:pt x="202" y="473"/>
                  <a:pt x="204" y="467"/>
                </a:cubicBezTo>
                <a:cubicBezTo>
                  <a:pt x="208" y="467"/>
                  <a:pt x="211" y="468"/>
                  <a:pt x="214" y="468"/>
                </a:cubicBezTo>
                <a:cubicBezTo>
                  <a:pt x="214" y="475"/>
                  <a:pt x="214" y="482"/>
                  <a:pt x="214" y="483"/>
                </a:cubicBezTo>
                <a:cubicBezTo>
                  <a:pt x="214" y="485"/>
                  <a:pt x="215" y="486"/>
                  <a:pt x="216" y="487"/>
                </a:cubicBezTo>
                <a:cubicBezTo>
                  <a:pt x="217" y="488"/>
                  <a:pt x="218" y="488"/>
                  <a:pt x="219" y="489"/>
                </a:cubicBezTo>
                <a:cubicBezTo>
                  <a:pt x="220" y="489"/>
                  <a:pt x="222" y="488"/>
                  <a:pt x="223" y="488"/>
                </a:cubicBezTo>
                <a:cubicBezTo>
                  <a:pt x="224" y="487"/>
                  <a:pt x="224" y="486"/>
                  <a:pt x="225" y="485"/>
                </a:cubicBezTo>
                <a:cubicBezTo>
                  <a:pt x="225" y="483"/>
                  <a:pt x="227" y="476"/>
                  <a:pt x="228" y="470"/>
                </a:cubicBezTo>
                <a:cubicBezTo>
                  <a:pt x="231" y="470"/>
                  <a:pt x="235" y="470"/>
                  <a:pt x="238" y="470"/>
                </a:cubicBezTo>
                <a:cubicBezTo>
                  <a:pt x="239" y="477"/>
                  <a:pt x="239" y="484"/>
                  <a:pt x="239" y="485"/>
                </a:cubicBezTo>
                <a:cubicBezTo>
                  <a:pt x="239" y="487"/>
                  <a:pt x="240" y="488"/>
                  <a:pt x="241" y="489"/>
                </a:cubicBezTo>
                <a:cubicBezTo>
                  <a:pt x="242" y="489"/>
                  <a:pt x="243" y="490"/>
                  <a:pt x="245" y="490"/>
                </a:cubicBezTo>
                <a:cubicBezTo>
                  <a:pt x="246" y="490"/>
                  <a:pt x="247" y="489"/>
                  <a:pt x="248" y="489"/>
                </a:cubicBezTo>
                <a:cubicBezTo>
                  <a:pt x="249" y="488"/>
                  <a:pt x="250" y="487"/>
                  <a:pt x="250" y="485"/>
                </a:cubicBezTo>
                <a:cubicBezTo>
                  <a:pt x="250" y="484"/>
                  <a:pt x="251" y="477"/>
                  <a:pt x="251" y="470"/>
                </a:cubicBezTo>
                <a:cubicBezTo>
                  <a:pt x="255" y="470"/>
                  <a:pt x="258" y="470"/>
                  <a:pt x="262" y="470"/>
                </a:cubicBezTo>
                <a:cubicBezTo>
                  <a:pt x="263" y="476"/>
                  <a:pt x="264" y="483"/>
                  <a:pt x="264" y="485"/>
                </a:cubicBezTo>
                <a:cubicBezTo>
                  <a:pt x="265" y="486"/>
                  <a:pt x="266" y="487"/>
                  <a:pt x="267" y="488"/>
                </a:cubicBezTo>
                <a:cubicBezTo>
                  <a:pt x="268" y="488"/>
                  <a:pt x="269" y="489"/>
                  <a:pt x="270" y="489"/>
                </a:cubicBezTo>
                <a:cubicBezTo>
                  <a:pt x="272" y="488"/>
                  <a:pt x="273" y="488"/>
                  <a:pt x="274" y="487"/>
                </a:cubicBezTo>
                <a:cubicBezTo>
                  <a:pt x="274" y="486"/>
                  <a:pt x="275" y="485"/>
                  <a:pt x="275" y="483"/>
                </a:cubicBezTo>
                <a:cubicBezTo>
                  <a:pt x="275" y="482"/>
                  <a:pt x="275" y="475"/>
                  <a:pt x="275" y="468"/>
                </a:cubicBezTo>
                <a:cubicBezTo>
                  <a:pt x="278" y="468"/>
                  <a:pt x="282" y="467"/>
                  <a:pt x="285" y="467"/>
                </a:cubicBezTo>
                <a:cubicBezTo>
                  <a:pt x="287" y="473"/>
                  <a:pt x="289" y="480"/>
                  <a:pt x="289" y="481"/>
                </a:cubicBezTo>
                <a:cubicBezTo>
                  <a:pt x="290" y="482"/>
                  <a:pt x="291" y="483"/>
                  <a:pt x="292" y="484"/>
                </a:cubicBezTo>
                <a:cubicBezTo>
                  <a:pt x="293" y="485"/>
                  <a:pt x="294" y="485"/>
                  <a:pt x="295" y="485"/>
                </a:cubicBezTo>
                <a:cubicBezTo>
                  <a:pt x="297" y="484"/>
                  <a:pt x="298" y="484"/>
                  <a:pt x="299" y="483"/>
                </a:cubicBezTo>
                <a:cubicBezTo>
                  <a:pt x="299" y="482"/>
                  <a:pt x="300" y="480"/>
                  <a:pt x="300" y="479"/>
                </a:cubicBezTo>
                <a:cubicBezTo>
                  <a:pt x="300" y="478"/>
                  <a:pt x="299" y="470"/>
                  <a:pt x="298" y="464"/>
                </a:cubicBezTo>
                <a:cubicBezTo>
                  <a:pt x="301" y="463"/>
                  <a:pt x="305" y="462"/>
                  <a:pt x="308" y="461"/>
                </a:cubicBezTo>
                <a:cubicBezTo>
                  <a:pt x="310" y="467"/>
                  <a:pt x="313" y="474"/>
                  <a:pt x="314" y="475"/>
                </a:cubicBezTo>
                <a:cubicBezTo>
                  <a:pt x="314" y="476"/>
                  <a:pt x="315" y="477"/>
                  <a:pt x="317" y="478"/>
                </a:cubicBezTo>
                <a:cubicBezTo>
                  <a:pt x="318" y="478"/>
                  <a:pt x="319" y="478"/>
                  <a:pt x="320" y="478"/>
                </a:cubicBezTo>
                <a:cubicBezTo>
                  <a:pt x="322" y="478"/>
                  <a:pt x="323" y="477"/>
                  <a:pt x="323" y="476"/>
                </a:cubicBezTo>
                <a:cubicBezTo>
                  <a:pt x="324" y="475"/>
                  <a:pt x="324" y="473"/>
                  <a:pt x="324" y="472"/>
                </a:cubicBezTo>
                <a:cubicBezTo>
                  <a:pt x="324" y="471"/>
                  <a:pt x="322" y="464"/>
                  <a:pt x="321" y="457"/>
                </a:cubicBezTo>
                <a:cubicBezTo>
                  <a:pt x="324" y="456"/>
                  <a:pt x="327" y="455"/>
                  <a:pt x="330" y="454"/>
                </a:cubicBezTo>
                <a:cubicBezTo>
                  <a:pt x="333" y="459"/>
                  <a:pt x="337" y="465"/>
                  <a:pt x="338" y="467"/>
                </a:cubicBezTo>
                <a:cubicBezTo>
                  <a:pt x="338" y="468"/>
                  <a:pt x="339" y="469"/>
                  <a:pt x="341" y="469"/>
                </a:cubicBezTo>
                <a:cubicBezTo>
                  <a:pt x="342" y="469"/>
                  <a:pt x="343" y="469"/>
                  <a:pt x="344" y="469"/>
                </a:cubicBezTo>
                <a:cubicBezTo>
                  <a:pt x="345" y="468"/>
                  <a:pt x="346" y="467"/>
                  <a:pt x="347" y="466"/>
                </a:cubicBezTo>
                <a:cubicBezTo>
                  <a:pt x="347" y="465"/>
                  <a:pt x="348" y="464"/>
                  <a:pt x="347" y="462"/>
                </a:cubicBezTo>
                <a:cubicBezTo>
                  <a:pt x="347" y="461"/>
                  <a:pt x="344" y="454"/>
                  <a:pt x="342" y="448"/>
                </a:cubicBezTo>
                <a:cubicBezTo>
                  <a:pt x="345" y="447"/>
                  <a:pt x="348" y="445"/>
                  <a:pt x="351" y="443"/>
                </a:cubicBezTo>
                <a:cubicBezTo>
                  <a:pt x="355" y="449"/>
                  <a:pt x="359" y="455"/>
                  <a:pt x="360" y="456"/>
                </a:cubicBezTo>
                <a:cubicBezTo>
                  <a:pt x="361" y="457"/>
                  <a:pt x="362" y="458"/>
                  <a:pt x="363" y="458"/>
                </a:cubicBezTo>
                <a:cubicBezTo>
                  <a:pt x="365" y="458"/>
                  <a:pt x="366" y="458"/>
                  <a:pt x="367" y="457"/>
                </a:cubicBezTo>
                <a:cubicBezTo>
                  <a:pt x="368" y="456"/>
                  <a:pt x="369" y="455"/>
                  <a:pt x="369" y="454"/>
                </a:cubicBezTo>
                <a:cubicBezTo>
                  <a:pt x="370" y="453"/>
                  <a:pt x="370" y="452"/>
                  <a:pt x="369" y="450"/>
                </a:cubicBezTo>
                <a:cubicBezTo>
                  <a:pt x="369" y="449"/>
                  <a:pt x="366" y="443"/>
                  <a:pt x="363" y="437"/>
                </a:cubicBezTo>
                <a:cubicBezTo>
                  <a:pt x="366" y="435"/>
                  <a:pt x="369" y="433"/>
                  <a:pt x="371" y="431"/>
                </a:cubicBezTo>
                <a:cubicBezTo>
                  <a:pt x="376" y="436"/>
                  <a:pt x="381" y="441"/>
                  <a:pt x="382" y="443"/>
                </a:cubicBezTo>
                <a:cubicBezTo>
                  <a:pt x="382" y="444"/>
                  <a:pt x="384" y="444"/>
                  <a:pt x="385" y="444"/>
                </a:cubicBezTo>
                <a:cubicBezTo>
                  <a:pt x="386" y="444"/>
                  <a:pt x="387" y="444"/>
                  <a:pt x="389" y="443"/>
                </a:cubicBezTo>
                <a:cubicBezTo>
                  <a:pt x="390" y="442"/>
                  <a:pt x="390" y="441"/>
                  <a:pt x="391" y="440"/>
                </a:cubicBezTo>
                <a:cubicBezTo>
                  <a:pt x="391" y="439"/>
                  <a:pt x="391" y="437"/>
                  <a:pt x="390" y="436"/>
                </a:cubicBezTo>
                <a:cubicBezTo>
                  <a:pt x="389" y="435"/>
                  <a:pt x="386" y="429"/>
                  <a:pt x="382" y="423"/>
                </a:cubicBezTo>
                <a:cubicBezTo>
                  <a:pt x="385" y="421"/>
                  <a:pt x="388" y="419"/>
                  <a:pt x="390" y="417"/>
                </a:cubicBezTo>
                <a:cubicBezTo>
                  <a:pt x="395" y="421"/>
                  <a:pt x="400" y="426"/>
                  <a:pt x="401" y="427"/>
                </a:cubicBezTo>
                <a:cubicBezTo>
                  <a:pt x="402" y="428"/>
                  <a:pt x="404" y="428"/>
                  <a:pt x="405" y="428"/>
                </a:cubicBezTo>
                <a:cubicBezTo>
                  <a:pt x="406" y="428"/>
                  <a:pt x="407" y="428"/>
                  <a:pt x="408" y="427"/>
                </a:cubicBezTo>
                <a:cubicBezTo>
                  <a:pt x="409" y="426"/>
                  <a:pt x="410" y="425"/>
                  <a:pt x="410" y="424"/>
                </a:cubicBezTo>
                <a:cubicBezTo>
                  <a:pt x="410" y="422"/>
                  <a:pt x="410" y="421"/>
                  <a:pt x="409" y="420"/>
                </a:cubicBezTo>
                <a:cubicBezTo>
                  <a:pt x="408" y="419"/>
                  <a:pt x="404" y="413"/>
                  <a:pt x="400" y="408"/>
                </a:cubicBezTo>
                <a:cubicBezTo>
                  <a:pt x="403" y="406"/>
                  <a:pt x="405" y="403"/>
                  <a:pt x="407" y="401"/>
                </a:cubicBezTo>
                <a:cubicBezTo>
                  <a:pt x="413" y="404"/>
                  <a:pt x="418" y="409"/>
                  <a:pt x="420" y="410"/>
                </a:cubicBezTo>
                <a:cubicBezTo>
                  <a:pt x="421" y="411"/>
                  <a:pt x="422" y="411"/>
                  <a:pt x="423" y="411"/>
                </a:cubicBezTo>
                <a:cubicBezTo>
                  <a:pt x="424" y="410"/>
                  <a:pt x="426" y="410"/>
                  <a:pt x="427" y="409"/>
                </a:cubicBezTo>
                <a:cubicBezTo>
                  <a:pt x="427" y="408"/>
                  <a:pt x="428" y="407"/>
                  <a:pt x="428" y="405"/>
                </a:cubicBezTo>
                <a:cubicBezTo>
                  <a:pt x="428" y="404"/>
                  <a:pt x="428" y="403"/>
                  <a:pt x="427" y="402"/>
                </a:cubicBezTo>
                <a:cubicBezTo>
                  <a:pt x="426" y="401"/>
                  <a:pt x="421" y="395"/>
                  <a:pt x="416" y="391"/>
                </a:cubicBezTo>
                <a:cubicBezTo>
                  <a:pt x="419" y="388"/>
                  <a:pt x="421" y="385"/>
                  <a:pt x="423" y="383"/>
                </a:cubicBezTo>
                <a:cubicBezTo>
                  <a:pt x="428" y="386"/>
                  <a:pt x="435" y="390"/>
                  <a:pt x="436" y="390"/>
                </a:cubicBezTo>
                <a:cubicBezTo>
                  <a:pt x="437" y="391"/>
                  <a:pt x="438" y="391"/>
                  <a:pt x="440" y="391"/>
                </a:cubicBezTo>
                <a:cubicBezTo>
                  <a:pt x="441" y="391"/>
                  <a:pt x="442" y="390"/>
                  <a:pt x="443" y="389"/>
                </a:cubicBezTo>
                <a:cubicBezTo>
                  <a:pt x="443" y="388"/>
                  <a:pt x="444" y="387"/>
                  <a:pt x="444" y="385"/>
                </a:cubicBezTo>
                <a:cubicBezTo>
                  <a:pt x="444" y="384"/>
                  <a:pt x="443" y="383"/>
                  <a:pt x="442" y="382"/>
                </a:cubicBezTo>
                <a:cubicBezTo>
                  <a:pt x="441" y="381"/>
                  <a:pt x="436" y="376"/>
                  <a:pt x="431" y="372"/>
                </a:cubicBezTo>
                <a:cubicBezTo>
                  <a:pt x="433" y="369"/>
                  <a:pt x="434" y="366"/>
                  <a:pt x="436" y="363"/>
                </a:cubicBezTo>
                <a:cubicBezTo>
                  <a:pt x="442" y="366"/>
                  <a:pt x="449" y="369"/>
                  <a:pt x="450" y="370"/>
                </a:cubicBezTo>
                <a:cubicBezTo>
                  <a:pt x="451" y="370"/>
                  <a:pt x="453" y="370"/>
                  <a:pt x="454" y="370"/>
                </a:cubicBezTo>
                <a:cubicBezTo>
                  <a:pt x="455" y="369"/>
                  <a:pt x="456" y="368"/>
                  <a:pt x="457" y="367"/>
                </a:cubicBezTo>
                <a:cubicBezTo>
                  <a:pt x="457" y="366"/>
                  <a:pt x="457" y="365"/>
                  <a:pt x="457" y="364"/>
                </a:cubicBezTo>
                <a:cubicBezTo>
                  <a:pt x="457" y="362"/>
                  <a:pt x="456" y="361"/>
                  <a:pt x="455" y="360"/>
                </a:cubicBezTo>
                <a:cubicBezTo>
                  <a:pt x="454" y="360"/>
                  <a:pt x="448" y="355"/>
                  <a:pt x="443" y="352"/>
                </a:cubicBezTo>
                <a:cubicBezTo>
                  <a:pt x="445" y="349"/>
                  <a:pt x="446" y="346"/>
                  <a:pt x="448" y="343"/>
                </a:cubicBezTo>
                <a:cubicBezTo>
                  <a:pt x="454" y="345"/>
                  <a:pt x="461" y="347"/>
                  <a:pt x="462" y="347"/>
                </a:cubicBezTo>
                <a:cubicBezTo>
                  <a:pt x="463" y="348"/>
                  <a:pt x="465" y="348"/>
                  <a:pt x="466" y="347"/>
                </a:cubicBezTo>
                <a:cubicBezTo>
                  <a:pt x="467" y="347"/>
                  <a:pt x="468" y="346"/>
                  <a:pt x="468" y="344"/>
                </a:cubicBezTo>
                <a:cubicBezTo>
                  <a:pt x="469" y="343"/>
                  <a:pt x="469" y="342"/>
                  <a:pt x="468" y="341"/>
                </a:cubicBezTo>
                <a:cubicBezTo>
                  <a:pt x="468" y="340"/>
                  <a:pt x="467" y="338"/>
                  <a:pt x="466" y="338"/>
                </a:cubicBezTo>
                <a:cubicBezTo>
                  <a:pt x="465" y="337"/>
                  <a:pt x="459" y="334"/>
                  <a:pt x="453" y="330"/>
                </a:cubicBezTo>
                <a:cubicBezTo>
                  <a:pt x="454" y="327"/>
                  <a:pt x="456" y="324"/>
                  <a:pt x="457" y="321"/>
                </a:cubicBezTo>
                <a:cubicBezTo>
                  <a:pt x="463" y="322"/>
                  <a:pt x="470" y="324"/>
                  <a:pt x="471" y="324"/>
                </a:cubicBezTo>
                <a:cubicBezTo>
                  <a:pt x="473" y="324"/>
                  <a:pt x="474" y="324"/>
                  <a:pt x="475" y="323"/>
                </a:cubicBezTo>
                <a:cubicBezTo>
                  <a:pt x="476" y="323"/>
                  <a:pt x="477" y="322"/>
                  <a:pt x="477" y="321"/>
                </a:cubicBezTo>
                <a:cubicBezTo>
                  <a:pt x="478" y="319"/>
                  <a:pt x="478" y="318"/>
                  <a:pt x="477" y="317"/>
                </a:cubicBezTo>
                <a:cubicBezTo>
                  <a:pt x="477" y="316"/>
                  <a:pt x="476" y="315"/>
                  <a:pt x="475" y="314"/>
                </a:cubicBezTo>
                <a:cubicBezTo>
                  <a:pt x="473" y="313"/>
                  <a:pt x="467" y="311"/>
                  <a:pt x="461" y="308"/>
                </a:cubicBezTo>
                <a:cubicBezTo>
                  <a:pt x="462" y="305"/>
                  <a:pt x="463" y="301"/>
                  <a:pt x="463" y="298"/>
                </a:cubicBezTo>
                <a:cubicBezTo>
                  <a:pt x="470" y="299"/>
                  <a:pt x="477" y="300"/>
                  <a:pt x="478" y="300"/>
                </a:cubicBezTo>
                <a:cubicBezTo>
                  <a:pt x="480" y="300"/>
                  <a:pt x="481" y="300"/>
                  <a:pt x="482" y="299"/>
                </a:cubicBezTo>
                <a:cubicBezTo>
                  <a:pt x="483" y="298"/>
                  <a:pt x="484" y="297"/>
                  <a:pt x="484" y="296"/>
                </a:cubicBezTo>
                <a:cubicBezTo>
                  <a:pt x="484" y="294"/>
                  <a:pt x="484" y="293"/>
                  <a:pt x="484" y="292"/>
                </a:cubicBezTo>
                <a:cubicBezTo>
                  <a:pt x="483" y="291"/>
                  <a:pt x="482" y="290"/>
                  <a:pt x="481" y="290"/>
                </a:cubicBezTo>
                <a:cubicBezTo>
                  <a:pt x="479" y="289"/>
                  <a:pt x="472" y="287"/>
                  <a:pt x="466" y="285"/>
                </a:cubicBezTo>
                <a:cubicBezTo>
                  <a:pt x="467" y="282"/>
                  <a:pt x="467" y="278"/>
                  <a:pt x="468" y="275"/>
                </a:cubicBezTo>
                <a:cubicBezTo>
                  <a:pt x="474" y="275"/>
                  <a:pt x="481" y="275"/>
                  <a:pt x="483" y="275"/>
                </a:cubicBezTo>
                <a:cubicBezTo>
                  <a:pt x="484" y="275"/>
                  <a:pt x="485" y="275"/>
                  <a:pt x="486" y="274"/>
                </a:cubicBezTo>
                <a:cubicBezTo>
                  <a:pt x="487" y="273"/>
                  <a:pt x="488" y="272"/>
                  <a:pt x="488" y="270"/>
                </a:cubicBezTo>
                <a:cubicBezTo>
                  <a:pt x="488" y="269"/>
                  <a:pt x="488" y="268"/>
                  <a:pt x="487" y="267"/>
                </a:cubicBezTo>
                <a:cubicBezTo>
                  <a:pt x="486" y="266"/>
                  <a:pt x="485" y="265"/>
                  <a:pt x="484" y="265"/>
                </a:cubicBezTo>
                <a:cubicBezTo>
                  <a:pt x="483" y="264"/>
                  <a:pt x="476" y="263"/>
                  <a:pt x="469" y="262"/>
                </a:cubicBezTo>
                <a:cubicBezTo>
                  <a:pt x="469" y="258"/>
                  <a:pt x="470" y="255"/>
                  <a:pt x="470" y="252"/>
                </a:cubicBezTo>
                <a:cubicBezTo>
                  <a:pt x="476" y="251"/>
                  <a:pt x="483" y="250"/>
                  <a:pt x="485" y="250"/>
                </a:cubicBezTo>
                <a:close/>
                <a:moveTo>
                  <a:pt x="245" y="440"/>
                </a:moveTo>
                <a:cubicBezTo>
                  <a:pt x="137" y="440"/>
                  <a:pt x="50" y="353"/>
                  <a:pt x="50" y="245"/>
                </a:cubicBezTo>
                <a:cubicBezTo>
                  <a:pt x="50" y="137"/>
                  <a:pt x="137" y="49"/>
                  <a:pt x="245" y="49"/>
                </a:cubicBezTo>
                <a:cubicBezTo>
                  <a:pt x="352" y="49"/>
                  <a:pt x="440" y="137"/>
                  <a:pt x="440" y="245"/>
                </a:cubicBezTo>
                <a:cubicBezTo>
                  <a:pt x="440" y="353"/>
                  <a:pt x="352" y="440"/>
                  <a:pt x="245" y="440"/>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24" name="Freeform 12"/>
          <p:cNvSpPr>
            <a:spLocks noEditPoints="1"/>
          </p:cNvSpPr>
          <p:nvPr/>
        </p:nvSpPr>
        <p:spPr bwMode="auto">
          <a:xfrm>
            <a:off x="1162050" y="1093788"/>
            <a:ext cx="871538" cy="869950"/>
          </a:xfrm>
          <a:custGeom>
            <a:avLst/>
            <a:gdLst>
              <a:gd name="T0" fmla="*/ 242 w 246"/>
              <a:gd name="T1" fmla="*/ 119 h 246"/>
              <a:gd name="T2" fmla="*/ 244 w 246"/>
              <a:gd name="T3" fmla="*/ 101 h 246"/>
              <a:gd name="T4" fmla="*/ 236 w 246"/>
              <a:gd name="T5" fmla="*/ 86 h 246"/>
              <a:gd name="T6" fmla="*/ 221 w 246"/>
              <a:gd name="T7" fmla="*/ 81 h 246"/>
              <a:gd name="T8" fmla="*/ 227 w 246"/>
              <a:gd name="T9" fmla="*/ 59 h 246"/>
              <a:gd name="T10" fmla="*/ 218 w 246"/>
              <a:gd name="T11" fmla="*/ 47 h 246"/>
              <a:gd name="T12" fmla="*/ 196 w 246"/>
              <a:gd name="T13" fmla="*/ 44 h 246"/>
              <a:gd name="T14" fmla="*/ 196 w 246"/>
              <a:gd name="T15" fmla="*/ 29 h 246"/>
              <a:gd name="T16" fmla="*/ 184 w 246"/>
              <a:gd name="T17" fmla="*/ 16 h 246"/>
              <a:gd name="T18" fmla="*/ 168 w 246"/>
              <a:gd name="T19" fmla="*/ 12 h 246"/>
              <a:gd name="T20" fmla="*/ 154 w 246"/>
              <a:gd name="T21" fmla="*/ 20 h 246"/>
              <a:gd name="T22" fmla="*/ 141 w 246"/>
              <a:gd name="T23" fmla="*/ 2 h 246"/>
              <a:gd name="T24" fmla="*/ 126 w 246"/>
              <a:gd name="T25" fmla="*/ 1 h 246"/>
              <a:gd name="T26" fmla="*/ 110 w 246"/>
              <a:gd name="T27" fmla="*/ 17 h 246"/>
              <a:gd name="T28" fmla="*/ 98 w 246"/>
              <a:gd name="T29" fmla="*/ 6 h 246"/>
              <a:gd name="T30" fmla="*/ 81 w 246"/>
              <a:gd name="T31" fmla="*/ 7 h 246"/>
              <a:gd name="T32" fmla="*/ 67 w 246"/>
              <a:gd name="T33" fmla="*/ 17 h 246"/>
              <a:gd name="T34" fmla="*/ 65 w 246"/>
              <a:gd name="T35" fmla="*/ 33 h 246"/>
              <a:gd name="T36" fmla="*/ 42 w 246"/>
              <a:gd name="T37" fmla="*/ 31 h 246"/>
              <a:gd name="T38" fmla="*/ 31 w 246"/>
              <a:gd name="T39" fmla="*/ 42 h 246"/>
              <a:gd name="T40" fmla="*/ 33 w 246"/>
              <a:gd name="T41" fmla="*/ 65 h 246"/>
              <a:gd name="T42" fmla="*/ 17 w 246"/>
              <a:gd name="T43" fmla="*/ 67 h 246"/>
              <a:gd name="T44" fmla="*/ 7 w 246"/>
              <a:gd name="T45" fmla="*/ 81 h 246"/>
              <a:gd name="T46" fmla="*/ 6 w 246"/>
              <a:gd name="T47" fmla="*/ 98 h 246"/>
              <a:gd name="T48" fmla="*/ 17 w 246"/>
              <a:gd name="T49" fmla="*/ 110 h 246"/>
              <a:gd name="T50" fmla="*/ 1 w 246"/>
              <a:gd name="T51" fmla="*/ 126 h 246"/>
              <a:gd name="T52" fmla="*/ 2 w 246"/>
              <a:gd name="T53" fmla="*/ 141 h 246"/>
              <a:gd name="T54" fmla="*/ 21 w 246"/>
              <a:gd name="T55" fmla="*/ 154 h 246"/>
              <a:gd name="T56" fmla="*/ 12 w 246"/>
              <a:gd name="T57" fmla="*/ 168 h 246"/>
              <a:gd name="T58" fmla="*/ 16 w 246"/>
              <a:gd name="T59" fmla="*/ 184 h 246"/>
              <a:gd name="T60" fmla="*/ 29 w 246"/>
              <a:gd name="T61" fmla="*/ 196 h 246"/>
              <a:gd name="T62" fmla="*/ 45 w 246"/>
              <a:gd name="T63" fmla="*/ 196 h 246"/>
              <a:gd name="T64" fmla="*/ 47 w 246"/>
              <a:gd name="T65" fmla="*/ 218 h 246"/>
              <a:gd name="T66" fmla="*/ 59 w 246"/>
              <a:gd name="T67" fmla="*/ 227 h 246"/>
              <a:gd name="T68" fmla="*/ 81 w 246"/>
              <a:gd name="T69" fmla="*/ 222 h 246"/>
              <a:gd name="T70" fmla="*/ 86 w 246"/>
              <a:gd name="T71" fmla="*/ 237 h 246"/>
              <a:gd name="T72" fmla="*/ 101 w 246"/>
              <a:gd name="T73" fmla="*/ 244 h 246"/>
              <a:gd name="T74" fmla="*/ 119 w 246"/>
              <a:gd name="T75" fmla="*/ 242 h 246"/>
              <a:gd name="T76" fmla="*/ 128 w 246"/>
              <a:gd name="T77" fmla="*/ 230 h 246"/>
              <a:gd name="T78" fmla="*/ 147 w 246"/>
              <a:gd name="T79" fmla="*/ 243 h 246"/>
              <a:gd name="T80" fmla="*/ 162 w 246"/>
              <a:gd name="T81" fmla="*/ 239 h 246"/>
              <a:gd name="T82" fmla="*/ 171 w 246"/>
              <a:gd name="T83" fmla="*/ 218 h 246"/>
              <a:gd name="T84" fmla="*/ 186 w 246"/>
              <a:gd name="T85" fmla="*/ 224 h 246"/>
              <a:gd name="T86" fmla="*/ 202 w 246"/>
              <a:gd name="T87" fmla="*/ 217 h 246"/>
              <a:gd name="T88" fmla="*/ 211 w 246"/>
              <a:gd name="T89" fmla="*/ 203 h 246"/>
              <a:gd name="T90" fmla="*/ 208 w 246"/>
              <a:gd name="T91" fmla="*/ 187 h 246"/>
              <a:gd name="T92" fmla="*/ 230 w 246"/>
              <a:gd name="T93" fmla="*/ 181 h 246"/>
              <a:gd name="T94" fmla="*/ 236 w 246"/>
              <a:gd name="T95" fmla="*/ 167 h 246"/>
              <a:gd name="T96" fmla="*/ 227 w 246"/>
              <a:gd name="T97" fmla="*/ 147 h 246"/>
              <a:gd name="T98" fmla="*/ 241 w 246"/>
              <a:gd name="T99" fmla="*/ 139 h 246"/>
              <a:gd name="T100" fmla="*/ 36 w 246"/>
              <a:gd name="T101" fmla="*/ 12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246">
                <a:moveTo>
                  <a:pt x="242" y="127"/>
                </a:moveTo>
                <a:cubicBezTo>
                  <a:pt x="243" y="127"/>
                  <a:pt x="244" y="126"/>
                  <a:pt x="245" y="126"/>
                </a:cubicBezTo>
                <a:cubicBezTo>
                  <a:pt x="245" y="125"/>
                  <a:pt x="246" y="124"/>
                  <a:pt x="246" y="123"/>
                </a:cubicBezTo>
                <a:cubicBezTo>
                  <a:pt x="246" y="122"/>
                  <a:pt x="245" y="121"/>
                  <a:pt x="245" y="120"/>
                </a:cubicBezTo>
                <a:cubicBezTo>
                  <a:pt x="244" y="119"/>
                  <a:pt x="243" y="119"/>
                  <a:pt x="242" y="119"/>
                </a:cubicBezTo>
                <a:cubicBezTo>
                  <a:pt x="241" y="118"/>
                  <a:pt x="235" y="118"/>
                  <a:pt x="230" y="117"/>
                </a:cubicBezTo>
                <a:cubicBezTo>
                  <a:pt x="229" y="115"/>
                  <a:pt x="229" y="112"/>
                  <a:pt x="229" y="110"/>
                </a:cubicBezTo>
                <a:cubicBezTo>
                  <a:pt x="234" y="108"/>
                  <a:pt x="240" y="107"/>
                  <a:pt x="241" y="106"/>
                </a:cubicBezTo>
                <a:cubicBezTo>
                  <a:pt x="242" y="106"/>
                  <a:pt x="243" y="105"/>
                  <a:pt x="243" y="104"/>
                </a:cubicBezTo>
                <a:cubicBezTo>
                  <a:pt x="244" y="104"/>
                  <a:pt x="244" y="103"/>
                  <a:pt x="244" y="101"/>
                </a:cubicBezTo>
                <a:cubicBezTo>
                  <a:pt x="244" y="100"/>
                  <a:pt x="243" y="99"/>
                  <a:pt x="242" y="99"/>
                </a:cubicBezTo>
                <a:cubicBezTo>
                  <a:pt x="242" y="98"/>
                  <a:pt x="241" y="98"/>
                  <a:pt x="239" y="98"/>
                </a:cubicBezTo>
                <a:cubicBezTo>
                  <a:pt x="238" y="98"/>
                  <a:pt x="232" y="98"/>
                  <a:pt x="227" y="99"/>
                </a:cubicBezTo>
                <a:cubicBezTo>
                  <a:pt x="226" y="96"/>
                  <a:pt x="226" y="94"/>
                  <a:pt x="225" y="91"/>
                </a:cubicBezTo>
                <a:cubicBezTo>
                  <a:pt x="230" y="89"/>
                  <a:pt x="235" y="87"/>
                  <a:pt x="236" y="86"/>
                </a:cubicBezTo>
                <a:cubicBezTo>
                  <a:pt x="237" y="86"/>
                  <a:pt x="238" y="85"/>
                  <a:pt x="238" y="84"/>
                </a:cubicBezTo>
                <a:cubicBezTo>
                  <a:pt x="239" y="83"/>
                  <a:pt x="239" y="82"/>
                  <a:pt x="238" y="81"/>
                </a:cubicBezTo>
                <a:cubicBezTo>
                  <a:pt x="238" y="80"/>
                  <a:pt x="237" y="79"/>
                  <a:pt x="236" y="78"/>
                </a:cubicBezTo>
                <a:cubicBezTo>
                  <a:pt x="235" y="78"/>
                  <a:pt x="234" y="78"/>
                  <a:pt x="233" y="78"/>
                </a:cubicBezTo>
                <a:cubicBezTo>
                  <a:pt x="232" y="78"/>
                  <a:pt x="226" y="80"/>
                  <a:pt x="221" y="81"/>
                </a:cubicBezTo>
                <a:cubicBezTo>
                  <a:pt x="220" y="79"/>
                  <a:pt x="219" y="76"/>
                  <a:pt x="218" y="74"/>
                </a:cubicBezTo>
                <a:cubicBezTo>
                  <a:pt x="222" y="71"/>
                  <a:pt x="227" y="67"/>
                  <a:pt x="228" y="67"/>
                </a:cubicBezTo>
                <a:cubicBezTo>
                  <a:pt x="229" y="66"/>
                  <a:pt x="230" y="65"/>
                  <a:pt x="230" y="64"/>
                </a:cubicBezTo>
                <a:cubicBezTo>
                  <a:pt x="230" y="63"/>
                  <a:pt x="230" y="62"/>
                  <a:pt x="229" y="61"/>
                </a:cubicBezTo>
                <a:cubicBezTo>
                  <a:pt x="229" y="60"/>
                  <a:pt x="228" y="60"/>
                  <a:pt x="227" y="59"/>
                </a:cubicBezTo>
                <a:cubicBezTo>
                  <a:pt x="226" y="59"/>
                  <a:pt x="225" y="59"/>
                  <a:pt x="224" y="59"/>
                </a:cubicBezTo>
                <a:cubicBezTo>
                  <a:pt x="223" y="60"/>
                  <a:pt x="217" y="62"/>
                  <a:pt x="213" y="65"/>
                </a:cubicBezTo>
                <a:cubicBezTo>
                  <a:pt x="211" y="62"/>
                  <a:pt x="210" y="60"/>
                  <a:pt x="208" y="58"/>
                </a:cubicBezTo>
                <a:cubicBezTo>
                  <a:pt x="212" y="54"/>
                  <a:pt x="216" y="50"/>
                  <a:pt x="217" y="49"/>
                </a:cubicBezTo>
                <a:cubicBezTo>
                  <a:pt x="218" y="49"/>
                  <a:pt x="218" y="48"/>
                  <a:pt x="218" y="47"/>
                </a:cubicBezTo>
                <a:cubicBezTo>
                  <a:pt x="218" y="46"/>
                  <a:pt x="218" y="44"/>
                  <a:pt x="217" y="44"/>
                </a:cubicBezTo>
                <a:cubicBezTo>
                  <a:pt x="216" y="43"/>
                  <a:pt x="215" y="42"/>
                  <a:pt x="214" y="42"/>
                </a:cubicBezTo>
                <a:cubicBezTo>
                  <a:pt x="213" y="42"/>
                  <a:pt x="212" y="42"/>
                  <a:pt x="211" y="43"/>
                </a:cubicBezTo>
                <a:cubicBezTo>
                  <a:pt x="210" y="43"/>
                  <a:pt x="206" y="47"/>
                  <a:pt x="201" y="50"/>
                </a:cubicBezTo>
                <a:cubicBezTo>
                  <a:pt x="199" y="48"/>
                  <a:pt x="198" y="46"/>
                  <a:pt x="196" y="44"/>
                </a:cubicBezTo>
                <a:cubicBezTo>
                  <a:pt x="199" y="40"/>
                  <a:pt x="202" y="35"/>
                  <a:pt x="203" y="34"/>
                </a:cubicBezTo>
                <a:cubicBezTo>
                  <a:pt x="203" y="33"/>
                  <a:pt x="203" y="32"/>
                  <a:pt x="203" y="31"/>
                </a:cubicBezTo>
                <a:cubicBezTo>
                  <a:pt x="203" y="30"/>
                  <a:pt x="203" y="29"/>
                  <a:pt x="202" y="28"/>
                </a:cubicBezTo>
                <a:cubicBezTo>
                  <a:pt x="201" y="28"/>
                  <a:pt x="200" y="27"/>
                  <a:pt x="199" y="27"/>
                </a:cubicBezTo>
                <a:cubicBezTo>
                  <a:pt x="198" y="27"/>
                  <a:pt x="197" y="28"/>
                  <a:pt x="196" y="29"/>
                </a:cubicBezTo>
                <a:cubicBezTo>
                  <a:pt x="195" y="29"/>
                  <a:pt x="191" y="34"/>
                  <a:pt x="187" y="37"/>
                </a:cubicBezTo>
                <a:cubicBezTo>
                  <a:pt x="185" y="36"/>
                  <a:pt x="183" y="34"/>
                  <a:pt x="181" y="33"/>
                </a:cubicBezTo>
                <a:cubicBezTo>
                  <a:pt x="183" y="28"/>
                  <a:pt x="186" y="23"/>
                  <a:pt x="186" y="22"/>
                </a:cubicBezTo>
                <a:cubicBezTo>
                  <a:pt x="187" y="21"/>
                  <a:pt x="187" y="19"/>
                  <a:pt x="186" y="19"/>
                </a:cubicBezTo>
                <a:cubicBezTo>
                  <a:pt x="186" y="18"/>
                  <a:pt x="185" y="17"/>
                  <a:pt x="184" y="16"/>
                </a:cubicBezTo>
                <a:cubicBezTo>
                  <a:pt x="183" y="16"/>
                  <a:pt x="182" y="15"/>
                  <a:pt x="181" y="16"/>
                </a:cubicBezTo>
                <a:cubicBezTo>
                  <a:pt x="180" y="16"/>
                  <a:pt x="179" y="16"/>
                  <a:pt x="179" y="17"/>
                </a:cubicBezTo>
                <a:cubicBezTo>
                  <a:pt x="178" y="18"/>
                  <a:pt x="175" y="23"/>
                  <a:pt x="171" y="27"/>
                </a:cubicBezTo>
                <a:cubicBezTo>
                  <a:pt x="169" y="26"/>
                  <a:pt x="167" y="25"/>
                  <a:pt x="164" y="24"/>
                </a:cubicBezTo>
                <a:cubicBezTo>
                  <a:pt x="166" y="19"/>
                  <a:pt x="167" y="13"/>
                  <a:pt x="168" y="12"/>
                </a:cubicBezTo>
                <a:cubicBezTo>
                  <a:pt x="168" y="11"/>
                  <a:pt x="168" y="10"/>
                  <a:pt x="167" y="9"/>
                </a:cubicBezTo>
                <a:cubicBezTo>
                  <a:pt x="167" y="8"/>
                  <a:pt x="166" y="7"/>
                  <a:pt x="165" y="7"/>
                </a:cubicBezTo>
                <a:cubicBezTo>
                  <a:pt x="164" y="7"/>
                  <a:pt x="163" y="7"/>
                  <a:pt x="162" y="7"/>
                </a:cubicBezTo>
                <a:cubicBezTo>
                  <a:pt x="161" y="7"/>
                  <a:pt x="160" y="8"/>
                  <a:pt x="160" y="9"/>
                </a:cubicBezTo>
                <a:cubicBezTo>
                  <a:pt x="159" y="10"/>
                  <a:pt x="156" y="16"/>
                  <a:pt x="154" y="20"/>
                </a:cubicBezTo>
                <a:cubicBezTo>
                  <a:pt x="152" y="20"/>
                  <a:pt x="149" y="19"/>
                  <a:pt x="147" y="18"/>
                </a:cubicBezTo>
                <a:cubicBezTo>
                  <a:pt x="147" y="13"/>
                  <a:pt x="148" y="7"/>
                  <a:pt x="148" y="6"/>
                </a:cubicBezTo>
                <a:cubicBezTo>
                  <a:pt x="148" y="5"/>
                  <a:pt x="147" y="4"/>
                  <a:pt x="147" y="3"/>
                </a:cubicBezTo>
                <a:cubicBezTo>
                  <a:pt x="146" y="2"/>
                  <a:pt x="145" y="2"/>
                  <a:pt x="144" y="2"/>
                </a:cubicBezTo>
                <a:cubicBezTo>
                  <a:pt x="143" y="1"/>
                  <a:pt x="142" y="2"/>
                  <a:pt x="141" y="2"/>
                </a:cubicBezTo>
                <a:cubicBezTo>
                  <a:pt x="140" y="3"/>
                  <a:pt x="140" y="3"/>
                  <a:pt x="139" y="4"/>
                </a:cubicBezTo>
                <a:cubicBezTo>
                  <a:pt x="139" y="6"/>
                  <a:pt x="137" y="11"/>
                  <a:pt x="136" y="17"/>
                </a:cubicBezTo>
                <a:cubicBezTo>
                  <a:pt x="133" y="16"/>
                  <a:pt x="131" y="16"/>
                  <a:pt x="128" y="16"/>
                </a:cubicBezTo>
                <a:cubicBezTo>
                  <a:pt x="128" y="11"/>
                  <a:pt x="127" y="5"/>
                  <a:pt x="127" y="3"/>
                </a:cubicBezTo>
                <a:cubicBezTo>
                  <a:pt x="127" y="2"/>
                  <a:pt x="126" y="1"/>
                  <a:pt x="126" y="1"/>
                </a:cubicBezTo>
                <a:cubicBezTo>
                  <a:pt x="125" y="0"/>
                  <a:pt x="124" y="0"/>
                  <a:pt x="123" y="0"/>
                </a:cubicBezTo>
                <a:cubicBezTo>
                  <a:pt x="122" y="0"/>
                  <a:pt x="121" y="0"/>
                  <a:pt x="120" y="1"/>
                </a:cubicBezTo>
                <a:cubicBezTo>
                  <a:pt x="119" y="1"/>
                  <a:pt x="119" y="2"/>
                  <a:pt x="119" y="3"/>
                </a:cubicBezTo>
                <a:cubicBezTo>
                  <a:pt x="118" y="5"/>
                  <a:pt x="118" y="11"/>
                  <a:pt x="117" y="16"/>
                </a:cubicBezTo>
                <a:cubicBezTo>
                  <a:pt x="115" y="16"/>
                  <a:pt x="112" y="16"/>
                  <a:pt x="110" y="17"/>
                </a:cubicBezTo>
                <a:cubicBezTo>
                  <a:pt x="108" y="11"/>
                  <a:pt x="107" y="6"/>
                  <a:pt x="106" y="4"/>
                </a:cubicBezTo>
                <a:cubicBezTo>
                  <a:pt x="106" y="3"/>
                  <a:pt x="105" y="3"/>
                  <a:pt x="104" y="2"/>
                </a:cubicBezTo>
                <a:cubicBezTo>
                  <a:pt x="104" y="2"/>
                  <a:pt x="103" y="1"/>
                  <a:pt x="101" y="2"/>
                </a:cubicBezTo>
                <a:cubicBezTo>
                  <a:pt x="100" y="2"/>
                  <a:pt x="100" y="2"/>
                  <a:pt x="99" y="3"/>
                </a:cubicBezTo>
                <a:cubicBezTo>
                  <a:pt x="98" y="4"/>
                  <a:pt x="98" y="5"/>
                  <a:pt x="98" y="6"/>
                </a:cubicBezTo>
                <a:cubicBezTo>
                  <a:pt x="98" y="7"/>
                  <a:pt x="99" y="13"/>
                  <a:pt x="99" y="18"/>
                </a:cubicBezTo>
                <a:cubicBezTo>
                  <a:pt x="96" y="19"/>
                  <a:pt x="94" y="20"/>
                  <a:pt x="91" y="20"/>
                </a:cubicBezTo>
                <a:cubicBezTo>
                  <a:pt x="89" y="16"/>
                  <a:pt x="87" y="10"/>
                  <a:pt x="86" y="9"/>
                </a:cubicBezTo>
                <a:cubicBezTo>
                  <a:pt x="86" y="8"/>
                  <a:pt x="85" y="7"/>
                  <a:pt x="84" y="7"/>
                </a:cubicBezTo>
                <a:cubicBezTo>
                  <a:pt x="83" y="7"/>
                  <a:pt x="82" y="7"/>
                  <a:pt x="81" y="7"/>
                </a:cubicBezTo>
                <a:cubicBezTo>
                  <a:pt x="80" y="7"/>
                  <a:pt x="79" y="8"/>
                  <a:pt x="79" y="9"/>
                </a:cubicBezTo>
                <a:cubicBezTo>
                  <a:pt x="78" y="10"/>
                  <a:pt x="78" y="11"/>
                  <a:pt x="78" y="12"/>
                </a:cubicBezTo>
                <a:cubicBezTo>
                  <a:pt x="78" y="13"/>
                  <a:pt x="80" y="19"/>
                  <a:pt x="81" y="24"/>
                </a:cubicBezTo>
                <a:cubicBezTo>
                  <a:pt x="79" y="25"/>
                  <a:pt x="76" y="26"/>
                  <a:pt x="74" y="27"/>
                </a:cubicBezTo>
                <a:cubicBezTo>
                  <a:pt x="71" y="23"/>
                  <a:pt x="68" y="18"/>
                  <a:pt x="67" y="17"/>
                </a:cubicBezTo>
                <a:cubicBezTo>
                  <a:pt x="66" y="16"/>
                  <a:pt x="65" y="16"/>
                  <a:pt x="64" y="16"/>
                </a:cubicBezTo>
                <a:cubicBezTo>
                  <a:pt x="63" y="15"/>
                  <a:pt x="62" y="16"/>
                  <a:pt x="61" y="16"/>
                </a:cubicBezTo>
                <a:cubicBezTo>
                  <a:pt x="60" y="17"/>
                  <a:pt x="60" y="18"/>
                  <a:pt x="59" y="19"/>
                </a:cubicBezTo>
                <a:cubicBezTo>
                  <a:pt x="59" y="19"/>
                  <a:pt x="59" y="21"/>
                  <a:pt x="60" y="22"/>
                </a:cubicBezTo>
                <a:cubicBezTo>
                  <a:pt x="60" y="23"/>
                  <a:pt x="63" y="28"/>
                  <a:pt x="65" y="33"/>
                </a:cubicBezTo>
                <a:cubicBezTo>
                  <a:pt x="63" y="34"/>
                  <a:pt x="60" y="36"/>
                  <a:pt x="58" y="37"/>
                </a:cubicBezTo>
                <a:cubicBezTo>
                  <a:pt x="55" y="34"/>
                  <a:pt x="50" y="29"/>
                  <a:pt x="49" y="29"/>
                </a:cubicBezTo>
                <a:cubicBezTo>
                  <a:pt x="49" y="28"/>
                  <a:pt x="48" y="27"/>
                  <a:pt x="47" y="27"/>
                </a:cubicBezTo>
                <a:cubicBezTo>
                  <a:pt x="46" y="27"/>
                  <a:pt x="45" y="28"/>
                  <a:pt x="44" y="28"/>
                </a:cubicBezTo>
                <a:cubicBezTo>
                  <a:pt x="43" y="29"/>
                  <a:pt x="42" y="30"/>
                  <a:pt x="42" y="31"/>
                </a:cubicBezTo>
                <a:cubicBezTo>
                  <a:pt x="42" y="32"/>
                  <a:pt x="42" y="33"/>
                  <a:pt x="43" y="34"/>
                </a:cubicBezTo>
                <a:cubicBezTo>
                  <a:pt x="44" y="35"/>
                  <a:pt x="47" y="40"/>
                  <a:pt x="50" y="44"/>
                </a:cubicBezTo>
                <a:cubicBezTo>
                  <a:pt x="48" y="46"/>
                  <a:pt x="46" y="48"/>
                  <a:pt x="45" y="50"/>
                </a:cubicBezTo>
                <a:cubicBezTo>
                  <a:pt x="40" y="47"/>
                  <a:pt x="35" y="43"/>
                  <a:pt x="34" y="43"/>
                </a:cubicBezTo>
                <a:cubicBezTo>
                  <a:pt x="33" y="42"/>
                  <a:pt x="32" y="42"/>
                  <a:pt x="31" y="42"/>
                </a:cubicBezTo>
                <a:cubicBezTo>
                  <a:pt x="30" y="42"/>
                  <a:pt x="29" y="43"/>
                  <a:pt x="29" y="44"/>
                </a:cubicBezTo>
                <a:cubicBezTo>
                  <a:pt x="28" y="44"/>
                  <a:pt x="28" y="46"/>
                  <a:pt x="28" y="47"/>
                </a:cubicBezTo>
                <a:cubicBezTo>
                  <a:pt x="28" y="48"/>
                  <a:pt x="28" y="49"/>
                  <a:pt x="29" y="49"/>
                </a:cubicBezTo>
                <a:cubicBezTo>
                  <a:pt x="30" y="50"/>
                  <a:pt x="34" y="54"/>
                  <a:pt x="37" y="58"/>
                </a:cubicBezTo>
                <a:cubicBezTo>
                  <a:pt x="36" y="60"/>
                  <a:pt x="34" y="62"/>
                  <a:pt x="33" y="65"/>
                </a:cubicBezTo>
                <a:cubicBezTo>
                  <a:pt x="28" y="62"/>
                  <a:pt x="23" y="60"/>
                  <a:pt x="22" y="59"/>
                </a:cubicBezTo>
                <a:cubicBezTo>
                  <a:pt x="21" y="59"/>
                  <a:pt x="20" y="59"/>
                  <a:pt x="19" y="59"/>
                </a:cubicBezTo>
                <a:cubicBezTo>
                  <a:pt x="18" y="60"/>
                  <a:pt x="17" y="60"/>
                  <a:pt x="16" y="61"/>
                </a:cubicBezTo>
                <a:cubicBezTo>
                  <a:pt x="16" y="62"/>
                  <a:pt x="16" y="63"/>
                  <a:pt x="16" y="64"/>
                </a:cubicBezTo>
                <a:cubicBezTo>
                  <a:pt x="16" y="65"/>
                  <a:pt x="17" y="66"/>
                  <a:pt x="17" y="67"/>
                </a:cubicBezTo>
                <a:cubicBezTo>
                  <a:pt x="18" y="67"/>
                  <a:pt x="23" y="71"/>
                  <a:pt x="28" y="74"/>
                </a:cubicBezTo>
                <a:cubicBezTo>
                  <a:pt x="26" y="76"/>
                  <a:pt x="25" y="79"/>
                  <a:pt x="24" y="81"/>
                </a:cubicBezTo>
                <a:cubicBezTo>
                  <a:pt x="19" y="80"/>
                  <a:pt x="13" y="78"/>
                  <a:pt x="12" y="78"/>
                </a:cubicBezTo>
                <a:cubicBezTo>
                  <a:pt x="11" y="78"/>
                  <a:pt x="10" y="78"/>
                  <a:pt x="9" y="78"/>
                </a:cubicBezTo>
                <a:cubicBezTo>
                  <a:pt x="8" y="79"/>
                  <a:pt x="8" y="80"/>
                  <a:pt x="7" y="81"/>
                </a:cubicBezTo>
                <a:cubicBezTo>
                  <a:pt x="7" y="82"/>
                  <a:pt x="7" y="83"/>
                  <a:pt x="7" y="84"/>
                </a:cubicBezTo>
                <a:cubicBezTo>
                  <a:pt x="8" y="85"/>
                  <a:pt x="8" y="86"/>
                  <a:pt x="9" y="86"/>
                </a:cubicBezTo>
                <a:cubicBezTo>
                  <a:pt x="10" y="87"/>
                  <a:pt x="16" y="89"/>
                  <a:pt x="21" y="91"/>
                </a:cubicBezTo>
                <a:cubicBezTo>
                  <a:pt x="20" y="94"/>
                  <a:pt x="19" y="96"/>
                  <a:pt x="19" y="99"/>
                </a:cubicBezTo>
                <a:cubicBezTo>
                  <a:pt x="13" y="98"/>
                  <a:pt x="7" y="98"/>
                  <a:pt x="6" y="98"/>
                </a:cubicBezTo>
                <a:cubicBezTo>
                  <a:pt x="5" y="98"/>
                  <a:pt x="4" y="98"/>
                  <a:pt x="3" y="99"/>
                </a:cubicBezTo>
                <a:cubicBezTo>
                  <a:pt x="2" y="99"/>
                  <a:pt x="2" y="100"/>
                  <a:pt x="2" y="101"/>
                </a:cubicBezTo>
                <a:cubicBezTo>
                  <a:pt x="2" y="103"/>
                  <a:pt x="2" y="104"/>
                  <a:pt x="2" y="104"/>
                </a:cubicBezTo>
                <a:cubicBezTo>
                  <a:pt x="3" y="105"/>
                  <a:pt x="4" y="106"/>
                  <a:pt x="5" y="106"/>
                </a:cubicBezTo>
                <a:cubicBezTo>
                  <a:pt x="6" y="107"/>
                  <a:pt x="12" y="108"/>
                  <a:pt x="17" y="110"/>
                </a:cubicBezTo>
                <a:cubicBezTo>
                  <a:pt x="16" y="112"/>
                  <a:pt x="16" y="115"/>
                  <a:pt x="16" y="117"/>
                </a:cubicBezTo>
                <a:cubicBezTo>
                  <a:pt x="11" y="118"/>
                  <a:pt x="5" y="118"/>
                  <a:pt x="4" y="119"/>
                </a:cubicBezTo>
                <a:cubicBezTo>
                  <a:pt x="2" y="119"/>
                  <a:pt x="2" y="119"/>
                  <a:pt x="1" y="120"/>
                </a:cubicBezTo>
                <a:cubicBezTo>
                  <a:pt x="0" y="121"/>
                  <a:pt x="0" y="122"/>
                  <a:pt x="0" y="123"/>
                </a:cubicBezTo>
                <a:cubicBezTo>
                  <a:pt x="0" y="124"/>
                  <a:pt x="0" y="125"/>
                  <a:pt x="1" y="126"/>
                </a:cubicBezTo>
                <a:cubicBezTo>
                  <a:pt x="2" y="126"/>
                  <a:pt x="2" y="127"/>
                  <a:pt x="4" y="127"/>
                </a:cubicBezTo>
                <a:cubicBezTo>
                  <a:pt x="5" y="127"/>
                  <a:pt x="11" y="128"/>
                  <a:pt x="16" y="128"/>
                </a:cubicBezTo>
                <a:cubicBezTo>
                  <a:pt x="16" y="131"/>
                  <a:pt x="16" y="134"/>
                  <a:pt x="17" y="136"/>
                </a:cubicBezTo>
                <a:cubicBezTo>
                  <a:pt x="12" y="138"/>
                  <a:pt x="6" y="139"/>
                  <a:pt x="5" y="139"/>
                </a:cubicBezTo>
                <a:cubicBezTo>
                  <a:pt x="4" y="140"/>
                  <a:pt x="3" y="140"/>
                  <a:pt x="2" y="141"/>
                </a:cubicBezTo>
                <a:cubicBezTo>
                  <a:pt x="2" y="142"/>
                  <a:pt x="2" y="143"/>
                  <a:pt x="2" y="144"/>
                </a:cubicBezTo>
                <a:cubicBezTo>
                  <a:pt x="2" y="145"/>
                  <a:pt x="2" y="146"/>
                  <a:pt x="3" y="147"/>
                </a:cubicBezTo>
                <a:cubicBezTo>
                  <a:pt x="4" y="147"/>
                  <a:pt x="5" y="148"/>
                  <a:pt x="6" y="148"/>
                </a:cubicBezTo>
                <a:cubicBezTo>
                  <a:pt x="7" y="148"/>
                  <a:pt x="13" y="147"/>
                  <a:pt x="19" y="147"/>
                </a:cubicBezTo>
                <a:cubicBezTo>
                  <a:pt x="19" y="149"/>
                  <a:pt x="20" y="152"/>
                  <a:pt x="21" y="154"/>
                </a:cubicBezTo>
                <a:cubicBezTo>
                  <a:pt x="16" y="157"/>
                  <a:pt x="10" y="159"/>
                  <a:pt x="9" y="160"/>
                </a:cubicBezTo>
                <a:cubicBezTo>
                  <a:pt x="8" y="160"/>
                  <a:pt x="8" y="161"/>
                  <a:pt x="7" y="162"/>
                </a:cubicBezTo>
                <a:cubicBezTo>
                  <a:pt x="7" y="163"/>
                  <a:pt x="7" y="164"/>
                  <a:pt x="7" y="165"/>
                </a:cubicBezTo>
                <a:cubicBezTo>
                  <a:pt x="8" y="166"/>
                  <a:pt x="8" y="167"/>
                  <a:pt x="9" y="167"/>
                </a:cubicBezTo>
                <a:cubicBezTo>
                  <a:pt x="10" y="168"/>
                  <a:pt x="11" y="168"/>
                  <a:pt x="12" y="168"/>
                </a:cubicBezTo>
                <a:cubicBezTo>
                  <a:pt x="13" y="167"/>
                  <a:pt x="19" y="166"/>
                  <a:pt x="24" y="165"/>
                </a:cubicBezTo>
                <a:cubicBezTo>
                  <a:pt x="25" y="167"/>
                  <a:pt x="26" y="169"/>
                  <a:pt x="28" y="172"/>
                </a:cubicBezTo>
                <a:cubicBezTo>
                  <a:pt x="23" y="175"/>
                  <a:pt x="18" y="178"/>
                  <a:pt x="17" y="179"/>
                </a:cubicBezTo>
                <a:cubicBezTo>
                  <a:pt x="17" y="180"/>
                  <a:pt x="16" y="180"/>
                  <a:pt x="16" y="181"/>
                </a:cubicBezTo>
                <a:cubicBezTo>
                  <a:pt x="16" y="182"/>
                  <a:pt x="16" y="184"/>
                  <a:pt x="16" y="184"/>
                </a:cubicBezTo>
                <a:cubicBezTo>
                  <a:pt x="17" y="185"/>
                  <a:pt x="18" y="186"/>
                  <a:pt x="19" y="186"/>
                </a:cubicBezTo>
                <a:cubicBezTo>
                  <a:pt x="20" y="187"/>
                  <a:pt x="21" y="187"/>
                  <a:pt x="22" y="186"/>
                </a:cubicBezTo>
                <a:cubicBezTo>
                  <a:pt x="23" y="186"/>
                  <a:pt x="28" y="183"/>
                  <a:pt x="33" y="181"/>
                </a:cubicBezTo>
                <a:cubicBezTo>
                  <a:pt x="34" y="183"/>
                  <a:pt x="36" y="185"/>
                  <a:pt x="37" y="187"/>
                </a:cubicBezTo>
                <a:cubicBezTo>
                  <a:pt x="34" y="191"/>
                  <a:pt x="30" y="196"/>
                  <a:pt x="29" y="196"/>
                </a:cubicBezTo>
                <a:cubicBezTo>
                  <a:pt x="28" y="197"/>
                  <a:pt x="28" y="198"/>
                  <a:pt x="28" y="199"/>
                </a:cubicBezTo>
                <a:cubicBezTo>
                  <a:pt x="28" y="200"/>
                  <a:pt x="28" y="201"/>
                  <a:pt x="29" y="202"/>
                </a:cubicBezTo>
                <a:cubicBezTo>
                  <a:pt x="29" y="203"/>
                  <a:pt x="30" y="203"/>
                  <a:pt x="31" y="204"/>
                </a:cubicBezTo>
                <a:cubicBezTo>
                  <a:pt x="32" y="204"/>
                  <a:pt x="33" y="204"/>
                  <a:pt x="34" y="203"/>
                </a:cubicBezTo>
                <a:cubicBezTo>
                  <a:pt x="35" y="202"/>
                  <a:pt x="40" y="199"/>
                  <a:pt x="45" y="196"/>
                </a:cubicBezTo>
                <a:cubicBezTo>
                  <a:pt x="46" y="198"/>
                  <a:pt x="48" y="200"/>
                  <a:pt x="50" y="201"/>
                </a:cubicBezTo>
                <a:cubicBezTo>
                  <a:pt x="47" y="206"/>
                  <a:pt x="44" y="211"/>
                  <a:pt x="43" y="212"/>
                </a:cubicBezTo>
                <a:cubicBezTo>
                  <a:pt x="42" y="213"/>
                  <a:pt x="42" y="214"/>
                  <a:pt x="42" y="215"/>
                </a:cubicBezTo>
                <a:cubicBezTo>
                  <a:pt x="42" y="216"/>
                  <a:pt x="43" y="217"/>
                  <a:pt x="44" y="217"/>
                </a:cubicBezTo>
                <a:cubicBezTo>
                  <a:pt x="45" y="218"/>
                  <a:pt x="46" y="218"/>
                  <a:pt x="47" y="218"/>
                </a:cubicBezTo>
                <a:cubicBezTo>
                  <a:pt x="48" y="218"/>
                  <a:pt x="49" y="218"/>
                  <a:pt x="49" y="217"/>
                </a:cubicBezTo>
                <a:cubicBezTo>
                  <a:pt x="50" y="216"/>
                  <a:pt x="55" y="212"/>
                  <a:pt x="58" y="208"/>
                </a:cubicBezTo>
                <a:cubicBezTo>
                  <a:pt x="60" y="210"/>
                  <a:pt x="63" y="211"/>
                  <a:pt x="65" y="213"/>
                </a:cubicBezTo>
                <a:cubicBezTo>
                  <a:pt x="63" y="218"/>
                  <a:pt x="60" y="223"/>
                  <a:pt x="60" y="224"/>
                </a:cubicBezTo>
                <a:cubicBezTo>
                  <a:pt x="59" y="225"/>
                  <a:pt x="59" y="226"/>
                  <a:pt x="59" y="227"/>
                </a:cubicBezTo>
                <a:cubicBezTo>
                  <a:pt x="60" y="228"/>
                  <a:pt x="60" y="229"/>
                  <a:pt x="61" y="229"/>
                </a:cubicBezTo>
                <a:cubicBezTo>
                  <a:pt x="62" y="230"/>
                  <a:pt x="63" y="230"/>
                  <a:pt x="64" y="230"/>
                </a:cubicBezTo>
                <a:cubicBezTo>
                  <a:pt x="65" y="230"/>
                  <a:pt x="66" y="229"/>
                  <a:pt x="67" y="228"/>
                </a:cubicBezTo>
                <a:cubicBezTo>
                  <a:pt x="68" y="227"/>
                  <a:pt x="71" y="223"/>
                  <a:pt x="74" y="218"/>
                </a:cubicBezTo>
                <a:cubicBezTo>
                  <a:pt x="76" y="219"/>
                  <a:pt x="79" y="221"/>
                  <a:pt x="81" y="222"/>
                </a:cubicBezTo>
                <a:cubicBezTo>
                  <a:pt x="80" y="227"/>
                  <a:pt x="78" y="233"/>
                  <a:pt x="78" y="234"/>
                </a:cubicBezTo>
                <a:cubicBezTo>
                  <a:pt x="78" y="235"/>
                  <a:pt x="78" y="236"/>
                  <a:pt x="79" y="237"/>
                </a:cubicBezTo>
                <a:cubicBezTo>
                  <a:pt x="79" y="237"/>
                  <a:pt x="80" y="238"/>
                  <a:pt x="81" y="239"/>
                </a:cubicBezTo>
                <a:cubicBezTo>
                  <a:pt x="82" y="239"/>
                  <a:pt x="83" y="239"/>
                  <a:pt x="84" y="239"/>
                </a:cubicBezTo>
                <a:cubicBezTo>
                  <a:pt x="85" y="238"/>
                  <a:pt x="86" y="238"/>
                  <a:pt x="86" y="237"/>
                </a:cubicBezTo>
                <a:cubicBezTo>
                  <a:pt x="87" y="236"/>
                  <a:pt x="89" y="230"/>
                  <a:pt x="91" y="225"/>
                </a:cubicBezTo>
                <a:cubicBezTo>
                  <a:pt x="94" y="226"/>
                  <a:pt x="96" y="227"/>
                  <a:pt x="99" y="227"/>
                </a:cubicBezTo>
                <a:cubicBezTo>
                  <a:pt x="99" y="233"/>
                  <a:pt x="98" y="239"/>
                  <a:pt x="98" y="240"/>
                </a:cubicBezTo>
                <a:cubicBezTo>
                  <a:pt x="98" y="241"/>
                  <a:pt x="98" y="242"/>
                  <a:pt x="99" y="243"/>
                </a:cubicBezTo>
                <a:cubicBezTo>
                  <a:pt x="100" y="243"/>
                  <a:pt x="100" y="244"/>
                  <a:pt x="101" y="244"/>
                </a:cubicBezTo>
                <a:cubicBezTo>
                  <a:pt x="103" y="244"/>
                  <a:pt x="104" y="244"/>
                  <a:pt x="104" y="244"/>
                </a:cubicBezTo>
                <a:cubicBezTo>
                  <a:pt x="105" y="243"/>
                  <a:pt x="106" y="242"/>
                  <a:pt x="106" y="241"/>
                </a:cubicBezTo>
                <a:cubicBezTo>
                  <a:pt x="107" y="240"/>
                  <a:pt x="108" y="234"/>
                  <a:pt x="110" y="229"/>
                </a:cubicBezTo>
                <a:cubicBezTo>
                  <a:pt x="112" y="229"/>
                  <a:pt x="115" y="230"/>
                  <a:pt x="117" y="230"/>
                </a:cubicBezTo>
                <a:cubicBezTo>
                  <a:pt x="118" y="235"/>
                  <a:pt x="118" y="241"/>
                  <a:pt x="119" y="242"/>
                </a:cubicBezTo>
                <a:cubicBezTo>
                  <a:pt x="119" y="243"/>
                  <a:pt x="119" y="244"/>
                  <a:pt x="120" y="245"/>
                </a:cubicBezTo>
                <a:cubicBezTo>
                  <a:pt x="121" y="246"/>
                  <a:pt x="122" y="246"/>
                  <a:pt x="123" y="246"/>
                </a:cubicBezTo>
                <a:cubicBezTo>
                  <a:pt x="124" y="246"/>
                  <a:pt x="125" y="246"/>
                  <a:pt x="126" y="245"/>
                </a:cubicBezTo>
                <a:cubicBezTo>
                  <a:pt x="126" y="244"/>
                  <a:pt x="127" y="243"/>
                  <a:pt x="127" y="242"/>
                </a:cubicBezTo>
                <a:cubicBezTo>
                  <a:pt x="127" y="241"/>
                  <a:pt x="128" y="235"/>
                  <a:pt x="128" y="230"/>
                </a:cubicBezTo>
                <a:cubicBezTo>
                  <a:pt x="131" y="230"/>
                  <a:pt x="133" y="229"/>
                  <a:pt x="136" y="229"/>
                </a:cubicBezTo>
                <a:cubicBezTo>
                  <a:pt x="137" y="234"/>
                  <a:pt x="139" y="240"/>
                  <a:pt x="139" y="241"/>
                </a:cubicBezTo>
                <a:cubicBezTo>
                  <a:pt x="140" y="242"/>
                  <a:pt x="140" y="243"/>
                  <a:pt x="141" y="244"/>
                </a:cubicBezTo>
                <a:cubicBezTo>
                  <a:pt x="142" y="244"/>
                  <a:pt x="143" y="244"/>
                  <a:pt x="144" y="244"/>
                </a:cubicBezTo>
                <a:cubicBezTo>
                  <a:pt x="145" y="244"/>
                  <a:pt x="146" y="243"/>
                  <a:pt x="147" y="243"/>
                </a:cubicBezTo>
                <a:cubicBezTo>
                  <a:pt x="147" y="242"/>
                  <a:pt x="148" y="241"/>
                  <a:pt x="148" y="240"/>
                </a:cubicBezTo>
                <a:cubicBezTo>
                  <a:pt x="148" y="239"/>
                  <a:pt x="147" y="233"/>
                  <a:pt x="147" y="227"/>
                </a:cubicBezTo>
                <a:cubicBezTo>
                  <a:pt x="149" y="227"/>
                  <a:pt x="152" y="226"/>
                  <a:pt x="154" y="225"/>
                </a:cubicBezTo>
                <a:cubicBezTo>
                  <a:pt x="156" y="230"/>
                  <a:pt x="159" y="236"/>
                  <a:pt x="160" y="237"/>
                </a:cubicBezTo>
                <a:cubicBezTo>
                  <a:pt x="160" y="238"/>
                  <a:pt x="161" y="238"/>
                  <a:pt x="162" y="239"/>
                </a:cubicBezTo>
                <a:cubicBezTo>
                  <a:pt x="163" y="239"/>
                  <a:pt x="164" y="239"/>
                  <a:pt x="165" y="239"/>
                </a:cubicBezTo>
                <a:cubicBezTo>
                  <a:pt x="166" y="238"/>
                  <a:pt x="167" y="237"/>
                  <a:pt x="167" y="237"/>
                </a:cubicBezTo>
                <a:cubicBezTo>
                  <a:pt x="168" y="236"/>
                  <a:pt x="168" y="235"/>
                  <a:pt x="168" y="234"/>
                </a:cubicBezTo>
                <a:cubicBezTo>
                  <a:pt x="167" y="233"/>
                  <a:pt x="166" y="227"/>
                  <a:pt x="164" y="222"/>
                </a:cubicBezTo>
                <a:cubicBezTo>
                  <a:pt x="167" y="221"/>
                  <a:pt x="169" y="219"/>
                  <a:pt x="171" y="218"/>
                </a:cubicBezTo>
                <a:cubicBezTo>
                  <a:pt x="175" y="223"/>
                  <a:pt x="178" y="227"/>
                  <a:pt x="179" y="228"/>
                </a:cubicBezTo>
                <a:cubicBezTo>
                  <a:pt x="179" y="229"/>
                  <a:pt x="180" y="230"/>
                  <a:pt x="181" y="230"/>
                </a:cubicBezTo>
                <a:cubicBezTo>
                  <a:pt x="182" y="230"/>
                  <a:pt x="183" y="230"/>
                  <a:pt x="184" y="229"/>
                </a:cubicBezTo>
                <a:cubicBezTo>
                  <a:pt x="185" y="229"/>
                  <a:pt x="186" y="228"/>
                  <a:pt x="186" y="227"/>
                </a:cubicBezTo>
                <a:cubicBezTo>
                  <a:pt x="187" y="226"/>
                  <a:pt x="187" y="225"/>
                  <a:pt x="186" y="224"/>
                </a:cubicBezTo>
                <a:cubicBezTo>
                  <a:pt x="186" y="223"/>
                  <a:pt x="183" y="218"/>
                  <a:pt x="181" y="213"/>
                </a:cubicBezTo>
                <a:cubicBezTo>
                  <a:pt x="183" y="211"/>
                  <a:pt x="185" y="210"/>
                  <a:pt x="187" y="208"/>
                </a:cubicBezTo>
                <a:cubicBezTo>
                  <a:pt x="191" y="212"/>
                  <a:pt x="195" y="216"/>
                  <a:pt x="196" y="217"/>
                </a:cubicBezTo>
                <a:cubicBezTo>
                  <a:pt x="197" y="218"/>
                  <a:pt x="198" y="218"/>
                  <a:pt x="199" y="218"/>
                </a:cubicBezTo>
                <a:cubicBezTo>
                  <a:pt x="200" y="218"/>
                  <a:pt x="201" y="218"/>
                  <a:pt x="202" y="217"/>
                </a:cubicBezTo>
                <a:cubicBezTo>
                  <a:pt x="203" y="217"/>
                  <a:pt x="203" y="216"/>
                  <a:pt x="203" y="215"/>
                </a:cubicBezTo>
                <a:cubicBezTo>
                  <a:pt x="203" y="214"/>
                  <a:pt x="203" y="213"/>
                  <a:pt x="203" y="212"/>
                </a:cubicBezTo>
                <a:cubicBezTo>
                  <a:pt x="202" y="211"/>
                  <a:pt x="199" y="206"/>
                  <a:pt x="196" y="201"/>
                </a:cubicBezTo>
                <a:cubicBezTo>
                  <a:pt x="198" y="200"/>
                  <a:pt x="199" y="198"/>
                  <a:pt x="201" y="196"/>
                </a:cubicBezTo>
                <a:cubicBezTo>
                  <a:pt x="206" y="199"/>
                  <a:pt x="210" y="202"/>
                  <a:pt x="211" y="203"/>
                </a:cubicBezTo>
                <a:cubicBezTo>
                  <a:pt x="212" y="204"/>
                  <a:pt x="213" y="204"/>
                  <a:pt x="214" y="204"/>
                </a:cubicBezTo>
                <a:cubicBezTo>
                  <a:pt x="215" y="203"/>
                  <a:pt x="216" y="203"/>
                  <a:pt x="217" y="202"/>
                </a:cubicBezTo>
                <a:cubicBezTo>
                  <a:pt x="218" y="201"/>
                  <a:pt x="218" y="200"/>
                  <a:pt x="218" y="199"/>
                </a:cubicBezTo>
                <a:cubicBezTo>
                  <a:pt x="218" y="198"/>
                  <a:pt x="218" y="197"/>
                  <a:pt x="217" y="196"/>
                </a:cubicBezTo>
                <a:cubicBezTo>
                  <a:pt x="216" y="196"/>
                  <a:pt x="212" y="191"/>
                  <a:pt x="208" y="187"/>
                </a:cubicBezTo>
                <a:cubicBezTo>
                  <a:pt x="210" y="185"/>
                  <a:pt x="211" y="183"/>
                  <a:pt x="213" y="181"/>
                </a:cubicBezTo>
                <a:cubicBezTo>
                  <a:pt x="217" y="183"/>
                  <a:pt x="223" y="186"/>
                  <a:pt x="224" y="186"/>
                </a:cubicBezTo>
                <a:cubicBezTo>
                  <a:pt x="225" y="187"/>
                  <a:pt x="226" y="187"/>
                  <a:pt x="227" y="186"/>
                </a:cubicBezTo>
                <a:cubicBezTo>
                  <a:pt x="228" y="186"/>
                  <a:pt x="229" y="185"/>
                  <a:pt x="229" y="184"/>
                </a:cubicBezTo>
                <a:cubicBezTo>
                  <a:pt x="230" y="184"/>
                  <a:pt x="230" y="182"/>
                  <a:pt x="230" y="181"/>
                </a:cubicBezTo>
                <a:cubicBezTo>
                  <a:pt x="230" y="180"/>
                  <a:pt x="229" y="180"/>
                  <a:pt x="228" y="179"/>
                </a:cubicBezTo>
                <a:cubicBezTo>
                  <a:pt x="227" y="178"/>
                  <a:pt x="222" y="175"/>
                  <a:pt x="218" y="172"/>
                </a:cubicBezTo>
                <a:cubicBezTo>
                  <a:pt x="219" y="169"/>
                  <a:pt x="220" y="167"/>
                  <a:pt x="221" y="165"/>
                </a:cubicBezTo>
                <a:cubicBezTo>
                  <a:pt x="226" y="166"/>
                  <a:pt x="232" y="167"/>
                  <a:pt x="233" y="168"/>
                </a:cubicBezTo>
                <a:cubicBezTo>
                  <a:pt x="234" y="168"/>
                  <a:pt x="235" y="168"/>
                  <a:pt x="236" y="167"/>
                </a:cubicBezTo>
                <a:cubicBezTo>
                  <a:pt x="237" y="167"/>
                  <a:pt x="238" y="166"/>
                  <a:pt x="238" y="165"/>
                </a:cubicBezTo>
                <a:cubicBezTo>
                  <a:pt x="239" y="164"/>
                  <a:pt x="239" y="163"/>
                  <a:pt x="238" y="162"/>
                </a:cubicBezTo>
                <a:cubicBezTo>
                  <a:pt x="238" y="161"/>
                  <a:pt x="237" y="160"/>
                  <a:pt x="236" y="160"/>
                </a:cubicBezTo>
                <a:cubicBezTo>
                  <a:pt x="235" y="159"/>
                  <a:pt x="230" y="157"/>
                  <a:pt x="225" y="154"/>
                </a:cubicBezTo>
                <a:cubicBezTo>
                  <a:pt x="226" y="152"/>
                  <a:pt x="226" y="149"/>
                  <a:pt x="227" y="147"/>
                </a:cubicBezTo>
                <a:cubicBezTo>
                  <a:pt x="232" y="147"/>
                  <a:pt x="238" y="148"/>
                  <a:pt x="239" y="148"/>
                </a:cubicBezTo>
                <a:cubicBezTo>
                  <a:pt x="241" y="148"/>
                  <a:pt x="242" y="147"/>
                  <a:pt x="242" y="147"/>
                </a:cubicBezTo>
                <a:cubicBezTo>
                  <a:pt x="243" y="146"/>
                  <a:pt x="244" y="145"/>
                  <a:pt x="244" y="144"/>
                </a:cubicBezTo>
                <a:cubicBezTo>
                  <a:pt x="244" y="143"/>
                  <a:pt x="244" y="142"/>
                  <a:pt x="243" y="141"/>
                </a:cubicBezTo>
                <a:cubicBezTo>
                  <a:pt x="243" y="140"/>
                  <a:pt x="242" y="140"/>
                  <a:pt x="241" y="139"/>
                </a:cubicBezTo>
                <a:cubicBezTo>
                  <a:pt x="240" y="139"/>
                  <a:pt x="234" y="138"/>
                  <a:pt x="229" y="136"/>
                </a:cubicBezTo>
                <a:cubicBezTo>
                  <a:pt x="229" y="134"/>
                  <a:pt x="229" y="131"/>
                  <a:pt x="230" y="128"/>
                </a:cubicBezTo>
                <a:cubicBezTo>
                  <a:pt x="235" y="128"/>
                  <a:pt x="241" y="127"/>
                  <a:pt x="242" y="127"/>
                </a:cubicBezTo>
                <a:close/>
                <a:moveTo>
                  <a:pt x="123" y="209"/>
                </a:moveTo>
                <a:cubicBezTo>
                  <a:pt x="75" y="209"/>
                  <a:pt x="36" y="171"/>
                  <a:pt x="36" y="123"/>
                </a:cubicBezTo>
                <a:cubicBezTo>
                  <a:pt x="36" y="75"/>
                  <a:pt x="75" y="36"/>
                  <a:pt x="123" y="36"/>
                </a:cubicBezTo>
                <a:cubicBezTo>
                  <a:pt x="171" y="36"/>
                  <a:pt x="209" y="75"/>
                  <a:pt x="209" y="123"/>
                </a:cubicBezTo>
                <a:cubicBezTo>
                  <a:pt x="209" y="171"/>
                  <a:pt x="171" y="209"/>
                  <a:pt x="123" y="209"/>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5" name="Freeform 13"/>
          <p:cNvSpPr>
            <a:spLocks/>
          </p:cNvSpPr>
          <p:nvPr/>
        </p:nvSpPr>
        <p:spPr bwMode="auto">
          <a:xfrm>
            <a:off x="-33337" y="-12700"/>
            <a:ext cx="788988" cy="792163"/>
          </a:xfrm>
          <a:custGeom>
            <a:avLst/>
            <a:gdLst>
              <a:gd name="T0" fmla="*/ 165 w 223"/>
              <a:gd name="T1" fmla="*/ 209 h 224"/>
              <a:gd name="T2" fmla="*/ 175 w 223"/>
              <a:gd name="T3" fmla="*/ 200 h 224"/>
              <a:gd name="T4" fmla="*/ 181 w 223"/>
              <a:gd name="T5" fmla="*/ 196 h 224"/>
              <a:gd name="T6" fmla="*/ 191 w 223"/>
              <a:gd name="T7" fmla="*/ 189 h 224"/>
              <a:gd name="T8" fmla="*/ 186 w 223"/>
              <a:gd name="T9" fmla="*/ 174 h 224"/>
              <a:gd name="T10" fmla="*/ 206 w 223"/>
              <a:gd name="T11" fmla="*/ 172 h 224"/>
              <a:gd name="T12" fmla="*/ 199 w 223"/>
              <a:gd name="T13" fmla="*/ 154 h 224"/>
              <a:gd name="T14" fmla="*/ 215 w 223"/>
              <a:gd name="T15" fmla="*/ 152 h 224"/>
              <a:gd name="T16" fmla="*/ 216 w 223"/>
              <a:gd name="T17" fmla="*/ 139 h 224"/>
              <a:gd name="T18" fmla="*/ 218 w 223"/>
              <a:gd name="T19" fmla="*/ 132 h 224"/>
              <a:gd name="T20" fmla="*/ 222 w 223"/>
              <a:gd name="T21" fmla="*/ 119 h 224"/>
              <a:gd name="T22" fmla="*/ 209 w 223"/>
              <a:gd name="T23" fmla="*/ 111 h 224"/>
              <a:gd name="T24" fmla="*/ 222 w 223"/>
              <a:gd name="T25" fmla="*/ 98 h 224"/>
              <a:gd name="T26" fmla="*/ 205 w 223"/>
              <a:gd name="T27" fmla="*/ 88 h 224"/>
              <a:gd name="T28" fmla="*/ 216 w 223"/>
              <a:gd name="T29" fmla="*/ 76 h 224"/>
              <a:gd name="T30" fmla="*/ 209 w 223"/>
              <a:gd name="T31" fmla="*/ 66 h 224"/>
              <a:gd name="T32" fmla="*/ 206 w 223"/>
              <a:gd name="T33" fmla="*/ 59 h 224"/>
              <a:gd name="T34" fmla="*/ 201 w 223"/>
              <a:gd name="T35" fmla="*/ 47 h 224"/>
              <a:gd name="T36" fmla="*/ 185 w 223"/>
              <a:gd name="T37" fmla="*/ 49 h 224"/>
              <a:gd name="T38" fmla="*/ 187 w 223"/>
              <a:gd name="T39" fmla="*/ 30 h 224"/>
              <a:gd name="T40" fmla="*/ 168 w 223"/>
              <a:gd name="T41" fmla="*/ 33 h 224"/>
              <a:gd name="T42" fmla="*/ 169 w 223"/>
              <a:gd name="T43" fmla="*/ 17 h 224"/>
              <a:gd name="T44" fmla="*/ 157 w 223"/>
              <a:gd name="T45" fmla="*/ 14 h 224"/>
              <a:gd name="T46" fmla="*/ 149 w 223"/>
              <a:gd name="T47" fmla="*/ 11 h 224"/>
              <a:gd name="T48" fmla="*/ 138 w 223"/>
              <a:gd name="T49" fmla="*/ 4 h 224"/>
              <a:gd name="T50" fmla="*/ 128 w 223"/>
              <a:gd name="T51" fmla="*/ 16 h 224"/>
              <a:gd name="T52" fmla="*/ 116 w 223"/>
              <a:gd name="T53" fmla="*/ 0 h 224"/>
              <a:gd name="T54" fmla="*/ 104 w 223"/>
              <a:gd name="T55" fmla="*/ 15 h 224"/>
              <a:gd name="T56" fmla="*/ 95 w 223"/>
              <a:gd name="T57" fmla="*/ 3 h 224"/>
              <a:gd name="T58" fmla="*/ 83 w 223"/>
              <a:gd name="T59" fmla="*/ 8 h 224"/>
              <a:gd name="T60" fmla="*/ 75 w 223"/>
              <a:gd name="T61" fmla="*/ 10 h 224"/>
              <a:gd name="T62" fmla="*/ 63 w 223"/>
              <a:gd name="T63" fmla="*/ 13 h 224"/>
              <a:gd name="T64" fmla="*/ 62 w 223"/>
              <a:gd name="T65" fmla="*/ 28 h 224"/>
              <a:gd name="T66" fmla="*/ 44 w 223"/>
              <a:gd name="T67" fmla="*/ 24 h 224"/>
              <a:gd name="T68" fmla="*/ 44 w 223"/>
              <a:gd name="T69" fmla="*/ 43 h 224"/>
              <a:gd name="T70" fmla="*/ 28 w 223"/>
              <a:gd name="T71" fmla="*/ 39 h 224"/>
              <a:gd name="T72" fmla="*/ 22 w 223"/>
              <a:gd name="T73" fmla="*/ 51 h 224"/>
              <a:gd name="T74" fmla="*/ 18 w 223"/>
              <a:gd name="T75" fmla="*/ 57 h 224"/>
              <a:gd name="T76" fmla="*/ 10 w 223"/>
              <a:gd name="T77" fmla="*/ 67 h 224"/>
              <a:gd name="T78" fmla="*/ 20 w 223"/>
              <a:gd name="T79" fmla="*/ 80 h 224"/>
              <a:gd name="T80" fmla="*/ 3 w 223"/>
              <a:gd name="T81" fmla="*/ 88 h 224"/>
              <a:gd name="T82" fmla="*/ 15 w 223"/>
              <a:gd name="T83" fmla="*/ 103 h 224"/>
              <a:gd name="T84" fmla="*/ 1 w 223"/>
              <a:gd name="T85" fmla="*/ 110 h 224"/>
              <a:gd name="T86" fmla="*/ 4 w 223"/>
              <a:gd name="T87" fmla="*/ 123 h 224"/>
              <a:gd name="T88" fmla="*/ 5 w 223"/>
              <a:gd name="T89" fmla="*/ 130 h 224"/>
              <a:gd name="T90" fmla="*/ 5 w 223"/>
              <a:gd name="T91" fmla="*/ 143 h 224"/>
              <a:gd name="T92" fmla="*/ 21 w 223"/>
              <a:gd name="T93" fmla="*/ 146 h 224"/>
              <a:gd name="T94" fmla="*/ 13 w 223"/>
              <a:gd name="T95" fmla="*/ 164 h 224"/>
              <a:gd name="T96" fmla="*/ 32 w 223"/>
              <a:gd name="T97" fmla="*/ 167 h 224"/>
              <a:gd name="T98" fmla="*/ 25 w 223"/>
              <a:gd name="T99" fmla="*/ 182 h 224"/>
              <a:gd name="T100" fmla="*/ 36 w 223"/>
              <a:gd name="T101" fmla="*/ 189 h 224"/>
              <a:gd name="T102" fmla="*/ 41 w 223"/>
              <a:gd name="T103" fmla="*/ 195 h 224"/>
              <a:gd name="T104" fmla="*/ 50 w 223"/>
              <a:gd name="T105" fmla="*/ 204 h 224"/>
              <a:gd name="T106" fmla="*/ 64 w 223"/>
              <a:gd name="T107" fmla="*/ 197 h 224"/>
              <a:gd name="T108" fmla="*/ 69 w 223"/>
              <a:gd name="T109" fmla="*/ 215 h 224"/>
              <a:gd name="T110" fmla="*/ 86 w 223"/>
              <a:gd name="T111" fmla="*/ 206 h 224"/>
              <a:gd name="T112" fmla="*/ 90 w 223"/>
              <a:gd name="T113" fmla="*/ 221 h 224"/>
              <a:gd name="T114" fmla="*/ 103 w 223"/>
              <a:gd name="T115" fmla="*/ 220 h 224"/>
              <a:gd name="T116" fmla="*/ 111 w 223"/>
              <a:gd name="T117" fmla="*/ 221 h 224"/>
              <a:gd name="T118" fmla="*/ 124 w 223"/>
              <a:gd name="T119" fmla="*/ 222 h 224"/>
              <a:gd name="T120" fmla="*/ 129 w 223"/>
              <a:gd name="T121" fmla="*/ 208 h 224"/>
              <a:gd name="T122" fmla="*/ 145 w 223"/>
              <a:gd name="T123" fmla="*/ 219 h 224"/>
              <a:gd name="T124" fmla="*/ 152 w 223"/>
              <a:gd name="T125" fmla="*/ 20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3" h="224">
                <a:moveTo>
                  <a:pt x="158" y="210"/>
                </a:moveTo>
                <a:cubicBezTo>
                  <a:pt x="159" y="211"/>
                  <a:pt x="160" y="211"/>
                  <a:pt x="160" y="212"/>
                </a:cubicBezTo>
                <a:cubicBezTo>
                  <a:pt x="161" y="212"/>
                  <a:pt x="162" y="212"/>
                  <a:pt x="163" y="211"/>
                </a:cubicBezTo>
                <a:cubicBezTo>
                  <a:pt x="164" y="211"/>
                  <a:pt x="165" y="210"/>
                  <a:pt x="165" y="209"/>
                </a:cubicBezTo>
                <a:cubicBezTo>
                  <a:pt x="165" y="208"/>
                  <a:pt x="165" y="207"/>
                  <a:pt x="165" y="206"/>
                </a:cubicBezTo>
                <a:cubicBezTo>
                  <a:pt x="165" y="205"/>
                  <a:pt x="163" y="200"/>
                  <a:pt x="161" y="196"/>
                </a:cubicBezTo>
                <a:cubicBezTo>
                  <a:pt x="163" y="195"/>
                  <a:pt x="165" y="193"/>
                  <a:pt x="167" y="192"/>
                </a:cubicBezTo>
                <a:cubicBezTo>
                  <a:pt x="170" y="196"/>
                  <a:pt x="174" y="200"/>
                  <a:pt x="175" y="200"/>
                </a:cubicBezTo>
                <a:cubicBezTo>
                  <a:pt x="175" y="201"/>
                  <a:pt x="176" y="202"/>
                  <a:pt x="177" y="202"/>
                </a:cubicBezTo>
                <a:cubicBezTo>
                  <a:pt x="178" y="202"/>
                  <a:pt x="179" y="201"/>
                  <a:pt x="180" y="201"/>
                </a:cubicBezTo>
                <a:cubicBezTo>
                  <a:pt x="180" y="200"/>
                  <a:pt x="181" y="199"/>
                  <a:pt x="181" y="198"/>
                </a:cubicBezTo>
                <a:cubicBezTo>
                  <a:pt x="181" y="198"/>
                  <a:pt x="181" y="197"/>
                  <a:pt x="181" y="196"/>
                </a:cubicBezTo>
                <a:cubicBezTo>
                  <a:pt x="180" y="195"/>
                  <a:pt x="177" y="190"/>
                  <a:pt x="175" y="186"/>
                </a:cubicBezTo>
                <a:cubicBezTo>
                  <a:pt x="176" y="185"/>
                  <a:pt x="178" y="183"/>
                  <a:pt x="180" y="181"/>
                </a:cubicBezTo>
                <a:cubicBezTo>
                  <a:pt x="184" y="184"/>
                  <a:pt x="188" y="188"/>
                  <a:pt x="189" y="188"/>
                </a:cubicBezTo>
                <a:cubicBezTo>
                  <a:pt x="190" y="189"/>
                  <a:pt x="191" y="189"/>
                  <a:pt x="191" y="189"/>
                </a:cubicBezTo>
                <a:cubicBezTo>
                  <a:pt x="192" y="189"/>
                  <a:pt x="193" y="188"/>
                  <a:pt x="194" y="188"/>
                </a:cubicBezTo>
                <a:cubicBezTo>
                  <a:pt x="195" y="187"/>
                  <a:pt x="195" y="186"/>
                  <a:pt x="195" y="185"/>
                </a:cubicBezTo>
                <a:cubicBezTo>
                  <a:pt x="195" y="184"/>
                  <a:pt x="195" y="183"/>
                  <a:pt x="194" y="182"/>
                </a:cubicBezTo>
                <a:cubicBezTo>
                  <a:pt x="193" y="182"/>
                  <a:pt x="190" y="178"/>
                  <a:pt x="186" y="174"/>
                </a:cubicBezTo>
                <a:cubicBezTo>
                  <a:pt x="188" y="172"/>
                  <a:pt x="189" y="170"/>
                  <a:pt x="191" y="168"/>
                </a:cubicBezTo>
                <a:cubicBezTo>
                  <a:pt x="195" y="171"/>
                  <a:pt x="200" y="173"/>
                  <a:pt x="201" y="174"/>
                </a:cubicBezTo>
                <a:cubicBezTo>
                  <a:pt x="202" y="174"/>
                  <a:pt x="203" y="174"/>
                  <a:pt x="204" y="174"/>
                </a:cubicBezTo>
                <a:cubicBezTo>
                  <a:pt x="204" y="174"/>
                  <a:pt x="205" y="173"/>
                  <a:pt x="206" y="172"/>
                </a:cubicBezTo>
                <a:cubicBezTo>
                  <a:pt x="206" y="171"/>
                  <a:pt x="206" y="170"/>
                  <a:pt x="206" y="169"/>
                </a:cubicBezTo>
                <a:cubicBezTo>
                  <a:pt x="206" y="169"/>
                  <a:pt x="206" y="168"/>
                  <a:pt x="205" y="167"/>
                </a:cubicBezTo>
                <a:cubicBezTo>
                  <a:pt x="204" y="166"/>
                  <a:pt x="200" y="163"/>
                  <a:pt x="196" y="160"/>
                </a:cubicBezTo>
                <a:cubicBezTo>
                  <a:pt x="197" y="158"/>
                  <a:pt x="198" y="156"/>
                  <a:pt x="199" y="154"/>
                </a:cubicBezTo>
                <a:cubicBezTo>
                  <a:pt x="204" y="155"/>
                  <a:pt x="209" y="157"/>
                  <a:pt x="210" y="157"/>
                </a:cubicBezTo>
                <a:cubicBezTo>
                  <a:pt x="211" y="157"/>
                  <a:pt x="212" y="157"/>
                  <a:pt x="213" y="157"/>
                </a:cubicBezTo>
                <a:cubicBezTo>
                  <a:pt x="214" y="157"/>
                  <a:pt x="214" y="156"/>
                  <a:pt x="215" y="155"/>
                </a:cubicBezTo>
                <a:cubicBezTo>
                  <a:pt x="215" y="154"/>
                  <a:pt x="215" y="153"/>
                  <a:pt x="215" y="152"/>
                </a:cubicBezTo>
                <a:cubicBezTo>
                  <a:pt x="215" y="151"/>
                  <a:pt x="214" y="150"/>
                  <a:pt x="213" y="150"/>
                </a:cubicBezTo>
                <a:cubicBezTo>
                  <a:pt x="212" y="150"/>
                  <a:pt x="207" y="147"/>
                  <a:pt x="203" y="145"/>
                </a:cubicBezTo>
                <a:cubicBezTo>
                  <a:pt x="204" y="142"/>
                  <a:pt x="204" y="140"/>
                  <a:pt x="205" y="138"/>
                </a:cubicBezTo>
                <a:cubicBezTo>
                  <a:pt x="210" y="139"/>
                  <a:pt x="215" y="139"/>
                  <a:pt x="216" y="139"/>
                </a:cubicBezTo>
                <a:cubicBezTo>
                  <a:pt x="217" y="139"/>
                  <a:pt x="218" y="139"/>
                  <a:pt x="219" y="139"/>
                </a:cubicBezTo>
                <a:cubicBezTo>
                  <a:pt x="220" y="138"/>
                  <a:pt x="220" y="137"/>
                  <a:pt x="221" y="136"/>
                </a:cubicBezTo>
                <a:cubicBezTo>
                  <a:pt x="221" y="135"/>
                  <a:pt x="221" y="134"/>
                  <a:pt x="220" y="134"/>
                </a:cubicBezTo>
                <a:cubicBezTo>
                  <a:pt x="220" y="133"/>
                  <a:pt x="219" y="132"/>
                  <a:pt x="218" y="132"/>
                </a:cubicBezTo>
                <a:cubicBezTo>
                  <a:pt x="217" y="131"/>
                  <a:pt x="212" y="130"/>
                  <a:pt x="207" y="128"/>
                </a:cubicBezTo>
                <a:cubicBezTo>
                  <a:pt x="208" y="126"/>
                  <a:pt x="208" y="124"/>
                  <a:pt x="208" y="121"/>
                </a:cubicBezTo>
                <a:cubicBezTo>
                  <a:pt x="213" y="121"/>
                  <a:pt x="219" y="121"/>
                  <a:pt x="220" y="121"/>
                </a:cubicBezTo>
                <a:cubicBezTo>
                  <a:pt x="221" y="121"/>
                  <a:pt x="221" y="120"/>
                  <a:pt x="222" y="119"/>
                </a:cubicBezTo>
                <a:cubicBezTo>
                  <a:pt x="223" y="119"/>
                  <a:pt x="223" y="118"/>
                  <a:pt x="223" y="117"/>
                </a:cubicBezTo>
                <a:cubicBezTo>
                  <a:pt x="223" y="116"/>
                  <a:pt x="223" y="115"/>
                  <a:pt x="222" y="114"/>
                </a:cubicBezTo>
                <a:cubicBezTo>
                  <a:pt x="222" y="114"/>
                  <a:pt x="221" y="113"/>
                  <a:pt x="220" y="113"/>
                </a:cubicBezTo>
                <a:cubicBezTo>
                  <a:pt x="219" y="113"/>
                  <a:pt x="213" y="112"/>
                  <a:pt x="209" y="111"/>
                </a:cubicBezTo>
                <a:cubicBezTo>
                  <a:pt x="209" y="109"/>
                  <a:pt x="209" y="107"/>
                  <a:pt x="208" y="104"/>
                </a:cubicBezTo>
                <a:cubicBezTo>
                  <a:pt x="213" y="103"/>
                  <a:pt x="218" y="102"/>
                  <a:pt x="219" y="102"/>
                </a:cubicBezTo>
                <a:cubicBezTo>
                  <a:pt x="220" y="102"/>
                  <a:pt x="221" y="101"/>
                  <a:pt x="222" y="100"/>
                </a:cubicBezTo>
                <a:cubicBezTo>
                  <a:pt x="222" y="99"/>
                  <a:pt x="222" y="98"/>
                  <a:pt x="222" y="98"/>
                </a:cubicBezTo>
                <a:cubicBezTo>
                  <a:pt x="222" y="97"/>
                  <a:pt x="222" y="96"/>
                  <a:pt x="221" y="95"/>
                </a:cubicBezTo>
                <a:cubicBezTo>
                  <a:pt x="220" y="94"/>
                  <a:pt x="219" y="94"/>
                  <a:pt x="218" y="94"/>
                </a:cubicBezTo>
                <a:cubicBezTo>
                  <a:pt x="217" y="94"/>
                  <a:pt x="212" y="94"/>
                  <a:pt x="207" y="95"/>
                </a:cubicBezTo>
                <a:cubicBezTo>
                  <a:pt x="207" y="92"/>
                  <a:pt x="206" y="90"/>
                  <a:pt x="205" y="88"/>
                </a:cubicBezTo>
                <a:cubicBezTo>
                  <a:pt x="210" y="86"/>
                  <a:pt x="215" y="84"/>
                  <a:pt x="216" y="83"/>
                </a:cubicBezTo>
                <a:cubicBezTo>
                  <a:pt x="217" y="83"/>
                  <a:pt x="217" y="82"/>
                  <a:pt x="218" y="81"/>
                </a:cubicBezTo>
                <a:cubicBezTo>
                  <a:pt x="218" y="80"/>
                  <a:pt x="218" y="79"/>
                  <a:pt x="218" y="79"/>
                </a:cubicBezTo>
                <a:cubicBezTo>
                  <a:pt x="218" y="78"/>
                  <a:pt x="217" y="77"/>
                  <a:pt x="216" y="76"/>
                </a:cubicBezTo>
                <a:cubicBezTo>
                  <a:pt x="216" y="76"/>
                  <a:pt x="215" y="76"/>
                  <a:pt x="214" y="76"/>
                </a:cubicBezTo>
                <a:cubicBezTo>
                  <a:pt x="213" y="76"/>
                  <a:pt x="207" y="77"/>
                  <a:pt x="203" y="78"/>
                </a:cubicBezTo>
                <a:cubicBezTo>
                  <a:pt x="202" y="76"/>
                  <a:pt x="201" y="74"/>
                  <a:pt x="200" y="72"/>
                </a:cubicBezTo>
                <a:cubicBezTo>
                  <a:pt x="204" y="69"/>
                  <a:pt x="208" y="66"/>
                  <a:pt x="209" y="66"/>
                </a:cubicBezTo>
                <a:cubicBezTo>
                  <a:pt x="210" y="65"/>
                  <a:pt x="211" y="64"/>
                  <a:pt x="211" y="63"/>
                </a:cubicBezTo>
                <a:cubicBezTo>
                  <a:pt x="211" y="62"/>
                  <a:pt x="211" y="61"/>
                  <a:pt x="211" y="61"/>
                </a:cubicBezTo>
                <a:cubicBezTo>
                  <a:pt x="210" y="60"/>
                  <a:pt x="209" y="59"/>
                  <a:pt x="209" y="59"/>
                </a:cubicBezTo>
                <a:cubicBezTo>
                  <a:pt x="208" y="58"/>
                  <a:pt x="207" y="58"/>
                  <a:pt x="206" y="59"/>
                </a:cubicBezTo>
                <a:cubicBezTo>
                  <a:pt x="205" y="59"/>
                  <a:pt x="200" y="61"/>
                  <a:pt x="195" y="63"/>
                </a:cubicBezTo>
                <a:cubicBezTo>
                  <a:pt x="194" y="61"/>
                  <a:pt x="193" y="59"/>
                  <a:pt x="191" y="57"/>
                </a:cubicBezTo>
                <a:cubicBezTo>
                  <a:pt x="195" y="54"/>
                  <a:pt x="199" y="50"/>
                  <a:pt x="200" y="49"/>
                </a:cubicBezTo>
                <a:cubicBezTo>
                  <a:pt x="200" y="49"/>
                  <a:pt x="201" y="48"/>
                  <a:pt x="201" y="47"/>
                </a:cubicBezTo>
                <a:cubicBezTo>
                  <a:pt x="201" y="46"/>
                  <a:pt x="201" y="45"/>
                  <a:pt x="200" y="44"/>
                </a:cubicBezTo>
                <a:cubicBezTo>
                  <a:pt x="200" y="43"/>
                  <a:pt x="199" y="43"/>
                  <a:pt x="198" y="43"/>
                </a:cubicBezTo>
                <a:cubicBezTo>
                  <a:pt x="197" y="42"/>
                  <a:pt x="196" y="43"/>
                  <a:pt x="195" y="43"/>
                </a:cubicBezTo>
                <a:cubicBezTo>
                  <a:pt x="194" y="44"/>
                  <a:pt x="190" y="47"/>
                  <a:pt x="185" y="49"/>
                </a:cubicBezTo>
                <a:cubicBezTo>
                  <a:pt x="184" y="47"/>
                  <a:pt x="182" y="46"/>
                  <a:pt x="181" y="44"/>
                </a:cubicBezTo>
                <a:cubicBezTo>
                  <a:pt x="184" y="40"/>
                  <a:pt x="187" y="36"/>
                  <a:pt x="188" y="35"/>
                </a:cubicBezTo>
                <a:cubicBezTo>
                  <a:pt x="188" y="34"/>
                  <a:pt x="188" y="33"/>
                  <a:pt x="188" y="32"/>
                </a:cubicBezTo>
                <a:cubicBezTo>
                  <a:pt x="188" y="31"/>
                  <a:pt x="188" y="30"/>
                  <a:pt x="187" y="30"/>
                </a:cubicBezTo>
                <a:cubicBezTo>
                  <a:pt x="186" y="29"/>
                  <a:pt x="185" y="29"/>
                  <a:pt x="184" y="29"/>
                </a:cubicBezTo>
                <a:cubicBezTo>
                  <a:pt x="184" y="29"/>
                  <a:pt x="183" y="29"/>
                  <a:pt x="182" y="30"/>
                </a:cubicBezTo>
                <a:cubicBezTo>
                  <a:pt x="181" y="30"/>
                  <a:pt x="177" y="34"/>
                  <a:pt x="173" y="37"/>
                </a:cubicBezTo>
                <a:cubicBezTo>
                  <a:pt x="172" y="36"/>
                  <a:pt x="170" y="34"/>
                  <a:pt x="168" y="33"/>
                </a:cubicBezTo>
                <a:cubicBezTo>
                  <a:pt x="170" y="29"/>
                  <a:pt x="172" y="24"/>
                  <a:pt x="173" y="23"/>
                </a:cubicBezTo>
                <a:cubicBezTo>
                  <a:pt x="173" y="22"/>
                  <a:pt x="173" y="21"/>
                  <a:pt x="173" y="20"/>
                </a:cubicBezTo>
                <a:cubicBezTo>
                  <a:pt x="173" y="19"/>
                  <a:pt x="172" y="18"/>
                  <a:pt x="172" y="18"/>
                </a:cubicBezTo>
                <a:cubicBezTo>
                  <a:pt x="171" y="17"/>
                  <a:pt x="170" y="17"/>
                  <a:pt x="169" y="17"/>
                </a:cubicBezTo>
                <a:cubicBezTo>
                  <a:pt x="168" y="17"/>
                  <a:pt x="167" y="18"/>
                  <a:pt x="167" y="19"/>
                </a:cubicBezTo>
                <a:cubicBezTo>
                  <a:pt x="166" y="19"/>
                  <a:pt x="163" y="24"/>
                  <a:pt x="160" y="28"/>
                </a:cubicBezTo>
                <a:cubicBezTo>
                  <a:pt x="157" y="26"/>
                  <a:pt x="155" y="25"/>
                  <a:pt x="153" y="24"/>
                </a:cubicBezTo>
                <a:cubicBezTo>
                  <a:pt x="155" y="20"/>
                  <a:pt x="156" y="15"/>
                  <a:pt x="157" y="14"/>
                </a:cubicBezTo>
                <a:cubicBezTo>
                  <a:pt x="157" y="13"/>
                  <a:pt x="157" y="12"/>
                  <a:pt x="156" y="11"/>
                </a:cubicBezTo>
                <a:cubicBezTo>
                  <a:pt x="156" y="10"/>
                  <a:pt x="155" y="9"/>
                  <a:pt x="154" y="9"/>
                </a:cubicBezTo>
                <a:cubicBezTo>
                  <a:pt x="153" y="8"/>
                  <a:pt x="152" y="8"/>
                  <a:pt x="152" y="9"/>
                </a:cubicBezTo>
                <a:cubicBezTo>
                  <a:pt x="151" y="9"/>
                  <a:pt x="150" y="10"/>
                  <a:pt x="149" y="11"/>
                </a:cubicBezTo>
                <a:cubicBezTo>
                  <a:pt x="149" y="11"/>
                  <a:pt x="146" y="16"/>
                  <a:pt x="144" y="21"/>
                </a:cubicBezTo>
                <a:cubicBezTo>
                  <a:pt x="142" y="20"/>
                  <a:pt x="140" y="19"/>
                  <a:pt x="137" y="19"/>
                </a:cubicBezTo>
                <a:cubicBezTo>
                  <a:pt x="138" y="14"/>
                  <a:pt x="139" y="8"/>
                  <a:pt x="139" y="7"/>
                </a:cubicBezTo>
                <a:cubicBezTo>
                  <a:pt x="139" y="6"/>
                  <a:pt x="139" y="5"/>
                  <a:pt x="138" y="4"/>
                </a:cubicBezTo>
                <a:cubicBezTo>
                  <a:pt x="137" y="4"/>
                  <a:pt x="137" y="3"/>
                  <a:pt x="136" y="3"/>
                </a:cubicBezTo>
                <a:cubicBezTo>
                  <a:pt x="135" y="3"/>
                  <a:pt x="134" y="3"/>
                  <a:pt x="133" y="3"/>
                </a:cubicBezTo>
                <a:cubicBezTo>
                  <a:pt x="132" y="4"/>
                  <a:pt x="132" y="5"/>
                  <a:pt x="131" y="6"/>
                </a:cubicBezTo>
                <a:cubicBezTo>
                  <a:pt x="131" y="7"/>
                  <a:pt x="129" y="12"/>
                  <a:pt x="128" y="16"/>
                </a:cubicBezTo>
                <a:cubicBezTo>
                  <a:pt x="125" y="16"/>
                  <a:pt x="123" y="16"/>
                  <a:pt x="121" y="15"/>
                </a:cubicBezTo>
                <a:cubicBezTo>
                  <a:pt x="120" y="11"/>
                  <a:pt x="120" y="5"/>
                  <a:pt x="120" y="4"/>
                </a:cubicBezTo>
                <a:cubicBezTo>
                  <a:pt x="120" y="3"/>
                  <a:pt x="120" y="2"/>
                  <a:pt x="119" y="2"/>
                </a:cubicBezTo>
                <a:cubicBezTo>
                  <a:pt x="118" y="1"/>
                  <a:pt x="117" y="1"/>
                  <a:pt x="116" y="0"/>
                </a:cubicBezTo>
                <a:cubicBezTo>
                  <a:pt x="116" y="0"/>
                  <a:pt x="115" y="1"/>
                  <a:pt x="114" y="1"/>
                </a:cubicBezTo>
                <a:cubicBezTo>
                  <a:pt x="113" y="2"/>
                  <a:pt x="113" y="3"/>
                  <a:pt x="112" y="4"/>
                </a:cubicBezTo>
                <a:cubicBezTo>
                  <a:pt x="112" y="5"/>
                  <a:pt x="112" y="10"/>
                  <a:pt x="111" y="15"/>
                </a:cubicBezTo>
                <a:cubicBezTo>
                  <a:pt x="109" y="15"/>
                  <a:pt x="106" y="15"/>
                  <a:pt x="104" y="15"/>
                </a:cubicBezTo>
                <a:cubicBezTo>
                  <a:pt x="103" y="11"/>
                  <a:pt x="102" y="5"/>
                  <a:pt x="101" y="4"/>
                </a:cubicBezTo>
                <a:cubicBezTo>
                  <a:pt x="101" y="3"/>
                  <a:pt x="100" y="3"/>
                  <a:pt x="100" y="2"/>
                </a:cubicBezTo>
                <a:cubicBezTo>
                  <a:pt x="99" y="2"/>
                  <a:pt x="98" y="1"/>
                  <a:pt x="97" y="1"/>
                </a:cubicBezTo>
                <a:cubicBezTo>
                  <a:pt x="96" y="2"/>
                  <a:pt x="95" y="2"/>
                  <a:pt x="95" y="3"/>
                </a:cubicBezTo>
                <a:cubicBezTo>
                  <a:pt x="94" y="3"/>
                  <a:pt x="94" y="4"/>
                  <a:pt x="94" y="5"/>
                </a:cubicBezTo>
                <a:cubicBezTo>
                  <a:pt x="94" y="6"/>
                  <a:pt x="94" y="12"/>
                  <a:pt x="94" y="17"/>
                </a:cubicBezTo>
                <a:cubicBezTo>
                  <a:pt x="92" y="17"/>
                  <a:pt x="89" y="18"/>
                  <a:pt x="87" y="18"/>
                </a:cubicBezTo>
                <a:cubicBezTo>
                  <a:pt x="85" y="14"/>
                  <a:pt x="83" y="9"/>
                  <a:pt x="83" y="8"/>
                </a:cubicBezTo>
                <a:cubicBezTo>
                  <a:pt x="82" y="7"/>
                  <a:pt x="82" y="6"/>
                  <a:pt x="81" y="6"/>
                </a:cubicBezTo>
                <a:cubicBezTo>
                  <a:pt x="80" y="5"/>
                  <a:pt x="79" y="5"/>
                  <a:pt x="78" y="6"/>
                </a:cubicBezTo>
                <a:cubicBezTo>
                  <a:pt x="77" y="6"/>
                  <a:pt x="76" y="7"/>
                  <a:pt x="76" y="7"/>
                </a:cubicBezTo>
                <a:cubicBezTo>
                  <a:pt x="75" y="8"/>
                  <a:pt x="75" y="9"/>
                  <a:pt x="75" y="10"/>
                </a:cubicBezTo>
                <a:cubicBezTo>
                  <a:pt x="76" y="11"/>
                  <a:pt x="77" y="16"/>
                  <a:pt x="78" y="21"/>
                </a:cubicBezTo>
                <a:cubicBezTo>
                  <a:pt x="76" y="22"/>
                  <a:pt x="73" y="23"/>
                  <a:pt x="71" y="24"/>
                </a:cubicBezTo>
                <a:cubicBezTo>
                  <a:pt x="69" y="20"/>
                  <a:pt x="66" y="15"/>
                  <a:pt x="65" y="14"/>
                </a:cubicBezTo>
                <a:cubicBezTo>
                  <a:pt x="65" y="13"/>
                  <a:pt x="64" y="13"/>
                  <a:pt x="63" y="13"/>
                </a:cubicBezTo>
                <a:cubicBezTo>
                  <a:pt x="62" y="12"/>
                  <a:pt x="61" y="13"/>
                  <a:pt x="60" y="13"/>
                </a:cubicBezTo>
                <a:cubicBezTo>
                  <a:pt x="59" y="14"/>
                  <a:pt x="59" y="14"/>
                  <a:pt x="58" y="15"/>
                </a:cubicBezTo>
                <a:cubicBezTo>
                  <a:pt x="58" y="16"/>
                  <a:pt x="58" y="17"/>
                  <a:pt x="58" y="18"/>
                </a:cubicBezTo>
                <a:cubicBezTo>
                  <a:pt x="59" y="19"/>
                  <a:pt x="61" y="24"/>
                  <a:pt x="62" y="28"/>
                </a:cubicBezTo>
                <a:cubicBezTo>
                  <a:pt x="60" y="30"/>
                  <a:pt x="58" y="31"/>
                  <a:pt x="57" y="32"/>
                </a:cubicBezTo>
                <a:cubicBezTo>
                  <a:pt x="53" y="29"/>
                  <a:pt x="50" y="25"/>
                  <a:pt x="49" y="24"/>
                </a:cubicBezTo>
                <a:cubicBezTo>
                  <a:pt x="48" y="23"/>
                  <a:pt x="47" y="23"/>
                  <a:pt x="46" y="23"/>
                </a:cubicBezTo>
                <a:cubicBezTo>
                  <a:pt x="45" y="23"/>
                  <a:pt x="44" y="23"/>
                  <a:pt x="44" y="24"/>
                </a:cubicBezTo>
                <a:cubicBezTo>
                  <a:pt x="43" y="24"/>
                  <a:pt x="42" y="25"/>
                  <a:pt x="42" y="26"/>
                </a:cubicBezTo>
                <a:cubicBezTo>
                  <a:pt x="42" y="27"/>
                  <a:pt x="42" y="28"/>
                  <a:pt x="43" y="29"/>
                </a:cubicBezTo>
                <a:cubicBezTo>
                  <a:pt x="43" y="30"/>
                  <a:pt x="46" y="34"/>
                  <a:pt x="49" y="38"/>
                </a:cubicBezTo>
                <a:cubicBezTo>
                  <a:pt x="47" y="40"/>
                  <a:pt x="45" y="41"/>
                  <a:pt x="44" y="43"/>
                </a:cubicBezTo>
                <a:cubicBezTo>
                  <a:pt x="40" y="40"/>
                  <a:pt x="35" y="37"/>
                  <a:pt x="34" y="36"/>
                </a:cubicBezTo>
                <a:cubicBezTo>
                  <a:pt x="34" y="36"/>
                  <a:pt x="33" y="35"/>
                  <a:pt x="32" y="35"/>
                </a:cubicBezTo>
                <a:cubicBezTo>
                  <a:pt x="31" y="36"/>
                  <a:pt x="30" y="36"/>
                  <a:pt x="29" y="37"/>
                </a:cubicBezTo>
                <a:cubicBezTo>
                  <a:pt x="29" y="37"/>
                  <a:pt x="28" y="38"/>
                  <a:pt x="28" y="39"/>
                </a:cubicBezTo>
                <a:cubicBezTo>
                  <a:pt x="28" y="40"/>
                  <a:pt x="29" y="41"/>
                  <a:pt x="29" y="42"/>
                </a:cubicBezTo>
                <a:cubicBezTo>
                  <a:pt x="30" y="43"/>
                  <a:pt x="34" y="47"/>
                  <a:pt x="37" y="50"/>
                </a:cubicBezTo>
                <a:cubicBezTo>
                  <a:pt x="35" y="52"/>
                  <a:pt x="34" y="54"/>
                  <a:pt x="33" y="56"/>
                </a:cubicBezTo>
                <a:cubicBezTo>
                  <a:pt x="28" y="54"/>
                  <a:pt x="23" y="51"/>
                  <a:pt x="22" y="51"/>
                </a:cubicBezTo>
                <a:cubicBezTo>
                  <a:pt x="22" y="50"/>
                  <a:pt x="21" y="50"/>
                  <a:pt x="20" y="51"/>
                </a:cubicBezTo>
                <a:cubicBezTo>
                  <a:pt x="19" y="51"/>
                  <a:pt x="18" y="51"/>
                  <a:pt x="18" y="52"/>
                </a:cubicBezTo>
                <a:cubicBezTo>
                  <a:pt x="17" y="53"/>
                  <a:pt x="17" y="54"/>
                  <a:pt x="17" y="55"/>
                </a:cubicBezTo>
                <a:cubicBezTo>
                  <a:pt x="17" y="56"/>
                  <a:pt x="18" y="57"/>
                  <a:pt x="18" y="57"/>
                </a:cubicBezTo>
                <a:cubicBezTo>
                  <a:pt x="19" y="58"/>
                  <a:pt x="23" y="61"/>
                  <a:pt x="27" y="64"/>
                </a:cubicBezTo>
                <a:cubicBezTo>
                  <a:pt x="26" y="66"/>
                  <a:pt x="25" y="68"/>
                  <a:pt x="24" y="70"/>
                </a:cubicBezTo>
                <a:cubicBezTo>
                  <a:pt x="19" y="69"/>
                  <a:pt x="14" y="67"/>
                  <a:pt x="13" y="67"/>
                </a:cubicBezTo>
                <a:cubicBezTo>
                  <a:pt x="12" y="67"/>
                  <a:pt x="11" y="67"/>
                  <a:pt x="10" y="67"/>
                </a:cubicBezTo>
                <a:cubicBezTo>
                  <a:pt x="10" y="68"/>
                  <a:pt x="9" y="69"/>
                  <a:pt x="9" y="69"/>
                </a:cubicBezTo>
                <a:cubicBezTo>
                  <a:pt x="8" y="70"/>
                  <a:pt x="8" y="71"/>
                  <a:pt x="8" y="72"/>
                </a:cubicBezTo>
                <a:cubicBezTo>
                  <a:pt x="9" y="73"/>
                  <a:pt x="9" y="74"/>
                  <a:pt x="10" y="74"/>
                </a:cubicBezTo>
                <a:cubicBezTo>
                  <a:pt x="11" y="75"/>
                  <a:pt x="16" y="77"/>
                  <a:pt x="20" y="80"/>
                </a:cubicBezTo>
                <a:cubicBezTo>
                  <a:pt x="20" y="82"/>
                  <a:pt x="19" y="84"/>
                  <a:pt x="18" y="86"/>
                </a:cubicBezTo>
                <a:cubicBezTo>
                  <a:pt x="13" y="86"/>
                  <a:pt x="8" y="85"/>
                  <a:pt x="7" y="85"/>
                </a:cubicBezTo>
                <a:cubicBezTo>
                  <a:pt x="6" y="85"/>
                  <a:pt x="5" y="85"/>
                  <a:pt x="4" y="86"/>
                </a:cubicBezTo>
                <a:cubicBezTo>
                  <a:pt x="4" y="86"/>
                  <a:pt x="3" y="87"/>
                  <a:pt x="3" y="88"/>
                </a:cubicBezTo>
                <a:cubicBezTo>
                  <a:pt x="2" y="89"/>
                  <a:pt x="3" y="90"/>
                  <a:pt x="3" y="91"/>
                </a:cubicBezTo>
                <a:cubicBezTo>
                  <a:pt x="4" y="92"/>
                  <a:pt x="4" y="92"/>
                  <a:pt x="5" y="93"/>
                </a:cubicBezTo>
                <a:cubicBezTo>
                  <a:pt x="6" y="93"/>
                  <a:pt x="11" y="95"/>
                  <a:pt x="16" y="96"/>
                </a:cubicBezTo>
                <a:cubicBezTo>
                  <a:pt x="16" y="98"/>
                  <a:pt x="15" y="101"/>
                  <a:pt x="15" y="103"/>
                </a:cubicBezTo>
                <a:cubicBezTo>
                  <a:pt x="10" y="103"/>
                  <a:pt x="5" y="104"/>
                  <a:pt x="4" y="104"/>
                </a:cubicBezTo>
                <a:cubicBezTo>
                  <a:pt x="3" y="104"/>
                  <a:pt x="2" y="104"/>
                  <a:pt x="1" y="105"/>
                </a:cubicBezTo>
                <a:cubicBezTo>
                  <a:pt x="1" y="105"/>
                  <a:pt x="0" y="106"/>
                  <a:pt x="0" y="107"/>
                </a:cubicBezTo>
                <a:cubicBezTo>
                  <a:pt x="0" y="108"/>
                  <a:pt x="1" y="109"/>
                  <a:pt x="1" y="110"/>
                </a:cubicBezTo>
                <a:cubicBezTo>
                  <a:pt x="2" y="111"/>
                  <a:pt x="2" y="111"/>
                  <a:pt x="3" y="111"/>
                </a:cubicBezTo>
                <a:cubicBezTo>
                  <a:pt x="4" y="111"/>
                  <a:pt x="10" y="112"/>
                  <a:pt x="15" y="113"/>
                </a:cubicBezTo>
                <a:cubicBezTo>
                  <a:pt x="15" y="115"/>
                  <a:pt x="15" y="118"/>
                  <a:pt x="15" y="120"/>
                </a:cubicBezTo>
                <a:cubicBezTo>
                  <a:pt x="10" y="121"/>
                  <a:pt x="5" y="122"/>
                  <a:pt x="4" y="123"/>
                </a:cubicBezTo>
                <a:cubicBezTo>
                  <a:pt x="3" y="123"/>
                  <a:pt x="2" y="123"/>
                  <a:pt x="2" y="124"/>
                </a:cubicBezTo>
                <a:cubicBezTo>
                  <a:pt x="1" y="125"/>
                  <a:pt x="1" y="126"/>
                  <a:pt x="1" y="127"/>
                </a:cubicBezTo>
                <a:cubicBezTo>
                  <a:pt x="1" y="128"/>
                  <a:pt x="2" y="129"/>
                  <a:pt x="2" y="129"/>
                </a:cubicBezTo>
                <a:cubicBezTo>
                  <a:pt x="3" y="130"/>
                  <a:pt x="4" y="130"/>
                  <a:pt x="5" y="130"/>
                </a:cubicBezTo>
                <a:cubicBezTo>
                  <a:pt x="6" y="130"/>
                  <a:pt x="11" y="130"/>
                  <a:pt x="16" y="130"/>
                </a:cubicBezTo>
                <a:cubicBezTo>
                  <a:pt x="17" y="132"/>
                  <a:pt x="17" y="134"/>
                  <a:pt x="18" y="137"/>
                </a:cubicBezTo>
                <a:cubicBezTo>
                  <a:pt x="13" y="139"/>
                  <a:pt x="8" y="141"/>
                  <a:pt x="7" y="141"/>
                </a:cubicBezTo>
                <a:cubicBezTo>
                  <a:pt x="6" y="141"/>
                  <a:pt x="6" y="142"/>
                  <a:pt x="5" y="143"/>
                </a:cubicBezTo>
                <a:cubicBezTo>
                  <a:pt x="5" y="144"/>
                  <a:pt x="5" y="145"/>
                  <a:pt x="5" y="146"/>
                </a:cubicBezTo>
                <a:cubicBezTo>
                  <a:pt x="6" y="147"/>
                  <a:pt x="6" y="148"/>
                  <a:pt x="7" y="148"/>
                </a:cubicBezTo>
                <a:cubicBezTo>
                  <a:pt x="8" y="148"/>
                  <a:pt x="9" y="149"/>
                  <a:pt x="10" y="149"/>
                </a:cubicBezTo>
                <a:cubicBezTo>
                  <a:pt x="11" y="148"/>
                  <a:pt x="16" y="147"/>
                  <a:pt x="21" y="146"/>
                </a:cubicBezTo>
                <a:cubicBezTo>
                  <a:pt x="22" y="148"/>
                  <a:pt x="22" y="150"/>
                  <a:pt x="24" y="153"/>
                </a:cubicBezTo>
                <a:cubicBezTo>
                  <a:pt x="19" y="155"/>
                  <a:pt x="15" y="158"/>
                  <a:pt x="14" y="159"/>
                </a:cubicBezTo>
                <a:cubicBezTo>
                  <a:pt x="13" y="159"/>
                  <a:pt x="13" y="160"/>
                  <a:pt x="12" y="161"/>
                </a:cubicBezTo>
                <a:cubicBezTo>
                  <a:pt x="12" y="162"/>
                  <a:pt x="12" y="163"/>
                  <a:pt x="13" y="164"/>
                </a:cubicBezTo>
                <a:cubicBezTo>
                  <a:pt x="13" y="165"/>
                  <a:pt x="14" y="165"/>
                  <a:pt x="15" y="166"/>
                </a:cubicBezTo>
                <a:cubicBezTo>
                  <a:pt x="16" y="166"/>
                  <a:pt x="17" y="166"/>
                  <a:pt x="17" y="166"/>
                </a:cubicBezTo>
                <a:cubicBezTo>
                  <a:pt x="18" y="165"/>
                  <a:pt x="24" y="163"/>
                  <a:pt x="28" y="161"/>
                </a:cubicBezTo>
                <a:cubicBezTo>
                  <a:pt x="29" y="163"/>
                  <a:pt x="30" y="165"/>
                  <a:pt x="32" y="167"/>
                </a:cubicBezTo>
                <a:cubicBezTo>
                  <a:pt x="28" y="171"/>
                  <a:pt x="24" y="174"/>
                  <a:pt x="24" y="175"/>
                </a:cubicBezTo>
                <a:cubicBezTo>
                  <a:pt x="23" y="176"/>
                  <a:pt x="22" y="177"/>
                  <a:pt x="22" y="178"/>
                </a:cubicBezTo>
                <a:cubicBezTo>
                  <a:pt x="22" y="178"/>
                  <a:pt x="23" y="179"/>
                  <a:pt x="23" y="180"/>
                </a:cubicBezTo>
                <a:cubicBezTo>
                  <a:pt x="24" y="181"/>
                  <a:pt x="25" y="181"/>
                  <a:pt x="25" y="182"/>
                </a:cubicBezTo>
                <a:cubicBezTo>
                  <a:pt x="26" y="182"/>
                  <a:pt x="27" y="182"/>
                  <a:pt x="28" y="181"/>
                </a:cubicBezTo>
                <a:cubicBezTo>
                  <a:pt x="29" y="181"/>
                  <a:pt x="34" y="178"/>
                  <a:pt x="38" y="175"/>
                </a:cubicBezTo>
                <a:cubicBezTo>
                  <a:pt x="39" y="177"/>
                  <a:pt x="41" y="179"/>
                  <a:pt x="43" y="180"/>
                </a:cubicBezTo>
                <a:cubicBezTo>
                  <a:pt x="40" y="184"/>
                  <a:pt x="36" y="189"/>
                  <a:pt x="36" y="189"/>
                </a:cubicBezTo>
                <a:cubicBezTo>
                  <a:pt x="35" y="190"/>
                  <a:pt x="35" y="191"/>
                  <a:pt x="35" y="192"/>
                </a:cubicBezTo>
                <a:cubicBezTo>
                  <a:pt x="35" y="193"/>
                  <a:pt x="36" y="194"/>
                  <a:pt x="36" y="195"/>
                </a:cubicBezTo>
                <a:cubicBezTo>
                  <a:pt x="37" y="195"/>
                  <a:pt x="38" y="196"/>
                  <a:pt x="39" y="196"/>
                </a:cubicBezTo>
                <a:cubicBezTo>
                  <a:pt x="40" y="196"/>
                  <a:pt x="41" y="195"/>
                  <a:pt x="41" y="195"/>
                </a:cubicBezTo>
                <a:cubicBezTo>
                  <a:pt x="42" y="194"/>
                  <a:pt x="46" y="190"/>
                  <a:pt x="50" y="187"/>
                </a:cubicBezTo>
                <a:cubicBezTo>
                  <a:pt x="52" y="189"/>
                  <a:pt x="54" y="190"/>
                  <a:pt x="56" y="191"/>
                </a:cubicBezTo>
                <a:cubicBezTo>
                  <a:pt x="53" y="196"/>
                  <a:pt x="51" y="201"/>
                  <a:pt x="50" y="202"/>
                </a:cubicBezTo>
                <a:cubicBezTo>
                  <a:pt x="50" y="202"/>
                  <a:pt x="50" y="203"/>
                  <a:pt x="50" y="204"/>
                </a:cubicBezTo>
                <a:cubicBezTo>
                  <a:pt x="50" y="205"/>
                  <a:pt x="51" y="206"/>
                  <a:pt x="52" y="206"/>
                </a:cubicBezTo>
                <a:cubicBezTo>
                  <a:pt x="53" y="207"/>
                  <a:pt x="53" y="207"/>
                  <a:pt x="54" y="207"/>
                </a:cubicBezTo>
                <a:cubicBezTo>
                  <a:pt x="55" y="207"/>
                  <a:pt x="56" y="206"/>
                  <a:pt x="57" y="206"/>
                </a:cubicBezTo>
                <a:cubicBezTo>
                  <a:pt x="57" y="205"/>
                  <a:pt x="61" y="201"/>
                  <a:pt x="64" y="197"/>
                </a:cubicBezTo>
                <a:cubicBezTo>
                  <a:pt x="66" y="198"/>
                  <a:pt x="68" y="199"/>
                  <a:pt x="70" y="200"/>
                </a:cubicBezTo>
                <a:cubicBezTo>
                  <a:pt x="69" y="205"/>
                  <a:pt x="67" y="210"/>
                  <a:pt x="67" y="211"/>
                </a:cubicBezTo>
                <a:cubicBezTo>
                  <a:pt x="66" y="212"/>
                  <a:pt x="67" y="213"/>
                  <a:pt x="67" y="214"/>
                </a:cubicBezTo>
                <a:cubicBezTo>
                  <a:pt x="67" y="214"/>
                  <a:pt x="68" y="215"/>
                  <a:pt x="69" y="215"/>
                </a:cubicBezTo>
                <a:cubicBezTo>
                  <a:pt x="70" y="216"/>
                  <a:pt x="71" y="216"/>
                  <a:pt x="72" y="216"/>
                </a:cubicBezTo>
                <a:cubicBezTo>
                  <a:pt x="73" y="215"/>
                  <a:pt x="73" y="215"/>
                  <a:pt x="74" y="214"/>
                </a:cubicBezTo>
                <a:cubicBezTo>
                  <a:pt x="74" y="213"/>
                  <a:pt x="77" y="208"/>
                  <a:pt x="79" y="204"/>
                </a:cubicBezTo>
                <a:cubicBezTo>
                  <a:pt x="81" y="205"/>
                  <a:pt x="84" y="205"/>
                  <a:pt x="86" y="206"/>
                </a:cubicBezTo>
                <a:cubicBezTo>
                  <a:pt x="85" y="211"/>
                  <a:pt x="85" y="216"/>
                  <a:pt x="85" y="217"/>
                </a:cubicBezTo>
                <a:cubicBezTo>
                  <a:pt x="84" y="218"/>
                  <a:pt x="85" y="219"/>
                  <a:pt x="85" y="220"/>
                </a:cubicBezTo>
                <a:cubicBezTo>
                  <a:pt x="86" y="221"/>
                  <a:pt x="87" y="221"/>
                  <a:pt x="88" y="221"/>
                </a:cubicBezTo>
                <a:cubicBezTo>
                  <a:pt x="88" y="221"/>
                  <a:pt x="89" y="221"/>
                  <a:pt x="90" y="221"/>
                </a:cubicBezTo>
                <a:cubicBezTo>
                  <a:pt x="91" y="220"/>
                  <a:pt x="92" y="220"/>
                  <a:pt x="92" y="219"/>
                </a:cubicBezTo>
                <a:cubicBezTo>
                  <a:pt x="92" y="218"/>
                  <a:pt x="94" y="213"/>
                  <a:pt x="96" y="208"/>
                </a:cubicBezTo>
                <a:cubicBezTo>
                  <a:pt x="98" y="208"/>
                  <a:pt x="100" y="209"/>
                  <a:pt x="102" y="209"/>
                </a:cubicBezTo>
                <a:cubicBezTo>
                  <a:pt x="103" y="214"/>
                  <a:pt x="103" y="219"/>
                  <a:pt x="103" y="220"/>
                </a:cubicBezTo>
                <a:cubicBezTo>
                  <a:pt x="103" y="221"/>
                  <a:pt x="104" y="222"/>
                  <a:pt x="104" y="223"/>
                </a:cubicBezTo>
                <a:cubicBezTo>
                  <a:pt x="105" y="223"/>
                  <a:pt x="106" y="224"/>
                  <a:pt x="107" y="224"/>
                </a:cubicBezTo>
                <a:cubicBezTo>
                  <a:pt x="108" y="224"/>
                  <a:pt x="109" y="224"/>
                  <a:pt x="109" y="223"/>
                </a:cubicBezTo>
                <a:cubicBezTo>
                  <a:pt x="110" y="222"/>
                  <a:pt x="111" y="222"/>
                  <a:pt x="111" y="221"/>
                </a:cubicBezTo>
                <a:cubicBezTo>
                  <a:pt x="111" y="220"/>
                  <a:pt x="112" y="214"/>
                  <a:pt x="112" y="209"/>
                </a:cubicBezTo>
                <a:cubicBezTo>
                  <a:pt x="115" y="209"/>
                  <a:pt x="117" y="209"/>
                  <a:pt x="119" y="209"/>
                </a:cubicBezTo>
                <a:cubicBezTo>
                  <a:pt x="121" y="214"/>
                  <a:pt x="122" y="219"/>
                  <a:pt x="122" y="220"/>
                </a:cubicBezTo>
                <a:cubicBezTo>
                  <a:pt x="122" y="221"/>
                  <a:pt x="123" y="222"/>
                  <a:pt x="124" y="222"/>
                </a:cubicBezTo>
                <a:cubicBezTo>
                  <a:pt x="124" y="223"/>
                  <a:pt x="125" y="223"/>
                  <a:pt x="126" y="223"/>
                </a:cubicBezTo>
                <a:cubicBezTo>
                  <a:pt x="127" y="223"/>
                  <a:pt x="128" y="222"/>
                  <a:pt x="129" y="222"/>
                </a:cubicBezTo>
                <a:cubicBezTo>
                  <a:pt x="129" y="221"/>
                  <a:pt x="130" y="220"/>
                  <a:pt x="130" y="219"/>
                </a:cubicBezTo>
                <a:cubicBezTo>
                  <a:pt x="130" y="218"/>
                  <a:pt x="129" y="213"/>
                  <a:pt x="129" y="208"/>
                </a:cubicBezTo>
                <a:cubicBezTo>
                  <a:pt x="132" y="207"/>
                  <a:pt x="134" y="207"/>
                  <a:pt x="136" y="206"/>
                </a:cubicBezTo>
                <a:cubicBezTo>
                  <a:pt x="138" y="211"/>
                  <a:pt x="140" y="216"/>
                  <a:pt x="141" y="217"/>
                </a:cubicBezTo>
                <a:cubicBezTo>
                  <a:pt x="141" y="218"/>
                  <a:pt x="142" y="218"/>
                  <a:pt x="143" y="219"/>
                </a:cubicBezTo>
                <a:cubicBezTo>
                  <a:pt x="143" y="219"/>
                  <a:pt x="144" y="219"/>
                  <a:pt x="145" y="219"/>
                </a:cubicBezTo>
                <a:cubicBezTo>
                  <a:pt x="146" y="218"/>
                  <a:pt x="147" y="218"/>
                  <a:pt x="147" y="217"/>
                </a:cubicBezTo>
                <a:cubicBezTo>
                  <a:pt x="148" y="216"/>
                  <a:pt x="148" y="215"/>
                  <a:pt x="148" y="214"/>
                </a:cubicBezTo>
                <a:cubicBezTo>
                  <a:pt x="148" y="213"/>
                  <a:pt x="147" y="208"/>
                  <a:pt x="145" y="203"/>
                </a:cubicBezTo>
                <a:cubicBezTo>
                  <a:pt x="148" y="202"/>
                  <a:pt x="150" y="201"/>
                  <a:pt x="152" y="201"/>
                </a:cubicBezTo>
                <a:cubicBezTo>
                  <a:pt x="155" y="205"/>
                  <a:pt x="158" y="209"/>
                  <a:pt x="158" y="210"/>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26" name="Freeform 14"/>
          <p:cNvSpPr>
            <a:spLocks/>
          </p:cNvSpPr>
          <p:nvPr/>
        </p:nvSpPr>
        <p:spPr bwMode="auto">
          <a:xfrm>
            <a:off x="22225" y="931863"/>
            <a:ext cx="485775" cy="481013"/>
          </a:xfrm>
          <a:custGeom>
            <a:avLst/>
            <a:gdLst>
              <a:gd name="T0" fmla="*/ 101 w 137"/>
              <a:gd name="T1" fmla="*/ 127 h 136"/>
              <a:gd name="T2" fmla="*/ 107 w 137"/>
              <a:gd name="T3" fmla="*/ 122 h 136"/>
              <a:gd name="T4" fmla="*/ 110 w 137"/>
              <a:gd name="T5" fmla="*/ 119 h 136"/>
              <a:gd name="T6" fmla="*/ 117 w 137"/>
              <a:gd name="T7" fmla="*/ 115 h 136"/>
              <a:gd name="T8" fmla="*/ 114 w 137"/>
              <a:gd name="T9" fmla="*/ 106 h 136"/>
              <a:gd name="T10" fmla="*/ 126 w 137"/>
              <a:gd name="T11" fmla="*/ 105 h 136"/>
              <a:gd name="T12" fmla="*/ 122 w 137"/>
              <a:gd name="T13" fmla="*/ 93 h 136"/>
              <a:gd name="T14" fmla="*/ 131 w 137"/>
              <a:gd name="T15" fmla="*/ 92 h 136"/>
              <a:gd name="T16" fmla="*/ 132 w 137"/>
              <a:gd name="T17" fmla="*/ 85 h 136"/>
              <a:gd name="T18" fmla="*/ 133 w 137"/>
              <a:gd name="T19" fmla="*/ 80 h 136"/>
              <a:gd name="T20" fmla="*/ 136 w 137"/>
              <a:gd name="T21" fmla="*/ 72 h 136"/>
              <a:gd name="T22" fmla="*/ 128 w 137"/>
              <a:gd name="T23" fmla="*/ 68 h 136"/>
              <a:gd name="T24" fmla="*/ 136 w 137"/>
              <a:gd name="T25" fmla="*/ 59 h 136"/>
              <a:gd name="T26" fmla="*/ 126 w 137"/>
              <a:gd name="T27" fmla="*/ 53 h 136"/>
              <a:gd name="T28" fmla="*/ 132 w 137"/>
              <a:gd name="T29" fmla="*/ 46 h 136"/>
              <a:gd name="T30" fmla="*/ 128 w 137"/>
              <a:gd name="T31" fmla="*/ 39 h 136"/>
              <a:gd name="T32" fmla="*/ 126 w 137"/>
              <a:gd name="T33" fmla="*/ 35 h 136"/>
              <a:gd name="T34" fmla="*/ 123 w 137"/>
              <a:gd name="T35" fmla="*/ 28 h 136"/>
              <a:gd name="T36" fmla="*/ 113 w 137"/>
              <a:gd name="T37" fmla="*/ 29 h 136"/>
              <a:gd name="T38" fmla="*/ 114 w 137"/>
              <a:gd name="T39" fmla="*/ 18 h 136"/>
              <a:gd name="T40" fmla="*/ 103 w 137"/>
              <a:gd name="T41" fmla="*/ 20 h 136"/>
              <a:gd name="T42" fmla="*/ 103 w 137"/>
              <a:gd name="T43" fmla="*/ 10 h 136"/>
              <a:gd name="T44" fmla="*/ 96 w 137"/>
              <a:gd name="T45" fmla="*/ 8 h 136"/>
              <a:gd name="T46" fmla="*/ 92 w 137"/>
              <a:gd name="T47" fmla="*/ 6 h 136"/>
              <a:gd name="T48" fmla="*/ 85 w 137"/>
              <a:gd name="T49" fmla="*/ 2 h 136"/>
              <a:gd name="T50" fmla="*/ 78 w 137"/>
              <a:gd name="T51" fmla="*/ 9 h 136"/>
              <a:gd name="T52" fmla="*/ 71 w 137"/>
              <a:gd name="T53" fmla="*/ 0 h 136"/>
              <a:gd name="T54" fmla="*/ 64 w 137"/>
              <a:gd name="T55" fmla="*/ 9 h 136"/>
              <a:gd name="T56" fmla="*/ 58 w 137"/>
              <a:gd name="T57" fmla="*/ 1 h 136"/>
              <a:gd name="T58" fmla="*/ 51 w 137"/>
              <a:gd name="T59" fmla="*/ 4 h 136"/>
              <a:gd name="T60" fmla="*/ 46 w 137"/>
              <a:gd name="T61" fmla="*/ 5 h 136"/>
              <a:gd name="T62" fmla="*/ 38 w 137"/>
              <a:gd name="T63" fmla="*/ 7 h 136"/>
              <a:gd name="T64" fmla="*/ 38 w 137"/>
              <a:gd name="T65" fmla="*/ 17 h 136"/>
              <a:gd name="T66" fmla="*/ 27 w 137"/>
              <a:gd name="T67" fmla="*/ 14 h 136"/>
              <a:gd name="T68" fmla="*/ 27 w 137"/>
              <a:gd name="T69" fmla="*/ 26 h 136"/>
              <a:gd name="T70" fmla="*/ 17 w 137"/>
              <a:gd name="T71" fmla="*/ 23 h 136"/>
              <a:gd name="T72" fmla="*/ 14 w 137"/>
              <a:gd name="T73" fmla="*/ 30 h 136"/>
              <a:gd name="T74" fmla="*/ 11 w 137"/>
              <a:gd name="T75" fmla="*/ 34 h 136"/>
              <a:gd name="T76" fmla="*/ 6 w 137"/>
              <a:gd name="T77" fmla="*/ 41 h 136"/>
              <a:gd name="T78" fmla="*/ 12 w 137"/>
              <a:gd name="T79" fmla="*/ 48 h 136"/>
              <a:gd name="T80" fmla="*/ 2 w 137"/>
              <a:gd name="T81" fmla="*/ 53 h 136"/>
              <a:gd name="T82" fmla="*/ 9 w 137"/>
              <a:gd name="T83" fmla="*/ 62 h 136"/>
              <a:gd name="T84" fmla="*/ 1 w 137"/>
              <a:gd name="T85" fmla="*/ 67 h 136"/>
              <a:gd name="T86" fmla="*/ 2 w 137"/>
              <a:gd name="T87" fmla="*/ 74 h 136"/>
              <a:gd name="T88" fmla="*/ 3 w 137"/>
              <a:gd name="T89" fmla="*/ 79 h 136"/>
              <a:gd name="T90" fmla="*/ 3 w 137"/>
              <a:gd name="T91" fmla="*/ 87 h 136"/>
              <a:gd name="T92" fmla="*/ 13 w 137"/>
              <a:gd name="T93" fmla="*/ 89 h 136"/>
              <a:gd name="T94" fmla="*/ 8 w 137"/>
              <a:gd name="T95" fmla="*/ 100 h 136"/>
              <a:gd name="T96" fmla="*/ 20 w 137"/>
              <a:gd name="T97" fmla="*/ 102 h 136"/>
              <a:gd name="T98" fmla="*/ 16 w 137"/>
              <a:gd name="T99" fmla="*/ 111 h 136"/>
              <a:gd name="T100" fmla="*/ 22 w 137"/>
              <a:gd name="T101" fmla="*/ 115 h 136"/>
              <a:gd name="T102" fmla="*/ 25 w 137"/>
              <a:gd name="T103" fmla="*/ 119 h 136"/>
              <a:gd name="T104" fmla="*/ 31 w 137"/>
              <a:gd name="T105" fmla="*/ 124 h 136"/>
              <a:gd name="T106" fmla="*/ 39 w 137"/>
              <a:gd name="T107" fmla="*/ 120 h 136"/>
              <a:gd name="T108" fmla="*/ 42 w 137"/>
              <a:gd name="T109" fmla="*/ 131 h 136"/>
              <a:gd name="T110" fmla="*/ 53 w 137"/>
              <a:gd name="T111" fmla="*/ 125 h 136"/>
              <a:gd name="T112" fmla="*/ 55 w 137"/>
              <a:gd name="T113" fmla="*/ 135 h 136"/>
              <a:gd name="T114" fmla="*/ 63 w 137"/>
              <a:gd name="T115" fmla="*/ 134 h 136"/>
              <a:gd name="T116" fmla="*/ 68 w 137"/>
              <a:gd name="T117" fmla="*/ 134 h 136"/>
              <a:gd name="T118" fmla="*/ 76 w 137"/>
              <a:gd name="T119" fmla="*/ 135 h 136"/>
              <a:gd name="T120" fmla="*/ 79 w 137"/>
              <a:gd name="T121" fmla="*/ 126 h 136"/>
              <a:gd name="T122" fmla="*/ 89 w 137"/>
              <a:gd name="T123" fmla="*/ 133 h 136"/>
              <a:gd name="T124" fmla="*/ 93 w 137"/>
              <a:gd name="T125" fmla="*/ 12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136">
                <a:moveTo>
                  <a:pt x="97" y="128"/>
                </a:moveTo>
                <a:cubicBezTo>
                  <a:pt x="97" y="128"/>
                  <a:pt x="98" y="129"/>
                  <a:pt x="98" y="129"/>
                </a:cubicBezTo>
                <a:cubicBezTo>
                  <a:pt x="99" y="129"/>
                  <a:pt x="99" y="129"/>
                  <a:pt x="100" y="129"/>
                </a:cubicBezTo>
                <a:cubicBezTo>
                  <a:pt x="100" y="128"/>
                  <a:pt x="101" y="128"/>
                  <a:pt x="101" y="127"/>
                </a:cubicBezTo>
                <a:cubicBezTo>
                  <a:pt x="101" y="127"/>
                  <a:pt x="101" y="126"/>
                  <a:pt x="101" y="126"/>
                </a:cubicBezTo>
                <a:cubicBezTo>
                  <a:pt x="101" y="125"/>
                  <a:pt x="100" y="122"/>
                  <a:pt x="98" y="119"/>
                </a:cubicBezTo>
                <a:cubicBezTo>
                  <a:pt x="100" y="119"/>
                  <a:pt x="101" y="118"/>
                  <a:pt x="102" y="117"/>
                </a:cubicBezTo>
                <a:cubicBezTo>
                  <a:pt x="104" y="119"/>
                  <a:pt x="106" y="121"/>
                  <a:pt x="107" y="122"/>
                </a:cubicBezTo>
                <a:cubicBezTo>
                  <a:pt x="107" y="122"/>
                  <a:pt x="108" y="123"/>
                  <a:pt x="108" y="123"/>
                </a:cubicBezTo>
                <a:cubicBezTo>
                  <a:pt x="109" y="123"/>
                  <a:pt x="109" y="123"/>
                  <a:pt x="110" y="122"/>
                </a:cubicBezTo>
                <a:cubicBezTo>
                  <a:pt x="110" y="122"/>
                  <a:pt x="111" y="121"/>
                  <a:pt x="111" y="121"/>
                </a:cubicBezTo>
                <a:cubicBezTo>
                  <a:pt x="111" y="120"/>
                  <a:pt x="111" y="120"/>
                  <a:pt x="110" y="119"/>
                </a:cubicBezTo>
                <a:cubicBezTo>
                  <a:pt x="110" y="119"/>
                  <a:pt x="108" y="116"/>
                  <a:pt x="107" y="113"/>
                </a:cubicBezTo>
                <a:cubicBezTo>
                  <a:pt x="108" y="112"/>
                  <a:pt x="109" y="111"/>
                  <a:pt x="110" y="110"/>
                </a:cubicBezTo>
                <a:cubicBezTo>
                  <a:pt x="112" y="112"/>
                  <a:pt x="115" y="114"/>
                  <a:pt x="116" y="115"/>
                </a:cubicBezTo>
                <a:cubicBezTo>
                  <a:pt x="116" y="115"/>
                  <a:pt x="117" y="115"/>
                  <a:pt x="117" y="115"/>
                </a:cubicBezTo>
                <a:cubicBezTo>
                  <a:pt x="118" y="115"/>
                  <a:pt x="118" y="115"/>
                  <a:pt x="119" y="114"/>
                </a:cubicBezTo>
                <a:cubicBezTo>
                  <a:pt x="119" y="114"/>
                  <a:pt x="119" y="113"/>
                  <a:pt x="119" y="113"/>
                </a:cubicBezTo>
                <a:cubicBezTo>
                  <a:pt x="119" y="112"/>
                  <a:pt x="119" y="111"/>
                  <a:pt x="119" y="111"/>
                </a:cubicBezTo>
                <a:cubicBezTo>
                  <a:pt x="118" y="111"/>
                  <a:pt x="116" y="108"/>
                  <a:pt x="114" y="106"/>
                </a:cubicBezTo>
                <a:cubicBezTo>
                  <a:pt x="115" y="105"/>
                  <a:pt x="116" y="104"/>
                  <a:pt x="117" y="102"/>
                </a:cubicBezTo>
                <a:cubicBezTo>
                  <a:pt x="119" y="104"/>
                  <a:pt x="122" y="105"/>
                  <a:pt x="123" y="106"/>
                </a:cubicBezTo>
                <a:cubicBezTo>
                  <a:pt x="123" y="106"/>
                  <a:pt x="124" y="106"/>
                  <a:pt x="125" y="106"/>
                </a:cubicBezTo>
                <a:cubicBezTo>
                  <a:pt x="125" y="105"/>
                  <a:pt x="126" y="105"/>
                  <a:pt x="126" y="105"/>
                </a:cubicBezTo>
                <a:cubicBezTo>
                  <a:pt x="126" y="104"/>
                  <a:pt x="126" y="104"/>
                  <a:pt x="126" y="103"/>
                </a:cubicBezTo>
                <a:cubicBezTo>
                  <a:pt x="126" y="102"/>
                  <a:pt x="126" y="102"/>
                  <a:pt x="125" y="102"/>
                </a:cubicBezTo>
                <a:cubicBezTo>
                  <a:pt x="125" y="101"/>
                  <a:pt x="122" y="99"/>
                  <a:pt x="120" y="97"/>
                </a:cubicBezTo>
                <a:cubicBezTo>
                  <a:pt x="121" y="96"/>
                  <a:pt x="121" y="95"/>
                  <a:pt x="122" y="93"/>
                </a:cubicBezTo>
                <a:cubicBezTo>
                  <a:pt x="125" y="94"/>
                  <a:pt x="128" y="95"/>
                  <a:pt x="129" y="96"/>
                </a:cubicBezTo>
                <a:cubicBezTo>
                  <a:pt x="129" y="96"/>
                  <a:pt x="130" y="96"/>
                  <a:pt x="130" y="95"/>
                </a:cubicBezTo>
                <a:cubicBezTo>
                  <a:pt x="131" y="95"/>
                  <a:pt x="131" y="95"/>
                  <a:pt x="131" y="94"/>
                </a:cubicBezTo>
                <a:cubicBezTo>
                  <a:pt x="132" y="94"/>
                  <a:pt x="132" y="93"/>
                  <a:pt x="131" y="92"/>
                </a:cubicBezTo>
                <a:cubicBezTo>
                  <a:pt x="131" y="92"/>
                  <a:pt x="131" y="91"/>
                  <a:pt x="130" y="91"/>
                </a:cubicBezTo>
                <a:cubicBezTo>
                  <a:pt x="130" y="91"/>
                  <a:pt x="127" y="89"/>
                  <a:pt x="124" y="88"/>
                </a:cubicBezTo>
                <a:cubicBezTo>
                  <a:pt x="125" y="86"/>
                  <a:pt x="125" y="85"/>
                  <a:pt x="126" y="84"/>
                </a:cubicBezTo>
                <a:cubicBezTo>
                  <a:pt x="129" y="84"/>
                  <a:pt x="132" y="85"/>
                  <a:pt x="132" y="85"/>
                </a:cubicBezTo>
                <a:cubicBezTo>
                  <a:pt x="133" y="85"/>
                  <a:pt x="134" y="84"/>
                  <a:pt x="134" y="84"/>
                </a:cubicBezTo>
                <a:cubicBezTo>
                  <a:pt x="135" y="84"/>
                  <a:pt x="135" y="83"/>
                  <a:pt x="135" y="83"/>
                </a:cubicBezTo>
                <a:cubicBezTo>
                  <a:pt x="135" y="82"/>
                  <a:pt x="135" y="82"/>
                  <a:pt x="135" y="81"/>
                </a:cubicBezTo>
                <a:cubicBezTo>
                  <a:pt x="135" y="81"/>
                  <a:pt x="134" y="80"/>
                  <a:pt x="133" y="80"/>
                </a:cubicBezTo>
                <a:cubicBezTo>
                  <a:pt x="133" y="80"/>
                  <a:pt x="130" y="79"/>
                  <a:pt x="127" y="78"/>
                </a:cubicBezTo>
                <a:cubicBezTo>
                  <a:pt x="127" y="76"/>
                  <a:pt x="127" y="75"/>
                  <a:pt x="127" y="74"/>
                </a:cubicBezTo>
                <a:cubicBezTo>
                  <a:pt x="130" y="73"/>
                  <a:pt x="134" y="73"/>
                  <a:pt x="134" y="73"/>
                </a:cubicBezTo>
                <a:cubicBezTo>
                  <a:pt x="135" y="73"/>
                  <a:pt x="136" y="73"/>
                  <a:pt x="136" y="72"/>
                </a:cubicBezTo>
                <a:cubicBezTo>
                  <a:pt x="136" y="72"/>
                  <a:pt x="136" y="72"/>
                  <a:pt x="137" y="71"/>
                </a:cubicBezTo>
                <a:cubicBezTo>
                  <a:pt x="137" y="70"/>
                  <a:pt x="136" y="70"/>
                  <a:pt x="136" y="69"/>
                </a:cubicBezTo>
                <a:cubicBezTo>
                  <a:pt x="136" y="69"/>
                  <a:pt x="135" y="69"/>
                  <a:pt x="135" y="68"/>
                </a:cubicBezTo>
                <a:cubicBezTo>
                  <a:pt x="134" y="68"/>
                  <a:pt x="131" y="68"/>
                  <a:pt x="128" y="68"/>
                </a:cubicBezTo>
                <a:cubicBezTo>
                  <a:pt x="128" y="66"/>
                  <a:pt x="128" y="65"/>
                  <a:pt x="128" y="63"/>
                </a:cubicBezTo>
                <a:cubicBezTo>
                  <a:pt x="130" y="62"/>
                  <a:pt x="134" y="62"/>
                  <a:pt x="134" y="62"/>
                </a:cubicBezTo>
                <a:cubicBezTo>
                  <a:pt x="135" y="61"/>
                  <a:pt x="135" y="61"/>
                  <a:pt x="136" y="61"/>
                </a:cubicBezTo>
                <a:cubicBezTo>
                  <a:pt x="136" y="60"/>
                  <a:pt x="136" y="60"/>
                  <a:pt x="136" y="59"/>
                </a:cubicBezTo>
                <a:cubicBezTo>
                  <a:pt x="136" y="58"/>
                  <a:pt x="136" y="58"/>
                  <a:pt x="135" y="58"/>
                </a:cubicBezTo>
                <a:cubicBezTo>
                  <a:pt x="135" y="57"/>
                  <a:pt x="134" y="57"/>
                  <a:pt x="134" y="57"/>
                </a:cubicBezTo>
                <a:cubicBezTo>
                  <a:pt x="133" y="57"/>
                  <a:pt x="130" y="57"/>
                  <a:pt x="127" y="57"/>
                </a:cubicBezTo>
                <a:cubicBezTo>
                  <a:pt x="127" y="56"/>
                  <a:pt x="126" y="54"/>
                  <a:pt x="126" y="53"/>
                </a:cubicBezTo>
                <a:cubicBezTo>
                  <a:pt x="129" y="52"/>
                  <a:pt x="132" y="50"/>
                  <a:pt x="132" y="50"/>
                </a:cubicBezTo>
                <a:cubicBezTo>
                  <a:pt x="133" y="50"/>
                  <a:pt x="133" y="50"/>
                  <a:pt x="133" y="49"/>
                </a:cubicBezTo>
                <a:cubicBezTo>
                  <a:pt x="134" y="49"/>
                  <a:pt x="134" y="48"/>
                  <a:pt x="133" y="47"/>
                </a:cubicBezTo>
                <a:cubicBezTo>
                  <a:pt x="133" y="47"/>
                  <a:pt x="133" y="46"/>
                  <a:pt x="132" y="46"/>
                </a:cubicBezTo>
                <a:cubicBezTo>
                  <a:pt x="132" y="46"/>
                  <a:pt x="131" y="46"/>
                  <a:pt x="131" y="46"/>
                </a:cubicBezTo>
                <a:cubicBezTo>
                  <a:pt x="130" y="46"/>
                  <a:pt x="127" y="47"/>
                  <a:pt x="124" y="47"/>
                </a:cubicBezTo>
                <a:cubicBezTo>
                  <a:pt x="123" y="46"/>
                  <a:pt x="123" y="45"/>
                  <a:pt x="122" y="43"/>
                </a:cubicBezTo>
                <a:cubicBezTo>
                  <a:pt x="125" y="42"/>
                  <a:pt x="128" y="40"/>
                  <a:pt x="128" y="39"/>
                </a:cubicBezTo>
                <a:cubicBezTo>
                  <a:pt x="129" y="39"/>
                  <a:pt x="129" y="39"/>
                  <a:pt x="129" y="38"/>
                </a:cubicBezTo>
                <a:cubicBezTo>
                  <a:pt x="129" y="37"/>
                  <a:pt x="129" y="37"/>
                  <a:pt x="129" y="36"/>
                </a:cubicBezTo>
                <a:cubicBezTo>
                  <a:pt x="129" y="36"/>
                  <a:pt x="128" y="36"/>
                  <a:pt x="128" y="35"/>
                </a:cubicBezTo>
                <a:cubicBezTo>
                  <a:pt x="127" y="35"/>
                  <a:pt x="127" y="35"/>
                  <a:pt x="126" y="35"/>
                </a:cubicBezTo>
                <a:cubicBezTo>
                  <a:pt x="125" y="36"/>
                  <a:pt x="122" y="37"/>
                  <a:pt x="120" y="38"/>
                </a:cubicBezTo>
                <a:cubicBezTo>
                  <a:pt x="119" y="37"/>
                  <a:pt x="118" y="35"/>
                  <a:pt x="117" y="34"/>
                </a:cubicBezTo>
                <a:cubicBezTo>
                  <a:pt x="119" y="32"/>
                  <a:pt x="122" y="30"/>
                  <a:pt x="122" y="29"/>
                </a:cubicBezTo>
                <a:cubicBezTo>
                  <a:pt x="123" y="29"/>
                  <a:pt x="123" y="29"/>
                  <a:pt x="123" y="28"/>
                </a:cubicBezTo>
                <a:cubicBezTo>
                  <a:pt x="123" y="27"/>
                  <a:pt x="123" y="27"/>
                  <a:pt x="123" y="26"/>
                </a:cubicBezTo>
                <a:cubicBezTo>
                  <a:pt x="122" y="26"/>
                  <a:pt x="122" y="26"/>
                  <a:pt x="121" y="25"/>
                </a:cubicBezTo>
                <a:cubicBezTo>
                  <a:pt x="121" y="25"/>
                  <a:pt x="120" y="25"/>
                  <a:pt x="119" y="26"/>
                </a:cubicBezTo>
                <a:cubicBezTo>
                  <a:pt x="119" y="26"/>
                  <a:pt x="116" y="28"/>
                  <a:pt x="113" y="29"/>
                </a:cubicBezTo>
                <a:cubicBezTo>
                  <a:pt x="113" y="28"/>
                  <a:pt x="112" y="27"/>
                  <a:pt x="111" y="26"/>
                </a:cubicBezTo>
                <a:cubicBezTo>
                  <a:pt x="112" y="24"/>
                  <a:pt x="114" y="21"/>
                  <a:pt x="115" y="21"/>
                </a:cubicBezTo>
                <a:cubicBezTo>
                  <a:pt x="115" y="20"/>
                  <a:pt x="115" y="20"/>
                  <a:pt x="115" y="19"/>
                </a:cubicBezTo>
                <a:cubicBezTo>
                  <a:pt x="115" y="18"/>
                  <a:pt x="115" y="18"/>
                  <a:pt x="114" y="18"/>
                </a:cubicBezTo>
                <a:cubicBezTo>
                  <a:pt x="114" y="17"/>
                  <a:pt x="113" y="17"/>
                  <a:pt x="113" y="17"/>
                </a:cubicBezTo>
                <a:cubicBezTo>
                  <a:pt x="112" y="17"/>
                  <a:pt x="112" y="17"/>
                  <a:pt x="111" y="17"/>
                </a:cubicBezTo>
                <a:cubicBezTo>
                  <a:pt x="111" y="18"/>
                  <a:pt x="108" y="20"/>
                  <a:pt x="106" y="22"/>
                </a:cubicBezTo>
                <a:cubicBezTo>
                  <a:pt x="105" y="21"/>
                  <a:pt x="104" y="20"/>
                  <a:pt x="103" y="20"/>
                </a:cubicBezTo>
                <a:cubicBezTo>
                  <a:pt x="104" y="17"/>
                  <a:pt x="106" y="14"/>
                  <a:pt x="106" y="13"/>
                </a:cubicBezTo>
                <a:cubicBezTo>
                  <a:pt x="106" y="13"/>
                  <a:pt x="106" y="12"/>
                  <a:pt x="106" y="12"/>
                </a:cubicBezTo>
                <a:cubicBezTo>
                  <a:pt x="106" y="11"/>
                  <a:pt x="105" y="11"/>
                  <a:pt x="105" y="10"/>
                </a:cubicBezTo>
                <a:cubicBezTo>
                  <a:pt x="104" y="10"/>
                  <a:pt x="104" y="10"/>
                  <a:pt x="103" y="10"/>
                </a:cubicBezTo>
                <a:cubicBezTo>
                  <a:pt x="103" y="10"/>
                  <a:pt x="102" y="10"/>
                  <a:pt x="102" y="11"/>
                </a:cubicBezTo>
                <a:cubicBezTo>
                  <a:pt x="101" y="11"/>
                  <a:pt x="99" y="14"/>
                  <a:pt x="98" y="16"/>
                </a:cubicBezTo>
                <a:cubicBezTo>
                  <a:pt x="96" y="16"/>
                  <a:pt x="95" y="15"/>
                  <a:pt x="94" y="14"/>
                </a:cubicBezTo>
                <a:cubicBezTo>
                  <a:pt x="95" y="11"/>
                  <a:pt x="96" y="8"/>
                  <a:pt x="96" y="8"/>
                </a:cubicBezTo>
                <a:cubicBezTo>
                  <a:pt x="96" y="7"/>
                  <a:pt x="96" y="6"/>
                  <a:pt x="96" y="6"/>
                </a:cubicBezTo>
                <a:cubicBezTo>
                  <a:pt x="95" y="5"/>
                  <a:pt x="95" y="5"/>
                  <a:pt x="94" y="5"/>
                </a:cubicBezTo>
                <a:cubicBezTo>
                  <a:pt x="94" y="5"/>
                  <a:pt x="93" y="5"/>
                  <a:pt x="93" y="5"/>
                </a:cubicBezTo>
                <a:cubicBezTo>
                  <a:pt x="92" y="5"/>
                  <a:pt x="92" y="5"/>
                  <a:pt x="92" y="6"/>
                </a:cubicBezTo>
                <a:cubicBezTo>
                  <a:pt x="91" y="6"/>
                  <a:pt x="90" y="9"/>
                  <a:pt x="88" y="12"/>
                </a:cubicBezTo>
                <a:cubicBezTo>
                  <a:pt x="87" y="12"/>
                  <a:pt x="85" y="11"/>
                  <a:pt x="84" y="11"/>
                </a:cubicBezTo>
                <a:cubicBezTo>
                  <a:pt x="84" y="8"/>
                  <a:pt x="85" y="4"/>
                  <a:pt x="85" y="4"/>
                </a:cubicBezTo>
                <a:cubicBezTo>
                  <a:pt x="85" y="3"/>
                  <a:pt x="85" y="3"/>
                  <a:pt x="85" y="2"/>
                </a:cubicBezTo>
                <a:cubicBezTo>
                  <a:pt x="84" y="2"/>
                  <a:pt x="84" y="1"/>
                  <a:pt x="83" y="1"/>
                </a:cubicBezTo>
                <a:cubicBezTo>
                  <a:pt x="82" y="1"/>
                  <a:pt x="82" y="1"/>
                  <a:pt x="81" y="1"/>
                </a:cubicBezTo>
                <a:cubicBezTo>
                  <a:pt x="81" y="2"/>
                  <a:pt x="81" y="2"/>
                  <a:pt x="80" y="3"/>
                </a:cubicBezTo>
                <a:cubicBezTo>
                  <a:pt x="80" y="3"/>
                  <a:pt x="79" y="7"/>
                  <a:pt x="78" y="9"/>
                </a:cubicBezTo>
                <a:cubicBezTo>
                  <a:pt x="77" y="9"/>
                  <a:pt x="75" y="9"/>
                  <a:pt x="74" y="9"/>
                </a:cubicBezTo>
                <a:cubicBezTo>
                  <a:pt x="74" y="6"/>
                  <a:pt x="74" y="2"/>
                  <a:pt x="74" y="2"/>
                </a:cubicBezTo>
                <a:cubicBezTo>
                  <a:pt x="74" y="1"/>
                  <a:pt x="73" y="1"/>
                  <a:pt x="73" y="0"/>
                </a:cubicBezTo>
                <a:cubicBezTo>
                  <a:pt x="72" y="0"/>
                  <a:pt x="72" y="0"/>
                  <a:pt x="71" y="0"/>
                </a:cubicBezTo>
                <a:cubicBezTo>
                  <a:pt x="71" y="0"/>
                  <a:pt x="70" y="0"/>
                  <a:pt x="70" y="0"/>
                </a:cubicBezTo>
                <a:cubicBezTo>
                  <a:pt x="69" y="1"/>
                  <a:pt x="69" y="1"/>
                  <a:pt x="69" y="2"/>
                </a:cubicBezTo>
                <a:cubicBezTo>
                  <a:pt x="69" y="2"/>
                  <a:pt x="68" y="6"/>
                  <a:pt x="68" y="9"/>
                </a:cubicBezTo>
                <a:cubicBezTo>
                  <a:pt x="66" y="9"/>
                  <a:pt x="65" y="9"/>
                  <a:pt x="64" y="9"/>
                </a:cubicBezTo>
                <a:cubicBezTo>
                  <a:pt x="63" y="6"/>
                  <a:pt x="62" y="3"/>
                  <a:pt x="62" y="2"/>
                </a:cubicBezTo>
                <a:cubicBezTo>
                  <a:pt x="62" y="1"/>
                  <a:pt x="62" y="1"/>
                  <a:pt x="61" y="1"/>
                </a:cubicBezTo>
                <a:cubicBezTo>
                  <a:pt x="61" y="0"/>
                  <a:pt x="60" y="0"/>
                  <a:pt x="59" y="0"/>
                </a:cubicBezTo>
                <a:cubicBezTo>
                  <a:pt x="59" y="0"/>
                  <a:pt x="58" y="1"/>
                  <a:pt x="58" y="1"/>
                </a:cubicBezTo>
                <a:cubicBezTo>
                  <a:pt x="58" y="1"/>
                  <a:pt x="57" y="2"/>
                  <a:pt x="57" y="3"/>
                </a:cubicBezTo>
                <a:cubicBezTo>
                  <a:pt x="57" y="3"/>
                  <a:pt x="57" y="7"/>
                  <a:pt x="58" y="10"/>
                </a:cubicBezTo>
                <a:cubicBezTo>
                  <a:pt x="56" y="10"/>
                  <a:pt x="55" y="10"/>
                  <a:pt x="53" y="10"/>
                </a:cubicBezTo>
                <a:cubicBezTo>
                  <a:pt x="52" y="8"/>
                  <a:pt x="51" y="5"/>
                  <a:pt x="51" y="4"/>
                </a:cubicBezTo>
                <a:cubicBezTo>
                  <a:pt x="50" y="4"/>
                  <a:pt x="50" y="3"/>
                  <a:pt x="49" y="3"/>
                </a:cubicBezTo>
                <a:cubicBezTo>
                  <a:pt x="49" y="3"/>
                  <a:pt x="48" y="3"/>
                  <a:pt x="48" y="3"/>
                </a:cubicBezTo>
                <a:cubicBezTo>
                  <a:pt x="47" y="3"/>
                  <a:pt x="47" y="3"/>
                  <a:pt x="46" y="4"/>
                </a:cubicBezTo>
                <a:cubicBezTo>
                  <a:pt x="46" y="4"/>
                  <a:pt x="46" y="5"/>
                  <a:pt x="46" y="5"/>
                </a:cubicBezTo>
                <a:cubicBezTo>
                  <a:pt x="46" y="6"/>
                  <a:pt x="47" y="9"/>
                  <a:pt x="48" y="12"/>
                </a:cubicBezTo>
                <a:cubicBezTo>
                  <a:pt x="46" y="13"/>
                  <a:pt x="45" y="13"/>
                  <a:pt x="44" y="14"/>
                </a:cubicBezTo>
                <a:cubicBezTo>
                  <a:pt x="42" y="11"/>
                  <a:pt x="40" y="9"/>
                  <a:pt x="40" y="8"/>
                </a:cubicBezTo>
                <a:cubicBezTo>
                  <a:pt x="40" y="8"/>
                  <a:pt x="39" y="7"/>
                  <a:pt x="38" y="7"/>
                </a:cubicBezTo>
                <a:cubicBezTo>
                  <a:pt x="38" y="7"/>
                  <a:pt x="37" y="7"/>
                  <a:pt x="37" y="7"/>
                </a:cubicBezTo>
                <a:cubicBezTo>
                  <a:pt x="36" y="8"/>
                  <a:pt x="36" y="8"/>
                  <a:pt x="36" y="9"/>
                </a:cubicBezTo>
                <a:cubicBezTo>
                  <a:pt x="36" y="9"/>
                  <a:pt x="36" y="10"/>
                  <a:pt x="36" y="10"/>
                </a:cubicBezTo>
                <a:cubicBezTo>
                  <a:pt x="36" y="11"/>
                  <a:pt x="37" y="14"/>
                  <a:pt x="38" y="17"/>
                </a:cubicBezTo>
                <a:cubicBezTo>
                  <a:pt x="37" y="17"/>
                  <a:pt x="36" y="18"/>
                  <a:pt x="35" y="19"/>
                </a:cubicBezTo>
                <a:cubicBezTo>
                  <a:pt x="33" y="17"/>
                  <a:pt x="30" y="14"/>
                  <a:pt x="30" y="14"/>
                </a:cubicBezTo>
                <a:cubicBezTo>
                  <a:pt x="30" y="14"/>
                  <a:pt x="29" y="13"/>
                  <a:pt x="28" y="13"/>
                </a:cubicBezTo>
                <a:cubicBezTo>
                  <a:pt x="28" y="13"/>
                  <a:pt x="27" y="13"/>
                  <a:pt x="27" y="14"/>
                </a:cubicBezTo>
                <a:cubicBezTo>
                  <a:pt x="26" y="14"/>
                  <a:pt x="26" y="15"/>
                  <a:pt x="26" y="15"/>
                </a:cubicBezTo>
                <a:cubicBezTo>
                  <a:pt x="26" y="16"/>
                  <a:pt x="26" y="16"/>
                  <a:pt x="26" y="17"/>
                </a:cubicBezTo>
                <a:cubicBezTo>
                  <a:pt x="27" y="17"/>
                  <a:pt x="28" y="20"/>
                  <a:pt x="30" y="23"/>
                </a:cubicBezTo>
                <a:cubicBezTo>
                  <a:pt x="29" y="24"/>
                  <a:pt x="28" y="25"/>
                  <a:pt x="27" y="26"/>
                </a:cubicBezTo>
                <a:cubicBezTo>
                  <a:pt x="24" y="24"/>
                  <a:pt x="22" y="22"/>
                  <a:pt x="21" y="21"/>
                </a:cubicBezTo>
                <a:cubicBezTo>
                  <a:pt x="21" y="21"/>
                  <a:pt x="20" y="21"/>
                  <a:pt x="20" y="21"/>
                </a:cubicBezTo>
                <a:cubicBezTo>
                  <a:pt x="19" y="21"/>
                  <a:pt x="18" y="21"/>
                  <a:pt x="18" y="22"/>
                </a:cubicBezTo>
                <a:cubicBezTo>
                  <a:pt x="18" y="22"/>
                  <a:pt x="17" y="23"/>
                  <a:pt x="17" y="23"/>
                </a:cubicBezTo>
                <a:cubicBezTo>
                  <a:pt x="17" y="24"/>
                  <a:pt x="18" y="25"/>
                  <a:pt x="18" y="25"/>
                </a:cubicBezTo>
                <a:cubicBezTo>
                  <a:pt x="18" y="25"/>
                  <a:pt x="21" y="28"/>
                  <a:pt x="23" y="30"/>
                </a:cubicBezTo>
                <a:cubicBezTo>
                  <a:pt x="22" y="31"/>
                  <a:pt x="21" y="32"/>
                  <a:pt x="20" y="34"/>
                </a:cubicBezTo>
                <a:cubicBezTo>
                  <a:pt x="17" y="32"/>
                  <a:pt x="14" y="31"/>
                  <a:pt x="14" y="30"/>
                </a:cubicBezTo>
                <a:cubicBezTo>
                  <a:pt x="13" y="30"/>
                  <a:pt x="13" y="30"/>
                  <a:pt x="12" y="30"/>
                </a:cubicBezTo>
                <a:cubicBezTo>
                  <a:pt x="12" y="30"/>
                  <a:pt x="11" y="31"/>
                  <a:pt x="11" y="31"/>
                </a:cubicBezTo>
                <a:cubicBezTo>
                  <a:pt x="10" y="32"/>
                  <a:pt x="10" y="32"/>
                  <a:pt x="10" y="33"/>
                </a:cubicBezTo>
                <a:cubicBezTo>
                  <a:pt x="11" y="33"/>
                  <a:pt x="11" y="34"/>
                  <a:pt x="11" y="34"/>
                </a:cubicBezTo>
                <a:cubicBezTo>
                  <a:pt x="12" y="35"/>
                  <a:pt x="14" y="37"/>
                  <a:pt x="17" y="39"/>
                </a:cubicBezTo>
                <a:cubicBezTo>
                  <a:pt x="16" y="40"/>
                  <a:pt x="15" y="41"/>
                  <a:pt x="15" y="42"/>
                </a:cubicBezTo>
                <a:cubicBezTo>
                  <a:pt x="12" y="42"/>
                  <a:pt x="9" y="41"/>
                  <a:pt x="8" y="40"/>
                </a:cubicBezTo>
                <a:cubicBezTo>
                  <a:pt x="8" y="40"/>
                  <a:pt x="7" y="40"/>
                  <a:pt x="6" y="41"/>
                </a:cubicBezTo>
                <a:cubicBezTo>
                  <a:pt x="6" y="41"/>
                  <a:pt x="6" y="41"/>
                  <a:pt x="5" y="42"/>
                </a:cubicBezTo>
                <a:cubicBezTo>
                  <a:pt x="5" y="42"/>
                  <a:pt x="5" y="43"/>
                  <a:pt x="5" y="44"/>
                </a:cubicBezTo>
                <a:cubicBezTo>
                  <a:pt x="5" y="44"/>
                  <a:pt x="6" y="45"/>
                  <a:pt x="6" y="45"/>
                </a:cubicBezTo>
                <a:cubicBezTo>
                  <a:pt x="7" y="45"/>
                  <a:pt x="10" y="47"/>
                  <a:pt x="12" y="48"/>
                </a:cubicBezTo>
                <a:cubicBezTo>
                  <a:pt x="12" y="49"/>
                  <a:pt x="12" y="51"/>
                  <a:pt x="11" y="52"/>
                </a:cubicBezTo>
                <a:cubicBezTo>
                  <a:pt x="8" y="52"/>
                  <a:pt x="5" y="51"/>
                  <a:pt x="4" y="51"/>
                </a:cubicBezTo>
                <a:cubicBezTo>
                  <a:pt x="4" y="51"/>
                  <a:pt x="3" y="52"/>
                  <a:pt x="3" y="52"/>
                </a:cubicBezTo>
                <a:cubicBezTo>
                  <a:pt x="2" y="52"/>
                  <a:pt x="2" y="53"/>
                  <a:pt x="2" y="53"/>
                </a:cubicBezTo>
                <a:cubicBezTo>
                  <a:pt x="2" y="54"/>
                  <a:pt x="2" y="54"/>
                  <a:pt x="2" y="55"/>
                </a:cubicBezTo>
                <a:cubicBezTo>
                  <a:pt x="2" y="55"/>
                  <a:pt x="3" y="56"/>
                  <a:pt x="3" y="56"/>
                </a:cubicBezTo>
                <a:cubicBezTo>
                  <a:pt x="4" y="56"/>
                  <a:pt x="7" y="57"/>
                  <a:pt x="10" y="58"/>
                </a:cubicBezTo>
                <a:cubicBezTo>
                  <a:pt x="10" y="60"/>
                  <a:pt x="9" y="61"/>
                  <a:pt x="9" y="62"/>
                </a:cubicBezTo>
                <a:cubicBezTo>
                  <a:pt x="6" y="63"/>
                  <a:pt x="3" y="63"/>
                  <a:pt x="2" y="63"/>
                </a:cubicBezTo>
                <a:cubicBezTo>
                  <a:pt x="2" y="63"/>
                  <a:pt x="1" y="63"/>
                  <a:pt x="1" y="64"/>
                </a:cubicBezTo>
                <a:cubicBezTo>
                  <a:pt x="1" y="64"/>
                  <a:pt x="0" y="64"/>
                  <a:pt x="0" y="65"/>
                </a:cubicBezTo>
                <a:cubicBezTo>
                  <a:pt x="0" y="66"/>
                  <a:pt x="0" y="66"/>
                  <a:pt x="1" y="67"/>
                </a:cubicBezTo>
                <a:cubicBezTo>
                  <a:pt x="1" y="67"/>
                  <a:pt x="2" y="67"/>
                  <a:pt x="2" y="68"/>
                </a:cubicBezTo>
                <a:cubicBezTo>
                  <a:pt x="3" y="68"/>
                  <a:pt x="6" y="68"/>
                  <a:pt x="9" y="68"/>
                </a:cubicBezTo>
                <a:cubicBezTo>
                  <a:pt x="9" y="70"/>
                  <a:pt x="9" y="71"/>
                  <a:pt x="9" y="73"/>
                </a:cubicBezTo>
                <a:cubicBezTo>
                  <a:pt x="6" y="73"/>
                  <a:pt x="3" y="74"/>
                  <a:pt x="2" y="74"/>
                </a:cubicBezTo>
                <a:cubicBezTo>
                  <a:pt x="2" y="74"/>
                  <a:pt x="1" y="75"/>
                  <a:pt x="1" y="75"/>
                </a:cubicBezTo>
                <a:cubicBezTo>
                  <a:pt x="1" y="76"/>
                  <a:pt x="1" y="76"/>
                  <a:pt x="1" y="77"/>
                </a:cubicBezTo>
                <a:cubicBezTo>
                  <a:pt x="1" y="77"/>
                  <a:pt x="1" y="78"/>
                  <a:pt x="2" y="78"/>
                </a:cubicBezTo>
                <a:cubicBezTo>
                  <a:pt x="2" y="79"/>
                  <a:pt x="2" y="79"/>
                  <a:pt x="3" y="79"/>
                </a:cubicBezTo>
                <a:cubicBezTo>
                  <a:pt x="4" y="79"/>
                  <a:pt x="7" y="79"/>
                  <a:pt x="10" y="79"/>
                </a:cubicBezTo>
                <a:cubicBezTo>
                  <a:pt x="10" y="80"/>
                  <a:pt x="11" y="82"/>
                  <a:pt x="11" y="83"/>
                </a:cubicBezTo>
                <a:cubicBezTo>
                  <a:pt x="8" y="84"/>
                  <a:pt x="5" y="85"/>
                  <a:pt x="5" y="86"/>
                </a:cubicBezTo>
                <a:cubicBezTo>
                  <a:pt x="4" y="86"/>
                  <a:pt x="4" y="86"/>
                  <a:pt x="3" y="87"/>
                </a:cubicBezTo>
                <a:cubicBezTo>
                  <a:pt x="3" y="87"/>
                  <a:pt x="3" y="88"/>
                  <a:pt x="3" y="89"/>
                </a:cubicBezTo>
                <a:cubicBezTo>
                  <a:pt x="4" y="89"/>
                  <a:pt x="4" y="90"/>
                  <a:pt x="4" y="90"/>
                </a:cubicBezTo>
                <a:cubicBezTo>
                  <a:pt x="5" y="90"/>
                  <a:pt x="5" y="90"/>
                  <a:pt x="6" y="90"/>
                </a:cubicBezTo>
                <a:cubicBezTo>
                  <a:pt x="7" y="90"/>
                  <a:pt x="10" y="89"/>
                  <a:pt x="13" y="89"/>
                </a:cubicBezTo>
                <a:cubicBezTo>
                  <a:pt x="13" y="90"/>
                  <a:pt x="14" y="91"/>
                  <a:pt x="14" y="93"/>
                </a:cubicBezTo>
                <a:cubicBezTo>
                  <a:pt x="12" y="94"/>
                  <a:pt x="9" y="96"/>
                  <a:pt x="9" y="97"/>
                </a:cubicBezTo>
                <a:cubicBezTo>
                  <a:pt x="8" y="97"/>
                  <a:pt x="8" y="97"/>
                  <a:pt x="8" y="98"/>
                </a:cubicBezTo>
                <a:cubicBezTo>
                  <a:pt x="8" y="98"/>
                  <a:pt x="8" y="99"/>
                  <a:pt x="8" y="100"/>
                </a:cubicBezTo>
                <a:cubicBezTo>
                  <a:pt x="8" y="100"/>
                  <a:pt x="9" y="100"/>
                  <a:pt x="9" y="101"/>
                </a:cubicBezTo>
                <a:cubicBezTo>
                  <a:pt x="10" y="101"/>
                  <a:pt x="10" y="101"/>
                  <a:pt x="11" y="101"/>
                </a:cubicBezTo>
                <a:cubicBezTo>
                  <a:pt x="11" y="100"/>
                  <a:pt x="14" y="99"/>
                  <a:pt x="17" y="98"/>
                </a:cubicBezTo>
                <a:cubicBezTo>
                  <a:pt x="18" y="99"/>
                  <a:pt x="19" y="101"/>
                  <a:pt x="20" y="102"/>
                </a:cubicBezTo>
                <a:cubicBezTo>
                  <a:pt x="17" y="104"/>
                  <a:pt x="15" y="106"/>
                  <a:pt x="14" y="107"/>
                </a:cubicBezTo>
                <a:cubicBezTo>
                  <a:pt x="14" y="107"/>
                  <a:pt x="14" y="107"/>
                  <a:pt x="14" y="108"/>
                </a:cubicBezTo>
                <a:cubicBezTo>
                  <a:pt x="14" y="109"/>
                  <a:pt x="14" y="109"/>
                  <a:pt x="14" y="110"/>
                </a:cubicBezTo>
                <a:cubicBezTo>
                  <a:pt x="15" y="110"/>
                  <a:pt x="15" y="110"/>
                  <a:pt x="16" y="111"/>
                </a:cubicBezTo>
                <a:cubicBezTo>
                  <a:pt x="16" y="111"/>
                  <a:pt x="17" y="111"/>
                  <a:pt x="17" y="110"/>
                </a:cubicBezTo>
                <a:cubicBezTo>
                  <a:pt x="18" y="110"/>
                  <a:pt x="21" y="108"/>
                  <a:pt x="23" y="107"/>
                </a:cubicBezTo>
                <a:cubicBezTo>
                  <a:pt x="24" y="108"/>
                  <a:pt x="25" y="109"/>
                  <a:pt x="26" y="110"/>
                </a:cubicBezTo>
                <a:cubicBezTo>
                  <a:pt x="24" y="112"/>
                  <a:pt x="22" y="115"/>
                  <a:pt x="22" y="115"/>
                </a:cubicBezTo>
                <a:cubicBezTo>
                  <a:pt x="22" y="116"/>
                  <a:pt x="21" y="116"/>
                  <a:pt x="22" y="117"/>
                </a:cubicBezTo>
                <a:cubicBezTo>
                  <a:pt x="22" y="117"/>
                  <a:pt x="22" y="118"/>
                  <a:pt x="22" y="118"/>
                </a:cubicBezTo>
                <a:cubicBezTo>
                  <a:pt x="23" y="119"/>
                  <a:pt x="23" y="119"/>
                  <a:pt x="24" y="119"/>
                </a:cubicBezTo>
                <a:cubicBezTo>
                  <a:pt x="24" y="119"/>
                  <a:pt x="25" y="119"/>
                  <a:pt x="25" y="119"/>
                </a:cubicBezTo>
                <a:cubicBezTo>
                  <a:pt x="26" y="118"/>
                  <a:pt x="28" y="116"/>
                  <a:pt x="31" y="114"/>
                </a:cubicBezTo>
                <a:cubicBezTo>
                  <a:pt x="32" y="115"/>
                  <a:pt x="33" y="116"/>
                  <a:pt x="34" y="116"/>
                </a:cubicBezTo>
                <a:cubicBezTo>
                  <a:pt x="33" y="119"/>
                  <a:pt x="31" y="122"/>
                  <a:pt x="31" y="123"/>
                </a:cubicBezTo>
                <a:cubicBezTo>
                  <a:pt x="31" y="123"/>
                  <a:pt x="31" y="124"/>
                  <a:pt x="31" y="124"/>
                </a:cubicBezTo>
                <a:cubicBezTo>
                  <a:pt x="31" y="125"/>
                  <a:pt x="31" y="125"/>
                  <a:pt x="32" y="126"/>
                </a:cubicBezTo>
                <a:cubicBezTo>
                  <a:pt x="32" y="126"/>
                  <a:pt x="33" y="126"/>
                  <a:pt x="33" y="126"/>
                </a:cubicBezTo>
                <a:cubicBezTo>
                  <a:pt x="34" y="126"/>
                  <a:pt x="34" y="126"/>
                  <a:pt x="35" y="125"/>
                </a:cubicBezTo>
                <a:cubicBezTo>
                  <a:pt x="35" y="125"/>
                  <a:pt x="37" y="122"/>
                  <a:pt x="39" y="120"/>
                </a:cubicBezTo>
                <a:cubicBezTo>
                  <a:pt x="40" y="120"/>
                  <a:pt x="42" y="121"/>
                  <a:pt x="43" y="122"/>
                </a:cubicBezTo>
                <a:cubicBezTo>
                  <a:pt x="42" y="125"/>
                  <a:pt x="41" y="128"/>
                  <a:pt x="41" y="128"/>
                </a:cubicBezTo>
                <a:cubicBezTo>
                  <a:pt x="41" y="129"/>
                  <a:pt x="41" y="129"/>
                  <a:pt x="41" y="130"/>
                </a:cubicBezTo>
                <a:cubicBezTo>
                  <a:pt x="41" y="131"/>
                  <a:pt x="42" y="131"/>
                  <a:pt x="42" y="131"/>
                </a:cubicBezTo>
                <a:cubicBezTo>
                  <a:pt x="43" y="131"/>
                  <a:pt x="43" y="131"/>
                  <a:pt x="44" y="131"/>
                </a:cubicBezTo>
                <a:cubicBezTo>
                  <a:pt x="45" y="131"/>
                  <a:pt x="45" y="131"/>
                  <a:pt x="45" y="130"/>
                </a:cubicBezTo>
                <a:cubicBezTo>
                  <a:pt x="46" y="130"/>
                  <a:pt x="47" y="127"/>
                  <a:pt x="49" y="124"/>
                </a:cubicBezTo>
                <a:cubicBezTo>
                  <a:pt x="50" y="124"/>
                  <a:pt x="51" y="125"/>
                  <a:pt x="53" y="125"/>
                </a:cubicBezTo>
                <a:cubicBezTo>
                  <a:pt x="52" y="128"/>
                  <a:pt x="52" y="132"/>
                  <a:pt x="52" y="132"/>
                </a:cubicBezTo>
                <a:cubicBezTo>
                  <a:pt x="52" y="133"/>
                  <a:pt x="52" y="133"/>
                  <a:pt x="52" y="134"/>
                </a:cubicBezTo>
                <a:cubicBezTo>
                  <a:pt x="53" y="134"/>
                  <a:pt x="53" y="135"/>
                  <a:pt x="54" y="135"/>
                </a:cubicBezTo>
                <a:cubicBezTo>
                  <a:pt x="54" y="135"/>
                  <a:pt x="55" y="135"/>
                  <a:pt x="55" y="135"/>
                </a:cubicBezTo>
                <a:cubicBezTo>
                  <a:pt x="56" y="134"/>
                  <a:pt x="56" y="134"/>
                  <a:pt x="56" y="133"/>
                </a:cubicBezTo>
                <a:cubicBezTo>
                  <a:pt x="57" y="133"/>
                  <a:pt x="58" y="129"/>
                  <a:pt x="58" y="127"/>
                </a:cubicBezTo>
                <a:cubicBezTo>
                  <a:pt x="60" y="127"/>
                  <a:pt x="61" y="127"/>
                  <a:pt x="63" y="127"/>
                </a:cubicBezTo>
                <a:cubicBezTo>
                  <a:pt x="63" y="130"/>
                  <a:pt x="63" y="133"/>
                  <a:pt x="63" y="134"/>
                </a:cubicBezTo>
                <a:cubicBezTo>
                  <a:pt x="63" y="135"/>
                  <a:pt x="64" y="135"/>
                  <a:pt x="64" y="136"/>
                </a:cubicBezTo>
                <a:cubicBezTo>
                  <a:pt x="64" y="136"/>
                  <a:pt x="65" y="136"/>
                  <a:pt x="65" y="136"/>
                </a:cubicBezTo>
                <a:cubicBezTo>
                  <a:pt x="66" y="136"/>
                  <a:pt x="67" y="136"/>
                  <a:pt x="67" y="136"/>
                </a:cubicBezTo>
                <a:cubicBezTo>
                  <a:pt x="67" y="135"/>
                  <a:pt x="68" y="135"/>
                  <a:pt x="68" y="134"/>
                </a:cubicBezTo>
                <a:cubicBezTo>
                  <a:pt x="68" y="134"/>
                  <a:pt x="68" y="130"/>
                  <a:pt x="69" y="127"/>
                </a:cubicBezTo>
                <a:cubicBezTo>
                  <a:pt x="70" y="127"/>
                  <a:pt x="72" y="127"/>
                  <a:pt x="73" y="127"/>
                </a:cubicBezTo>
                <a:cubicBezTo>
                  <a:pt x="74" y="130"/>
                  <a:pt x="74" y="133"/>
                  <a:pt x="75" y="134"/>
                </a:cubicBezTo>
                <a:cubicBezTo>
                  <a:pt x="75" y="135"/>
                  <a:pt x="75" y="135"/>
                  <a:pt x="76" y="135"/>
                </a:cubicBezTo>
                <a:cubicBezTo>
                  <a:pt x="76" y="136"/>
                  <a:pt x="77" y="136"/>
                  <a:pt x="77" y="136"/>
                </a:cubicBezTo>
                <a:cubicBezTo>
                  <a:pt x="78" y="136"/>
                  <a:pt x="78" y="135"/>
                  <a:pt x="79" y="135"/>
                </a:cubicBezTo>
                <a:cubicBezTo>
                  <a:pt x="79" y="135"/>
                  <a:pt x="79" y="134"/>
                  <a:pt x="79" y="133"/>
                </a:cubicBezTo>
                <a:cubicBezTo>
                  <a:pt x="79" y="133"/>
                  <a:pt x="79" y="129"/>
                  <a:pt x="79" y="126"/>
                </a:cubicBezTo>
                <a:cubicBezTo>
                  <a:pt x="81" y="126"/>
                  <a:pt x="82" y="126"/>
                  <a:pt x="83" y="125"/>
                </a:cubicBezTo>
                <a:cubicBezTo>
                  <a:pt x="84" y="128"/>
                  <a:pt x="86" y="131"/>
                  <a:pt x="86" y="132"/>
                </a:cubicBezTo>
                <a:cubicBezTo>
                  <a:pt x="86" y="132"/>
                  <a:pt x="87" y="133"/>
                  <a:pt x="87" y="133"/>
                </a:cubicBezTo>
                <a:cubicBezTo>
                  <a:pt x="88" y="133"/>
                  <a:pt x="88" y="133"/>
                  <a:pt x="89" y="133"/>
                </a:cubicBezTo>
                <a:cubicBezTo>
                  <a:pt x="89" y="133"/>
                  <a:pt x="90" y="133"/>
                  <a:pt x="90" y="132"/>
                </a:cubicBezTo>
                <a:cubicBezTo>
                  <a:pt x="90" y="132"/>
                  <a:pt x="91" y="131"/>
                  <a:pt x="90" y="131"/>
                </a:cubicBezTo>
                <a:cubicBezTo>
                  <a:pt x="90" y="130"/>
                  <a:pt x="90" y="127"/>
                  <a:pt x="89" y="124"/>
                </a:cubicBezTo>
                <a:cubicBezTo>
                  <a:pt x="90" y="123"/>
                  <a:pt x="92" y="123"/>
                  <a:pt x="93" y="122"/>
                </a:cubicBezTo>
                <a:cubicBezTo>
                  <a:pt x="95" y="125"/>
                  <a:pt x="96" y="127"/>
                  <a:pt x="97" y="128"/>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7" name="Freeform 15"/>
          <p:cNvSpPr>
            <a:spLocks noEditPoints="1"/>
          </p:cNvSpPr>
          <p:nvPr/>
        </p:nvSpPr>
        <p:spPr bwMode="auto">
          <a:xfrm>
            <a:off x="153988" y="1341438"/>
            <a:ext cx="998538" cy="1000125"/>
          </a:xfrm>
          <a:custGeom>
            <a:avLst/>
            <a:gdLst>
              <a:gd name="T0" fmla="*/ 222 w 282"/>
              <a:gd name="T1" fmla="*/ 257 h 283"/>
              <a:gd name="T2" fmla="*/ 221 w 282"/>
              <a:gd name="T3" fmla="*/ 245 h 283"/>
              <a:gd name="T4" fmla="*/ 205 w 282"/>
              <a:gd name="T5" fmla="*/ 209 h 283"/>
              <a:gd name="T6" fmla="*/ 224 w 282"/>
              <a:gd name="T7" fmla="*/ 184 h 283"/>
              <a:gd name="T8" fmla="*/ 262 w 282"/>
              <a:gd name="T9" fmla="*/ 190 h 283"/>
              <a:gd name="T10" fmla="*/ 274 w 282"/>
              <a:gd name="T11" fmla="*/ 187 h 283"/>
              <a:gd name="T12" fmla="*/ 281 w 282"/>
              <a:gd name="T13" fmla="*/ 177 h 283"/>
              <a:gd name="T14" fmla="*/ 280 w 282"/>
              <a:gd name="T15" fmla="*/ 165 h 283"/>
              <a:gd name="T16" fmla="*/ 271 w 282"/>
              <a:gd name="T17" fmla="*/ 157 h 283"/>
              <a:gd name="T18" fmla="*/ 234 w 282"/>
              <a:gd name="T19" fmla="*/ 144 h 283"/>
              <a:gd name="T20" fmla="*/ 230 w 282"/>
              <a:gd name="T21" fmla="*/ 113 h 283"/>
              <a:gd name="T22" fmla="*/ 261 w 282"/>
              <a:gd name="T23" fmla="*/ 90 h 283"/>
              <a:gd name="T24" fmla="*/ 267 w 282"/>
              <a:gd name="T25" fmla="*/ 79 h 283"/>
              <a:gd name="T26" fmla="*/ 265 w 282"/>
              <a:gd name="T27" fmla="*/ 68 h 283"/>
              <a:gd name="T28" fmla="*/ 256 w 282"/>
              <a:gd name="T29" fmla="*/ 60 h 283"/>
              <a:gd name="T30" fmla="*/ 244 w 282"/>
              <a:gd name="T31" fmla="*/ 60 h 283"/>
              <a:gd name="T32" fmla="*/ 209 w 282"/>
              <a:gd name="T33" fmla="*/ 77 h 283"/>
              <a:gd name="T34" fmla="*/ 183 w 282"/>
              <a:gd name="T35" fmla="*/ 58 h 283"/>
              <a:gd name="T36" fmla="*/ 190 w 282"/>
              <a:gd name="T37" fmla="*/ 19 h 283"/>
              <a:gd name="T38" fmla="*/ 187 w 282"/>
              <a:gd name="T39" fmla="*/ 8 h 283"/>
              <a:gd name="T40" fmla="*/ 177 w 282"/>
              <a:gd name="T41" fmla="*/ 1 h 283"/>
              <a:gd name="T42" fmla="*/ 165 w 282"/>
              <a:gd name="T43" fmla="*/ 2 h 283"/>
              <a:gd name="T44" fmla="*/ 157 w 282"/>
              <a:gd name="T45" fmla="*/ 11 h 283"/>
              <a:gd name="T46" fmla="*/ 143 w 282"/>
              <a:gd name="T47" fmla="*/ 48 h 283"/>
              <a:gd name="T48" fmla="*/ 112 w 282"/>
              <a:gd name="T49" fmla="*/ 52 h 283"/>
              <a:gd name="T50" fmla="*/ 89 w 282"/>
              <a:gd name="T51" fmla="*/ 20 h 283"/>
              <a:gd name="T52" fmla="*/ 79 w 282"/>
              <a:gd name="T53" fmla="*/ 14 h 283"/>
              <a:gd name="T54" fmla="*/ 67 w 282"/>
              <a:gd name="T55" fmla="*/ 16 h 283"/>
              <a:gd name="T56" fmla="*/ 60 w 282"/>
              <a:gd name="T57" fmla="*/ 26 h 283"/>
              <a:gd name="T58" fmla="*/ 60 w 282"/>
              <a:gd name="T59" fmla="*/ 38 h 283"/>
              <a:gd name="T60" fmla="*/ 77 w 282"/>
              <a:gd name="T61" fmla="*/ 73 h 283"/>
              <a:gd name="T62" fmla="*/ 58 w 282"/>
              <a:gd name="T63" fmla="*/ 98 h 283"/>
              <a:gd name="T64" fmla="*/ 19 w 282"/>
              <a:gd name="T65" fmla="*/ 92 h 283"/>
              <a:gd name="T66" fmla="*/ 8 w 282"/>
              <a:gd name="T67" fmla="*/ 95 h 283"/>
              <a:gd name="T68" fmla="*/ 1 w 282"/>
              <a:gd name="T69" fmla="*/ 105 h 283"/>
              <a:gd name="T70" fmla="*/ 2 w 282"/>
              <a:gd name="T71" fmla="*/ 117 h 283"/>
              <a:gd name="T72" fmla="*/ 11 w 282"/>
              <a:gd name="T73" fmla="*/ 125 h 283"/>
              <a:gd name="T74" fmla="*/ 48 w 282"/>
              <a:gd name="T75" fmla="*/ 139 h 283"/>
              <a:gd name="T76" fmla="*/ 52 w 282"/>
              <a:gd name="T77" fmla="*/ 170 h 283"/>
              <a:gd name="T78" fmla="*/ 20 w 282"/>
              <a:gd name="T79" fmla="*/ 193 h 283"/>
              <a:gd name="T80" fmla="*/ 14 w 282"/>
              <a:gd name="T81" fmla="*/ 203 h 283"/>
              <a:gd name="T82" fmla="*/ 16 w 282"/>
              <a:gd name="T83" fmla="*/ 215 h 283"/>
              <a:gd name="T84" fmla="*/ 26 w 282"/>
              <a:gd name="T85" fmla="*/ 222 h 283"/>
              <a:gd name="T86" fmla="*/ 37 w 282"/>
              <a:gd name="T87" fmla="*/ 222 h 283"/>
              <a:gd name="T88" fmla="*/ 73 w 282"/>
              <a:gd name="T89" fmla="*/ 205 h 283"/>
              <a:gd name="T90" fmla="*/ 98 w 282"/>
              <a:gd name="T91" fmla="*/ 224 h 283"/>
              <a:gd name="T92" fmla="*/ 92 w 282"/>
              <a:gd name="T93" fmla="*/ 263 h 283"/>
              <a:gd name="T94" fmla="*/ 95 w 282"/>
              <a:gd name="T95" fmla="*/ 275 h 283"/>
              <a:gd name="T96" fmla="*/ 105 w 282"/>
              <a:gd name="T97" fmla="*/ 281 h 283"/>
              <a:gd name="T98" fmla="*/ 117 w 282"/>
              <a:gd name="T99" fmla="*/ 280 h 283"/>
              <a:gd name="T100" fmla="*/ 125 w 282"/>
              <a:gd name="T101" fmla="*/ 271 h 283"/>
              <a:gd name="T102" fmla="*/ 138 w 282"/>
              <a:gd name="T103" fmla="*/ 234 h 283"/>
              <a:gd name="T104" fmla="*/ 169 w 282"/>
              <a:gd name="T105" fmla="*/ 230 h 283"/>
              <a:gd name="T106" fmla="*/ 192 w 282"/>
              <a:gd name="T107" fmla="*/ 262 h 283"/>
              <a:gd name="T108" fmla="*/ 203 w 282"/>
              <a:gd name="T109" fmla="*/ 268 h 283"/>
              <a:gd name="T110" fmla="*/ 214 w 282"/>
              <a:gd name="T111" fmla="*/ 266 h 283"/>
              <a:gd name="T112" fmla="*/ 222 w 282"/>
              <a:gd name="T113" fmla="*/ 257 h 283"/>
              <a:gd name="T114" fmla="*/ 169 w 282"/>
              <a:gd name="T115" fmla="*/ 189 h 283"/>
              <a:gd name="T116" fmla="*/ 93 w 282"/>
              <a:gd name="T117" fmla="*/ 170 h 283"/>
              <a:gd name="T118" fmla="*/ 112 w 282"/>
              <a:gd name="T119" fmla="*/ 93 h 283"/>
              <a:gd name="T120" fmla="*/ 189 w 282"/>
              <a:gd name="T121" fmla="*/ 113 h 283"/>
              <a:gd name="T122" fmla="*/ 169 w 282"/>
              <a:gd name="T123" fmla="*/ 189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 h="283">
                <a:moveTo>
                  <a:pt x="222" y="257"/>
                </a:moveTo>
                <a:cubicBezTo>
                  <a:pt x="223" y="253"/>
                  <a:pt x="223" y="249"/>
                  <a:pt x="221" y="245"/>
                </a:cubicBezTo>
                <a:cubicBezTo>
                  <a:pt x="220" y="241"/>
                  <a:pt x="212" y="225"/>
                  <a:pt x="205" y="209"/>
                </a:cubicBezTo>
                <a:cubicBezTo>
                  <a:pt x="213" y="202"/>
                  <a:pt x="219" y="193"/>
                  <a:pt x="224" y="184"/>
                </a:cubicBezTo>
                <a:cubicBezTo>
                  <a:pt x="241" y="187"/>
                  <a:pt x="258" y="189"/>
                  <a:pt x="262" y="190"/>
                </a:cubicBezTo>
                <a:cubicBezTo>
                  <a:pt x="267" y="191"/>
                  <a:pt x="271" y="190"/>
                  <a:pt x="274" y="187"/>
                </a:cubicBezTo>
                <a:cubicBezTo>
                  <a:pt x="277" y="185"/>
                  <a:pt x="280" y="181"/>
                  <a:pt x="281" y="177"/>
                </a:cubicBezTo>
                <a:cubicBezTo>
                  <a:pt x="282" y="173"/>
                  <a:pt x="281" y="169"/>
                  <a:pt x="280" y="165"/>
                </a:cubicBezTo>
                <a:cubicBezTo>
                  <a:pt x="278" y="162"/>
                  <a:pt x="275" y="159"/>
                  <a:pt x="271" y="157"/>
                </a:cubicBezTo>
                <a:cubicBezTo>
                  <a:pt x="267" y="156"/>
                  <a:pt x="251" y="150"/>
                  <a:pt x="234" y="144"/>
                </a:cubicBezTo>
                <a:cubicBezTo>
                  <a:pt x="234" y="133"/>
                  <a:pt x="233" y="123"/>
                  <a:pt x="230" y="113"/>
                </a:cubicBezTo>
                <a:cubicBezTo>
                  <a:pt x="244" y="102"/>
                  <a:pt x="258" y="92"/>
                  <a:pt x="261" y="90"/>
                </a:cubicBezTo>
                <a:cubicBezTo>
                  <a:pt x="265" y="87"/>
                  <a:pt x="267" y="83"/>
                  <a:pt x="267" y="79"/>
                </a:cubicBezTo>
                <a:cubicBezTo>
                  <a:pt x="268" y="75"/>
                  <a:pt x="267" y="71"/>
                  <a:pt x="265" y="68"/>
                </a:cubicBezTo>
                <a:cubicBezTo>
                  <a:pt x="263" y="64"/>
                  <a:pt x="260" y="61"/>
                  <a:pt x="256" y="60"/>
                </a:cubicBezTo>
                <a:cubicBezTo>
                  <a:pt x="252" y="59"/>
                  <a:pt x="248" y="59"/>
                  <a:pt x="244" y="60"/>
                </a:cubicBezTo>
                <a:cubicBezTo>
                  <a:pt x="240" y="62"/>
                  <a:pt x="225" y="69"/>
                  <a:pt x="209" y="77"/>
                </a:cubicBezTo>
                <a:cubicBezTo>
                  <a:pt x="201" y="69"/>
                  <a:pt x="193" y="63"/>
                  <a:pt x="183" y="58"/>
                </a:cubicBezTo>
                <a:cubicBezTo>
                  <a:pt x="186" y="40"/>
                  <a:pt x="189" y="23"/>
                  <a:pt x="190" y="19"/>
                </a:cubicBezTo>
                <a:cubicBezTo>
                  <a:pt x="190" y="15"/>
                  <a:pt x="189" y="11"/>
                  <a:pt x="187" y="8"/>
                </a:cubicBezTo>
                <a:cubicBezTo>
                  <a:pt x="184" y="4"/>
                  <a:pt x="181" y="2"/>
                  <a:pt x="177" y="1"/>
                </a:cubicBezTo>
                <a:cubicBezTo>
                  <a:pt x="173" y="0"/>
                  <a:pt x="169" y="0"/>
                  <a:pt x="165" y="2"/>
                </a:cubicBezTo>
                <a:cubicBezTo>
                  <a:pt x="161" y="4"/>
                  <a:pt x="158" y="7"/>
                  <a:pt x="157" y="11"/>
                </a:cubicBezTo>
                <a:cubicBezTo>
                  <a:pt x="155" y="15"/>
                  <a:pt x="150" y="31"/>
                  <a:pt x="143" y="48"/>
                </a:cubicBezTo>
                <a:cubicBezTo>
                  <a:pt x="133" y="48"/>
                  <a:pt x="123" y="49"/>
                  <a:pt x="112" y="52"/>
                </a:cubicBezTo>
                <a:cubicBezTo>
                  <a:pt x="102" y="38"/>
                  <a:pt x="92" y="24"/>
                  <a:pt x="89" y="20"/>
                </a:cubicBezTo>
                <a:cubicBezTo>
                  <a:pt x="87" y="17"/>
                  <a:pt x="83" y="15"/>
                  <a:pt x="79" y="14"/>
                </a:cubicBezTo>
                <a:cubicBezTo>
                  <a:pt x="75" y="14"/>
                  <a:pt x="71" y="14"/>
                  <a:pt x="67" y="16"/>
                </a:cubicBezTo>
                <a:cubicBezTo>
                  <a:pt x="64" y="19"/>
                  <a:pt x="61" y="22"/>
                  <a:pt x="60" y="26"/>
                </a:cubicBezTo>
                <a:cubicBezTo>
                  <a:pt x="58" y="30"/>
                  <a:pt x="58" y="34"/>
                  <a:pt x="60" y="38"/>
                </a:cubicBezTo>
                <a:cubicBezTo>
                  <a:pt x="62" y="41"/>
                  <a:pt x="69" y="57"/>
                  <a:pt x="77" y="73"/>
                </a:cubicBezTo>
                <a:cubicBezTo>
                  <a:pt x="69" y="81"/>
                  <a:pt x="63" y="89"/>
                  <a:pt x="58" y="98"/>
                </a:cubicBezTo>
                <a:cubicBezTo>
                  <a:pt x="40" y="96"/>
                  <a:pt x="23" y="93"/>
                  <a:pt x="19" y="92"/>
                </a:cubicBezTo>
                <a:cubicBezTo>
                  <a:pt x="15" y="92"/>
                  <a:pt x="11" y="93"/>
                  <a:pt x="8" y="95"/>
                </a:cubicBezTo>
                <a:cubicBezTo>
                  <a:pt x="4" y="97"/>
                  <a:pt x="2" y="101"/>
                  <a:pt x="1" y="105"/>
                </a:cubicBezTo>
                <a:cubicBezTo>
                  <a:pt x="0" y="109"/>
                  <a:pt x="0" y="113"/>
                  <a:pt x="2" y="117"/>
                </a:cubicBezTo>
                <a:cubicBezTo>
                  <a:pt x="4" y="121"/>
                  <a:pt x="7" y="124"/>
                  <a:pt x="11" y="125"/>
                </a:cubicBezTo>
                <a:cubicBezTo>
                  <a:pt x="15" y="127"/>
                  <a:pt x="31" y="132"/>
                  <a:pt x="48" y="139"/>
                </a:cubicBezTo>
                <a:cubicBezTo>
                  <a:pt x="47" y="149"/>
                  <a:pt x="49" y="159"/>
                  <a:pt x="52" y="170"/>
                </a:cubicBezTo>
                <a:cubicBezTo>
                  <a:pt x="37" y="180"/>
                  <a:pt x="24" y="190"/>
                  <a:pt x="20" y="193"/>
                </a:cubicBezTo>
                <a:cubicBezTo>
                  <a:pt x="17" y="195"/>
                  <a:pt x="15" y="199"/>
                  <a:pt x="14" y="203"/>
                </a:cubicBezTo>
                <a:cubicBezTo>
                  <a:pt x="13" y="207"/>
                  <a:pt x="14" y="211"/>
                  <a:pt x="16" y="215"/>
                </a:cubicBezTo>
                <a:cubicBezTo>
                  <a:pt x="18" y="219"/>
                  <a:pt x="22" y="221"/>
                  <a:pt x="26" y="222"/>
                </a:cubicBezTo>
                <a:cubicBezTo>
                  <a:pt x="29" y="224"/>
                  <a:pt x="34" y="224"/>
                  <a:pt x="37" y="222"/>
                </a:cubicBezTo>
                <a:cubicBezTo>
                  <a:pt x="41" y="220"/>
                  <a:pt x="57" y="213"/>
                  <a:pt x="73" y="205"/>
                </a:cubicBezTo>
                <a:cubicBezTo>
                  <a:pt x="80" y="213"/>
                  <a:pt x="89" y="219"/>
                  <a:pt x="98" y="224"/>
                </a:cubicBezTo>
                <a:cubicBezTo>
                  <a:pt x="95" y="242"/>
                  <a:pt x="93" y="259"/>
                  <a:pt x="92" y="263"/>
                </a:cubicBezTo>
                <a:cubicBezTo>
                  <a:pt x="91" y="267"/>
                  <a:pt x="93" y="271"/>
                  <a:pt x="95" y="275"/>
                </a:cubicBezTo>
                <a:cubicBezTo>
                  <a:pt x="97" y="278"/>
                  <a:pt x="101" y="280"/>
                  <a:pt x="105" y="281"/>
                </a:cubicBezTo>
                <a:cubicBezTo>
                  <a:pt x="109" y="283"/>
                  <a:pt x="113" y="282"/>
                  <a:pt x="117" y="280"/>
                </a:cubicBezTo>
                <a:cubicBezTo>
                  <a:pt x="120" y="278"/>
                  <a:pt x="123" y="275"/>
                  <a:pt x="125" y="271"/>
                </a:cubicBezTo>
                <a:cubicBezTo>
                  <a:pt x="126" y="268"/>
                  <a:pt x="132" y="251"/>
                  <a:pt x="138" y="234"/>
                </a:cubicBezTo>
                <a:cubicBezTo>
                  <a:pt x="148" y="235"/>
                  <a:pt x="159" y="233"/>
                  <a:pt x="169" y="230"/>
                </a:cubicBezTo>
                <a:cubicBezTo>
                  <a:pt x="180" y="245"/>
                  <a:pt x="190" y="259"/>
                  <a:pt x="192" y="262"/>
                </a:cubicBezTo>
                <a:cubicBezTo>
                  <a:pt x="195" y="265"/>
                  <a:pt x="199" y="267"/>
                  <a:pt x="203" y="268"/>
                </a:cubicBezTo>
                <a:cubicBezTo>
                  <a:pt x="206" y="269"/>
                  <a:pt x="211" y="268"/>
                  <a:pt x="214" y="266"/>
                </a:cubicBezTo>
                <a:cubicBezTo>
                  <a:pt x="218" y="264"/>
                  <a:pt x="221" y="260"/>
                  <a:pt x="222" y="257"/>
                </a:cubicBezTo>
                <a:close/>
                <a:moveTo>
                  <a:pt x="169" y="189"/>
                </a:moveTo>
                <a:cubicBezTo>
                  <a:pt x="143" y="205"/>
                  <a:pt x="108" y="196"/>
                  <a:pt x="93" y="170"/>
                </a:cubicBezTo>
                <a:cubicBezTo>
                  <a:pt x="77" y="143"/>
                  <a:pt x="86" y="109"/>
                  <a:pt x="112" y="93"/>
                </a:cubicBezTo>
                <a:cubicBezTo>
                  <a:pt x="139" y="78"/>
                  <a:pt x="173" y="86"/>
                  <a:pt x="189" y="113"/>
                </a:cubicBezTo>
                <a:cubicBezTo>
                  <a:pt x="204" y="139"/>
                  <a:pt x="195" y="174"/>
                  <a:pt x="169" y="189"/>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28" name="Freeform 16"/>
          <p:cNvSpPr>
            <a:spLocks noEditPoints="1"/>
          </p:cNvSpPr>
          <p:nvPr/>
        </p:nvSpPr>
        <p:spPr bwMode="auto">
          <a:xfrm>
            <a:off x="827088" y="966788"/>
            <a:ext cx="377825" cy="377825"/>
          </a:xfrm>
          <a:custGeom>
            <a:avLst/>
            <a:gdLst>
              <a:gd name="T0" fmla="*/ 105 w 107"/>
              <a:gd name="T1" fmla="*/ 52 h 107"/>
              <a:gd name="T2" fmla="*/ 106 w 107"/>
              <a:gd name="T3" fmla="*/ 44 h 107"/>
              <a:gd name="T4" fmla="*/ 103 w 107"/>
              <a:gd name="T5" fmla="*/ 37 h 107"/>
              <a:gd name="T6" fmla="*/ 96 w 107"/>
              <a:gd name="T7" fmla="*/ 35 h 107"/>
              <a:gd name="T8" fmla="*/ 99 w 107"/>
              <a:gd name="T9" fmla="*/ 26 h 107"/>
              <a:gd name="T10" fmla="*/ 95 w 107"/>
              <a:gd name="T11" fmla="*/ 20 h 107"/>
              <a:gd name="T12" fmla="*/ 85 w 107"/>
              <a:gd name="T13" fmla="*/ 19 h 107"/>
              <a:gd name="T14" fmla="*/ 86 w 107"/>
              <a:gd name="T15" fmla="*/ 12 h 107"/>
              <a:gd name="T16" fmla="*/ 80 w 107"/>
              <a:gd name="T17" fmla="*/ 7 h 107"/>
              <a:gd name="T18" fmla="*/ 73 w 107"/>
              <a:gd name="T19" fmla="*/ 5 h 107"/>
              <a:gd name="T20" fmla="*/ 67 w 107"/>
              <a:gd name="T21" fmla="*/ 9 h 107"/>
              <a:gd name="T22" fmla="*/ 62 w 107"/>
              <a:gd name="T23" fmla="*/ 1 h 107"/>
              <a:gd name="T24" fmla="*/ 55 w 107"/>
              <a:gd name="T25" fmla="*/ 0 h 107"/>
              <a:gd name="T26" fmla="*/ 48 w 107"/>
              <a:gd name="T27" fmla="*/ 7 h 107"/>
              <a:gd name="T28" fmla="*/ 43 w 107"/>
              <a:gd name="T29" fmla="*/ 3 h 107"/>
              <a:gd name="T30" fmla="*/ 35 w 107"/>
              <a:gd name="T31" fmla="*/ 3 h 107"/>
              <a:gd name="T32" fmla="*/ 29 w 107"/>
              <a:gd name="T33" fmla="*/ 7 h 107"/>
              <a:gd name="T34" fmla="*/ 28 w 107"/>
              <a:gd name="T35" fmla="*/ 14 h 107"/>
              <a:gd name="T36" fmla="*/ 19 w 107"/>
              <a:gd name="T37" fmla="*/ 14 h 107"/>
              <a:gd name="T38" fmla="*/ 14 w 107"/>
              <a:gd name="T39" fmla="*/ 18 h 107"/>
              <a:gd name="T40" fmla="*/ 15 w 107"/>
              <a:gd name="T41" fmla="*/ 28 h 107"/>
              <a:gd name="T42" fmla="*/ 8 w 107"/>
              <a:gd name="T43" fmla="*/ 29 h 107"/>
              <a:gd name="T44" fmla="*/ 3 w 107"/>
              <a:gd name="T45" fmla="*/ 35 h 107"/>
              <a:gd name="T46" fmla="*/ 3 w 107"/>
              <a:gd name="T47" fmla="*/ 43 h 107"/>
              <a:gd name="T48" fmla="*/ 7 w 107"/>
              <a:gd name="T49" fmla="*/ 48 h 107"/>
              <a:gd name="T50" fmla="*/ 1 w 107"/>
              <a:gd name="T51" fmla="*/ 55 h 107"/>
              <a:gd name="T52" fmla="*/ 1 w 107"/>
              <a:gd name="T53" fmla="*/ 61 h 107"/>
              <a:gd name="T54" fmla="*/ 9 w 107"/>
              <a:gd name="T55" fmla="*/ 67 h 107"/>
              <a:gd name="T56" fmla="*/ 5 w 107"/>
              <a:gd name="T57" fmla="*/ 73 h 107"/>
              <a:gd name="T58" fmla="*/ 7 w 107"/>
              <a:gd name="T59" fmla="*/ 80 h 107"/>
              <a:gd name="T60" fmla="*/ 13 w 107"/>
              <a:gd name="T61" fmla="*/ 85 h 107"/>
              <a:gd name="T62" fmla="*/ 20 w 107"/>
              <a:gd name="T63" fmla="*/ 85 h 107"/>
              <a:gd name="T64" fmla="*/ 20 w 107"/>
              <a:gd name="T65" fmla="*/ 95 h 107"/>
              <a:gd name="T66" fmla="*/ 26 w 107"/>
              <a:gd name="T67" fmla="*/ 99 h 107"/>
              <a:gd name="T68" fmla="*/ 36 w 107"/>
              <a:gd name="T69" fmla="*/ 96 h 107"/>
              <a:gd name="T70" fmla="*/ 38 w 107"/>
              <a:gd name="T71" fmla="*/ 103 h 107"/>
              <a:gd name="T72" fmla="*/ 44 w 107"/>
              <a:gd name="T73" fmla="*/ 106 h 107"/>
              <a:gd name="T74" fmla="*/ 52 w 107"/>
              <a:gd name="T75" fmla="*/ 105 h 107"/>
              <a:gd name="T76" fmla="*/ 56 w 107"/>
              <a:gd name="T77" fmla="*/ 100 h 107"/>
              <a:gd name="T78" fmla="*/ 64 w 107"/>
              <a:gd name="T79" fmla="*/ 106 h 107"/>
              <a:gd name="T80" fmla="*/ 71 w 107"/>
              <a:gd name="T81" fmla="*/ 104 h 107"/>
              <a:gd name="T82" fmla="*/ 75 w 107"/>
              <a:gd name="T83" fmla="*/ 95 h 107"/>
              <a:gd name="T84" fmla="*/ 81 w 107"/>
              <a:gd name="T85" fmla="*/ 97 h 107"/>
              <a:gd name="T86" fmla="*/ 88 w 107"/>
              <a:gd name="T87" fmla="*/ 94 h 107"/>
              <a:gd name="T88" fmla="*/ 92 w 107"/>
              <a:gd name="T89" fmla="*/ 88 h 107"/>
              <a:gd name="T90" fmla="*/ 91 w 107"/>
              <a:gd name="T91" fmla="*/ 82 h 107"/>
              <a:gd name="T92" fmla="*/ 100 w 107"/>
              <a:gd name="T93" fmla="*/ 79 h 107"/>
              <a:gd name="T94" fmla="*/ 103 w 107"/>
              <a:gd name="T95" fmla="*/ 73 h 107"/>
              <a:gd name="T96" fmla="*/ 99 w 107"/>
              <a:gd name="T97" fmla="*/ 64 h 107"/>
              <a:gd name="T98" fmla="*/ 105 w 107"/>
              <a:gd name="T99" fmla="*/ 61 h 107"/>
              <a:gd name="T100" fmla="*/ 53 w 107"/>
              <a:gd name="T101" fmla="*/ 96 h 107"/>
              <a:gd name="T102" fmla="*/ 39 w 107"/>
              <a:gd name="T103" fmla="*/ 93 h 107"/>
              <a:gd name="T104" fmla="*/ 27 w 107"/>
              <a:gd name="T105" fmla="*/ 8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107">
                <a:moveTo>
                  <a:pt x="105" y="55"/>
                </a:moveTo>
                <a:cubicBezTo>
                  <a:pt x="106" y="55"/>
                  <a:pt x="106" y="55"/>
                  <a:pt x="107" y="55"/>
                </a:cubicBezTo>
                <a:cubicBezTo>
                  <a:pt x="107" y="54"/>
                  <a:pt x="107" y="54"/>
                  <a:pt x="107" y="53"/>
                </a:cubicBezTo>
                <a:cubicBezTo>
                  <a:pt x="107" y="53"/>
                  <a:pt x="107" y="52"/>
                  <a:pt x="107" y="52"/>
                </a:cubicBezTo>
                <a:cubicBezTo>
                  <a:pt x="106" y="52"/>
                  <a:pt x="106" y="52"/>
                  <a:pt x="105" y="52"/>
                </a:cubicBezTo>
                <a:cubicBezTo>
                  <a:pt x="105" y="51"/>
                  <a:pt x="102" y="51"/>
                  <a:pt x="100" y="51"/>
                </a:cubicBezTo>
                <a:cubicBezTo>
                  <a:pt x="100" y="50"/>
                  <a:pt x="100" y="49"/>
                  <a:pt x="100" y="48"/>
                </a:cubicBezTo>
                <a:cubicBezTo>
                  <a:pt x="102" y="47"/>
                  <a:pt x="105" y="46"/>
                  <a:pt x="105" y="46"/>
                </a:cubicBezTo>
                <a:cubicBezTo>
                  <a:pt x="105" y="46"/>
                  <a:pt x="106" y="46"/>
                  <a:pt x="106" y="45"/>
                </a:cubicBezTo>
                <a:cubicBezTo>
                  <a:pt x="106" y="45"/>
                  <a:pt x="106" y="44"/>
                  <a:pt x="106" y="44"/>
                </a:cubicBezTo>
                <a:cubicBezTo>
                  <a:pt x="106" y="44"/>
                  <a:pt x="106" y="43"/>
                  <a:pt x="106" y="43"/>
                </a:cubicBezTo>
                <a:cubicBezTo>
                  <a:pt x="105" y="43"/>
                  <a:pt x="105" y="42"/>
                  <a:pt x="104" y="43"/>
                </a:cubicBezTo>
                <a:cubicBezTo>
                  <a:pt x="104" y="43"/>
                  <a:pt x="101" y="43"/>
                  <a:pt x="99" y="43"/>
                </a:cubicBezTo>
                <a:cubicBezTo>
                  <a:pt x="99" y="42"/>
                  <a:pt x="98" y="41"/>
                  <a:pt x="98" y="40"/>
                </a:cubicBezTo>
                <a:cubicBezTo>
                  <a:pt x="100" y="39"/>
                  <a:pt x="103" y="38"/>
                  <a:pt x="103" y="37"/>
                </a:cubicBezTo>
                <a:cubicBezTo>
                  <a:pt x="103" y="37"/>
                  <a:pt x="104" y="37"/>
                  <a:pt x="104" y="36"/>
                </a:cubicBezTo>
                <a:cubicBezTo>
                  <a:pt x="104" y="36"/>
                  <a:pt x="104" y="35"/>
                  <a:pt x="104" y="35"/>
                </a:cubicBezTo>
                <a:cubicBezTo>
                  <a:pt x="104" y="35"/>
                  <a:pt x="103" y="34"/>
                  <a:pt x="103" y="34"/>
                </a:cubicBezTo>
                <a:cubicBezTo>
                  <a:pt x="103" y="34"/>
                  <a:pt x="102" y="34"/>
                  <a:pt x="102" y="34"/>
                </a:cubicBezTo>
                <a:cubicBezTo>
                  <a:pt x="101" y="34"/>
                  <a:pt x="99" y="35"/>
                  <a:pt x="96" y="35"/>
                </a:cubicBezTo>
                <a:cubicBezTo>
                  <a:pt x="96" y="34"/>
                  <a:pt x="96" y="33"/>
                  <a:pt x="95" y="32"/>
                </a:cubicBezTo>
                <a:cubicBezTo>
                  <a:pt x="97" y="31"/>
                  <a:pt x="99" y="29"/>
                  <a:pt x="99" y="29"/>
                </a:cubicBezTo>
                <a:cubicBezTo>
                  <a:pt x="100" y="29"/>
                  <a:pt x="100" y="28"/>
                  <a:pt x="100" y="28"/>
                </a:cubicBezTo>
                <a:cubicBezTo>
                  <a:pt x="100" y="27"/>
                  <a:pt x="100" y="27"/>
                  <a:pt x="100" y="27"/>
                </a:cubicBezTo>
                <a:cubicBezTo>
                  <a:pt x="100" y="26"/>
                  <a:pt x="99" y="26"/>
                  <a:pt x="99" y="26"/>
                </a:cubicBezTo>
                <a:cubicBezTo>
                  <a:pt x="99" y="26"/>
                  <a:pt x="98" y="26"/>
                  <a:pt x="98" y="26"/>
                </a:cubicBezTo>
                <a:cubicBezTo>
                  <a:pt x="97" y="26"/>
                  <a:pt x="95" y="27"/>
                  <a:pt x="93" y="28"/>
                </a:cubicBezTo>
                <a:cubicBezTo>
                  <a:pt x="92" y="27"/>
                  <a:pt x="91" y="26"/>
                  <a:pt x="91" y="25"/>
                </a:cubicBezTo>
                <a:cubicBezTo>
                  <a:pt x="92" y="24"/>
                  <a:pt x="94" y="22"/>
                  <a:pt x="95" y="21"/>
                </a:cubicBezTo>
                <a:cubicBezTo>
                  <a:pt x="95" y="21"/>
                  <a:pt x="95" y="21"/>
                  <a:pt x="95" y="20"/>
                </a:cubicBezTo>
                <a:cubicBezTo>
                  <a:pt x="95" y="20"/>
                  <a:pt x="95" y="19"/>
                  <a:pt x="95" y="19"/>
                </a:cubicBezTo>
                <a:cubicBezTo>
                  <a:pt x="94" y="19"/>
                  <a:pt x="94" y="18"/>
                  <a:pt x="93" y="18"/>
                </a:cubicBezTo>
                <a:cubicBezTo>
                  <a:pt x="93" y="18"/>
                  <a:pt x="93" y="18"/>
                  <a:pt x="92" y="19"/>
                </a:cubicBezTo>
                <a:cubicBezTo>
                  <a:pt x="92" y="19"/>
                  <a:pt x="90" y="20"/>
                  <a:pt x="88" y="22"/>
                </a:cubicBezTo>
                <a:cubicBezTo>
                  <a:pt x="87" y="21"/>
                  <a:pt x="86" y="20"/>
                  <a:pt x="85" y="19"/>
                </a:cubicBezTo>
                <a:cubicBezTo>
                  <a:pt x="87" y="17"/>
                  <a:pt x="88" y="15"/>
                  <a:pt x="88" y="15"/>
                </a:cubicBezTo>
                <a:cubicBezTo>
                  <a:pt x="89" y="14"/>
                  <a:pt x="89" y="14"/>
                  <a:pt x="89" y="14"/>
                </a:cubicBezTo>
                <a:cubicBezTo>
                  <a:pt x="89" y="13"/>
                  <a:pt x="88" y="13"/>
                  <a:pt x="88" y="12"/>
                </a:cubicBezTo>
                <a:cubicBezTo>
                  <a:pt x="88" y="12"/>
                  <a:pt x="87" y="12"/>
                  <a:pt x="87" y="12"/>
                </a:cubicBezTo>
                <a:cubicBezTo>
                  <a:pt x="86" y="12"/>
                  <a:pt x="86" y="12"/>
                  <a:pt x="86" y="12"/>
                </a:cubicBezTo>
                <a:cubicBezTo>
                  <a:pt x="85" y="13"/>
                  <a:pt x="83" y="15"/>
                  <a:pt x="82" y="16"/>
                </a:cubicBezTo>
                <a:cubicBezTo>
                  <a:pt x="81" y="16"/>
                  <a:pt x="80" y="15"/>
                  <a:pt x="79" y="14"/>
                </a:cubicBezTo>
                <a:cubicBezTo>
                  <a:pt x="80" y="12"/>
                  <a:pt x="81" y="10"/>
                  <a:pt x="81" y="9"/>
                </a:cubicBezTo>
                <a:cubicBezTo>
                  <a:pt x="81" y="9"/>
                  <a:pt x="81" y="8"/>
                  <a:pt x="81" y="8"/>
                </a:cubicBezTo>
                <a:cubicBezTo>
                  <a:pt x="81" y="8"/>
                  <a:pt x="81" y="7"/>
                  <a:pt x="80" y="7"/>
                </a:cubicBezTo>
                <a:cubicBezTo>
                  <a:pt x="80" y="7"/>
                  <a:pt x="80" y="7"/>
                  <a:pt x="79" y="7"/>
                </a:cubicBezTo>
                <a:cubicBezTo>
                  <a:pt x="79" y="7"/>
                  <a:pt x="78" y="7"/>
                  <a:pt x="78" y="7"/>
                </a:cubicBezTo>
                <a:cubicBezTo>
                  <a:pt x="78" y="8"/>
                  <a:pt x="76" y="10"/>
                  <a:pt x="75" y="12"/>
                </a:cubicBezTo>
                <a:cubicBezTo>
                  <a:pt x="74" y="11"/>
                  <a:pt x="73" y="11"/>
                  <a:pt x="72" y="10"/>
                </a:cubicBezTo>
                <a:cubicBezTo>
                  <a:pt x="72" y="8"/>
                  <a:pt x="73" y="6"/>
                  <a:pt x="73" y="5"/>
                </a:cubicBezTo>
                <a:cubicBezTo>
                  <a:pt x="73" y="5"/>
                  <a:pt x="73" y="4"/>
                  <a:pt x="73" y="4"/>
                </a:cubicBezTo>
                <a:cubicBezTo>
                  <a:pt x="73" y="3"/>
                  <a:pt x="72" y="3"/>
                  <a:pt x="72" y="3"/>
                </a:cubicBezTo>
                <a:cubicBezTo>
                  <a:pt x="71" y="3"/>
                  <a:pt x="71" y="3"/>
                  <a:pt x="71" y="3"/>
                </a:cubicBezTo>
                <a:cubicBezTo>
                  <a:pt x="70" y="3"/>
                  <a:pt x="70" y="3"/>
                  <a:pt x="70" y="4"/>
                </a:cubicBezTo>
                <a:cubicBezTo>
                  <a:pt x="69" y="4"/>
                  <a:pt x="68" y="7"/>
                  <a:pt x="67" y="9"/>
                </a:cubicBezTo>
                <a:cubicBezTo>
                  <a:pt x="66" y="8"/>
                  <a:pt x="65" y="8"/>
                  <a:pt x="64" y="8"/>
                </a:cubicBezTo>
                <a:cubicBezTo>
                  <a:pt x="64" y="6"/>
                  <a:pt x="64" y="3"/>
                  <a:pt x="64" y="3"/>
                </a:cubicBezTo>
                <a:cubicBezTo>
                  <a:pt x="64" y="2"/>
                  <a:pt x="64" y="2"/>
                  <a:pt x="64" y="1"/>
                </a:cubicBezTo>
                <a:cubicBezTo>
                  <a:pt x="64" y="1"/>
                  <a:pt x="63" y="1"/>
                  <a:pt x="63" y="1"/>
                </a:cubicBezTo>
                <a:cubicBezTo>
                  <a:pt x="62" y="0"/>
                  <a:pt x="62" y="1"/>
                  <a:pt x="62" y="1"/>
                </a:cubicBezTo>
                <a:cubicBezTo>
                  <a:pt x="61" y="1"/>
                  <a:pt x="61" y="1"/>
                  <a:pt x="61" y="2"/>
                </a:cubicBezTo>
                <a:cubicBezTo>
                  <a:pt x="61" y="2"/>
                  <a:pt x="60" y="5"/>
                  <a:pt x="59" y="7"/>
                </a:cubicBezTo>
                <a:cubicBezTo>
                  <a:pt x="58" y="7"/>
                  <a:pt x="57" y="7"/>
                  <a:pt x="56" y="7"/>
                </a:cubicBezTo>
                <a:cubicBezTo>
                  <a:pt x="56" y="4"/>
                  <a:pt x="56" y="2"/>
                  <a:pt x="55" y="1"/>
                </a:cubicBezTo>
                <a:cubicBezTo>
                  <a:pt x="55" y="1"/>
                  <a:pt x="55" y="0"/>
                  <a:pt x="55" y="0"/>
                </a:cubicBezTo>
                <a:cubicBezTo>
                  <a:pt x="55" y="0"/>
                  <a:pt x="54" y="0"/>
                  <a:pt x="54" y="0"/>
                </a:cubicBezTo>
                <a:cubicBezTo>
                  <a:pt x="53" y="0"/>
                  <a:pt x="53" y="0"/>
                  <a:pt x="52" y="0"/>
                </a:cubicBezTo>
                <a:cubicBezTo>
                  <a:pt x="52" y="1"/>
                  <a:pt x="52" y="1"/>
                  <a:pt x="52" y="1"/>
                </a:cubicBezTo>
                <a:cubicBezTo>
                  <a:pt x="52" y="2"/>
                  <a:pt x="51" y="4"/>
                  <a:pt x="51" y="7"/>
                </a:cubicBezTo>
                <a:cubicBezTo>
                  <a:pt x="50" y="7"/>
                  <a:pt x="49" y="7"/>
                  <a:pt x="48" y="7"/>
                </a:cubicBezTo>
                <a:cubicBezTo>
                  <a:pt x="47" y="5"/>
                  <a:pt x="47" y="2"/>
                  <a:pt x="46" y="2"/>
                </a:cubicBezTo>
                <a:cubicBezTo>
                  <a:pt x="46" y="1"/>
                  <a:pt x="46" y="1"/>
                  <a:pt x="46" y="1"/>
                </a:cubicBezTo>
                <a:cubicBezTo>
                  <a:pt x="45" y="1"/>
                  <a:pt x="45" y="0"/>
                  <a:pt x="44" y="1"/>
                </a:cubicBezTo>
                <a:cubicBezTo>
                  <a:pt x="44" y="1"/>
                  <a:pt x="43" y="1"/>
                  <a:pt x="43" y="1"/>
                </a:cubicBezTo>
                <a:cubicBezTo>
                  <a:pt x="43" y="2"/>
                  <a:pt x="43" y="2"/>
                  <a:pt x="43" y="3"/>
                </a:cubicBezTo>
                <a:cubicBezTo>
                  <a:pt x="43" y="3"/>
                  <a:pt x="43" y="6"/>
                  <a:pt x="43" y="8"/>
                </a:cubicBezTo>
                <a:cubicBezTo>
                  <a:pt x="42" y="8"/>
                  <a:pt x="41" y="8"/>
                  <a:pt x="40" y="9"/>
                </a:cubicBezTo>
                <a:cubicBezTo>
                  <a:pt x="39" y="7"/>
                  <a:pt x="38" y="4"/>
                  <a:pt x="38" y="4"/>
                </a:cubicBezTo>
                <a:cubicBezTo>
                  <a:pt x="37" y="3"/>
                  <a:pt x="37" y="3"/>
                  <a:pt x="37" y="3"/>
                </a:cubicBezTo>
                <a:cubicBezTo>
                  <a:pt x="36" y="3"/>
                  <a:pt x="36" y="3"/>
                  <a:pt x="35" y="3"/>
                </a:cubicBezTo>
                <a:cubicBezTo>
                  <a:pt x="35" y="3"/>
                  <a:pt x="35" y="3"/>
                  <a:pt x="34" y="4"/>
                </a:cubicBezTo>
                <a:cubicBezTo>
                  <a:pt x="34" y="4"/>
                  <a:pt x="34" y="5"/>
                  <a:pt x="34" y="5"/>
                </a:cubicBezTo>
                <a:cubicBezTo>
                  <a:pt x="34" y="6"/>
                  <a:pt x="35" y="8"/>
                  <a:pt x="36" y="10"/>
                </a:cubicBezTo>
                <a:cubicBezTo>
                  <a:pt x="35" y="11"/>
                  <a:pt x="33" y="11"/>
                  <a:pt x="32" y="12"/>
                </a:cubicBezTo>
                <a:cubicBezTo>
                  <a:pt x="31" y="10"/>
                  <a:pt x="30" y="8"/>
                  <a:pt x="29" y="7"/>
                </a:cubicBezTo>
                <a:cubicBezTo>
                  <a:pt x="29" y="7"/>
                  <a:pt x="29" y="7"/>
                  <a:pt x="28" y="7"/>
                </a:cubicBezTo>
                <a:cubicBezTo>
                  <a:pt x="28" y="7"/>
                  <a:pt x="27" y="7"/>
                  <a:pt x="27" y="7"/>
                </a:cubicBezTo>
                <a:cubicBezTo>
                  <a:pt x="27" y="7"/>
                  <a:pt x="26" y="8"/>
                  <a:pt x="26" y="8"/>
                </a:cubicBezTo>
                <a:cubicBezTo>
                  <a:pt x="26" y="8"/>
                  <a:pt x="26" y="9"/>
                  <a:pt x="26" y="9"/>
                </a:cubicBezTo>
                <a:cubicBezTo>
                  <a:pt x="26" y="10"/>
                  <a:pt x="27" y="12"/>
                  <a:pt x="28" y="14"/>
                </a:cubicBezTo>
                <a:cubicBezTo>
                  <a:pt x="27" y="15"/>
                  <a:pt x="27" y="16"/>
                  <a:pt x="26" y="16"/>
                </a:cubicBezTo>
                <a:cubicBezTo>
                  <a:pt x="24" y="15"/>
                  <a:pt x="22" y="13"/>
                  <a:pt x="22" y="12"/>
                </a:cubicBezTo>
                <a:cubicBezTo>
                  <a:pt x="21" y="12"/>
                  <a:pt x="21" y="12"/>
                  <a:pt x="20" y="12"/>
                </a:cubicBezTo>
                <a:cubicBezTo>
                  <a:pt x="20" y="12"/>
                  <a:pt x="20" y="12"/>
                  <a:pt x="19" y="12"/>
                </a:cubicBezTo>
                <a:cubicBezTo>
                  <a:pt x="19" y="13"/>
                  <a:pt x="19" y="13"/>
                  <a:pt x="19" y="14"/>
                </a:cubicBezTo>
                <a:cubicBezTo>
                  <a:pt x="19" y="14"/>
                  <a:pt x="19" y="14"/>
                  <a:pt x="19" y="15"/>
                </a:cubicBezTo>
                <a:cubicBezTo>
                  <a:pt x="19" y="15"/>
                  <a:pt x="21" y="17"/>
                  <a:pt x="22" y="19"/>
                </a:cubicBezTo>
                <a:cubicBezTo>
                  <a:pt x="21" y="20"/>
                  <a:pt x="20" y="21"/>
                  <a:pt x="20" y="22"/>
                </a:cubicBezTo>
                <a:cubicBezTo>
                  <a:pt x="18" y="20"/>
                  <a:pt x="16" y="19"/>
                  <a:pt x="15" y="19"/>
                </a:cubicBezTo>
                <a:cubicBezTo>
                  <a:pt x="15" y="18"/>
                  <a:pt x="14" y="18"/>
                  <a:pt x="14" y="18"/>
                </a:cubicBezTo>
                <a:cubicBezTo>
                  <a:pt x="13" y="18"/>
                  <a:pt x="13" y="19"/>
                  <a:pt x="13" y="19"/>
                </a:cubicBezTo>
                <a:cubicBezTo>
                  <a:pt x="12" y="19"/>
                  <a:pt x="12" y="20"/>
                  <a:pt x="12" y="20"/>
                </a:cubicBezTo>
                <a:cubicBezTo>
                  <a:pt x="12" y="21"/>
                  <a:pt x="12" y="21"/>
                  <a:pt x="13" y="21"/>
                </a:cubicBezTo>
                <a:cubicBezTo>
                  <a:pt x="13" y="22"/>
                  <a:pt x="15" y="24"/>
                  <a:pt x="17" y="25"/>
                </a:cubicBezTo>
                <a:cubicBezTo>
                  <a:pt x="16" y="26"/>
                  <a:pt x="15" y="27"/>
                  <a:pt x="15" y="28"/>
                </a:cubicBezTo>
                <a:cubicBezTo>
                  <a:pt x="12" y="27"/>
                  <a:pt x="10" y="26"/>
                  <a:pt x="10" y="26"/>
                </a:cubicBezTo>
                <a:cubicBezTo>
                  <a:pt x="9" y="26"/>
                  <a:pt x="9" y="26"/>
                  <a:pt x="8" y="26"/>
                </a:cubicBezTo>
                <a:cubicBezTo>
                  <a:pt x="8" y="26"/>
                  <a:pt x="8" y="26"/>
                  <a:pt x="7" y="27"/>
                </a:cubicBezTo>
                <a:cubicBezTo>
                  <a:pt x="7" y="27"/>
                  <a:pt x="7" y="27"/>
                  <a:pt x="7" y="28"/>
                </a:cubicBezTo>
                <a:cubicBezTo>
                  <a:pt x="7" y="28"/>
                  <a:pt x="7" y="29"/>
                  <a:pt x="8" y="29"/>
                </a:cubicBezTo>
                <a:cubicBezTo>
                  <a:pt x="8" y="29"/>
                  <a:pt x="10" y="31"/>
                  <a:pt x="12" y="32"/>
                </a:cubicBezTo>
                <a:cubicBezTo>
                  <a:pt x="12" y="33"/>
                  <a:pt x="11" y="34"/>
                  <a:pt x="11" y="35"/>
                </a:cubicBezTo>
                <a:cubicBezTo>
                  <a:pt x="9" y="35"/>
                  <a:pt x="6" y="34"/>
                  <a:pt x="5" y="34"/>
                </a:cubicBezTo>
                <a:cubicBezTo>
                  <a:pt x="5" y="34"/>
                  <a:pt x="5" y="34"/>
                  <a:pt x="4" y="34"/>
                </a:cubicBezTo>
                <a:cubicBezTo>
                  <a:pt x="4" y="34"/>
                  <a:pt x="4" y="35"/>
                  <a:pt x="3" y="35"/>
                </a:cubicBezTo>
                <a:cubicBezTo>
                  <a:pt x="3" y="35"/>
                  <a:pt x="3" y="36"/>
                  <a:pt x="3" y="36"/>
                </a:cubicBezTo>
                <a:cubicBezTo>
                  <a:pt x="4" y="37"/>
                  <a:pt x="4" y="37"/>
                  <a:pt x="4" y="37"/>
                </a:cubicBezTo>
                <a:cubicBezTo>
                  <a:pt x="5" y="38"/>
                  <a:pt x="7" y="39"/>
                  <a:pt x="9" y="40"/>
                </a:cubicBezTo>
                <a:cubicBezTo>
                  <a:pt x="9" y="41"/>
                  <a:pt x="9" y="42"/>
                  <a:pt x="8" y="43"/>
                </a:cubicBezTo>
                <a:cubicBezTo>
                  <a:pt x="6" y="43"/>
                  <a:pt x="3" y="43"/>
                  <a:pt x="3" y="43"/>
                </a:cubicBezTo>
                <a:cubicBezTo>
                  <a:pt x="2" y="42"/>
                  <a:pt x="2" y="43"/>
                  <a:pt x="2" y="43"/>
                </a:cubicBezTo>
                <a:cubicBezTo>
                  <a:pt x="1" y="43"/>
                  <a:pt x="1" y="44"/>
                  <a:pt x="1" y="44"/>
                </a:cubicBezTo>
                <a:cubicBezTo>
                  <a:pt x="1" y="44"/>
                  <a:pt x="1" y="45"/>
                  <a:pt x="1" y="45"/>
                </a:cubicBezTo>
                <a:cubicBezTo>
                  <a:pt x="1" y="46"/>
                  <a:pt x="2" y="46"/>
                  <a:pt x="2" y="46"/>
                </a:cubicBezTo>
                <a:cubicBezTo>
                  <a:pt x="3" y="46"/>
                  <a:pt x="5" y="47"/>
                  <a:pt x="7" y="48"/>
                </a:cubicBezTo>
                <a:cubicBezTo>
                  <a:pt x="7" y="49"/>
                  <a:pt x="7" y="50"/>
                  <a:pt x="7" y="51"/>
                </a:cubicBezTo>
                <a:cubicBezTo>
                  <a:pt x="5" y="51"/>
                  <a:pt x="2" y="51"/>
                  <a:pt x="2" y="52"/>
                </a:cubicBezTo>
                <a:cubicBezTo>
                  <a:pt x="1" y="52"/>
                  <a:pt x="1" y="52"/>
                  <a:pt x="1" y="52"/>
                </a:cubicBezTo>
                <a:cubicBezTo>
                  <a:pt x="0" y="52"/>
                  <a:pt x="0" y="53"/>
                  <a:pt x="0" y="53"/>
                </a:cubicBezTo>
                <a:cubicBezTo>
                  <a:pt x="0" y="54"/>
                  <a:pt x="0" y="54"/>
                  <a:pt x="1" y="55"/>
                </a:cubicBezTo>
                <a:cubicBezTo>
                  <a:pt x="1" y="55"/>
                  <a:pt x="1" y="55"/>
                  <a:pt x="2" y="55"/>
                </a:cubicBezTo>
                <a:cubicBezTo>
                  <a:pt x="2" y="55"/>
                  <a:pt x="5" y="55"/>
                  <a:pt x="7" y="56"/>
                </a:cubicBezTo>
                <a:cubicBezTo>
                  <a:pt x="7" y="57"/>
                  <a:pt x="7" y="58"/>
                  <a:pt x="7" y="59"/>
                </a:cubicBezTo>
                <a:cubicBezTo>
                  <a:pt x="5" y="60"/>
                  <a:pt x="3" y="60"/>
                  <a:pt x="2" y="61"/>
                </a:cubicBezTo>
                <a:cubicBezTo>
                  <a:pt x="2" y="61"/>
                  <a:pt x="1" y="61"/>
                  <a:pt x="1" y="61"/>
                </a:cubicBezTo>
                <a:cubicBezTo>
                  <a:pt x="1" y="62"/>
                  <a:pt x="1" y="62"/>
                  <a:pt x="1" y="63"/>
                </a:cubicBezTo>
                <a:cubicBezTo>
                  <a:pt x="1" y="63"/>
                  <a:pt x="1" y="64"/>
                  <a:pt x="2" y="64"/>
                </a:cubicBezTo>
                <a:cubicBezTo>
                  <a:pt x="2" y="64"/>
                  <a:pt x="2" y="64"/>
                  <a:pt x="3" y="64"/>
                </a:cubicBezTo>
                <a:cubicBezTo>
                  <a:pt x="3" y="64"/>
                  <a:pt x="6" y="64"/>
                  <a:pt x="8" y="64"/>
                </a:cubicBezTo>
                <a:cubicBezTo>
                  <a:pt x="9" y="65"/>
                  <a:pt x="9" y="66"/>
                  <a:pt x="9" y="67"/>
                </a:cubicBezTo>
                <a:cubicBezTo>
                  <a:pt x="7" y="68"/>
                  <a:pt x="5" y="69"/>
                  <a:pt x="4" y="69"/>
                </a:cubicBezTo>
                <a:cubicBezTo>
                  <a:pt x="4" y="70"/>
                  <a:pt x="4" y="70"/>
                  <a:pt x="3" y="70"/>
                </a:cubicBezTo>
                <a:cubicBezTo>
                  <a:pt x="3" y="71"/>
                  <a:pt x="3" y="71"/>
                  <a:pt x="3" y="72"/>
                </a:cubicBezTo>
                <a:cubicBezTo>
                  <a:pt x="4" y="72"/>
                  <a:pt x="4" y="72"/>
                  <a:pt x="4" y="73"/>
                </a:cubicBezTo>
                <a:cubicBezTo>
                  <a:pt x="5" y="73"/>
                  <a:pt x="5" y="73"/>
                  <a:pt x="5" y="73"/>
                </a:cubicBezTo>
                <a:cubicBezTo>
                  <a:pt x="6" y="73"/>
                  <a:pt x="9" y="72"/>
                  <a:pt x="11" y="71"/>
                </a:cubicBezTo>
                <a:cubicBezTo>
                  <a:pt x="11" y="73"/>
                  <a:pt x="12" y="74"/>
                  <a:pt x="12" y="75"/>
                </a:cubicBezTo>
                <a:cubicBezTo>
                  <a:pt x="10" y="76"/>
                  <a:pt x="8" y="77"/>
                  <a:pt x="8" y="78"/>
                </a:cubicBezTo>
                <a:cubicBezTo>
                  <a:pt x="7" y="78"/>
                  <a:pt x="7" y="78"/>
                  <a:pt x="7" y="79"/>
                </a:cubicBezTo>
                <a:cubicBezTo>
                  <a:pt x="7" y="79"/>
                  <a:pt x="7" y="80"/>
                  <a:pt x="7" y="80"/>
                </a:cubicBezTo>
                <a:cubicBezTo>
                  <a:pt x="8" y="81"/>
                  <a:pt x="8" y="81"/>
                  <a:pt x="8" y="81"/>
                </a:cubicBezTo>
                <a:cubicBezTo>
                  <a:pt x="9" y="81"/>
                  <a:pt x="9" y="81"/>
                  <a:pt x="10" y="81"/>
                </a:cubicBezTo>
                <a:cubicBezTo>
                  <a:pt x="10" y="81"/>
                  <a:pt x="12" y="80"/>
                  <a:pt x="15" y="79"/>
                </a:cubicBezTo>
                <a:cubicBezTo>
                  <a:pt x="15" y="80"/>
                  <a:pt x="16" y="81"/>
                  <a:pt x="17" y="82"/>
                </a:cubicBezTo>
                <a:cubicBezTo>
                  <a:pt x="15" y="83"/>
                  <a:pt x="13" y="85"/>
                  <a:pt x="13" y="85"/>
                </a:cubicBezTo>
                <a:cubicBezTo>
                  <a:pt x="12" y="86"/>
                  <a:pt x="12" y="86"/>
                  <a:pt x="12" y="87"/>
                </a:cubicBezTo>
                <a:cubicBezTo>
                  <a:pt x="12" y="87"/>
                  <a:pt x="12" y="87"/>
                  <a:pt x="13" y="88"/>
                </a:cubicBezTo>
                <a:cubicBezTo>
                  <a:pt x="13" y="88"/>
                  <a:pt x="13" y="88"/>
                  <a:pt x="14" y="88"/>
                </a:cubicBezTo>
                <a:cubicBezTo>
                  <a:pt x="14" y="88"/>
                  <a:pt x="15" y="88"/>
                  <a:pt x="15" y="88"/>
                </a:cubicBezTo>
                <a:cubicBezTo>
                  <a:pt x="16" y="88"/>
                  <a:pt x="18" y="86"/>
                  <a:pt x="20" y="85"/>
                </a:cubicBezTo>
                <a:cubicBezTo>
                  <a:pt x="20" y="86"/>
                  <a:pt x="21" y="87"/>
                  <a:pt x="22" y="87"/>
                </a:cubicBezTo>
                <a:cubicBezTo>
                  <a:pt x="21" y="89"/>
                  <a:pt x="19" y="92"/>
                  <a:pt x="19" y="92"/>
                </a:cubicBezTo>
                <a:cubicBezTo>
                  <a:pt x="19" y="92"/>
                  <a:pt x="19" y="93"/>
                  <a:pt x="19" y="93"/>
                </a:cubicBezTo>
                <a:cubicBezTo>
                  <a:pt x="19" y="94"/>
                  <a:pt x="19" y="94"/>
                  <a:pt x="19" y="94"/>
                </a:cubicBezTo>
                <a:cubicBezTo>
                  <a:pt x="20" y="95"/>
                  <a:pt x="20" y="95"/>
                  <a:pt x="20" y="95"/>
                </a:cubicBezTo>
                <a:cubicBezTo>
                  <a:pt x="21" y="95"/>
                  <a:pt x="21" y="95"/>
                  <a:pt x="22" y="94"/>
                </a:cubicBezTo>
                <a:cubicBezTo>
                  <a:pt x="22" y="94"/>
                  <a:pt x="24" y="92"/>
                  <a:pt x="26" y="91"/>
                </a:cubicBezTo>
                <a:cubicBezTo>
                  <a:pt x="27" y="91"/>
                  <a:pt x="27" y="92"/>
                  <a:pt x="28" y="92"/>
                </a:cubicBezTo>
                <a:cubicBezTo>
                  <a:pt x="27" y="95"/>
                  <a:pt x="26" y="97"/>
                  <a:pt x="26" y="97"/>
                </a:cubicBezTo>
                <a:cubicBezTo>
                  <a:pt x="26" y="98"/>
                  <a:pt x="26" y="98"/>
                  <a:pt x="26" y="99"/>
                </a:cubicBezTo>
                <a:cubicBezTo>
                  <a:pt x="26" y="99"/>
                  <a:pt x="27" y="100"/>
                  <a:pt x="27" y="100"/>
                </a:cubicBezTo>
                <a:cubicBezTo>
                  <a:pt x="27" y="100"/>
                  <a:pt x="28" y="100"/>
                  <a:pt x="28" y="100"/>
                </a:cubicBezTo>
                <a:cubicBezTo>
                  <a:pt x="29" y="100"/>
                  <a:pt x="29" y="100"/>
                  <a:pt x="29" y="99"/>
                </a:cubicBezTo>
                <a:cubicBezTo>
                  <a:pt x="30" y="99"/>
                  <a:pt x="31" y="97"/>
                  <a:pt x="32" y="95"/>
                </a:cubicBezTo>
                <a:cubicBezTo>
                  <a:pt x="33" y="95"/>
                  <a:pt x="35" y="96"/>
                  <a:pt x="36" y="96"/>
                </a:cubicBezTo>
                <a:cubicBezTo>
                  <a:pt x="35" y="99"/>
                  <a:pt x="34" y="101"/>
                  <a:pt x="34" y="102"/>
                </a:cubicBezTo>
                <a:cubicBezTo>
                  <a:pt x="34" y="102"/>
                  <a:pt x="34" y="102"/>
                  <a:pt x="34" y="103"/>
                </a:cubicBezTo>
                <a:cubicBezTo>
                  <a:pt x="35" y="103"/>
                  <a:pt x="35" y="104"/>
                  <a:pt x="35" y="104"/>
                </a:cubicBezTo>
                <a:cubicBezTo>
                  <a:pt x="36" y="104"/>
                  <a:pt x="36" y="104"/>
                  <a:pt x="37" y="104"/>
                </a:cubicBezTo>
                <a:cubicBezTo>
                  <a:pt x="37" y="104"/>
                  <a:pt x="37" y="103"/>
                  <a:pt x="38" y="103"/>
                </a:cubicBezTo>
                <a:cubicBezTo>
                  <a:pt x="38" y="102"/>
                  <a:pt x="39" y="100"/>
                  <a:pt x="40" y="98"/>
                </a:cubicBezTo>
                <a:cubicBezTo>
                  <a:pt x="41" y="98"/>
                  <a:pt x="42" y="99"/>
                  <a:pt x="43" y="99"/>
                </a:cubicBezTo>
                <a:cubicBezTo>
                  <a:pt x="43" y="101"/>
                  <a:pt x="43" y="104"/>
                  <a:pt x="43" y="104"/>
                </a:cubicBezTo>
                <a:cubicBezTo>
                  <a:pt x="43" y="105"/>
                  <a:pt x="43" y="105"/>
                  <a:pt x="43" y="106"/>
                </a:cubicBezTo>
                <a:cubicBezTo>
                  <a:pt x="43" y="106"/>
                  <a:pt x="44" y="106"/>
                  <a:pt x="44" y="106"/>
                </a:cubicBezTo>
                <a:cubicBezTo>
                  <a:pt x="45" y="106"/>
                  <a:pt x="45" y="106"/>
                  <a:pt x="46" y="106"/>
                </a:cubicBezTo>
                <a:cubicBezTo>
                  <a:pt x="46" y="106"/>
                  <a:pt x="46" y="105"/>
                  <a:pt x="46" y="105"/>
                </a:cubicBezTo>
                <a:cubicBezTo>
                  <a:pt x="47" y="104"/>
                  <a:pt x="47" y="102"/>
                  <a:pt x="48" y="100"/>
                </a:cubicBezTo>
                <a:cubicBezTo>
                  <a:pt x="49" y="100"/>
                  <a:pt x="50" y="100"/>
                  <a:pt x="51" y="100"/>
                </a:cubicBezTo>
                <a:cubicBezTo>
                  <a:pt x="51" y="102"/>
                  <a:pt x="52" y="105"/>
                  <a:pt x="52" y="105"/>
                </a:cubicBezTo>
                <a:cubicBezTo>
                  <a:pt x="52" y="106"/>
                  <a:pt x="52" y="106"/>
                  <a:pt x="52" y="106"/>
                </a:cubicBezTo>
                <a:cubicBezTo>
                  <a:pt x="53" y="107"/>
                  <a:pt x="53" y="107"/>
                  <a:pt x="54" y="107"/>
                </a:cubicBezTo>
                <a:cubicBezTo>
                  <a:pt x="54" y="107"/>
                  <a:pt x="55" y="107"/>
                  <a:pt x="55" y="106"/>
                </a:cubicBezTo>
                <a:cubicBezTo>
                  <a:pt x="55" y="106"/>
                  <a:pt x="55" y="106"/>
                  <a:pt x="55" y="105"/>
                </a:cubicBezTo>
                <a:cubicBezTo>
                  <a:pt x="56" y="105"/>
                  <a:pt x="56" y="102"/>
                  <a:pt x="56" y="100"/>
                </a:cubicBezTo>
                <a:cubicBezTo>
                  <a:pt x="57" y="100"/>
                  <a:pt x="58" y="100"/>
                  <a:pt x="59" y="100"/>
                </a:cubicBezTo>
                <a:cubicBezTo>
                  <a:pt x="60" y="102"/>
                  <a:pt x="61" y="104"/>
                  <a:pt x="61" y="105"/>
                </a:cubicBezTo>
                <a:cubicBezTo>
                  <a:pt x="61" y="105"/>
                  <a:pt x="61" y="106"/>
                  <a:pt x="62" y="106"/>
                </a:cubicBezTo>
                <a:cubicBezTo>
                  <a:pt x="62" y="106"/>
                  <a:pt x="62" y="106"/>
                  <a:pt x="63" y="106"/>
                </a:cubicBezTo>
                <a:cubicBezTo>
                  <a:pt x="63" y="106"/>
                  <a:pt x="64" y="106"/>
                  <a:pt x="64" y="106"/>
                </a:cubicBezTo>
                <a:cubicBezTo>
                  <a:pt x="64" y="105"/>
                  <a:pt x="64" y="105"/>
                  <a:pt x="64" y="104"/>
                </a:cubicBezTo>
                <a:cubicBezTo>
                  <a:pt x="64" y="104"/>
                  <a:pt x="64" y="101"/>
                  <a:pt x="64" y="99"/>
                </a:cubicBezTo>
                <a:cubicBezTo>
                  <a:pt x="65" y="99"/>
                  <a:pt x="66" y="98"/>
                  <a:pt x="67" y="98"/>
                </a:cubicBezTo>
                <a:cubicBezTo>
                  <a:pt x="68" y="100"/>
                  <a:pt x="69" y="102"/>
                  <a:pt x="70" y="103"/>
                </a:cubicBezTo>
                <a:cubicBezTo>
                  <a:pt x="70" y="103"/>
                  <a:pt x="70" y="104"/>
                  <a:pt x="71" y="104"/>
                </a:cubicBezTo>
                <a:cubicBezTo>
                  <a:pt x="71" y="104"/>
                  <a:pt x="71" y="104"/>
                  <a:pt x="72" y="104"/>
                </a:cubicBezTo>
                <a:cubicBezTo>
                  <a:pt x="72" y="104"/>
                  <a:pt x="73" y="103"/>
                  <a:pt x="73" y="103"/>
                </a:cubicBezTo>
                <a:cubicBezTo>
                  <a:pt x="73" y="102"/>
                  <a:pt x="73" y="102"/>
                  <a:pt x="73" y="102"/>
                </a:cubicBezTo>
                <a:cubicBezTo>
                  <a:pt x="73" y="101"/>
                  <a:pt x="72" y="99"/>
                  <a:pt x="72" y="96"/>
                </a:cubicBezTo>
                <a:cubicBezTo>
                  <a:pt x="73" y="96"/>
                  <a:pt x="74" y="95"/>
                  <a:pt x="75" y="95"/>
                </a:cubicBezTo>
                <a:cubicBezTo>
                  <a:pt x="76" y="97"/>
                  <a:pt x="78" y="99"/>
                  <a:pt x="78" y="99"/>
                </a:cubicBezTo>
                <a:cubicBezTo>
                  <a:pt x="78" y="100"/>
                  <a:pt x="79" y="100"/>
                  <a:pt x="79" y="100"/>
                </a:cubicBezTo>
                <a:cubicBezTo>
                  <a:pt x="80" y="100"/>
                  <a:pt x="80" y="100"/>
                  <a:pt x="80" y="100"/>
                </a:cubicBezTo>
                <a:cubicBezTo>
                  <a:pt x="81" y="100"/>
                  <a:pt x="81" y="99"/>
                  <a:pt x="81" y="99"/>
                </a:cubicBezTo>
                <a:cubicBezTo>
                  <a:pt x="81" y="98"/>
                  <a:pt x="81" y="98"/>
                  <a:pt x="81" y="97"/>
                </a:cubicBezTo>
                <a:cubicBezTo>
                  <a:pt x="81" y="97"/>
                  <a:pt x="80" y="95"/>
                  <a:pt x="79" y="92"/>
                </a:cubicBezTo>
                <a:cubicBezTo>
                  <a:pt x="80" y="92"/>
                  <a:pt x="81" y="91"/>
                  <a:pt x="82" y="91"/>
                </a:cubicBezTo>
                <a:cubicBezTo>
                  <a:pt x="83" y="92"/>
                  <a:pt x="85" y="94"/>
                  <a:pt x="86" y="94"/>
                </a:cubicBezTo>
                <a:cubicBezTo>
                  <a:pt x="86" y="95"/>
                  <a:pt x="86" y="95"/>
                  <a:pt x="87" y="95"/>
                </a:cubicBezTo>
                <a:cubicBezTo>
                  <a:pt x="87" y="95"/>
                  <a:pt x="88" y="95"/>
                  <a:pt x="88" y="94"/>
                </a:cubicBezTo>
                <a:cubicBezTo>
                  <a:pt x="88" y="94"/>
                  <a:pt x="89" y="94"/>
                  <a:pt x="89" y="93"/>
                </a:cubicBezTo>
                <a:cubicBezTo>
                  <a:pt x="89" y="93"/>
                  <a:pt x="89" y="92"/>
                  <a:pt x="88" y="92"/>
                </a:cubicBezTo>
                <a:cubicBezTo>
                  <a:pt x="88" y="92"/>
                  <a:pt x="87" y="89"/>
                  <a:pt x="85" y="87"/>
                </a:cubicBezTo>
                <a:cubicBezTo>
                  <a:pt x="86" y="87"/>
                  <a:pt x="87" y="86"/>
                  <a:pt x="88" y="85"/>
                </a:cubicBezTo>
                <a:cubicBezTo>
                  <a:pt x="90" y="86"/>
                  <a:pt x="92" y="88"/>
                  <a:pt x="92" y="88"/>
                </a:cubicBezTo>
                <a:cubicBezTo>
                  <a:pt x="93" y="88"/>
                  <a:pt x="93" y="88"/>
                  <a:pt x="93" y="88"/>
                </a:cubicBezTo>
                <a:cubicBezTo>
                  <a:pt x="94" y="88"/>
                  <a:pt x="94" y="88"/>
                  <a:pt x="95" y="88"/>
                </a:cubicBezTo>
                <a:cubicBezTo>
                  <a:pt x="95" y="87"/>
                  <a:pt x="95" y="87"/>
                  <a:pt x="95" y="87"/>
                </a:cubicBezTo>
                <a:cubicBezTo>
                  <a:pt x="95" y="86"/>
                  <a:pt x="95" y="86"/>
                  <a:pt x="95" y="85"/>
                </a:cubicBezTo>
                <a:cubicBezTo>
                  <a:pt x="94" y="85"/>
                  <a:pt x="92" y="83"/>
                  <a:pt x="91" y="82"/>
                </a:cubicBezTo>
                <a:cubicBezTo>
                  <a:pt x="91" y="81"/>
                  <a:pt x="92" y="80"/>
                  <a:pt x="93" y="79"/>
                </a:cubicBezTo>
                <a:cubicBezTo>
                  <a:pt x="95" y="80"/>
                  <a:pt x="97" y="81"/>
                  <a:pt x="98" y="81"/>
                </a:cubicBezTo>
                <a:cubicBezTo>
                  <a:pt x="98" y="81"/>
                  <a:pt x="99" y="81"/>
                  <a:pt x="99" y="81"/>
                </a:cubicBezTo>
                <a:cubicBezTo>
                  <a:pt x="99" y="81"/>
                  <a:pt x="100" y="81"/>
                  <a:pt x="100" y="80"/>
                </a:cubicBezTo>
                <a:cubicBezTo>
                  <a:pt x="100" y="80"/>
                  <a:pt x="100" y="79"/>
                  <a:pt x="100" y="79"/>
                </a:cubicBezTo>
                <a:cubicBezTo>
                  <a:pt x="100" y="78"/>
                  <a:pt x="100" y="78"/>
                  <a:pt x="99" y="78"/>
                </a:cubicBezTo>
                <a:cubicBezTo>
                  <a:pt x="99" y="77"/>
                  <a:pt x="97" y="76"/>
                  <a:pt x="95" y="75"/>
                </a:cubicBezTo>
                <a:cubicBezTo>
                  <a:pt x="96" y="74"/>
                  <a:pt x="96" y="73"/>
                  <a:pt x="96" y="71"/>
                </a:cubicBezTo>
                <a:cubicBezTo>
                  <a:pt x="99" y="72"/>
                  <a:pt x="101" y="73"/>
                  <a:pt x="102" y="73"/>
                </a:cubicBezTo>
                <a:cubicBezTo>
                  <a:pt x="102" y="73"/>
                  <a:pt x="103" y="73"/>
                  <a:pt x="103" y="73"/>
                </a:cubicBezTo>
                <a:cubicBezTo>
                  <a:pt x="103" y="72"/>
                  <a:pt x="104" y="72"/>
                  <a:pt x="104" y="72"/>
                </a:cubicBezTo>
                <a:cubicBezTo>
                  <a:pt x="104" y="71"/>
                  <a:pt x="104" y="71"/>
                  <a:pt x="104" y="70"/>
                </a:cubicBezTo>
                <a:cubicBezTo>
                  <a:pt x="104" y="70"/>
                  <a:pt x="103" y="70"/>
                  <a:pt x="103" y="69"/>
                </a:cubicBezTo>
                <a:cubicBezTo>
                  <a:pt x="103" y="69"/>
                  <a:pt x="100" y="68"/>
                  <a:pt x="98" y="67"/>
                </a:cubicBezTo>
                <a:cubicBezTo>
                  <a:pt x="98" y="66"/>
                  <a:pt x="99" y="65"/>
                  <a:pt x="99" y="64"/>
                </a:cubicBezTo>
                <a:cubicBezTo>
                  <a:pt x="101" y="64"/>
                  <a:pt x="104" y="64"/>
                  <a:pt x="104" y="64"/>
                </a:cubicBezTo>
                <a:cubicBezTo>
                  <a:pt x="105" y="64"/>
                  <a:pt x="105" y="64"/>
                  <a:pt x="106" y="64"/>
                </a:cubicBezTo>
                <a:cubicBezTo>
                  <a:pt x="106" y="64"/>
                  <a:pt x="106" y="63"/>
                  <a:pt x="106" y="63"/>
                </a:cubicBezTo>
                <a:cubicBezTo>
                  <a:pt x="106" y="62"/>
                  <a:pt x="106" y="62"/>
                  <a:pt x="106" y="61"/>
                </a:cubicBezTo>
                <a:cubicBezTo>
                  <a:pt x="106" y="61"/>
                  <a:pt x="105" y="61"/>
                  <a:pt x="105" y="61"/>
                </a:cubicBezTo>
                <a:cubicBezTo>
                  <a:pt x="105" y="60"/>
                  <a:pt x="102" y="60"/>
                  <a:pt x="100" y="59"/>
                </a:cubicBezTo>
                <a:cubicBezTo>
                  <a:pt x="100" y="58"/>
                  <a:pt x="100" y="57"/>
                  <a:pt x="100" y="56"/>
                </a:cubicBezTo>
                <a:cubicBezTo>
                  <a:pt x="102" y="56"/>
                  <a:pt x="105" y="55"/>
                  <a:pt x="105" y="55"/>
                </a:cubicBezTo>
                <a:close/>
                <a:moveTo>
                  <a:pt x="54" y="96"/>
                </a:moveTo>
                <a:cubicBezTo>
                  <a:pt x="53" y="96"/>
                  <a:pt x="53" y="96"/>
                  <a:pt x="53" y="96"/>
                </a:cubicBezTo>
                <a:cubicBezTo>
                  <a:pt x="54" y="96"/>
                  <a:pt x="54" y="96"/>
                  <a:pt x="54" y="96"/>
                </a:cubicBezTo>
                <a:cubicBezTo>
                  <a:pt x="54" y="96"/>
                  <a:pt x="54" y="96"/>
                  <a:pt x="54" y="96"/>
                </a:cubicBezTo>
                <a:close/>
                <a:moveTo>
                  <a:pt x="40" y="93"/>
                </a:moveTo>
                <a:cubicBezTo>
                  <a:pt x="39" y="93"/>
                  <a:pt x="39" y="93"/>
                  <a:pt x="39" y="93"/>
                </a:cubicBezTo>
                <a:cubicBezTo>
                  <a:pt x="39" y="93"/>
                  <a:pt x="39" y="93"/>
                  <a:pt x="39" y="93"/>
                </a:cubicBezTo>
                <a:cubicBezTo>
                  <a:pt x="39" y="93"/>
                  <a:pt x="39" y="93"/>
                  <a:pt x="40" y="93"/>
                </a:cubicBezTo>
                <a:close/>
                <a:moveTo>
                  <a:pt x="27" y="86"/>
                </a:moveTo>
                <a:cubicBezTo>
                  <a:pt x="27" y="86"/>
                  <a:pt x="26" y="86"/>
                  <a:pt x="26" y="85"/>
                </a:cubicBezTo>
                <a:cubicBezTo>
                  <a:pt x="26" y="86"/>
                  <a:pt x="26" y="86"/>
                  <a:pt x="26" y="86"/>
                </a:cubicBezTo>
                <a:cubicBezTo>
                  <a:pt x="27" y="86"/>
                  <a:pt x="27" y="86"/>
                  <a:pt x="27" y="86"/>
                </a:cubicBezTo>
                <a:close/>
                <a:moveTo>
                  <a:pt x="17" y="75"/>
                </a:moveTo>
                <a:cubicBezTo>
                  <a:pt x="17" y="75"/>
                  <a:pt x="17" y="74"/>
                  <a:pt x="17" y="74"/>
                </a:cubicBezTo>
                <a:cubicBezTo>
                  <a:pt x="17" y="74"/>
                  <a:pt x="17" y="74"/>
                  <a:pt x="17" y="75"/>
                </a:cubicBezTo>
                <a:cubicBezTo>
                  <a:pt x="17" y="75"/>
                  <a:pt x="17" y="75"/>
                  <a:pt x="17" y="75"/>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29" name="Freeform 17"/>
          <p:cNvSpPr>
            <a:spLocks noEditPoints="1"/>
          </p:cNvSpPr>
          <p:nvPr/>
        </p:nvSpPr>
        <p:spPr bwMode="auto">
          <a:xfrm>
            <a:off x="1063625" y="246063"/>
            <a:ext cx="788988" cy="792163"/>
          </a:xfrm>
          <a:custGeom>
            <a:avLst/>
            <a:gdLst>
              <a:gd name="T0" fmla="*/ 214 w 223"/>
              <a:gd name="T1" fmla="*/ 105 h 224"/>
              <a:gd name="T2" fmla="*/ 213 w 223"/>
              <a:gd name="T3" fmla="*/ 94 h 224"/>
              <a:gd name="T4" fmla="*/ 210 w 223"/>
              <a:gd name="T5" fmla="*/ 83 h 224"/>
              <a:gd name="T6" fmla="*/ 207 w 223"/>
              <a:gd name="T7" fmla="*/ 73 h 224"/>
              <a:gd name="T8" fmla="*/ 202 w 223"/>
              <a:gd name="T9" fmla="*/ 64 h 224"/>
              <a:gd name="T10" fmla="*/ 197 w 223"/>
              <a:gd name="T11" fmla="*/ 54 h 224"/>
              <a:gd name="T12" fmla="*/ 190 w 223"/>
              <a:gd name="T13" fmla="*/ 46 h 224"/>
              <a:gd name="T14" fmla="*/ 183 w 223"/>
              <a:gd name="T15" fmla="*/ 38 h 224"/>
              <a:gd name="T16" fmla="*/ 175 w 223"/>
              <a:gd name="T17" fmla="*/ 31 h 224"/>
              <a:gd name="T18" fmla="*/ 166 w 223"/>
              <a:gd name="T19" fmla="*/ 25 h 224"/>
              <a:gd name="T20" fmla="*/ 156 w 223"/>
              <a:gd name="T21" fmla="*/ 20 h 224"/>
              <a:gd name="T22" fmla="*/ 146 w 223"/>
              <a:gd name="T23" fmla="*/ 15 h 224"/>
              <a:gd name="T24" fmla="*/ 136 w 223"/>
              <a:gd name="T25" fmla="*/ 12 h 224"/>
              <a:gd name="T26" fmla="*/ 125 w 223"/>
              <a:gd name="T27" fmla="*/ 10 h 224"/>
              <a:gd name="T28" fmla="*/ 115 w 223"/>
              <a:gd name="T29" fmla="*/ 9 h 224"/>
              <a:gd name="T30" fmla="*/ 104 w 223"/>
              <a:gd name="T31" fmla="*/ 10 h 224"/>
              <a:gd name="T32" fmla="*/ 93 w 223"/>
              <a:gd name="T33" fmla="*/ 11 h 224"/>
              <a:gd name="T34" fmla="*/ 83 w 223"/>
              <a:gd name="T35" fmla="*/ 14 h 224"/>
              <a:gd name="T36" fmla="*/ 73 w 223"/>
              <a:gd name="T37" fmla="*/ 17 h 224"/>
              <a:gd name="T38" fmla="*/ 63 w 223"/>
              <a:gd name="T39" fmla="*/ 22 h 224"/>
              <a:gd name="T40" fmla="*/ 54 w 223"/>
              <a:gd name="T41" fmla="*/ 27 h 224"/>
              <a:gd name="T42" fmla="*/ 45 w 223"/>
              <a:gd name="T43" fmla="*/ 34 h 224"/>
              <a:gd name="T44" fmla="*/ 38 w 223"/>
              <a:gd name="T45" fmla="*/ 41 h 224"/>
              <a:gd name="T46" fmla="*/ 30 w 223"/>
              <a:gd name="T47" fmla="*/ 49 h 224"/>
              <a:gd name="T48" fmla="*/ 24 w 223"/>
              <a:gd name="T49" fmla="*/ 58 h 224"/>
              <a:gd name="T50" fmla="*/ 19 w 223"/>
              <a:gd name="T51" fmla="*/ 68 h 224"/>
              <a:gd name="T52" fmla="*/ 15 w 223"/>
              <a:gd name="T53" fmla="*/ 78 h 224"/>
              <a:gd name="T54" fmla="*/ 12 w 223"/>
              <a:gd name="T55" fmla="*/ 88 h 224"/>
              <a:gd name="T56" fmla="*/ 10 w 223"/>
              <a:gd name="T57" fmla="*/ 98 h 224"/>
              <a:gd name="T58" fmla="*/ 9 w 223"/>
              <a:gd name="T59" fmla="*/ 109 h 224"/>
              <a:gd name="T60" fmla="*/ 9 w 223"/>
              <a:gd name="T61" fmla="*/ 120 h 224"/>
              <a:gd name="T62" fmla="*/ 11 w 223"/>
              <a:gd name="T63" fmla="*/ 131 h 224"/>
              <a:gd name="T64" fmla="*/ 13 w 223"/>
              <a:gd name="T65" fmla="*/ 141 h 224"/>
              <a:gd name="T66" fmla="*/ 17 w 223"/>
              <a:gd name="T67" fmla="*/ 151 h 224"/>
              <a:gd name="T68" fmla="*/ 21 w 223"/>
              <a:gd name="T69" fmla="*/ 161 h 224"/>
              <a:gd name="T70" fmla="*/ 27 w 223"/>
              <a:gd name="T71" fmla="*/ 170 h 224"/>
              <a:gd name="T72" fmla="*/ 33 w 223"/>
              <a:gd name="T73" fmla="*/ 179 h 224"/>
              <a:gd name="T74" fmla="*/ 41 w 223"/>
              <a:gd name="T75" fmla="*/ 187 h 224"/>
              <a:gd name="T76" fmla="*/ 49 w 223"/>
              <a:gd name="T77" fmla="*/ 194 h 224"/>
              <a:gd name="T78" fmla="*/ 58 w 223"/>
              <a:gd name="T79" fmla="*/ 200 h 224"/>
              <a:gd name="T80" fmla="*/ 67 w 223"/>
              <a:gd name="T81" fmla="*/ 205 h 224"/>
              <a:gd name="T82" fmla="*/ 77 w 223"/>
              <a:gd name="T83" fmla="*/ 209 h 224"/>
              <a:gd name="T84" fmla="*/ 87 w 223"/>
              <a:gd name="T85" fmla="*/ 212 h 224"/>
              <a:gd name="T86" fmla="*/ 98 w 223"/>
              <a:gd name="T87" fmla="*/ 214 h 224"/>
              <a:gd name="T88" fmla="*/ 109 w 223"/>
              <a:gd name="T89" fmla="*/ 215 h 224"/>
              <a:gd name="T90" fmla="*/ 119 w 223"/>
              <a:gd name="T91" fmla="*/ 215 h 224"/>
              <a:gd name="T92" fmla="*/ 130 w 223"/>
              <a:gd name="T93" fmla="*/ 213 h 224"/>
              <a:gd name="T94" fmla="*/ 141 w 223"/>
              <a:gd name="T95" fmla="*/ 211 h 224"/>
              <a:gd name="T96" fmla="*/ 151 w 223"/>
              <a:gd name="T97" fmla="*/ 207 h 224"/>
              <a:gd name="T98" fmla="*/ 160 w 223"/>
              <a:gd name="T99" fmla="*/ 203 h 224"/>
              <a:gd name="T100" fmla="*/ 170 w 223"/>
              <a:gd name="T101" fmla="*/ 197 h 224"/>
              <a:gd name="T102" fmla="*/ 178 w 223"/>
              <a:gd name="T103" fmla="*/ 191 h 224"/>
              <a:gd name="T104" fmla="*/ 186 w 223"/>
              <a:gd name="T105" fmla="*/ 183 h 224"/>
              <a:gd name="T106" fmla="*/ 193 w 223"/>
              <a:gd name="T107" fmla="*/ 175 h 224"/>
              <a:gd name="T108" fmla="*/ 199 w 223"/>
              <a:gd name="T109" fmla="*/ 166 h 224"/>
              <a:gd name="T110" fmla="*/ 204 w 223"/>
              <a:gd name="T111" fmla="*/ 157 h 224"/>
              <a:gd name="T112" fmla="*/ 208 w 223"/>
              <a:gd name="T113" fmla="*/ 147 h 224"/>
              <a:gd name="T114" fmla="*/ 211 w 223"/>
              <a:gd name="T115" fmla="*/ 137 h 224"/>
              <a:gd name="T116" fmla="*/ 214 w 223"/>
              <a:gd name="T117" fmla="*/ 126 h 224"/>
              <a:gd name="T118" fmla="*/ 214 w 223"/>
              <a:gd name="T119" fmla="*/ 11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3" h="224">
                <a:moveTo>
                  <a:pt x="221" y="115"/>
                </a:moveTo>
                <a:cubicBezTo>
                  <a:pt x="222" y="115"/>
                  <a:pt x="222" y="114"/>
                  <a:pt x="223" y="114"/>
                </a:cubicBezTo>
                <a:cubicBezTo>
                  <a:pt x="223" y="113"/>
                  <a:pt x="223" y="113"/>
                  <a:pt x="223" y="112"/>
                </a:cubicBezTo>
                <a:cubicBezTo>
                  <a:pt x="223" y="112"/>
                  <a:pt x="223" y="111"/>
                  <a:pt x="223" y="111"/>
                </a:cubicBezTo>
                <a:cubicBezTo>
                  <a:pt x="222" y="110"/>
                  <a:pt x="222" y="110"/>
                  <a:pt x="221" y="110"/>
                </a:cubicBezTo>
                <a:cubicBezTo>
                  <a:pt x="221" y="110"/>
                  <a:pt x="217" y="109"/>
                  <a:pt x="214" y="109"/>
                </a:cubicBezTo>
                <a:cubicBezTo>
                  <a:pt x="214" y="108"/>
                  <a:pt x="214" y="106"/>
                  <a:pt x="214" y="105"/>
                </a:cubicBezTo>
                <a:cubicBezTo>
                  <a:pt x="217" y="104"/>
                  <a:pt x="220" y="103"/>
                  <a:pt x="221" y="103"/>
                </a:cubicBezTo>
                <a:cubicBezTo>
                  <a:pt x="222" y="103"/>
                  <a:pt x="222" y="103"/>
                  <a:pt x="222" y="102"/>
                </a:cubicBezTo>
                <a:cubicBezTo>
                  <a:pt x="223" y="102"/>
                  <a:pt x="223" y="101"/>
                  <a:pt x="223" y="101"/>
                </a:cubicBezTo>
                <a:cubicBezTo>
                  <a:pt x="223" y="100"/>
                  <a:pt x="222" y="99"/>
                  <a:pt x="222" y="99"/>
                </a:cubicBezTo>
                <a:cubicBezTo>
                  <a:pt x="222" y="99"/>
                  <a:pt x="221" y="98"/>
                  <a:pt x="220" y="98"/>
                </a:cubicBezTo>
                <a:cubicBezTo>
                  <a:pt x="220" y="98"/>
                  <a:pt x="216" y="98"/>
                  <a:pt x="214" y="98"/>
                </a:cubicBezTo>
                <a:cubicBezTo>
                  <a:pt x="213" y="97"/>
                  <a:pt x="213" y="95"/>
                  <a:pt x="213" y="94"/>
                </a:cubicBezTo>
                <a:cubicBezTo>
                  <a:pt x="216" y="93"/>
                  <a:pt x="219" y="92"/>
                  <a:pt x="219" y="92"/>
                </a:cubicBezTo>
                <a:cubicBezTo>
                  <a:pt x="220" y="92"/>
                  <a:pt x="220" y="91"/>
                  <a:pt x="221" y="91"/>
                </a:cubicBezTo>
                <a:cubicBezTo>
                  <a:pt x="221" y="90"/>
                  <a:pt x="221" y="90"/>
                  <a:pt x="221" y="89"/>
                </a:cubicBezTo>
                <a:cubicBezTo>
                  <a:pt x="221" y="88"/>
                  <a:pt x="220" y="88"/>
                  <a:pt x="220" y="88"/>
                </a:cubicBezTo>
                <a:cubicBezTo>
                  <a:pt x="220" y="87"/>
                  <a:pt x="219" y="87"/>
                  <a:pt x="218" y="87"/>
                </a:cubicBezTo>
                <a:cubicBezTo>
                  <a:pt x="218" y="87"/>
                  <a:pt x="214" y="88"/>
                  <a:pt x="211" y="88"/>
                </a:cubicBezTo>
                <a:cubicBezTo>
                  <a:pt x="211" y="86"/>
                  <a:pt x="211" y="85"/>
                  <a:pt x="210" y="83"/>
                </a:cubicBezTo>
                <a:cubicBezTo>
                  <a:pt x="213" y="82"/>
                  <a:pt x="216" y="81"/>
                  <a:pt x="217" y="81"/>
                </a:cubicBezTo>
                <a:cubicBezTo>
                  <a:pt x="217" y="80"/>
                  <a:pt x="218" y="80"/>
                  <a:pt x="218" y="79"/>
                </a:cubicBezTo>
                <a:cubicBezTo>
                  <a:pt x="218" y="79"/>
                  <a:pt x="218" y="78"/>
                  <a:pt x="218" y="78"/>
                </a:cubicBezTo>
                <a:cubicBezTo>
                  <a:pt x="218" y="77"/>
                  <a:pt x="217" y="77"/>
                  <a:pt x="217" y="76"/>
                </a:cubicBezTo>
                <a:cubicBezTo>
                  <a:pt x="216" y="76"/>
                  <a:pt x="216" y="76"/>
                  <a:pt x="215" y="76"/>
                </a:cubicBezTo>
                <a:cubicBezTo>
                  <a:pt x="214" y="76"/>
                  <a:pt x="211" y="77"/>
                  <a:pt x="208" y="78"/>
                </a:cubicBezTo>
                <a:cubicBezTo>
                  <a:pt x="208" y="76"/>
                  <a:pt x="207" y="75"/>
                  <a:pt x="207" y="73"/>
                </a:cubicBezTo>
                <a:cubicBezTo>
                  <a:pt x="209" y="72"/>
                  <a:pt x="212" y="70"/>
                  <a:pt x="213" y="70"/>
                </a:cubicBezTo>
                <a:cubicBezTo>
                  <a:pt x="213" y="69"/>
                  <a:pt x="214" y="69"/>
                  <a:pt x="214" y="68"/>
                </a:cubicBezTo>
                <a:cubicBezTo>
                  <a:pt x="214" y="68"/>
                  <a:pt x="214" y="67"/>
                  <a:pt x="214" y="67"/>
                </a:cubicBezTo>
                <a:cubicBezTo>
                  <a:pt x="213" y="66"/>
                  <a:pt x="213" y="66"/>
                  <a:pt x="212" y="66"/>
                </a:cubicBezTo>
                <a:cubicBezTo>
                  <a:pt x="212" y="65"/>
                  <a:pt x="211" y="65"/>
                  <a:pt x="211" y="65"/>
                </a:cubicBezTo>
                <a:cubicBezTo>
                  <a:pt x="210" y="66"/>
                  <a:pt x="207" y="67"/>
                  <a:pt x="204" y="68"/>
                </a:cubicBezTo>
                <a:cubicBezTo>
                  <a:pt x="204" y="66"/>
                  <a:pt x="203" y="65"/>
                  <a:pt x="202" y="64"/>
                </a:cubicBezTo>
                <a:cubicBezTo>
                  <a:pt x="205" y="62"/>
                  <a:pt x="207" y="60"/>
                  <a:pt x="208" y="60"/>
                </a:cubicBezTo>
                <a:cubicBezTo>
                  <a:pt x="208" y="59"/>
                  <a:pt x="209" y="59"/>
                  <a:pt x="209" y="58"/>
                </a:cubicBezTo>
                <a:cubicBezTo>
                  <a:pt x="209" y="57"/>
                  <a:pt x="209" y="57"/>
                  <a:pt x="208" y="56"/>
                </a:cubicBezTo>
                <a:cubicBezTo>
                  <a:pt x="208" y="56"/>
                  <a:pt x="208" y="55"/>
                  <a:pt x="207" y="55"/>
                </a:cubicBezTo>
                <a:cubicBezTo>
                  <a:pt x="207" y="55"/>
                  <a:pt x="206" y="55"/>
                  <a:pt x="205" y="55"/>
                </a:cubicBezTo>
                <a:cubicBezTo>
                  <a:pt x="205" y="56"/>
                  <a:pt x="202" y="57"/>
                  <a:pt x="199" y="58"/>
                </a:cubicBezTo>
                <a:cubicBezTo>
                  <a:pt x="198" y="57"/>
                  <a:pt x="197" y="56"/>
                  <a:pt x="197" y="54"/>
                </a:cubicBezTo>
                <a:cubicBezTo>
                  <a:pt x="199" y="52"/>
                  <a:pt x="201" y="50"/>
                  <a:pt x="202" y="50"/>
                </a:cubicBezTo>
                <a:cubicBezTo>
                  <a:pt x="202" y="49"/>
                  <a:pt x="202" y="49"/>
                  <a:pt x="202" y="48"/>
                </a:cubicBezTo>
                <a:cubicBezTo>
                  <a:pt x="203" y="48"/>
                  <a:pt x="202" y="47"/>
                  <a:pt x="202" y="46"/>
                </a:cubicBezTo>
                <a:cubicBezTo>
                  <a:pt x="202" y="46"/>
                  <a:pt x="201" y="46"/>
                  <a:pt x="201" y="46"/>
                </a:cubicBezTo>
                <a:cubicBezTo>
                  <a:pt x="200" y="45"/>
                  <a:pt x="199" y="45"/>
                  <a:pt x="199" y="46"/>
                </a:cubicBezTo>
                <a:cubicBezTo>
                  <a:pt x="198" y="46"/>
                  <a:pt x="196" y="48"/>
                  <a:pt x="193" y="49"/>
                </a:cubicBezTo>
                <a:cubicBezTo>
                  <a:pt x="192" y="48"/>
                  <a:pt x="191" y="47"/>
                  <a:pt x="190" y="46"/>
                </a:cubicBezTo>
                <a:cubicBezTo>
                  <a:pt x="192" y="44"/>
                  <a:pt x="194" y="41"/>
                  <a:pt x="195" y="41"/>
                </a:cubicBezTo>
                <a:cubicBezTo>
                  <a:pt x="195" y="40"/>
                  <a:pt x="195" y="40"/>
                  <a:pt x="195" y="39"/>
                </a:cubicBezTo>
                <a:cubicBezTo>
                  <a:pt x="195" y="38"/>
                  <a:pt x="195" y="38"/>
                  <a:pt x="195" y="37"/>
                </a:cubicBezTo>
                <a:cubicBezTo>
                  <a:pt x="194" y="37"/>
                  <a:pt x="194" y="37"/>
                  <a:pt x="193" y="37"/>
                </a:cubicBezTo>
                <a:cubicBezTo>
                  <a:pt x="193" y="37"/>
                  <a:pt x="192" y="37"/>
                  <a:pt x="191" y="37"/>
                </a:cubicBezTo>
                <a:cubicBezTo>
                  <a:pt x="191" y="37"/>
                  <a:pt x="188" y="39"/>
                  <a:pt x="186" y="41"/>
                </a:cubicBezTo>
                <a:cubicBezTo>
                  <a:pt x="185" y="40"/>
                  <a:pt x="184" y="39"/>
                  <a:pt x="183" y="38"/>
                </a:cubicBezTo>
                <a:cubicBezTo>
                  <a:pt x="184" y="36"/>
                  <a:pt x="186" y="33"/>
                  <a:pt x="187" y="32"/>
                </a:cubicBezTo>
                <a:cubicBezTo>
                  <a:pt x="187" y="32"/>
                  <a:pt x="187" y="31"/>
                  <a:pt x="187" y="31"/>
                </a:cubicBezTo>
                <a:cubicBezTo>
                  <a:pt x="187" y="30"/>
                  <a:pt x="187" y="30"/>
                  <a:pt x="186" y="29"/>
                </a:cubicBezTo>
                <a:cubicBezTo>
                  <a:pt x="186" y="29"/>
                  <a:pt x="185" y="29"/>
                  <a:pt x="185" y="29"/>
                </a:cubicBezTo>
                <a:cubicBezTo>
                  <a:pt x="184" y="29"/>
                  <a:pt x="184" y="29"/>
                  <a:pt x="183" y="29"/>
                </a:cubicBezTo>
                <a:cubicBezTo>
                  <a:pt x="183" y="30"/>
                  <a:pt x="180" y="32"/>
                  <a:pt x="178" y="34"/>
                </a:cubicBezTo>
                <a:cubicBezTo>
                  <a:pt x="177" y="33"/>
                  <a:pt x="176" y="32"/>
                  <a:pt x="175" y="31"/>
                </a:cubicBezTo>
                <a:cubicBezTo>
                  <a:pt x="176" y="28"/>
                  <a:pt x="178" y="25"/>
                  <a:pt x="178" y="25"/>
                </a:cubicBezTo>
                <a:cubicBezTo>
                  <a:pt x="178" y="24"/>
                  <a:pt x="178" y="24"/>
                  <a:pt x="178" y="23"/>
                </a:cubicBezTo>
                <a:cubicBezTo>
                  <a:pt x="178" y="23"/>
                  <a:pt x="178" y="22"/>
                  <a:pt x="177" y="22"/>
                </a:cubicBezTo>
                <a:cubicBezTo>
                  <a:pt x="177" y="21"/>
                  <a:pt x="176" y="21"/>
                  <a:pt x="176" y="21"/>
                </a:cubicBezTo>
                <a:cubicBezTo>
                  <a:pt x="175" y="21"/>
                  <a:pt x="175" y="22"/>
                  <a:pt x="174" y="22"/>
                </a:cubicBezTo>
                <a:cubicBezTo>
                  <a:pt x="174" y="23"/>
                  <a:pt x="172" y="25"/>
                  <a:pt x="170" y="27"/>
                </a:cubicBezTo>
                <a:cubicBezTo>
                  <a:pt x="168" y="26"/>
                  <a:pt x="167" y="26"/>
                  <a:pt x="166" y="25"/>
                </a:cubicBezTo>
                <a:cubicBezTo>
                  <a:pt x="167" y="22"/>
                  <a:pt x="168" y="19"/>
                  <a:pt x="169" y="18"/>
                </a:cubicBezTo>
                <a:cubicBezTo>
                  <a:pt x="169" y="18"/>
                  <a:pt x="169" y="17"/>
                  <a:pt x="169" y="17"/>
                </a:cubicBezTo>
                <a:cubicBezTo>
                  <a:pt x="168" y="16"/>
                  <a:pt x="168" y="16"/>
                  <a:pt x="168" y="15"/>
                </a:cubicBezTo>
                <a:cubicBezTo>
                  <a:pt x="167" y="15"/>
                  <a:pt x="166" y="15"/>
                  <a:pt x="166" y="15"/>
                </a:cubicBezTo>
                <a:cubicBezTo>
                  <a:pt x="165" y="15"/>
                  <a:pt x="165" y="16"/>
                  <a:pt x="164" y="16"/>
                </a:cubicBezTo>
                <a:cubicBezTo>
                  <a:pt x="164" y="17"/>
                  <a:pt x="162" y="19"/>
                  <a:pt x="160" y="22"/>
                </a:cubicBezTo>
                <a:cubicBezTo>
                  <a:pt x="159" y="21"/>
                  <a:pt x="158" y="20"/>
                  <a:pt x="156" y="20"/>
                </a:cubicBezTo>
                <a:cubicBezTo>
                  <a:pt x="157" y="17"/>
                  <a:pt x="158" y="14"/>
                  <a:pt x="159" y="13"/>
                </a:cubicBezTo>
                <a:cubicBezTo>
                  <a:pt x="159" y="12"/>
                  <a:pt x="159" y="12"/>
                  <a:pt x="158" y="11"/>
                </a:cubicBezTo>
                <a:cubicBezTo>
                  <a:pt x="158" y="11"/>
                  <a:pt x="158" y="10"/>
                  <a:pt x="157" y="10"/>
                </a:cubicBezTo>
                <a:cubicBezTo>
                  <a:pt x="157" y="10"/>
                  <a:pt x="156" y="10"/>
                  <a:pt x="155" y="10"/>
                </a:cubicBezTo>
                <a:cubicBezTo>
                  <a:pt x="155" y="10"/>
                  <a:pt x="154" y="10"/>
                  <a:pt x="154" y="11"/>
                </a:cubicBezTo>
                <a:cubicBezTo>
                  <a:pt x="154" y="12"/>
                  <a:pt x="152" y="14"/>
                  <a:pt x="151" y="17"/>
                </a:cubicBezTo>
                <a:cubicBezTo>
                  <a:pt x="149" y="17"/>
                  <a:pt x="148" y="16"/>
                  <a:pt x="146" y="15"/>
                </a:cubicBezTo>
                <a:cubicBezTo>
                  <a:pt x="147" y="13"/>
                  <a:pt x="148" y="9"/>
                  <a:pt x="148" y="9"/>
                </a:cubicBezTo>
                <a:cubicBezTo>
                  <a:pt x="148" y="8"/>
                  <a:pt x="148" y="8"/>
                  <a:pt x="148" y="7"/>
                </a:cubicBezTo>
                <a:cubicBezTo>
                  <a:pt x="147" y="6"/>
                  <a:pt x="147" y="6"/>
                  <a:pt x="146" y="6"/>
                </a:cubicBezTo>
                <a:cubicBezTo>
                  <a:pt x="146" y="6"/>
                  <a:pt x="145" y="6"/>
                  <a:pt x="144" y="6"/>
                </a:cubicBezTo>
                <a:cubicBezTo>
                  <a:pt x="144" y="6"/>
                  <a:pt x="144" y="7"/>
                  <a:pt x="143" y="7"/>
                </a:cubicBezTo>
                <a:cubicBezTo>
                  <a:pt x="143" y="8"/>
                  <a:pt x="142" y="11"/>
                  <a:pt x="141" y="14"/>
                </a:cubicBezTo>
                <a:cubicBezTo>
                  <a:pt x="139" y="13"/>
                  <a:pt x="138" y="13"/>
                  <a:pt x="136" y="12"/>
                </a:cubicBezTo>
                <a:cubicBezTo>
                  <a:pt x="136" y="9"/>
                  <a:pt x="137" y="6"/>
                  <a:pt x="137" y="5"/>
                </a:cubicBezTo>
                <a:cubicBezTo>
                  <a:pt x="137" y="5"/>
                  <a:pt x="137" y="4"/>
                  <a:pt x="136" y="4"/>
                </a:cubicBezTo>
                <a:cubicBezTo>
                  <a:pt x="136" y="3"/>
                  <a:pt x="136" y="3"/>
                  <a:pt x="135" y="3"/>
                </a:cubicBezTo>
                <a:cubicBezTo>
                  <a:pt x="134" y="3"/>
                  <a:pt x="134" y="3"/>
                  <a:pt x="133" y="3"/>
                </a:cubicBezTo>
                <a:cubicBezTo>
                  <a:pt x="133" y="3"/>
                  <a:pt x="132" y="4"/>
                  <a:pt x="132" y="4"/>
                </a:cubicBezTo>
                <a:cubicBezTo>
                  <a:pt x="132" y="5"/>
                  <a:pt x="131" y="8"/>
                  <a:pt x="130" y="11"/>
                </a:cubicBezTo>
                <a:cubicBezTo>
                  <a:pt x="129" y="11"/>
                  <a:pt x="127" y="10"/>
                  <a:pt x="125" y="10"/>
                </a:cubicBezTo>
                <a:cubicBezTo>
                  <a:pt x="125" y="7"/>
                  <a:pt x="126" y="4"/>
                  <a:pt x="126" y="3"/>
                </a:cubicBezTo>
                <a:cubicBezTo>
                  <a:pt x="126" y="3"/>
                  <a:pt x="125" y="2"/>
                  <a:pt x="125" y="2"/>
                </a:cubicBezTo>
                <a:cubicBezTo>
                  <a:pt x="125" y="1"/>
                  <a:pt x="124" y="1"/>
                  <a:pt x="123" y="1"/>
                </a:cubicBezTo>
                <a:cubicBezTo>
                  <a:pt x="123" y="1"/>
                  <a:pt x="122" y="1"/>
                  <a:pt x="122" y="1"/>
                </a:cubicBezTo>
                <a:cubicBezTo>
                  <a:pt x="121" y="2"/>
                  <a:pt x="121" y="2"/>
                  <a:pt x="121" y="3"/>
                </a:cubicBezTo>
                <a:cubicBezTo>
                  <a:pt x="121" y="4"/>
                  <a:pt x="120" y="7"/>
                  <a:pt x="119" y="10"/>
                </a:cubicBezTo>
                <a:cubicBezTo>
                  <a:pt x="118" y="10"/>
                  <a:pt x="116" y="9"/>
                  <a:pt x="115" y="9"/>
                </a:cubicBezTo>
                <a:cubicBezTo>
                  <a:pt x="115" y="6"/>
                  <a:pt x="114" y="3"/>
                  <a:pt x="114" y="3"/>
                </a:cubicBezTo>
                <a:cubicBezTo>
                  <a:pt x="114" y="2"/>
                  <a:pt x="114" y="1"/>
                  <a:pt x="113" y="1"/>
                </a:cubicBezTo>
                <a:cubicBezTo>
                  <a:pt x="113" y="1"/>
                  <a:pt x="112" y="0"/>
                  <a:pt x="112" y="0"/>
                </a:cubicBezTo>
                <a:cubicBezTo>
                  <a:pt x="111" y="0"/>
                  <a:pt x="111" y="1"/>
                  <a:pt x="110" y="1"/>
                </a:cubicBezTo>
                <a:cubicBezTo>
                  <a:pt x="110" y="1"/>
                  <a:pt x="109" y="2"/>
                  <a:pt x="109" y="3"/>
                </a:cubicBezTo>
                <a:cubicBezTo>
                  <a:pt x="109" y="3"/>
                  <a:pt x="109" y="6"/>
                  <a:pt x="109" y="9"/>
                </a:cubicBezTo>
                <a:cubicBezTo>
                  <a:pt x="107" y="9"/>
                  <a:pt x="106" y="10"/>
                  <a:pt x="104" y="10"/>
                </a:cubicBezTo>
                <a:cubicBezTo>
                  <a:pt x="103" y="7"/>
                  <a:pt x="103" y="4"/>
                  <a:pt x="103" y="3"/>
                </a:cubicBezTo>
                <a:cubicBezTo>
                  <a:pt x="103" y="2"/>
                  <a:pt x="102" y="2"/>
                  <a:pt x="102" y="1"/>
                </a:cubicBezTo>
                <a:cubicBezTo>
                  <a:pt x="101" y="1"/>
                  <a:pt x="101" y="1"/>
                  <a:pt x="100" y="1"/>
                </a:cubicBezTo>
                <a:cubicBezTo>
                  <a:pt x="99" y="1"/>
                  <a:pt x="99" y="1"/>
                  <a:pt x="99" y="2"/>
                </a:cubicBezTo>
                <a:cubicBezTo>
                  <a:pt x="98" y="2"/>
                  <a:pt x="98" y="3"/>
                  <a:pt x="98" y="3"/>
                </a:cubicBezTo>
                <a:cubicBezTo>
                  <a:pt x="98" y="4"/>
                  <a:pt x="98" y="7"/>
                  <a:pt x="98" y="10"/>
                </a:cubicBezTo>
                <a:cubicBezTo>
                  <a:pt x="96" y="10"/>
                  <a:pt x="95" y="11"/>
                  <a:pt x="93" y="11"/>
                </a:cubicBezTo>
                <a:cubicBezTo>
                  <a:pt x="92" y="8"/>
                  <a:pt x="92" y="5"/>
                  <a:pt x="91" y="4"/>
                </a:cubicBezTo>
                <a:cubicBezTo>
                  <a:pt x="91" y="4"/>
                  <a:pt x="91" y="3"/>
                  <a:pt x="90" y="3"/>
                </a:cubicBezTo>
                <a:cubicBezTo>
                  <a:pt x="90" y="3"/>
                  <a:pt x="89" y="3"/>
                  <a:pt x="89" y="3"/>
                </a:cubicBezTo>
                <a:cubicBezTo>
                  <a:pt x="88" y="3"/>
                  <a:pt x="87" y="3"/>
                  <a:pt x="87" y="4"/>
                </a:cubicBezTo>
                <a:cubicBezTo>
                  <a:pt x="87" y="4"/>
                  <a:pt x="87" y="5"/>
                  <a:pt x="87" y="5"/>
                </a:cubicBezTo>
                <a:cubicBezTo>
                  <a:pt x="87" y="6"/>
                  <a:pt x="87" y="9"/>
                  <a:pt x="87" y="12"/>
                </a:cubicBezTo>
                <a:cubicBezTo>
                  <a:pt x="86" y="13"/>
                  <a:pt x="84" y="13"/>
                  <a:pt x="83" y="14"/>
                </a:cubicBezTo>
                <a:cubicBezTo>
                  <a:pt x="82" y="11"/>
                  <a:pt x="80" y="8"/>
                  <a:pt x="80" y="7"/>
                </a:cubicBezTo>
                <a:cubicBezTo>
                  <a:pt x="80" y="7"/>
                  <a:pt x="80" y="6"/>
                  <a:pt x="79" y="6"/>
                </a:cubicBezTo>
                <a:cubicBezTo>
                  <a:pt x="78" y="6"/>
                  <a:pt x="78" y="6"/>
                  <a:pt x="77" y="6"/>
                </a:cubicBezTo>
                <a:cubicBezTo>
                  <a:pt x="77" y="6"/>
                  <a:pt x="76" y="6"/>
                  <a:pt x="76" y="7"/>
                </a:cubicBezTo>
                <a:cubicBezTo>
                  <a:pt x="76" y="8"/>
                  <a:pt x="76" y="8"/>
                  <a:pt x="76" y="9"/>
                </a:cubicBezTo>
                <a:cubicBezTo>
                  <a:pt x="76" y="9"/>
                  <a:pt x="76" y="13"/>
                  <a:pt x="77" y="15"/>
                </a:cubicBezTo>
                <a:cubicBezTo>
                  <a:pt x="76" y="16"/>
                  <a:pt x="74" y="17"/>
                  <a:pt x="73" y="17"/>
                </a:cubicBezTo>
                <a:cubicBezTo>
                  <a:pt x="71" y="14"/>
                  <a:pt x="70" y="12"/>
                  <a:pt x="69" y="11"/>
                </a:cubicBezTo>
                <a:cubicBezTo>
                  <a:pt x="69" y="10"/>
                  <a:pt x="69" y="10"/>
                  <a:pt x="68" y="10"/>
                </a:cubicBezTo>
                <a:cubicBezTo>
                  <a:pt x="68" y="10"/>
                  <a:pt x="67" y="10"/>
                  <a:pt x="66" y="10"/>
                </a:cubicBezTo>
                <a:cubicBezTo>
                  <a:pt x="66" y="10"/>
                  <a:pt x="65" y="11"/>
                  <a:pt x="65" y="11"/>
                </a:cubicBezTo>
                <a:cubicBezTo>
                  <a:pt x="65" y="12"/>
                  <a:pt x="65" y="12"/>
                  <a:pt x="65" y="13"/>
                </a:cubicBezTo>
                <a:cubicBezTo>
                  <a:pt x="65" y="14"/>
                  <a:pt x="66" y="17"/>
                  <a:pt x="67" y="20"/>
                </a:cubicBezTo>
                <a:cubicBezTo>
                  <a:pt x="66" y="20"/>
                  <a:pt x="64" y="21"/>
                  <a:pt x="63" y="22"/>
                </a:cubicBezTo>
                <a:cubicBezTo>
                  <a:pt x="61" y="19"/>
                  <a:pt x="59" y="17"/>
                  <a:pt x="59" y="16"/>
                </a:cubicBezTo>
                <a:cubicBezTo>
                  <a:pt x="59" y="16"/>
                  <a:pt x="58" y="15"/>
                  <a:pt x="58" y="15"/>
                </a:cubicBezTo>
                <a:cubicBezTo>
                  <a:pt x="57" y="15"/>
                  <a:pt x="56" y="15"/>
                  <a:pt x="56" y="15"/>
                </a:cubicBezTo>
                <a:cubicBezTo>
                  <a:pt x="55" y="16"/>
                  <a:pt x="55" y="16"/>
                  <a:pt x="55" y="17"/>
                </a:cubicBezTo>
                <a:cubicBezTo>
                  <a:pt x="55" y="17"/>
                  <a:pt x="55" y="18"/>
                  <a:pt x="55" y="18"/>
                </a:cubicBezTo>
                <a:cubicBezTo>
                  <a:pt x="55" y="19"/>
                  <a:pt x="57" y="22"/>
                  <a:pt x="58" y="25"/>
                </a:cubicBezTo>
                <a:cubicBezTo>
                  <a:pt x="56" y="26"/>
                  <a:pt x="55" y="26"/>
                  <a:pt x="54" y="27"/>
                </a:cubicBezTo>
                <a:cubicBezTo>
                  <a:pt x="52" y="25"/>
                  <a:pt x="50" y="23"/>
                  <a:pt x="49" y="22"/>
                </a:cubicBezTo>
                <a:cubicBezTo>
                  <a:pt x="49" y="22"/>
                  <a:pt x="48" y="21"/>
                  <a:pt x="48" y="21"/>
                </a:cubicBezTo>
                <a:cubicBezTo>
                  <a:pt x="47" y="21"/>
                  <a:pt x="47" y="21"/>
                  <a:pt x="46" y="22"/>
                </a:cubicBezTo>
                <a:cubicBezTo>
                  <a:pt x="46" y="22"/>
                  <a:pt x="45" y="23"/>
                  <a:pt x="45" y="23"/>
                </a:cubicBezTo>
                <a:cubicBezTo>
                  <a:pt x="45" y="24"/>
                  <a:pt x="45" y="24"/>
                  <a:pt x="45" y="25"/>
                </a:cubicBezTo>
                <a:cubicBezTo>
                  <a:pt x="46" y="25"/>
                  <a:pt x="47" y="28"/>
                  <a:pt x="49" y="31"/>
                </a:cubicBezTo>
                <a:cubicBezTo>
                  <a:pt x="48" y="32"/>
                  <a:pt x="46" y="33"/>
                  <a:pt x="45" y="34"/>
                </a:cubicBezTo>
                <a:cubicBezTo>
                  <a:pt x="43" y="32"/>
                  <a:pt x="41" y="30"/>
                  <a:pt x="40" y="29"/>
                </a:cubicBezTo>
                <a:cubicBezTo>
                  <a:pt x="40" y="29"/>
                  <a:pt x="39" y="29"/>
                  <a:pt x="39" y="29"/>
                </a:cubicBezTo>
                <a:cubicBezTo>
                  <a:pt x="38" y="29"/>
                  <a:pt x="38" y="29"/>
                  <a:pt x="37" y="29"/>
                </a:cubicBezTo>
                <a:cubicBezTo>
                  <a:pt x="37" y="30"/>
                  <a:pt x="36" y="30"/>
                  <a:pt x="36" y="31"/>
                </a:cubicBezTo>
                <a:cubicBezTo>
                  <a:pt x="36" y="31"/>
                  <a:pt x="36" y="32"/>
                  <a:pt x="37" y="32"/>
                </a:cubicBezTo>
                <a:cubicBezTo>
                  <a:pt x="37" y="33"/>
                  <a:pt x="39" y="36"/>
                  <a:pt x="41" y="38"/>
                </a:cubicBezTo>
                <a:cubicBezTo>
                  <a:pt x="40" y="39"/>
                  <a:pt x="39" y="40"/>
                  <a:pt x="38" y="41"/>
                </a:cubicBezTo>
                <a:cubicBezTo>
                  <a:pt x="35" y="39"/>
                  <a:pt x="33" y="37"/>
                  <a:pt x="32" y="37"/>
                </a:cubicBezTo>
                <a:cubicBezTo>
                  <a:pt x="32" y="37"/>
                  <a:pt x="31" y="37"/>
                  <a:pt x="30" y="37"/>
                </a:cubicBezTo>
                <a:cubicBezTo>
                  <a:pt x="30" y="37"/>
                  <a:pt x="29" y="37"/>
                  <a:pt x="29" y="37"/>
                </a:cubicBezTo>
                <a:cubicBezTo>
                  <a:pt x="28" y="38"/>
                  <a:pt x="28" y="38"/>
                  <a:pt x="28" y="39"/>
                </a:cubicBezTo>
                <a:cubicBezTo>
                  <a:pt x="28" y="40"/>
                  <a:pt x="28" y="40"/>
                  <a:pt x="29" y="41"/>
                </a:cubicBezTo>
                <a:cubicBezTo>
                  <a:pt x="29" y="41"/>
                  <a:pt x="31" y="44"/>
                  <a:pt x="33" y="46"/>
                </a:cubicBezTo>
                <a:cubicBezTo>
                  <a:pt x="32" y="47"/>
                  <a:pt x="32" y="48"/>
                  <a:pt x="30" y="49"/>
                </a:cubicBezTo>
                <a:cubicBezTo>
                  <a:pt x="28" y="48"/>
                  <a:pt x="25" y="46"/>
                  <a:pt x="25" y="46"/>
                </a:cubicBezTo>
                <a:cubicBezTo>
                  <a:pt x="24" y="45"/>
                  <a:pt x="23" y="45"/>
                  <a:pt x="23" y="46"/>
                </a:cubicBezTo>
                <a:cubicBezTo>
                  <a:pt x="22" y="46"/>
                  <a:pt x="22" y="46"/>
                  <a:pt x="21" y="46"/>
                </a:cubicBezTo>
                <a:cubicBezTo>
                  <a:pt x="21" y="47"/>
                  <a:pt x="21" y="48"/>
                  <a:pt x="21" y="48"/>
                </a:cubicBezTo>
                <a:cubicBezTo>
                  <a:pt x="21" y="49"/>
                  <a:pt x="21" y="49"/>
                  <a:pt x="22" y="50"/>
                </a:cubicBezTo>
                <a:cubicBezTo>
                  <a:pt x="22" y="50"/>
                  <a:pt x="25" y="52"/>
                  <a:pt x="27" y="54"/>
                </a:cubicBezTo>
                <a:cubicBezTo>
                  <a:pt x="26" y="56"/>
                  <a:pt x="25" y="57"/>
                  <a:pt x="24" y="58"/>
                </a:cubicBezTo>
                <a:cubicBezTo>
                  <a:pt x="22" y="57"/>
                  <a:pt x="19" y="56"/>
                  <a:pt x="18" y="55"/>
                </a:cubicBezTo>
                <a:cubicBezTo>
                  <a:pt x="18" y="55"/>
                  <a:pt x="17" y="55"/>
                  <a:pt x="16" y="55"/>
                </a:cubicBezTo>
                <a:cubicBezTo>
                  <a:pt x="16" y="55"/>
                  <a:pt x="15" y="56"/>
                  <a:pt x="15" y="56"/>
                </a:cubicBezTo>
                <a:cubicBezTo>
                  <a:pt x="15" y="57"/>
                  <a:pt x="15" y="57"/>
                  <a:pt x="15" y="58"/>
                </a:cubicBezTo>
                <a:cubicBezTo>
                  <a:pt x="15" y="59"/>
                  <a:pt x="15" y="59"/>
                  <a:pt x="16" y="60"/>
                </a:cubicBezTo>
                <a:cubicBezTo>
                  <a:pt x="16" y="60"/>
                  <a:pt x="19" y="62"/>
                  <a:pt x="21" y="64"/>
                </a:cubicBezTo>
                <a:cubicBezTo>
                  <a:pt x="21" y="65"/>
                  <a:pt x="20" y="66"/>
                  <a:pt x="19" y="68"/>
                </a:cubicBezTo>
                <a:cubicBezTo>
                  <a:pt x="16" y="67"/>
                  <a:pt x="13" y="66"/>
                  <a:pt x="13" y="65"/>
                </a:cubicBezTo>
                <a:cubicBezTo>
                  <a:pt x="12" y="65"/>
                  <a:pt x="12" y="65"/>
                  <a:pt x="11" y="66"/>
                </a:cubicBezTo>
                <a:cubicBezTo>
                  <a:pt x="10" y="66"/>
                  <a:pt x="10" y="66"/>
                  <a:pt x="10" y="67"/>
                </a:cubicBezTo>
                <a:cubicBezTo>
                  <a:pt x="10" y="67"/>
                  <a:pt x="10" y="68"/>
                  <a:pt x="10" y="68"/>
                </a:cubicBezTo>
                <a:cubicBezTo>
                  <a:pt x="10" y="69"/>
                  <a:pt x="10" y="69"/>
                  <a:pt x="11" y="70"/>
                </a:cubicBezTo>
                <a:cubicBezTo>
                  <a:pt x="11" y="70"/>
                  <a:pt x="14" y="72"/>
                  <a:pt x="17" y="73"/>
                </a:cubicBezTo>
                <a:cubicBezTo>
                  <a:pt x="16" y="75"/>
                  <a:pt x="16" y="76"/>
                  <a:pt x="15" y="78"/>
                </a:cubicBezTo>
                <a:cubicBezTo>
                  <a:pt x="12" y="77"/>
                  <a:pt x="9" y="76"/>
                  <a:pt x="8" y="76"/>
                </a:cubicBezTo>
                <a:cubicBezTo>
                  <a:pt x="8" y="76"/>
                  <a:pt x="7" y="76"/>
                  <a:pt x="7" y="76"/>
                </a:cubicBezTo>
                <a:cubicBezTo>
                  <a:pt x="6" y="77"/>
                  <a:pt x="6" y="77"/>
                  <a:pt x="6" y="78"/>
                </a:cubicBezTo>
                <a:cubicBezTo>
                  <a:pt x="5" y="78"/>
                  <a:pt x="5" y="79"/>
                  <a:pt x="6" y="79"/>
                </a:cubicBezTo>
                <a:cubicBezTo>
                  <a:pt x="6" y="80"/>
                  <a:pt x="6" y="80"/>
                  <a:pt x="7" y="81"/>
                </a:cubicBezTo>
                <a:cubicBezTo>
                  <a:pt x="8" y="81"/>
                  <a:pt x="10" y="82"/>
                  <a:pt x="13" y="83"/>
                </a:cubicBezTo>
                <a:cubicBezTo>
                  <a:pt x="13" y="85"/>
                  <a:pt x="12" y="86"/>
                  <a:pt x="12" y="88"/>
                </a:cubicBezTo>
                <a:cubicBezTo>
                  <a:pt x="9" y="88"/>
                  <a:pt x="6" y="87"/>
                  <a:pt x="5" y="87"/>
                </a:cubicBezTo>
                <a:cubicBezTo>
                  <a:pt x="5" y="87"/>
                  <a:pt x="4" y="87"/>
                  <a:pt x="4" y="88"/>
                </a:cubicBezTo>
                <a:cubicBezTo>
                  <a:pt x="3" y="88"/>
                  <a:pt x="3" y="88"/>
                  <a:pt x="3" y="89"/>
                </a:cubicBezTo>
                <a:cubicBezTo>
                  <a:pt x="2" y="90"/>
                  <a:pt x="3" y="90"/>
                  <a:pt x="3" y="91"/>
                </a:cubicBezTo>
                <a:cubicBezTo>
                  <a:pt x="3" y="91"/>
                  <a:pt x="4" y="92"/>
                  <a:pt x="4" y="92"/>
                </a:cubicBezTo>
                <a:cubicBezTo>
                  <a:pt x="5" y="92"/>
                  <a:pt x="8" y="93"/>
                  <a:pt x="11" y="94"/>
                </a:cubicBezTo>
                <a:cubicBezTo>
                  <a:pt x="10" y="95"/>
                  <a:pt x="10" y="97"/>
                  <a:pt x="10" y="98"/>
                </a:cubicBezTo>
                <a:cubicBezTo>
                  <a:pt x="7" y="98"/>
                  <a:pt x="4" y="98"/>
                  <a:pt x="3" y="98"/>
                </a:cubicBezTo>
                <a:cubicBezTo>
                  <a:pt x="2" y="98"/>
                  <a:pt x="2" y="99"/>
                  <a:pt x="2" y="99"/>
                </a:cubicBezTo>
                <a:cubicBezTo>
                  <a:pt x="1" y="99"/>
                  <a:pt x="1" y="100"/>
                  <a:pt x="1" y="101"/>
                </a:cubicBezTo>
                <a:cubicBezTo>
                  <a:pt x="1" y="101"/>
                  <a:pt x="1" y="102"/>
                  <a:pt x="1" y="102"/>
                </a:cubicBezTo>
                <a:cubicBezTo>
                  <a:pt x="1" y="103"/>
                  <a:pt x="2" y="103"/>
                  <a:pt x="3" y="103"/>
                </a:cubicBezTo>
                <a:cubicBezTo>
                  <a:pt x="3" y="103"/>
                  <a:pt x="6" y="104"/>
                  <a:pt x="9" y="105"/>
                </a:cubicBezTo>
                <a:cubicBezTo>
                  <a:pt x="9" y="106"/>
                  <a:pt x="9" y="108"/>
                  <a:pt x="9" y="109"/>
                </a:cubicBezTo>
                <a:cubicBezTo>
                  <a:pt x="6" y="109"/>
                  <a:pt x="3" y="110"/>
                  <a:pt x="2" y="110"/>
                </a:cubicBezTo>
                <a:cubicBezTo>
                  <a:pt x="2" y="110"/>
                  <a:pt x="1" y="110"/>
                  <a:pt x="1" y="111"/>
                </a:cubicBezTo>
                <a:cubicBezTo>
                  <a:pt x="0" y="111"/>
                  <a:pt x="0" y="112"/>
                  <a:pt x="0" y="112"/>
                </a:cubicBezTo>
                <a:cubicBezTo>
                  <a:pt x="0" y="113"/>
                  <a:pt x="0" y="113"/>
                  <a:pt x="1" y="114"/>
                </a:cubicBezTo>
                <a:cubicBezTo>
                  <a:pt x="1" y="114"/>
                  <a:pt x="2" y="115"/>
                  <a:pt x="2" y="115"/>
                </a:cubicBezTo>
                <a:cubicBezTo>
                  <a:pt x="3" y="115"/>
                  <a:pt x="6" y="115"/>
                  <a:pt x="9" y="115"/>
                </a:cubicBezTo>
                <a:cubicBezTo>
                  <a:pt x="9" y="117"/>
                  <a:pt x="9" y="118"/>
                  <a:pt x="9" y="120"/>
                </a:cubicBezTo>
                <a:cubicBezTo>
                  <a:pt x="6" y="121"/>
                  <a:pt x="3" y="121"/>
                  <a:pt x="3" y="121"/>
                </a:cubicBezTo>
                <a:cubicBezTo>
                  <a:pt x="2" y="121"/>
                  <a:pt x="1" y="122"/>
                  <a:pt x="1" y="122"/>
                </a:cubicBezTo>
                <a:cubicBezTo>
                  <a:pt x="1" y="123"/>
                  <a:pt x="1" y="123"/>
                  <a:pt x="1" y="124"/>
                </a:cubicBezTo>
                <a:cubicBezTo>
                  <a:pt x="1" y="125"/>
                  <a:pt x="1" y="125"/>
                  <a:pt x="2" y="125"/>
                </a:cubicBezTo>
                <a:cubicBezTo>
                  <a:pt x="2" y="126"/>
                  <a:pt x="2" y="126"/>
                  <a:pt x="3" y="126"/>
                </a:cubicBezTo>
                <a:cubicBezTo>
                  <a:pt x="4" y="126"/>
                  <a:pt x="7" y="126"/>
                  <a:pt x="10" y="126"/>
                </a:cubicBezTo>
                <a:cubicBezTo>
                  <a:pt x="10" y="128"/>
                  <a:pt x="10" y="129"/>
                  <a:pt x="11" y="131"/>
                </a:cubicBezTo>
                <a:cubicBezTo>
                  <a:pt x="8" y="132"/>
                  <a:pt x="5" y="132"/>
                  <a:pt x="4" y="133"/>
                </a:cubicBezTo>
                <a:cubicBezTo>
                  <a:pt x="4" y="133"/>
                  <a:pt x="3" y="133"/>
                  <a:pt x="3" y="134"/>
                </a:cubicBezTo>
                <a:cubicBezTo>
                  <a:pt x="3" y="134"/>
                  <a:pt x="2" y="135"/>
                  <a:pt x="3" y="135"/>
                </a:cubicBezTo>
                <a:cubicBezTo>
                  <a:pt x="3" y="136"/>
                  <a:pt x="3" y="137"/>
                  <a:pt x="4" y="137"/>
                </a:cubicBezTo>
                <a:cubicBezTo>
                  <a:pt x="4" y="137"/>
                  <a:pt x="5" y="137"/>
                  <a:pt x="5" y="137"/>
                </a:cubicBezTo>
                <a:cubicBezTo>
                  <a:pt x="6" y="137"/>
                  <a:pt x="9" y="137"/>
                  <a:pt x="12" y="137"/>
                </a:cubicBezTo>
                <a:cubicBezTo>
                  <a:pt x="12" y="138"/>
                  <a:pt x="13" y="140"/>
                  <a:pt x="13" y="141"/>
                </a:cubicBezTo>
                <a:cubicBezTo>
                  <a:pt x="10" y="142"/>
                  <a:pt x="8" y="144"/>
                  <a:pt x="7" y="144"/>
                </a:cubicBezTo>
                <a:cubicBezTo>
                  <a:pt x="6" y="144"/>
                  <a:pt x="6" y="145"/>
                  <a:pt x="6" y="145"/>
                </a:cubicBezTo>
                <a:cubicBezTo>
                  <a:pt x="5" y="146"/>
                  <a:pt x="5" y="146"/>
                  <a:pt x="6" y="147"/>
                </a:cubicBezTo>
                <a:cubicBezTo>
                  <a:pt x="6" y="147"/>
                  <a:pt x="6" y="148"/>
                  <a:pt x="7" y="148"/>
                </a:cubicBezTo>
                <a:cubicBezTo>
                  <a:pt x="7" y="148"/>
                  <a:pt x="8" y="149"/>
                  <a:pt x="8" y="148"/>
                </a:cubicBezTo>
                <a:cubicBezTo>
                  <a:pt x="9" y="148"/>
                  <a:pt x="12" y="148"/>
                  <a:pt x="15" y="147"/>
                </a:cubicBezTo>
                <a:cubicBezTo>
                  <a:pt x="16" y="148"/>
                  <a:pt x="16" y="150"/>
                  <a:pt x="17" y="151"/>
                </a:cubicBezTo>
                <a:cubicBezTo>
                  <a:pt x="14" y="153"/>
                  <a:pt x="11" y="154"/>
                  <a:pt x="11" y="155"/>
                </a:cubicBezTo>
                <a:cubicBezTo>
                  <a:pt x="10" y="155"/>
                  <a:pt x="10" y="155"/>
                  <a:pt x="10" y="156"/>
                </a:cubicBezTo>
                <a:cubicBezTo>
                  <a:pt x="10" y="157"/>
                  <a:pt x="10" y="157"/>
                  <a:pt x="10" y="158"/>
                </a:cubicBezTo>
                <a:cubicBezTo>
                  <a:pt x="10" y="158"/>
                  <a:pt x="10" y="159"/>
                  <a:pt x="11" y="159"/>
                </a:cubicBezTo>
                <a:cubicBezTo>
                  <a:pt x="12" y="159"/>
                  <a:pt x="12" y="159"/>
                  <a:pt x="13" y="159"/>
                </a:cubicBezTo>
                <a:cubicBezTo>
                  <a:pt x="13" y="159"/>
                  <a:pt x="16" y="158"/>
                  <a:pt x="19" y="157"/>
                </a:cubicBezTo>
                <a:cubicBezTo>
                  <a:pt x="20" y="158"/>
                  <a:pt x="21" y="160"/>
                  <a:pt x="21" y="161"/>
                </a:cubicBezTo>
                <a:cubicBezTo>
                  <a:pt x="19" y="163"/>
                  <a:pt x="16" y="165"/>
                  <a:pt x="16" y="165"/>
                </a:cubicBezTo>
                <a:cubicBezTo>
                  <a:pt x="15" y="165"/>
                  <a:pt x="15" y="166"/>
                  <a:pt x="15" y="166"/>
                </a:cubicBezTo>
                <a:cubicBezTo>
                  <a:pt x="15" y="167"/>
                  <a:pt x="15" y="168"/>
                  <a:pt x="15" y="168"/>
                </a:cubicBezTo>
                <a:cubicBezTo>
                  <a:pt x="15" y="169"/>
                  <a:pt x="16" y="169"/>
                  <a:pt x="16" y="169"/>
                </a:cubicBezTo>
                <a:cubicBezTo>
                  <a:pt x="17" y="169"/>
                  <a:pt x="18" y="169"/>
                  <a:pt x="18" y="169"/>
                </a:cubicBezTo>
                <a:cubicBezTo>
                  <a:pt x="19" y="169"/>
                  <a:pt x="22" y="168"/>
                  <a:pt x="24" y="166"/>
                </a:cubicBezTo>
                <a:cubicBezTo>
                  <a:pt x="25" y="168"/>
                  <a:pt x="26" y="169"/>
                  <a:pt x="27" y="170"/>
                </a:cubicBezTo>
                <a:cubicBezTo>
                  <a:pt x="25" y="172"/>
                  <a:pt x="22" y="174"/>
                  <a:pt x="22" y="175"/>
                </a:cubicBezTo>
                <a:cubicBezTo>
                  <a:pt x="21" y="175"/>
                  <a:pt x="21" y="176"/>
                  <a:pt x="21" y="176"/>
                </a:cubicBezTo>
                <a:cubicBezTo>
                  <a:pt x="21" y="177"/>
                  <a:pt x="21" y="177"/>
                  <a:pt x="21" y="178"/>
                </a:cubicBezTo>
                <a:cubicBezTo>
                  <a:pt x="22" y="178"/>
                  <a:pt x="22" y="179"/>
                  <a:pt x="23" y="179"/>
                </a:cubicBezTo>
                <a:cubicBezTo>
                  <a:pt x="23" y="179"/>
                  <a:pt x="24" y="179"/>
                  <a:pt x="25" y="179"/>
                </a:cubicBezTo>
                <a:cubicBezTo>
                  <a:pt x="25" y="178"/>
                  <a:pt x="28" y="177"/>
                  <a:pt x="30" y="175"/>
                </a:cubicBezTo>
                <a:cubicBezTo>
                  <a:pt x="32" y="176"/>
                  <a:pt x="32" y="177"/>
                  <a:pt x="33" y="179"/>
                </a:cubicBezTo>
                <a:cubicBezTo>
                  <a:pt x="31" y="181"/>
                  <a:pt x="29" y="183"/>
                  <a:pt x="29" y="184"/>
                </a:cubicBezTo>
                <a:cubicBezTo>
                  <a:pt x="28" y="184"/>
                  <a:pt x="28" y="185"/>
                  <a:pt x="28" y="185"/>
                </a:cubicBezTo>
                <a:cubicBezTo>
                  <a:pt x="28" y="186"/>
                  <a:pt x="28" y="187"/>
                  <a:pt x="29" y="187"/>
                </a:cubicBezTo>
                <a:cubicBezTo>
                  <a:pt x="29" y="187"/>
                  <a:pt x="30" y="188"/>
                  <a:pt x="30" y="188"/>
                </a:cubicBezTo>
                <a:cubicBezTo>
                  <a:pt x="31" y="188"/>
                  <a:pt x="32" y="188"/>
                  <a:pt x="32" y="187"/>
                </a:cubicBezTo>
                <a:cubicBezTo>
                  <a:pt x="33" y="187"/>
                  <a:pt x="35" y="185"/>
                  <a:pt x="38" y="183"/>
                </a:cubicBezTo>
                <a:cubicBezTo>
                  <a:pt x="39" y="184"/>
                  <a:pt x="40" y="186"/>
                  <a:pt x="41" y="187"/>
                </a:cubicBezTo>
                <a:cubicBezTo>
                  <a:pt x="39" y="189"/>
                  <a:pt x="37" y="192"/>
                  <a:pt x="37" y="192"/>
                </a:cubicBezTo>
                <a:cubicBezTo>
                  <a:pt x="36" y="193"/>
                  <a:pt x="36" y="193"/>
                  <a:pt x="36" y="194"/>
                </a:cubicBezTo>
                <a:cubicBezTo>
                  <a:pt x="36" y="194"/>
                  <a:pt x="37" y="195"/>
                  <a:pt x="37" y="195"/>
                </a:cubicBezTo>
                <a:cubicBezTo>
                  <a:pt x="38" y="196"/>
                  <a:pt x="38" y="196"/>
                  <a:pt x="39" y="196"/>
                </a:cubicBezTo>
                <a:cubicBezTo>
                  <a:pt x="39" y="196"/>
                  <a:pt x="40" y="196"/>
                  <a:pt x="40" y="195"/>
                </a:cubicBezTo>
                <a:cubicBezTo>
                  <a:pt x="41" y="195"/>
                  <a:pt x="43" y="193"/>
                  <a:pt x="45" y="191"/>
                </a:cubicBezTo>
                <a:cubicBezTo>
                  <a:pt x="46" y="192"/>
                  <a:pt x="48" y="193"/>
                  <a:pt x="49" y="194"/>
                </a:cubicBezTo>
                <a:cubicBezTo>
                  <a:pt x="47" y="196"/>
                  <a:pt x="46" y="199"/>
                  <a:pt x="45" y="200"/>
                </a:cubicBezTo>
                <a:cubicBezTo>
                  <a:pt x="45" y="200"/>
                  <a:pt x="45" y="201"/>
                  <a:pt x="45" y="201"/>
                </a:cubicBezTo>
                <a:cubicBezTo>
                  <a:pt x="45" y="202"/>
                  <a:pt x="46" y="202"/>
                  <a:pt x="46" y="203"/>
                </a:cubicBezTo>
                <a:cubicBezTo>
                  <a:pt x="47" y="203"/>
                  <a:pt x="47" y="203"/>
                  <a:pt x="48" y="203"/>
                </a:cubicBezTo>
                <a:cubicBezTo>
                  <a:pt x="48" y="203"/>
                  <a:pt x="49" y="203"/>
                  <a:pt x="49" y="202"/>
                </a:cubicBezTo>
                <a:cubicBezTo>
                  <a:pt x="50" y="202"/>
                  <a:pt x="52" y="199"/>
                  <a:pt x="54" y="197"/>
                </a:cubicBezTo>
                <a:cubicBezTo>
                  <a:pt x="55" y="198"/>
                  <a:pt x="56" y="199"/>
                  <a:pt x="58" y="200"/>
                </a:cubicBezTo>
                <a:cubicBezTo>
                  <a:pt x="57" y="202"/>
                  <a:pt x="55" y="205"/>
                  <a:pt x="55" y="206"/>
                </a:cubicBezTo>
                <a:cubicBezTo>
                  <a:pt x="55" y="207"/>
                  <a:pt x="55" y="207"/>
                  <a:pt x="55" y="208"/>
                </a:cubicBezTo>
                <a:cubicBezTo>
                  <a:pt x="55" y="208"/>
                  <a:pt x="55" y="209"/>
                  <a:pt x="56" y="209"/>
                </a:cubicBezTo>
                <a:cubicBezTo>
                  <a:pt x="56" y="209"/>
                  <a:pt x="57" y="209"/>
                  <a:pt x="58" y="209"/>
                </a:cubicBezTo>
                <a:cubicBezTo>
                  <a:pt x="58" y="209"/>
                  <a:pt x="59" y="209"/>
                  <a:pt x="59" y="208"/>
                </a:cubicBezTo>
                <a:cubicBezTo>
                  <a:pt x="59" y="208"/>
                  <a:pt x="61" y="205"/>
                  <a:pt x="63" y="203"/>
                </a:cubicBezTo>
                <a:cubicBezTo>
                  <a:pt x="64" y="204"/>
                  <a:pt x="66" y="204"/>
                  <a:pt x="67" y="205"/>
                </a:cubicBezTo>
                <a:cubicBezTo>
                  <a:pt x="66" y="208"/>
                  <a:pt x="65" y="211"/>
                  <a:pt x="65" y="211"/>
                </a:cubicBezTo>
                <a:cubicBezTo>
                  <a:pt x="65" y="212"/>
                  <a:pt x="65" y="213"/>
                  <a:pt x="65" y="213"/>
                </a:cubicBezTo>
                <a:cubicBezTo>
                  <a:pt x="65" y="214"/>
                  <a:pt x="66" y="214"/>
                  <a:pt x="66" y="214"/>
                </a:cubicBezTo>
                <a:cubicBezTo>
                  <a:pt x="67" y="215"/>
                  <a:pt x="68" y="215"/>
                  <a:pt x="68" y="214"/>
                </a:cubicBezTo>
                <a:cubicBezTo>
                  <a:pt x="69" y="214"/>
                  <a:pt x="69" y="214"/>
                  <a:pt x="69" y="213"/>
                </a:cubicBezTo>
                <a:cubicBezTo>
                  <a:pt x="70" y="213"/>
                  <a:pt x="71" y="210"/>
                  <a:pt x="73" y="207"/>
                </a:cubicBezTo>
                <a:cubicBezTo>
                  <a:pt x="74" y="208"/>
                  <a:pt x="76" y="208"/>
                  <a:pt x="77" y="209"/>
                </a:cubicBezTo>
                <a:cubicBezTo>
                  <a:pt x="76" y="212"/>
                  <a:pt x="76" y="215"/>
                  <a:pt x="76" y="216"/>
                </a:cubicBezTo>
                <a:cubicBezTo>
                  <a:pt x="76" y="216"/>
                  <a:pt x="76" y="217"/>
                  <a:pt x="76" y="218"/>
                </a:cubicBezTo>
                <a:cubicBezTo>
                  <a:pt x="76" y="218"/>
                  <a:pt x="77" y="218"/>
                  <a:pt x="77" y="219"/>
                </a:cubicBezTo>
                <a:cubicBezTo>
                  <a:pt x="78" y="219"/>
                  <a:pt x="78" y="219"/>
                  <a:pt x="79" y="218"/>
                </a:cubicBezTo>
                <a:cubicBezTo>
                  <a:pt x="80" y="218"/>
                  <a:pt x="80" y="218"/>
                  <a:pt x="80" y="217"/>
                </a:cubicBezTo>
                <a:cubicBezTo>
                  <a:pt x="80" y="217"/>
                  <a:pt x="82" y="214"/>
                  <a:pt x="83" y="211"/>
                </a:cubicBezTo>
                <a:cubicBezTo>
                  <a:pt x="84" y="211"/>
                  <a:pt x="86" y="212"/>
                  <a:pt x="87" y="212"/>
                </a:cubicBezTo>
                <a:cubicBezTo>
                  <a:pt x="87" y="215"/>
                  <a:pt x="87" y="218"/>
                  <a:pt x="87" y="219"/>
                </a:cubicBezTo>
                <a:cubicBezTo>
                  <a:pt x="87" y="220"/>
                  <a:pt x="87" y="220"/>
                  <a:pt x="87" y="221"/>
                </a:cubicBezTo>
                <a:cubicBezTo>
                  <a:pt x="87" y="221"/>
                  <a:pt x="88" y="221"/>
                  <a:pt x="89" y="222"/>
                </a:cubicBezTo>
                <a:cubicBezTo>
                  <a:pt x="89" y="222"/>
                  <a:pt x="90" y="222"/>
                  <a:pt x="90" y="221"/>
                </a:cubicBezTo>
                <a:cubicBezTo>
                  <a:pt x="91" y="221"/>
                  <a:pt x="91" y="221"/>
                  <a:pt x="91" y="220"/>
                </a:cubicBezTo>
                <a:cubicBezTo>
                  <a:pt x="92" y="219"/>
                  <a:pt x="92" y="216"/>
                  <a:pt x="93" y="213"/>
                </a:cubicBezTo>
                <a:cubicBezTo>
                  <a:pt x="95" y="214"/>
                  <a:pt x="96" y="214"/>
                  <a:pt x="98" y="214"/>
                </a:cubicBezTo>
                <a:cubicBezTo>
                  <a:pt x="98" y="217"/>
                  <a:pt x="98" y="220"/>
                  <a:pt x="98" y="221"/>
                </a:cubicBezTo>
                <a:cubicBezTo>
                  <a:pt x="98" y="222"/>
                  <a:pt x="98" y="222"/>
                  <a:pt x="99" y="223"/>
                </a:cubicBezTo>
                <a:cubicBezTo>
                  <a:pt x="99" y="223"/>
                  <a:pt x="99" y="223"/>
                  <a:pt x="100" y="223"/>
                </a:cubicBezTo>
                <a:cubicBezTo>
                  <a:pt x="101" y="223"/>
                  <a:pt x="101" y="223"/>
                  <a:pt x="102" y="223"/>
                </a:cubicBezTo>
                <a:cubicBezTo>
                  <a:pt x="102" y="223"/>
                  <a:pt x="103" y="222"/>
                  <a:pt x="103" y="222"/>
                </a:cubicBezTo>
                <a:cubicBezTo>
                  <a:pt x="103" y="221"/>
                  <a:pt x="103" y="218"/>
                  <a:pt x="104" y="215"/>
                </a:cubicBezTo>
                <a:cubicBezTo>
                  <a:pt x="106" y="215"/>
                  <a:pt x="107" y="215"/>
                  <a:pt x="109" y="215"/>
                </a:cubicBezTo>
                <a:cubicBezTo>
                  <a:pt x="109" y="218"/>
                  <a:pt x="109" y="221"/>
                  <a:pt x="109" y="222"/>
                </a:cubicBezTo>
                <a:cubicBezTo>
                  <a:pt x="109" y="223"/>
                  <a:pt x="110" y="223"/>
                  <a:pt x="110" y="223"/>
                </a:cubicBezTo>
                <a:cubicBezTo>
                  <a:pt x="111" y="224"/>
                  <a:pt x="111" y="224"/>
                  <a:pt x="112" y="224"/>
                </a:cubicBezTo>
                <a:cubicBezTo>
                  <a:pt x="112" y="224"/>
                  <a:pt x="113" y="224"/>
                  <a:pt x="113" y="223"/>
                </a:cubicBezTo>
                <a:cubicBezTo>
                  <a:pt x="114" y="223"/>
                  <a:pt x="114" y="223"/>
                  <a:pt x="114" y="222"/>
                </a:cubicBezTo>
                <a:cubicBezTo>
                  <a:pt x="114" y="221"/>
                  <a:pt x="115" y="218"/>
                  <a:pt x="115" y="215"/>
                </a:cubicBezTo>
                <a:cubicBezTo>
                  <a:pt x="116" y="215"/>
                  <a:pt x="118" y="215"/>
                  <a:pt x="119" y="215"/>
                </a:cubicBezTo>
                <a:cubicBezTo>
                  <a:pt x="120" y="218"/>
                  <a:pt x="121" y="221"/>
                  <a:pt x="121" y="222"/>
                </a:cubicBezTo>
                <a:cubicBezTo>
                  <a:pt x="121" y="222"/>
                  <a:pt x="121" y="223"/>
                  <a:pt x="122" y="223"/>
                </a:cubicBezTo>
                <a:cubicBezTo>
                  <a:pt x="122" y="223"/>
                  <a:pt x="123" y="223"/>
                  <a:pt x="123" y="223"/>
                </a:cubicBezTo>
                <a:cubicBezTo>
                  <a:pt x="124" y="223"/>
                  <a:pt x="125" y="223"/>
                  <a:pt x="125" y="223"/>
                </a:cubicBezTo>
                <a:cubicBezTo>
                  <a:pt x="125" y="222"/>
                  <a:pt x="126" y="222"/>
                  <a:pt x="126" y="221"/>
                </a:cubicBezTo>
                <a:cubicBezTo>
                  <a:pt x="126" y="220"/>
                  <a:pt x="125" y="217"/>
                  <a:pt x="125" y="214"/>
                </a:cubicBezTo>
                <a:cubicBezTo>
                  <a:pt x="127" y="214"/>
                  <a:pt x="129" y="214"/>
                  <a:pt x="130" y="213"/>
                </a:cubicBezTo>
                <a:cubicBezTo>
                  <a:pt x="131" y="216"/>
                  <a:pt x="132" y="219"/>
                  <a:pt x="132" y="220"/>
                </a:cubicBezTo>
                <a:cubicBezTo>
                  <a:pt x="132" y="221"/>
                  <a:pt x="133" y="221"/>
                  <a:pt x="133" y="221"/>
                </a:cubicBezTo>
                <a:cubicBezTo>
                  <a:pt x="134" y="222"/>
                  <a:pt x="134" y="222"/>
                  <a:pt x="135" y="222"/>
                </a:cubicBezTo>
                <a:cubicBezTo>
                  <a:pt x="136" y="221"/>
                  <a:pt x="136" y="221"/>
                  <a:pt x="136" y="221"/>
                </a:cubicBezTo>
                <a:cubicBezTo>
                  <a:pt x="137" y="220"/>
                  <a:pt x="137" y="220"/>
                  <a:pt x="137" y="219"/>
                </a:cubicBezTo>
                <a:cubicBezTo>
                  <a:pt x="137" y="218"/>
                  <a:pt x="136" y="215"/>
                  <a:pt x="136" y="212"/>
                </a:cubicBezTo>
                <a:cubicBezTo>
                  <a:pt x="138" y="212"/>
                  <a:pt x="139" y="211"/>
                  <a:pt x="141" y="211"/>
                </a:cubicBezTo>
                <a:cubicBezTo>
                  <a:pt x="142" y="214"/>
                  <a:pt x="143" y="217"/>
                  <a:pt x="143" y="217"/>
                </a:cubicBezTo>
                <a:cubicBezTo>
                  <a:pt x="144" y="218"/>
                  <a:pt x="144" y="218"/>
                  <a:pt x="144" y="218"/>
                </a:cubicBezTo>
                <a:cubicBezTo>
                  <a:pt x="145" y="219"/>
                  <a:pt x="146" y="219"/>
                  <a:pt x="146" y="219"/>
                </a:cubicBezTo>
                <a:cubicBezTo>
                  <a:pt x="147" y="218"/>
                  <a:pt x="147" y="218"/>
                  <a:pt x="148" y="218"/>
                </a:cubicBezTo>
                <a:cubicBezTo>
                  <a:pt x="148" y="217"/>
                  <a:pt x="148" y="216"/>
                  <a:pt x="148" y="216"/>
                </a:cubicBezTo>
                <a:cubicBezTo>
                  <a:pt x="148" y="215"/>
                  <a:pt x="147" y="212"/>
                  <a:pt x="146" y="209"/>
                </a:cubicBezTo>
                <a:cubicBezTo>
                  <a:pt x="148" y="208"/>
                  <a:pt x="149" y="208"/>
                  <a:pt x="151" y="207"/>
                </a:cubicBezTo>
                <a:cubicBezTo>
                  <a:pt x="152" y="210"/>
                  <a:pt x="154" y="213"/>
                  <a:pt x="154" y="213"/>
                </a:cubicBezTo>
                <a:cubicBezTo>
                  <a:pt x="154" y="214"/>
                  <a:pt x="155" y="214"/>
                  <a:pt x="155" y="214"/>
                </a:cubicBezTo>
                <a:cubicBezTo>
                  <a:pt x="156" y="215"/>
                  <a:pt x="157" y="215"/>
                  <a:pt x="157" y="214"/>
                </a:cubicBezTo>
                <a:cubicBezTo>
                  <a:pt x="158" y="214"/>
                  <a:pt x="158" y="214"/>
                  <a:pt x="158" y="213"/>
                </a:cubicBezTo>
                <a:cubicBezTo>
                  <a:pt x="159" y="213"/>
                  <a:pt x="159" y="212"/>
                  <a:pt x="159" y="211"/>
                </a:cubicBezTo>
                <a:cubicBezTo>
                  <a:pt x="158" y="211"/>
                  <a:pt x="157" y="208"/>
                  <a:pt x="156" y="205"/>
                </a:cubicBezTo>
                <a:cubicBezTo>
                  <a:pt x="158" y="204"/>
                  <a:pt x="159" y="204"/>
                  <a:pt x="160" y="203"/>
                </a:cubicBezTo>
                <a:cubicBezTo>
                  <a:pt x="162" y="205"/>
                  <a:pt x="164" y="208"/>
                  <a:pt x="164" y="208"/>
                </a:cubicBezTo>
                <a:cubicBezTo>
                  <a:pt x="165" y="209"/>
                  <a:pt x="165" y="209"/>
                  <a:pt x="166" y="209"/>
                </a:cubicBezTo>
                <a:cubicBezTo>
                  <a:pt x="166" y="209"/>
                  <a:pt x="167" y="209"/>
                  <a:pt x="168" y="209"/>
                </a:cubicBezTo>
                <a:cubicBezTo>
                  <a:pt x="168" y="209"/>
                  <a:pt x="168" y="208"/>
                  <a:pt x="169" y="208"/>
                </a:cubicBezTo>
                <a:cubicBezTo>
                  <a:pt x="169" y="207"/>
                  <a:pt x="169" y="207"/>
                  <a:pt x="169" y="206"/>
                </a:cubicBezTo>
                <a:cubicBezTo>
                  <a:pt x="168" y="205"/>
                  <a:pt x="167" y="202"/>
                  <a:pt x="166" y="200"/>
                </a:cubicBezTo>
                <a:cubicBezTo>
                  <a:pt x="167" y="199"/>
                  <a:pt x="168" y="198"/>
                  <a:pt x="170" y="197"/>
                </a:cubicBezTo>
                <a:cubicBezTo>
                  <a:pt x="172" y="199"/>
                  <a:pt x="174" y="202"/>
                  <a:pt x="174" y="202"/>
                </a:cubicBezTo>
                <a:cubicBezTo>
                  <a:pt x="175" y="203"/>
                  <a:pt x="175" y="203"/>
                  <a:pt x="176" y="203"/>
                </a:cubicBezTo>
                <a:cubicBezTo>
                  <a:pt x="176" y="203"/>
                  <a:pt x="177" y="203"/>
                  <a:pt x="177" y="203"/>
                </a:cubicBezTo>
                <a:cubicBezTo>
                  <a:pt x="178" y="202"/>
                  <a:pt x="178" y="202"/>
                  <a:pt x="178" y="201"/>
                </a:cubicBezTo>
                <a:cubicBezTo>
                  <a:pt x="178" y="201"/>
                  <a:pt x="178" y="200"/>
                  <a:pt x="178" y="200"/>
                </a:cubicBezTo>
                <a:cubicBezTo>
                  <a:pt x="178" y="199"/>
                  <a:pt x="176" y="196"/>
                  <a:pt x="175" y="194"/>
                </a:cubicBezTo>
                <a:cubicBezTo>
                  <a:pt x="176" y="193"/>
                  <a:pt x="177" y="192"/>
                  <a:pt x="178" y="191"/>
                </a:cubicBezTo>
                <a:cubicBezTo>
                  <a:pt x="180" y="193"/>
                  <a:pt x="183" y="195"/>
                  <a:pt x="183" y="195"/>
                </a:cubicBezTo>
                <a:cubicBezTo>
                  <a:pt x="184" y="196"/>
                  <a:pt x="184" y="196"/>
                  <a:pt x="185" y="196"/>
                </a:cubicBezTo>
                <a:cubicBezTo>
                  <a:pt x="185" y="196"/>
                  <a:pt x="186" y="196"/>
                  <a:pt x="186" y="195"/>
                </a:cubicBezTo>
                <a:cubicBezTo>
                  <a:pt x="187" y="195"/>
                  <a:pt x="187" y="194"/>
                  <a:pt x="187" y="194"/>
                </a:cubicBezTo>
                <a:cubicBezTo>
                  <a:pt x="187" y="193"/>
                  <a:pt x="187" y="193"/>
                  <a:pt x="187" y="192"/>
                </a:cubicBezTo>
                <a:cubicBezTo>
                  <a:pt x="186" y="192"/>
                  <a:pt x="184" y="189"/>
                  <a:pt x="183" y="187"/>
                </a:cubicBezTo>
                <a:cubicBezTo>
                  <a:pt x="184" y="186"/>
                  <a:pt x="185" y="184"/>
                  <a:pt x="186" y="183"/>
                </a:cubicBezTo>
                <a:cubicBezTo>
                  <a:pt x="188" y="185"/>
                  <a:pt x="191" y="187"/>
                  <a:pt x="191" y="187"/>
                </a:cubicBezTo>
                <a:cubicBezTo>
                  <a:pt x="192" y="188"/>
                  <a:pt x="193" y="188"/>
                  <a:pt x="193" y="188"/>
                </a:cubicBezTo>
                <a:cubicBezTo>
                  <a:pt x="194" y="188"/>
                  <a:pt x="194" y="187"/>
                  <a:pt x="195" y="187"/>
                </a:cubicBezTo>
                <a:cubicBezTo>
                  <a:pt x="195" y="187"/>
                  <a:pt x="195" y="186"/>
                  <a:pt x="195" y="185"/>
                </a:cubicBezTo>
                <a:cubicBezTo>
                  <a:pt x="195" y="185"/>
                  <a:pt x="195" y="184"/>
                  <a:pt x="195" y="184"/>
                </a:cubicBezTo>
                <a:cubicBezTo>
                  <a:pt x="194" y="183"/>
                  <a:pt x="192" y="181"/>
                  <a:pt x="190" y="179"/>
                </a:cubicBezTo>
                <a:cubicBezTo>
                  <a:pt x="191" y="177"/>
                  <a:pt x="192" y="176"/>
                  <a:pt x="193" y="175"/>
                </a:cubicBezTo>
                <a:cubicBezTo>
                  <a:pt x="196" y="177"/>
                  <a:pt x="198" y="178"/>
                  <a:pt x="199" y="179"/>
                </a:cubicBezTo>
                <a:cubicBezTo>
                  <a:pt x="199" y="179"/>
                  <a:pt x="200" y="179"/>
                  <a:pt x="201" y="179"/>
                </a:cubicBezTo>
                <a:cubicBezTo>
                  <a:pt x="201" y="179"/>
                  <a:pt x="202" y="178"/>
                  <a:pt x="202" y="178"/>
                </a:cubicBezTo>
                <a:cubicBezTo>
                  <a:pt x="202" y="177"/>
                  <a:pt x="203" y="177"/>
                  <a:pt x="202" y="176"/>
                </a:cubicBezTo>
                <a:cubicBezTo>
                  <a:pt x="202" y="176"/>
                  <a:pt x="202" y="175"/>
                  <a:pt x="202" y="175"/>
                </a:cubicBezTo>
                <a:cubicBezTo>
                  <a:pt x="201" y="174"/>
                  <a:pt x="199" y="172"/>
                  <a:pt x="197" y="170"/>
                </a:cubicBezTo>
                <a:cubicBezTo>
                  <a:pt x="197" y="169"/>
                  <a:pt x="198" y="168"/>
                  <a:pt x="199" y="166"/>
                </a:cubicBezTo>
                <a:cubicBezTo>
                  <a:pt x="202" y="168"/>
                  <a:pt x="205" y="169"/>
                  <a:pt x="205" y="169"/>
                </a:cubicBezTo>
                <a:cubicBezTo>
                  <a:pt x="206" y="169"/>
                  <a:pt x="207" y="169"/>
                  <a:pt x="207" y="169"/>
                </a:cubicBezTo>
                <a:cubicBezTo>
                  <a:pt x="208" y="169"/>
                  <a:pt x="208" y="169"/>
                  <a:pt x="208" y="168"/>
                </a:cubicBezTo>
                <a:cubicBezTo>
                  <a:pt x="209" y="168"/>
                  <a:pt x="209" y="167"/>
                  <a:pt x="209" y="166"/>
                </a:cubicBezTo>
                <a:cubicBezTo>
                  <a:pt x="209" y="166"/>
                  <a:pt x="208" y="165"/>
                  <a:pt x="208" y="165"/>
                </a:cubicBezTo>
                <a:cubicBezTo>
                  <a:pt x="207" y="165"/>
                  <a:pt x="205" y="163"/>
                  <a:pt x="202" y="161"/>
                </a:cubicBezTo>
                <a:cubicBezTo>
                  <a:pt x="203" y="160"/>
                  <a:pt x="204" y="158"/>
                  <a:pt x="204" y="157"/>
                </a:cubicBezTo>
                <a:cubicBezTo>
                  <a:pt x="207" y="158"/>
                  <a:pt x="210" y="159"/>
                  <a:pt x="211" y="159"/>
                </a:cubicBezTo>
                <a:cubicBezTo>
                  <a:pt x="211" y="159"/>
                  <a:pt x="212" y="159"/>
                  <a:pt x="212" y="159"/>
                </a:cubicBezTo>
                <a:cubicBezTo>
                  <a:pt x="213" y="159"/>
                  <a:pt x="213" y="158"/>
                  <a:pt x="214" y="158"/>
                </a:cubicBezTo>
                <a:cubicBezTo>
                  <a:pt x="214" y="157"/>
                  <a:pt x="214" y="157"/>
                  <a:pt x="214" y="156"/>
                </a:cubicBezTo>
                <a:cubicBezTo>
                  <a:pt x="214" y="155"/>
                  <a:pt x="213" y="155"/>
                  <a:pt x="213" y="155"/>
                </a:cubicBezTo>
                <a:cubicBezTo>
                  <a:pt x="212" y="154"/>
                  <a:pt x="209" y="153"/>
                  <a:pt x="207" y="151"/>
                </a:cubicBezTo>
                <a:cubicBezTo>
                  <a:pt x="207" y="150"/>
                  <a:pt x="208" y="148"/>
                  <a:pt x="208" y="147"/>
                </a:cubicBezTo>
                <a:cubicBezTo>
                  <a:pt x="211" y="148"/>
                  <a:pt x="215" y="148"/>
                  <a:pt x="215" y="148"/>
                </a:cubicBezTo>
                <a:cubicBezTo>
                  <a:pt x="216" y="149"/>
                  <a:pt x="216" y="148"/>
                  <a:pt x="217" y="148"/>
                </a:cubicBezTo>
                <a:cubicBezTo>
                  <a:pt x="217" y="148"/>
                  <a:pt x="218" y="147"/>
                  <a:pt x="218" y="147"/>
                </a:cubicBezTo>
                <a:cubicBezTo>
                  <a:pt x="218" y="146"/>
                  <a:pt x="218" y="146"/>
                  <a:pt x="218" y="145"/>
                </a:cubicBezTo>
                <a:cubicBezTo>
                  <a:pt x="218" y="145"/>
                  <a:pt x="217" y="144"/>
                  <a:pt x="217" y="144"/>
                </a:cubicBezTo>
                <a:cubicBezTo>
                  <a:pt x="216" y="144"/>
                  <a:pt x="213" y="142"/>
                  <a:pt x="210" y="141"/>
                </a:cubicBezTo>
                <a:cubicBezTo>
                  <a:pt x="211" y="140"/>
                  <a:pt x="211" y="138"/>
                  <a:pt x="211" y="137"/>
                </a:cubicBezTo>
                <a:cubicBezTo>
                  <a:pt x="214" y="137"/>
                  <a:pt x="218" y="137"/>
                  <a:pt x="218" y="137"/>
                </a:cubicBezTo>
                <a:cubicBezTo>
                  <a:pt x="219" y="137"/>
                  <a:pt x="220" y="137"/>
                  <a:pt x="220" y="137"/>
                </a:cubicBezTo>
                <a:cubicBezTo>
                  <a:pt x="220" y="137"/>
                  <a:pt x="221" y="136"/>
                  <a:pt x="221" y="135"/>
                </a:cubicBezTo>
                <a:cubicBezTo>
                  <a:pt x="221" y="135"/>
                  <a:pt x="221" y="134"/>
                  <a:pt x="221" y="134"/>
                </a:cubicBezTo>
                <a:cubicBezTo>
                  <a:pt x="220" y="133"/>
                  <a:pt x="220" y="133"/>
                  <a:pt x="219" y="133"/>
                </a:cubicBezTo>
                <a:cubicBezTo>
                  <a:pt x="219" y="132"/>
                  <a:pt x="216" y="132"/>
                  <a:pt x="213" y="131"/>
                </a:cubicBezTo>
                <a:cubicBezTo>
                  <a:pt x="213" y="129"/>
                  <a:pt x="213" y="128"/>
                  <a:pt x="214" y="126"/>
                </a:cubicBezTo>
                <a:cubicBezTo>
                  <a:pt x="216" y="126"/>
                  <a:pt x="220" y="126"/>
                  <a:pt x="220" y="126"/>
                </a:cubicBezTo>
                <a:cubicBezTo>
                  <a:pt x="221" y="126"/>
                  <a:pt x="222" y="126"/>
                  <a:pt x="222" y="125"/>
                </a:cubicBezTo>
                <a:cubicBezTo>
                  <a:pt x="222" y="125"/>
                  <a:pt x="223" y="125"/>
                  <a:pt x="223" y="124"/>
                </a:cubicBezTo>
                <a:cubicBezTo>
                  <a:pt x="223" y="123"/>
                  <a:pt x="223" y="123"/>
                  <a:pt x="222" y="122"/>
                </a:cubicBezTo>
                <a:cubicBezTo>
                  <a:pt x="222" y="122"/>
                  <a:pt x="222" y="121"/>
                  <a:pt x="221" y="121"/>
                </a:cubicBezTo>
                <a:cubicBezTo>
                  <a:pt x="220" y="121"/>
                  <a:pt x="217" y="121"/>
                  <a:pt x="214" y="120"/>
                </a:cubicBezTo>
                <a:cubicBezTo>
                  <a:pt x="214" y="118"/>
                  <a:pt x="214" y="117"/>
                  <a:pt x="214" y="115"/>
                </a:cubicBezTo>
                <a:cubicBezTo>
                  <a:pt x="217" y="115"/>
                  <a:pt x="221" y="115"/>
                  <a:pt x="221" y="115"/>
                </a:cubicBezTo>
                <a:close/>
                <a:moveTo>
                  <a:pt x="112" y="201"/>
                </a:moveTo>
                <a:cubicBezTo>
                  <a:pt x="63" y="201"/>
                  <a:pt x="23" y="161"/>
                  <a:pt x="23" y="112"/>
                </a:cubicBezTo>
                <a:cubicBezTo>
                  <a:pt x="23" y="63"/>
                  <a:pt x="63" y="23"/>
                  <a:pt x="112" y="23"/>
                </a:cubicBezTo>
                <a:cubicBezTo>
                  <a:pt x="161" y="23"/>
                  <a:pt x="201" y="63"/>
                  <a:pt x="201" y="112"/>
                </a:cubicBezTo>
                <a:cubicBezTo>
                  <a:pt x="201" y="161"/>
                  <a:pt x="161" y="201"/>
                  <a:pt x="112" y="201"/>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0" name="Freeform 18"/>
          <p:cNvSpPr>
            <a:spLocks noEditPoints="1"/>
          </p:cNvSpPr>
          <p:nvPr/>
        </p:nvSpPr>
        <p:spPr bwMode="auto">
          <a:xfrm>
            <a:off x="769938" y="-19050"/>
            <a:ext cx="434975" cy="438150"/>
          </a:xfrm>
          <a:custGeom>
            <a:avLst/>
            <a:gdLst>
              <a:gd name="T0" fmla="*/ 121 w 123"/>
              <a:gd name="T1" fmla="*/ 60 h 124"/>
              <a:gd name="T2" fmla="*/ 122 w 123"/>
              <a:gd name="T3" fmla="*/ 51 h 124"/>
              <a:gd name="T4" fmla="*/ 118 w 123"/>
              <a:gd name="T5" fmla="*/ 44 h 124"/>
              <a:gd name="T6" fmla="*/ 111 w 123"/>
              <a:gd name="T7" fmla="*/ 41 h 124"/>
              <a:gd name="T8" fmla="*/ 114 w 123"/>
              <a:gd name="T9" fmla="*/ 30 h 124"/>
              <a:gd name="T10" fmla="*/ 109 w 123"/>
              <a:gd name="T11" fmla="*/ 24 h 124"/>
              <a:gd name="T12" fmla="*/ 98 w 123"/>
              <a:gd name="T13" fmla="*/ 23 h 124"/>
              <a:gd name="T14" fmla="*/ 98 w 123"/>
              <a:gd name="T15" fmla="*/ 15 h 124"/>
              <a:gd name="T16" fmla="*/ 92 w 123"/>
              <a:gd name="T17" fmla="*/ 9 h 124"/>
              <a:gd name="T18" fmla="*/ 84 w 123"/>
              <a:gd name="T19" fmla="*/ 6 h 124"/>
              <a:gd name="T20" fmla="*/ 77 w 123"/>
              <a:gd name="T21" fmla="*/ 11 h 124"/>
              <a:gd name="T22" fmla="*/ 71 w 123"/>
              <a:gd name="T23" fmla="*/ 1 h 124"/>
              <a:gd name="T24" fmla="*/ 63 w 123"/>
              <a:gd name="T25" fmla="*/ 1 h 124"/>
              <a:gd name="T26" fmla="*/ 55 w 123"/>
              <a:gd name="T27" fmla="*/ 9 h 124"/>
              <a:gd name="T28" fmla="*/ 49 w 123"/>
              <a:gd name="T29" fmla="*/ 3 h 124"/>
              <a:gd name="T30" fmla="*/ 40 w 123"/>
              <a:gd name="T31" fmla="*/ 4 h 124"/>
              <a:gd name="T32" fmla="*/ 33 w 123"/>
              <a:gd name="T33" fmla="*/ 9 h 124"/>
              <a:gd name="T34" fmla="*/ 32 w 123"/>
              <a:gd name="T35" fmla="*/ 17 h 124"/>
              <a:gd name="T36" fmla="*/ 21 w 123"/>
              <a:gd name="T37" fmla="*/ 16 h 124"/>
              <a:gd name="T38" fmla="*/ 15 w 123"/>
              <a:gd name="T39" fmla="*/ 22 h 124"/>
              <a:gd name="T40" fmla="*/ 16 w 123"/>
              <a:gd name="T41" fmla="*/ 33 h 124"/>
              <a:gd name="T42" fmla="*/ 9 w 123"/>
              <a:gd name="T43" fmla="*/ 34 h 124"/>
              <a:gd name="T44" fmla="*/ 3 w 123"/>
              <a:gd name="T45" fmla="*/ 41 h 124"/>
              <a:gd name="T46" fmla="*/ 3 w 123"/>
              <a:gd name="T47" fmla="*/ 49 h 124"/>
              <a:gd name="T48" fmla="*/ 8 w 123"/>
              <a:gd name="T49" fmla="*/ 55 h 124"/>
              <a:gd name="T50" fmla="*/ 0 w 123"/>
              <a:gd name="T51" fmla="*/ 63 h 124"/>
              <a:gd name="T52" fmla="*/ 1 w 123"/>
              <a:gd name="T53" fmla="*/ 71 h 124"/>
              <a:gd name="T54" fmla="*/ 10 w 123"/>
              <a:gd name="T55" fmla="*/ 78 h 124"/>
              <a:gd name="T56" fmla="*/ 6 w 123"/>
              <a:gd name="T57" fmla="*/ 85 h 124"/>
              <a:gd name="T58" fmla="*/ 8 w 123"/>
              <a:gd name="T59" fmla="*/ 93 h 124"/>
              <a:gd name="T60" fmla="*/ 14 w 123"/>
              <a:gd name="T61" fmla="*/ 99 h 124"/>
              <a:gd name="T62" fmla="*/ 22 w 123"/>
              <a:gd name="T63" fmla="*/ 99 h 124"/>
              <a:gd name="T64" fmla="*/ 23 w 123"/>
              <a:gd name="T65" fmla="*/ 110 h 124"/>
              <a:gd name="T66" fmla="*/ 30 w 123"/>
              <a:gd name="T67" fmla="*/ 114 h 124"/>
              <a:gd name="T68" fmla="*/ 41 w 123"/>
              <a:gd name="T69" fmla="*/ 112 h 124"/>
              <a:gd name="T70" fmla="*/ 43 w 123"/>
              <a:gd name="T71" fmla="*/ 119 h 124"/>
              <a:gd name="T72" fmla="*/ 51 w 123"/>
              <a:gd name="T73" fmla="*/ 123 h 124"/>
              <a:gd name="T74" fmla="*/ 59 w 123"/>
              <a:gd name="T75" fmla="*/ 122 h 124"/>
              <a:gd name="T76" fmla="*/ 64 w 123"/>
              <a:gd name="T77" fmla="*/ 116 h 124"/>
              <a:gd name="T78" fmla="*/ 73 w 123"/>
              <a:gd name="T79" fmla="*/ 122 h 124"/>
              <a:gd name="T80" fmla="*/ 81 w 123"/>
              <a:gd name="T81" fmla="*/ 120 h 124"/>
              <a:gd name="T82" fmla="*/ 86 w 123"/>
              <a:gd name="T83" fmla="*/ 110 h 124"/>
              <a:gd name="T84" fmla="*/ 93 w 123"/>
              <a:gd name="T85" fmla="*/ 113 h 124"/>
              <a:gd name="T86" fmla="*/ 101 w 123"/>
              <a:gd name="T87" fmla="*/ 109 h 124"/>
              <a:gd name="T88" fmla="*/ 106 w 123"/>
              <a:gd name="T89" fmla="*/ 102 h 124"/>
              <a:gd name="T90" fmla="*/ 104 w 123"/>
              <a:gd name="T91" fmla="*/ 94 h 124"/>
              <a:gd name="T92" fmla="*/ 115 w 123"/>
              <a:gd name="T93" fmla="*/ 91 h 124"/>
              <a:gd name="T94" fmla="*/ 118 w 123"/>
              <a:gd name="T95" fmla="*/ 84 h 124"/>
              <a:gd name="T96" fmla="*/ 114 w 123"/>
              <a:gd name="T97" fmla="*/ 74 h 124"/>
              <a:gd name="T98" fmla="*/ 121 w 123"/>
              <a:gd name="T99" fmla="*/ 70 h 124"/>
              <a:gd name="T100" fmla="*/ 61 w 123"/>
              <a:gd name="T101" fmla="*/ 111 h 124"/>
              <a:gd name="T102" fmla="*/ 45 w 123"/>
              <a:gd name="T103" fmla="*/ 108 h 124"/>
              <a:gd name="T104" fmla="*/ 31 w 123"/>
              <a:gd name="T105" fmla="*/ 10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4">
                <a:moveTo>
                  <a:pt x="121" y="64"/>
                </a:moveTo>
                <a:cubicBezTo>
                  <a:pt x="122" y="64"/>
                  <a:pt x="122" y="64"/>
                  <a:pt x="123" y="63"/>
                </a:cubicBezTo>
                <a:cubicBezTo>
                  <a:pt x="123" y="63"/>
                  <a:pt x="123" y="63"/>
                  <a:pt x="123" y="62"/>
                </a:cubicBezTo>
                <a:cubicBezTo>
                  <a:pt x="123" y="61"/>
                  <a:pt x="123" y="61"/>
                  <a:pt x="123" y="61"/>
                </a:cubicBezTo>
                <a:cubicBezTo>
                  <a:pt x="122" y="60"/>
                  <a:pt x="122" y="60"/>
                  <a:pt x="121" y="60"/>
                </a:cubicBezTo>
                <a:cubicBezTo>
                  <a:pt x="121" y="60"/>
                  <a:pt x="118" y="60"/>
                  <a:pt x="115" y="59"/>
                </a:cubicBezTo>
                <a:cubicBezTo>
                  <a:pt x="115" y="58"/>
                  <a:pt x="115" y="57"/>
                  <a:pt x="115" y="55"/>
                </a:cubicBezTo>
                <a:cubicBezTo>
                  <a:pt x="117" y="55"/>
                  <a:pt x="120" y="54"/>
                  <a:pt x="121" y="54"/>
                </a:cubicBezTo>
                <a:cubicBezTo>
                  <a:pt x="121" y="54"/>
                  <a:pt x="122" y="53"/>
                  <a:pt x="122" y="53"/>
                </a:cubicBezTo>
                <a:cubicBezTo>
                  <a:pt x="122" y="52"/>
                  <a:pt x="122" y="52"/>
                  <a:pt x="122" y="51"/>
                </a:cubicBezTo>
                <a:cubicBezTo>
                  <a:pt x="122" y="51"/>
                  <a:pt x="122" y="50"/>
                  <a:pt x="121" y="50"/>
                </a:cubicBezTo>
                <a:cubicBezTo>
                  <a:pt x="121" y="50"/>
                  <a:pt x="120" y="49"/>
                  <a:pt x="120" y="49"/>
                </a:cubicBezTo>
                <a:cubicBezTo>
                  <a:pt x="119" y="50"/>
                  <a:pt x="116" y="50"/>
                  <a:pt x="114" y="50"/>
                </a:cubicBezTo>
                <a:cubicBezTo>
                  <a:pt x="113" y="49"/>
                  <a:pt x="113" y="47"/>
                  <a:pt x="113" y="46"/>
                </a:cubicBezTo>
                <a:cubicBezTo>
                  <a:pt x="115" y="45"/>
                  <a:pt x="118" y="44"/>
                  <a:pt x="118" y="44"/>
                </a:cubicBezTo>
                <a:cubicBezTo>
                  <a:pt x="119" y="43"/>
                  <a:pt x="119" y="43"/>
                  <a:pt x="119" y="42"/>
                </a:cubicBezTo>
                <a:cubicBezTo>
                  <a:pt x="120" y="42"/>
                  <a:pt x="120" y="41"/>
                  <a:pt x="119" y="41"/>
                </a:cubicBezTo>
                <a:cubicBezTo>
                  <a:pt x="119" y="40"/>
                  <a:pt x="119" y="40"/>
                  <a:pt x="118" y="40"/>
                </a:cubicBezTo>
                <a:cubicBezTo>
                  <a:pt x="118" y="40"/>
                  <a:pt x="117" y="39"/>
                  <a:pt x="117" y="40"/>
                </a:cubicBezTo>
                <a:cubicBezTo>
                  <a:pt x="116" y="40"/>
                  <a:pt x="113" y="40"/>
                  <a:pt x="111" y="41"/>
                </a:cubicBezTo>
                <a:cubicBezTo>
                  <a:pt x="110" y="40"/>
                  <a:pt x="110" y="39"/>
                  <a:pt x="109" y="38"/>
                </a:cubicBezTo>
                <a:cubicBezTo>
                  <a:pt x="111" y="36"/>
                  <a:pt x="114" y="34"/>
                  <a:pt x="114" y="34"/>
                </a:cubicBezTo>
                <a:cubicBezTo>
                  <a:pt x="115" y="34"/>
                  <a:pt x="115" y="33"/>
                  <a:pt x="115" y="33"/>
                </a:cubicBezTo>
                <a:cubicBezTo>
                  <a:pt x="115" y="32"/>
                  <a:pt x="115" y="32"/>
                  <a:pt x="115" y="31"/>
                </a:cubicBezTo>
                <a:cubicBezTo>
                  <a:pt x="115" y="31"/>
                  <a:pt x="114" y="30"/>
                  <a:pt x="114" y="30"/>
                </a:cubicBezTo>
                <a:cubicBezTo>
                  <a:pt x="113" y="30"/>
                  <a:pt x="113" y="30"/>
                  <a:pt x="112" y="30"/>
                </a:cubicBezTo>
                <a:cubicBezTo>
                  <a:pt x="112" y="31"/>
                  <a:pt x="109" y="32"/>
                  <a:pt x="106" y="33"/>
                </a:cubicBezTo>
                <a:cubicBezTo>
                  <a:pt x="106" y="32"/>
                  <a:pt x="105" y="31"/>
                  <a:pt x="104" y="30"/>
                </a:cubicBezTo>
                <a:cubicBezTo>
                  <a:pt x="106" y="28"/>
                  <a:pt x="108" y="26"/>
                  <a:pt x="109" y="25"/>
                </a:cubicBezTo>
                <a:cubicBezTo>
                  <a:pt x="109" y="25"/>
                  <a:pt x="109" y="24"/>
                  <a:pt x="109" y="24"/>
                </a:cubicBezTo>
                <a:cubicBezTo>
                  <a:pt x="109" y="23"/>
                  <a:pt x="109" y="23"/>
                  <a:pt x="109" y="22"/>
                </a:cubicBezTo>
                <a:cubicBezTo>
                  <a:pt x="108" y="22"/>
                  <a:pt x="108" y="22"/>
                  <a:pt x="107" y="22"/>
                </a:cubicBezTo>
                <a:cubicBezTo>
                  <a:pt x="107" y="21"/>
                  <a:pt x="106" y="22"/>
                  <a:pt x="106" y="22"/>
                </a:cubicBezTo>
                <a:cubicBezTo>
                  <a:pt x="105" y="22"/>
                  <a:pt x="103" y="24"/>
                  <a:pt x="101" y="25"/>
                </a:cubicBezTo>
                <a:cubicBezTo>
                  <a:pt x="100" y="24"/>
                  <a:pt x="99" y="24"/>
                  <a:pt x="98" y="23"/>
                </a:cubicBezTo>
                <a:cubicBezTo>
                  <a:pt x="99" y="20"/>
                  <a:pt x="101" y="18"/>
                  <a:pt x="101" y="17"/>
                </a:cubicBezTo>
                <a:cubicBezTo>
                  <a:pt x="102" y="17"/>
                  <a:pt x="102" y="16"/>
                  <a:pt x="102" y="16"/>
                </a:cubicBezTo>
                <a:cubicBezTo>
                  <a:pt x="102" y="16"/>
                  <a:pt x="101" y="15"/>
                  <a:pt x="101" y="15"/>
                </a:cubicBezTo>
                <a:cubicBezTo>
                  <a:pt x="101" y="14"/>
                  <a:pt x="100" y="14"/>
                  <a:pt x="100" y="14"/>
                </a:cubicBezTo>
                <a:cubicBezTo>
                  <a:pt x="99" y="14"/>
                  <a:pt x="99" y="14"/>
                  <a:pt x="98" y="15"/>
                </a:cubicBezTo>
                <a:cubicBezTo>
                  <a:pt x="98" y="15"/>
                  <a:pt x="96" y="17"/>
                  <a:pt x="94" y="19"/>
                </a:cubicBezTo>
                <a:cubicBezTo>
                  <a:pt x="93" y="18"/>
                  <a:pt x="92" y="18"/>
                  <a:pt x="91" y="17"/>
                </a:cubicBezTo>
                <a:cubicBezTo>
                  <a:pt x="92" y="14"/>
                  <a:pt x="93" y="12"/>
                  <a:pt x="93" y="11"/>
                </a:cubicBezTo>
                <a:cubicBezTo>
                  <a:pt x="93" y="11"/>
                  <a:pt x="93" y="10"/>
                  <a:pt x="93" y="10"/>
                </a:cubicBezTo>
                <a:cubicBezTo>
                  <a:pt x="93" y="9"/>
                  <a:pt x="93" y="9"/>
                  <a:pt x="92" y="9"/>
                </a:cubicBezTo>
                <a:cubicBezTo>
                  <a:pt x="92" y="8"/>
                  <a:pt x="91" y="8"/>
                  <a:pt x="91" y="8"/>
                </a:cubicBezTo>
                <a:cubicBezTo>
                  <a:pt x="90" y="8"/>
                  <a:pt x="90" y="9"/>
                  <a:pt x="89" y="9"/>
                </a:cubicBezTo>
                <a:cubicBezTo>
                  <a:pt x="89" y="10"/>
                  <a:pt x="87" y="12"/>
                  <a:pt x="86" y="14"/>
                </a:cubicBezTo>
                <a:cubicBezTo>
                  <a:pt x="85" y="14"/>
                  <a:pt x="84" y="13"/>
                  <a:pt x="82" y="13"/>
                </a:cubicBezTo>
                <a:cubicBezTo>
                  <a:pt x="83" y="10"/>
                  <a:pt x="84" y="7"/>
                  <a:pt x="84" y="6"/>
                </a:cubicBezTo>
                <a:cubicBezTo>
                  <a:pt x="84" y="6"/>
                  <a:pt x="84" y="5"/>
                  <a:pt x="84" y="5"/>
                </a:cubicBezTo>
                <a:cubicBezTo>
                  <a:pt x="83" y="4"/>
                  <a:pt x="83" y="4"/>
                  <a:pt x="83" y="4"/>
                </a:cubicBezTo>
                <a:cubicBezTo>
                  <a:pt x="82" y="4"/>
                  <a:pt x="81" y="4"/>
                  <a:pt x="81" y="4"/>
                </a:cubicBezTo>
                <a:cubicBezTo>
                  <a:pt x="81" y="4"/>
                  <a:pt x="80" y="4"/>
                  <a:pt x="80" y="5"/>
                </a:cubicBezTo>
                <a:cubicBezTo>
                  <a:pt x="80" y="5"/>
                  <a:pt x="78" y="8"/>
                  <a:pt x="77" y="11"/>
                </a:cubicBezTo>
                <a:cubicBezTo>
                  <a:pt x="76" y="10"/>
                  <a:pt x="75" y="10"/>
                  <a:pt x="73" y="10"/>
                </a:cubicBezTo>
                <a:cubicBezTo>
                  <a:pt x="74" y="7"/>
                  <a:pt x="74" y="4"/>
                  <a:pt x="74" y="3"/>
                </a:cubicBezTo>
                <a:cubicBezTo>
                  <a:pt x="74" y="3"/>
                  <a:pt x="74" y="2"/>
                  <a:pt x="73" y="2"/>
                </a:cubicBezTo>
                <a:cubicBezTo>
                  <a:pt x="73" y="2"/>
                  <a:pt x="73" y="1"/>
                  <a:pt x="72" y="1"/>
                </a:cubicBezTo>
                <a:cubicBezTo>
                  <a:pt x="72" y="1"/>
                  <a:pt x="71" y="1"/>
                  <a:pt x="71" y="1"/>
                </a:cubicBezTo>
                <a:cubicBezTo>
                  <a:pt x="70" y="2"/>
                  <a:pt x="70" y="2"/>
                  <a:pt x="70" y="3"/>
                </a:cubicBezTo>
                <a:cubicBezTo>
                  <a:pt x="70" y="3"/>
                  <a:pt x="69" y="6"/>
                  <a:pt x="68" y="9"/>
                </a:cubicBezTo>
                <a:cubicBezTo>
                  <a:pt x="67" y="9"/>
                  <a:pt x="65" y="8"/>
                  <a:pt x="64" y="8"/>
                </a:cubicBezTo>
                <a:cubicBezTo>
                  <a:pt x="64" y="6"/>
                  <a:pt x="64" y="3"/>
                  <a:pt x="64" y="2"/>
                </a:cubicBezTo>
                <a:cubicBezTo>
                  <a:pt x="64" y="2"/>
                  <a:pt x="63" y="1"/>
                  <a:pt x="63" y="1"/>
                </a:cubicBezTo>
                <a:cubicBezTo>
                  <a:pt x="62" y="0"/>
                  <a:pt x="62" y="0"/>
                  <a:pt x="61" y="0"/>
                </a:cubicBezTo>
                <a:cubicBezTo>
                  <a:pt x="61" y="0"/>
                  <a:pt x="60" y="0"/>
                  <a:pt x="60" y="1"/>
                </a:cubicBezTo>
                <a:cubicBezTo>
                  <a:pt x="60" y="1"/>
                  <a:pt x="59" y="2"/>
                  <a:pt x="59" y="2"/>
                </a:cubicBezTo>
                <a:cubicBezTo>
                  <a:pt x="59" y="3"/>
                  <a:pt x="59" y="6"/>
                  <a:pt x="59" y="8"/>
                </a:cubicBezTo>
                <a:cubicBezTo>
                  <a:pt x="57" y="8"/>
                  <a:pt x="56" y="9"/>
                  <a:pt x="55" y="9"/>
                </a:cubicBezTo>
                <a:cubicBezTo>
                  <a:pt x="54" y="6"/>
                  <a:pt x="53" y="3"/>
                  <a:pt x="53" y="3"/>
                </a:cubicBezTo>
                <a:cubicBezTo>
                  <a:pt x="53" y="2"/>
                  <a:pt x="53" y="2"/>
                  <a:pt x="52" y="1"/>
                </a:cubicBezTo>
                <a:cubicBezTo>
                  <a:pt x="52" y="1"/>
                  <a:pt x="51" y="1"/>
                  <a:pt x="51" y="1"/>
                </a:cubicBezTo>
                <a:cubicBezTo>
                  <a:pt x="50" y="1"/>
                  <a:pt x="50" y="2"/>
                  <a:pt x="49" y="2"/>
                </a:cubicBezTo>
                <a:cubicBezTo>
                  <a:pt x="49" y="2"/>
                  <a:pt x="49" y="3"/>
                  <a:pt x="49" y="3"/>
                </a:cubicBezTo>
                <a:cubicBezTo>
                  <a:pt x="49" y="4"/>
                  <a:pt x="49" y="7"/>
                  <a:pt x="49" y="10"/>
                </a:cubicBezTo>
                <a:cubicBezTo>
                  <a:pt x="48" y="10"/>
                  <a:pt x="47" y="10"/>
                  <a:pt x="46" y="11"/>
                </a:cubicBezTo>
                <a:cubicBezTo>
                  <a:pt x="44" y="8"/>
                  <a:pt x="43" y="5"/>
                  <a:pt x="43" y="5"/>
                </a:cubicBezTo>
                <a:cubicBezTo>
                  <a:pt x="43" y="4"/>
                  <a:pt x="42" y="4"/>
                  <a:pt x="42" y="4"/>
                </a:cubicBezTo>
                <a:cubicBezTo>
                  <a:pt x="41" y="4"/>
                  <a:pt x="41" y="4"/>
                  <a:pt x="40" y="4"/>
                </a:cubicBezTo>
                <a:cubicBezTo>
                  <a:pt x="40" y="4"/>
                  <a:pt x="39" y="4"/>
                  <a:pt x="39" y="5"/>
                </a:cubicBezTo>
                <a:cubicBezTo>
                  <a:pt x="39" y="5"/>
                  <a:pt x="39" y="6"/>
                  <a:pt x="39" y="6"/>
                </a:cubicBezTo>
                <a:cubicBezTo>
                  <a:pt x="39" y="7"/>
                  <a:pt x="40" y="10"/>
                  <a:pt x="41" y="13"/>
                </a:cubicBezTo>
                <a:cubicBezTo>
                  <a:pt x="39" y="13"/>
                  <a:pt x="38" y="14"/>
                  <a:pt x="37" y="14"/>
                </a:cubicBezTo>
                <a:cubicBezTo>
                  <a:pt x="35" y="12"/>
                  <a:pt x="34" y="10"/>
                  <a:pt x="33" y="9"/>
                </a:cubicBezTo>
                <a:cubicBezTo>
                  <a:pt x="33" y="9"/>
                  <a:pt x="33" y="8"/>
                  <a:pt x="32" y="8"/>
                </a:cubicBezTo>
                <a:cubicBezTo>
                  <a:pt x="32" y="8"/>
                  <a:pt x="31" y="8"/>
                  <a:pt x="31" y="9"/>
                </a:cubicBezTo>
                <a:cubicBezTo>
                  <a:pt x="30" y="9"/>
                  <a:pt x="30" y="9"/>
                  <a:pt x="30" y="10"/>
                </a:cubicBezTo>
                <a:cubicBezTo>
                  <a:pt x="29" y="10"/>
                  <a:pt x="29" y="11"/>
                  <a:pt x="30" y="11"/>
                </a:cubicBezTo>
                <a:cubicBezTo>
                  <a:pt x="30" y="12"/>
                  <a:pt x="31" y="14"/>
                  <a:pt x="32" y="17"/>
                </a:cubicBezTo>
                <a:cubicBezTo>
                  <a:pt x="31" y="18"/>
                  <a:pt x="30" y="18"/>
                  <a:pt x="29" y="19"/>
                </a:cubicBezTo>
                <a:cubicBezTo>
                  <a:pt x="27" y="17"/>
                  <a:pt x="25" y="15"/>
                  <a:pt x="25" y="15"/>
                </a:cubicBezTo>
                <a:cubicBezTo>
                  <a:pt x="24" y="14"/>
                  <a:pt x="24" y="14"/>
                  <a:pt x="23" y="14"/>
                </a:cubicBezTo>
                <a:cubicBezTo>
                  <a:pt x="23" y="14"/>
                  <a:pt x="22" y="14"/>
                  <a:pt x="22" y="15"/>
                </a:cubicBezTo>
                <a:cubicBezTo>
                  <a:pt x="21" y="15"/>
                  <a:pt x="21" y="16"/>
                  <a:pt x="21" y="16"/>
                </a:cubicBezTo>
                <a:cubicBezTo>
                  <a:pt x="21" y="16"/>
                  <a:pt x="21" y="17"/>
                  <a:pt x="21" y="17"/>
                </a:cubicBezTo>
                <a:cubicBezTo>
                  <a:pt x="22" y="18"/>
                  <a:pt x="23" y="20"/>
                  <a:pt x="25" y="23"/>
                </a:cubicBezTo>
                <a:cubicBezTo>
                  <a:pt x="24" y="24"/>
                  <a:pt x="23" y="24"/>
                  <a:pt x="22" y="25"/>
                </a:cubicBezTo>
                <a:cubicBezTo>
                  <a:pt x="20" y="24"/>
                  <a:pt x="17" y="22"/>
                  <a:pt x="17" y="22"/>
                </a:cubicBezTo>
                <a:cubicBezTo>
                  <a:pt x="16" y="22"/>
                  <a:pt x="16" y="21"/>
                  <a:pt x="15" y="22"/>
                </a:cubicBezTo>
                <a:cubicBezTo>
                  <a:pt x="15" y="22"/>
                  <a:pt x="14" y="22"/>
                  <a:pt x="14" y="22"/>
                </a:cubicBezTo>
                <a:cubicBezTo>
                  <a:pt x="14" y="23"/>
                  <a:pt x="14" y="23"/>
                  <a:pt x="14" y="24"/>
                </a:cubicBezTo>
                <a:cubicBezTo>
                  <a:pt x="14" y="24"/>
                  <a:pt x="14" y="25"/>
                  <a:pt x="14" y="25"/>
                </a:cubicBezTo>
                <a:cubicBezTo>
                  <a:pt x="15" y="26"/>
                  <a:pt x="17" y="28"/>
                  <a:pt x="19" y="30"/>
                </a:cubicBezTo>
                <a:cubicBezTo>
                  <a:pt x="18" y="31"/>
                  <a:pt x="17" y="32"/>
                  <a:pt x="16" y="33"/>
                </a:cubicBezTo>
                <a:cubicBezTo>
                  <a:pt x="14" y="32"/>
                  <a:pt x="11" y="31"/>
                  <a:pt x="11" y="30"/>
                </a:cubicBezTo>
                <a:cubicBezTo>
                  <a:pt x="10" y="30"/>
                  <a:pt x="10" y="30"/>
                  <a:pt x="9" y="30"/>
                </a:cubicBezTo>
                <a:cubicBezTo>
                  <a:pt x="9" y="30"/>
                  <a:pt x="8" y="31"/>
                  <a:pt x="8" y="31"/>
                </a:cubicBezTo>
                <a:cubicBezTo>
                  <a:pt x="8" y="32"/>
                  <a:pt x="8" y="32"/>
                  <a:pt x="8" y="33"/>
                </a:cubicBezTo>
                <a:cubicBezTo>
                  <a:pt x="8" y="33"/>
                  <a:pt x="8" y="34"/>
                  <a:pt x="9" y="34"/>
                </a:cubicBezTo>
                <a:cubicBezTo>
                  <a:pt x="9" y="34"/>
                  <a:pt x="11" y="36"/>
                  <a:pt x="14" y="38"/>
                </a:cubicBezTo>
                <a:cubicBezTo>
                  <a:pt x="13" y="39"/>
                  <a:pt x="12" y="40"/>
                  <a:pt x="12" y="41"/>
                </a:cubicBezTo>
                <a:cubicBezTo>
                  <a:pt x="9" y="40"/>
                  <a:pt x="6" y="40"/>
                  <a:pt x="6" y="40"/>
                </a:cubicBezTo>
                <a:cubicBezTo>
                  <a:pt x="5" y="39"/>
                  <a:pt x="5" y="40"/>
                  <a:pt x="4" y="40"/>
                </a:cubicBezTo>
                <a:cubicBezTo>
                  <a:pt x="4" y="40"/>
                  <a:pt x="4" y="40"/>
                  <a:pt x="3" y="41"/>
                </a:cubicBezTo>
                <a:cubicBezTo>
                  <a:pt x="3" y="41"/>
                  <a:pt x="3" y="42"/>
                  <a:pt x="3" y="42"/>
                </a:cubicBezTo>
                <a:cubicBezTo>
                  <a:pt x="4" y="43"/>
                  <a:pt x="4" y="43"/>
                  <a:pt x="4" y="44"/>
                </a:cubicBezTo>
                <a:cubicBezTo>
                  <a:pt x="5" y="44"/>
                  <a:pt x="8" y="45"/>
                  <a:pt x="10" y="46"/>
                </a:cubicBezTo>
                <a:cubicBezTo>
                  <a:pt x="10" y="47"/>
                  <a:pt x="9" y="49"/>
                  <a:pt x="9" y="50"/>
                </a:cubicBezTo>
                <a:cubicBezTo>
                  <a:pt x="6" y="50"/>
                  <a:pt x="3" y="50"/>
                  <a:pt x="3" y="49"/>
                </a:cubicBezTo>
                <a:cubicBezTo>
                  <a:pt x="2" y="49"/>
                  <a:pt x="2" y="50"/>
                  <a:pt x="1" y="50"/>
                </a:cubicBezTo>
                <a:cubicBezTo>
                  <a:pt x="1" y="50"/>
                  <a:pt x="1" y="51"/>
                  <a:pt x="1" y="51"/>
                </a:cubicBezTo>
                <a:cubicBezTo>
                  <a:pt x="1" y="52"/>
                  <a:pt x="1" y="52"/>
                  <a:pt x="1" y="53"/>
                </a:cubicBezTo>
                <a:cubicBezTo>
                  <a:pt x="1" y="53"/>
                  <a:pt x="2" y="54"/>
                  <a:pt x="2" y="54"/>
                </a:cubicBezTo>
                <a:cubicBezTo>
                  <a:pt x="3" y="54"/>
                  <a:pt x="6" y="55"/>
                  <a:pt x="8" y="55"/>
                </a:cubicBezTo>
                <a:cubicBezTo>
                  <a:pt x="8" y="57"/>
                  <a:pt x="8" y="58"/>
                  <a:pt x="8" y="59"/>
                </a:cubicBezTo>
                <a:cubicBezTo>
                  <a:pt x="5" y="60"/>
                  <a:pt x="2" y="60"/>
                  <a:pt x="2" y="60"/>
                </a:cubicBezTo>
                <a:cubicBezTo>
                  <a:pt x="1" y="60"/>
                  <a:pt x="1" y="60"/>
                  <a:pt x="0" y="61"/>
                </a:cubicBezTo>
                <a:cubicBezTo>
                  <a:pt x="0" y="61"/>
                  <a:pt x="0" y="61"/>
                  <a:pt x="0" y="62"/>
                </a:cubicBezTo>
                <a:cubicBezTo>
                  <a:pt x="0" y="63"/>
                  <a:pt x="0" y="63"/>
                  <a:pt x="0" y="63"/>
                </a:cubicBezTo>
                <a:cubicBezTo>
                  <a:pt x="1" y="64"/>
                  <a:pt x="1" y="64"/>
                  <a:pt x="2" y="64"/>
                </a:cubicBezTo>
                <a:cubicBezTo>
                  <a:pt x="2" y="64"/>
                  <a:pt x="5" y="64"/>
                  <a:pt x="8" y="65"/>
                </a:cubicBezTo>
                <a:cubicBezTo>
                  <a:pt x="8" y="66"/>
                  <a:pt x="8" y="67"/>
                  <a:pt x="8" y="69"/>
                </a:cubicBezTo>
                <a:cubicBezTo>
                  <a:pt x="6" y="69"/>
                  <a:pt x="3" y="70"/>
                  <a:pt x="2" y="70"/>
                </a:cubicBezTo>
                <a:cubicBezTo>
                  <a:pt x="2" y="71"/>
                  <a:pt x="1" y="71"/>
                  <a:pt x="1" y="71"/>
                </a:cubicBezTo>
                <a:cubicBezTo>
                  <a:pt x="1" y="72"/>
                  <a:pt x="1" y="72"/>
                  <a:pt x="1" y="73"/>
                </a:cubicBezTo>
                <a:cubicBezTo>
                  <a:pt x="1" y="73"/>
                  <a:pt x="1" y="74"/>
                  <a:pt x="1" y="74"/>
                </a:cubicBezTo>
                <a:cubicBezTo>
                  <a:pt x="2" y="74"/>
                  <a:pt x="2" y="75"/>
                  <a:pt x="3" y="75"/>
                </a:cubicBezTo>
                <a:cubicBezTo>
                  <a:pt x="3" y="75"/>
                  <a:pt x="6" y="74"/>
                  <a:pt x="9" y="74"/>
                </a:cubicBezTo>
                <a:cubicBezTo>
                  <a:pt x="9" y="75"/>
                  <a:pt x="10" y="77"/>
                  <a:pt x="10" y="78"/>
                </a:cubicBezTo>
                <a:cubicBezTo>
                  <a:pt x="8" y="79"/>
                  <a:pt x="5" y="80"/>
                  <a:pt x="4" y="81"/>
                </a:cubicBezTo>
                <a:cubicBezTo>
                  <a:pt x="4" y="81"/>
                  <a:pt x="4" y="81"/>
                  <a:pt x="3" y="82"/>
                </a:cubicBezTo>
                <a:cubicBezTo>
                  <a:pt x="3" y="82"/>
                  <a:pt x="3" y="83"/>
                  <a:pt x="3" y="83"/>
                </a:cubicBezTo>
                <a:cubicBezTo>
                  <a:pt x="4" y="84"/>
                  <a:pt x="4" y="84"/>
                  <a:pt x="4" y="84"/>
                </a:cubicBezTo>
                <a:cubicBezTo>
                  <a:pt x="5" y="85"/>
                  <a:pt x="5" y="85"/>
                  <a:pt x="6" y="85"/>
                </a:cubicBezTo>
                <a:cubicBezTo>
                  <a:pt x="6" y="84"/>
                  <a:pt x="9" y="84"/>
                  <a:pt x="12" y="83"/>
                </a:cubicBezTo>
                <a:cubicBezTo>
                  <a:pt x="12" y="84"/>
                  <a:pt x="13" y="85"/>
                  <a:pt x="14" y="87"/>
                </a:cubicBezTo>
                <a:cubicBezTo>
                  <a:pt x="11" y="88"/>
                  <a:pt x="9" y="90"/>
                  <a:pt x="9" y="90"/>
                </a:cubicBezTo>
                <a:cubicBezTo>
                  <a:pt x="8" y="90"/>
                  <a:pt x="8" y="91"/>
                  <a:pt x="8" y="91"/>
                </a:cubicBezTo>
                <a:cubicBezTo>
                  <a:pt x="8" y="92"/>
                  <a:pt x="8" y="92"/>
                  <a:pt x="8" y="93"/>
                </a:cubicBezTo>
                <a:cubicBezTo>
                  <a:pt x="8" y="93"/>
                  <a:pt x="9" y="94"/>
                  <a:pt x="9" y="94"/>
                </a:cubicBezTo>
                <a:cubicBezTo>
                  <a:pt x="10" y="94"/>
                  <a:pt x="10" y="94"/>
                  <a:pt x="11" y="94"/>
                </a:cubicBezTo>
                <a:cubicBezTo>
                  <a:pt x="11" y="94"/>
                  <a:pt x="14" y="92"/>
                  <a:pt x="16" y="91"/>
                </a:cubicBezTo>
                <a:cubicBezTo>
                  <a:pt x="17" y="92"/>
                  <a:pt x="18" y="93"/>
                  <a:pt x="19" y="94"/>
                </a:cubicBezTo>
                <a:cubicBezTo>
                  <a:pt x="17" y="96"/>
                  <a:pt x="15" y="99"/>
                  <a:pt x="14" y="99"/>
                </a:cubicBezTo>
                <a:cubicBezTo>
                  <a:pt x="14" y="99"/>
                  <a:pt x="14" y="100"/>
                  <a:pt x="14" y="100"/>
                </a:cubicBezTo>
                <a:cubicBezTo>
                  <a:pt x="14" y="101"/>
                  <a:pt x="14" y="101"/>
                  <a:pt x="14" y="102"/>
                </a:cubicBezTo>
                <a:cubicBezTo>
                  <a:pt x="14" y="102"/>
                  <a:pt x="15" y="102"/>
                  <a:pt x="15" y="103"/>
                </a:cubicBezTo>
                <a:cubicBezTo>
                  <a:pt x="16" y="103"/>
                  <a:pt x="16" y="103"/>
                  <a:pt x="17" y="102"/>
                </a:cubicBezTo>
                <a:cubicBezTo>
                  <a:pt x="17" y="102"/>
                  <a:pt x="20" y="100"/>
                  <a:pt x="22" y="99"/>
                </a:cubicBezTo>
                <a:cubicBezTo>
                  <a:pt x="23" y="100"/>
                  <a:pt x="24" y="100"/>
                  <a:pt x="25" y="101"/>
                </a:cubicBezTo>
                <a:cubicBezTo>
                  <a:pt x="23" y="104"/>
                  <a:pt x="22" y="106"/>
                  <a:pt x="21" y="107"/>
                </a:cubicBezTo>
                <a:cubicBezTo>
                  <a:pt x="21" y="107"/>
                  <a:pt x="21" y="108"/>
                  <a:pt x="21" y="108"/>
                </a:cubicBezTo>
                <a:cubicBezTo>
                  <a:pt x="21" y="109"/>
                  <a:pt x="21" y="109"/>
                  <a:pt x="22" y="109"/>
                </a:cubicBezTo>
                <a:cubicBezTo>
                  <a:pt x="22" y="110"/>
                  <a:pt x="23" y="110"/>
                  <a:pt x="23" y="110"/>
                </a:cubicBezTo>
                <a:cubicBezTo>
                  <a:pt x="24" y="110"/>
                  <a:pt x="24" y="110"/>
                  <a:pt x="25" y="109"/>
                </a:cubicBezTo>
                <a:cubicBezTo>
                  <a:pt x="25" y="109"/>
                  <a:pt x="27" y="107"/>
                  <a:pt x="29" y="105"/>
                </a:cubicBezTo>
                <a:cubicBezTo>
                  <a:pt x="30" y="106"/>
                  <a:pt x="31" y="106"/>
                  <a:pt x="32" y="107"/>
                </a:cubicBezTo>
                <a:cubicBezTo>
                  <a:pt x="31" y="110"/>
                  <a:pt x="30" y="112"/>
                  <a:pt x="30" y="113"/>
                </a:cubicBezTo>
                <a:cubicBezTo>
                  <a:pt x="29" y="113"/>
                  <a:pt x="29" y="114"/>
                  <a:pt x="30" y="114"/>
                </a:cubicBezTo>
                <a:cubicBezTo>
                  <a:pt x="30" y="115"/>
                  <a:pt x="30" y="115"/>
                  <a:pt x="31" y="116"/>
                </a:cubicBezTo>
                <a:cubicBezTo>
                  <a:pt x="31" y="116"/>
                  <a:pt x="32" y="116"/>
                  <a:pt x="32" y="116"/>
                </a:cubicBezTo>
                <a:cubicBezTo>
                  <a:pt x="33" y="116"/>
                  <a:pt x="33" y="115"/>
                  <a:pt x="33" y="115"/>
                </a:cubicBezTo>
                <a:cubicBezTo>
                  <a:pt x="34" y="115"/>
                  <a:pt x="35" y="112"/>
                  <a:pt x="37" y="110"/>
                </a:cubicBezTo>
                <a:cubicBezTo>
                  <a:pt x="38" y="111"/>
                  <a:pt x="39" y="111"/>
                  <a:pt x="41" y="112"/>
                </a:cubicBezTo>
                <a:cubicBezTo>
                  <a:pt x="40" y="114"/>
                  <a:pt x="39" y="117"/>
                  <a:pt x="39" y="118"/>
                </a:cubicBezTo>
                <a:cubicBezTo>
                  <a:pt x="39" y="118"/>
                  <a:pt x="39" y="119"/>
                  <a:pt x="39" y="119"/>
                </a:cubicBezTo>
                <a:cubicBezTo>
                  <a:pt x="39" y="120"/>
                  <a:pt x="40" y="120"/>
                  <a:pt x="40" y="120"/>
                </a:cubicBezTo>
                <a:cubicBezTo>
                  <a:pt x="41" y="120"/>
                  <a:pt x="41" y="120"/>
                  <a:pt x="42" y="120"/>
                </a:cubicBezTo>
                <a:cubicBezTo>
                  <a:pt x="42" y="120"/>
                  <a:pt x="43" y="120"/>
                  <a:pt x="43" y="119"/>
                </a:cubicBezTo>
                <a:cubicBezTo>
                  <a:pt x="43" y="119"/>
                  <a:pt x="44" y="116"/>
                  <a:pt x="46" y="113"/>
                </a:cubicBezTo>
                <a:cubicBezTo>
                  <a:pt x="47" y="114"/>
                  <a:pt x="48" y="114"/>
                  <a:pt x="49" y="114"/>
                </a:cubicBezTo>
                <a:cubicBezTo>
                  <a:pt x="49" y="117"/>
                  <a:pt x="49" y="120"/>
                  <a:pt x="49" y="121"/>
                </a:cubicBezTo>
                <a:cubicBezTo>
                  <a:pt x="49" y="121"/>
                  <a:pt x="49" y="122"/>
                  <a:pt x="49" y="122"/>
                </a:cubicBezTo>
                <a:cubicBezTo>
                  <a:pt x="50" y="123"/>
                  <a:pt x="50" y="123"/>
                  <a:pt x="51" y="123"/>
                </a:cubicBezTo>
                <a:cubicBezTo>
                  <a:pt x="51" y="123"/>
                  <a:pt x="52" y="123"/>
                  <a:pt x="52" y="123"/>
                </a:cubicBezTo>
                <a:cubicBezTo>
                  <a:pt x="53" y="122"/>
                  <a:pt x="53" y="122"/>
                  <a:pt x="53" y="121"/>
                </a:cubicBezTo>
                <a:cubicBezTo>
                  <a:pt x="53" y="121"/>
                  <a:pt x="54" y="118"/>
                  <a:pt x="55" y="115"/>
                </a:cubicBezTo>
                <a:cubicBezTo>
                  <a:pt x="56" y="116"/>
                  <a:pt x="57" y="116"/>
                  <a:pt x="59" y="116"/>
                </a:cubicBezTo>
                <a:cubicBezTo>
                  <a:pt x="59" y="118"/>
                  <a:pt x="59" y="121"/>
                  <a:pt x="59" y="122"/>
                </a:cubicBezTo>
                <a:cubicBezTo>
                  <a:pt x="59" y="123"/>
                  <a:pt x="60" y="123"/>
                  <a:pt x="60" y="123"/>
                </a:cubicBezTo>
                <a:cubicBezTo>
                  <a:pt x="60" y="124"/>
                  <a:pt x="61" y="124"/>
                  <a:pt x="61" y="124"/>
                </a:cubicBezTo>
                <a:cubicBezTo>
                  <a:pt x="62" y="124"/>
                  <a:pt x="62" y="124"/>
                  <a:pt x="63" y="123"/>
                </a:cubicBezTo>
                <a:cubicBezTo>
                  <a:pt x="63" y="123"/>
                  <a:pt x="64" y="123"/>
                  <a:pt x="64" y="122"/>
                </a:cubicBezTo>
                <a:cubicBezTo>
                  <a:pt x="64" y="121"/>
                  <a:pt x="64" y="118"/>
                  <a:pt x="64" y="116"/>
                </a:cubicBezTo>
                <a:cubicBezTo>
                  <a:pt x="65" y="116"/>
                  <a:pt x="67" y="116"/>
                  <a:pt x="68" y="115"/>
                </a:cubicBezTo>
                <a:cubicBezTo>
                  <a:pt x="69" y="118"/>
                  <a:pt x="70" y="121"/>
                  <a:pt x="70" y="121"/>
                </a:cubicBezTo>
                <a:cubicBezTo>
                  <a:pt x="70" y="122"/>
                  <a:pt x="70" y="122"/>
                  <a:pt x="71" y="123"/>
                </a:cubicBezTo>
                <a:cubicBezTo>
                  <a:pt x="71" y="123"/>
                  <a:pt x="72" y="123"/>
                  <a:pt x="72" y="123"/>
                </a:cubicBezTo>
                <a:cubicBezTo>
                  <a:pt x="73" y="123"/>
                  <a:pt x="73" y="123"/>
                  <a:pt x="73" y="122"/>
                </a:cubicBezTo>
                <a:cubicBezTo>
                  <a:pt x="74" y="122"/>
                  <a:pt x="74" y="121"/>
                  <a:pt x="74" y="121"/>
                </a:cubicBezTo>
                <a:cubicBezTo>
                  <a:pt x="74" y="120"/>
                  <a:pt x="74" y="117"/>
                  <a:pt x="73" y="114"/>
                </a:cubicBezTo>
                <a:cubicBezTo>
                  <a:pt x="75" y="114"/>
                  <a:pt x="76" y="114"/>
                  <a:pt x="77" y="113"/>
                </a:cubicBezTo>
                <a:cubicBezTo>
                  <a:pt x="78" y="116"/>
                  <a:pt x="80" y="119"/>
                  <a:pt x="80" y="119"/>
                </a:cubicBezTo>
                <a:cubicBezTo>
                  <a:pt x="80" y="120"/>
                  <a:pt x="81" y="120"/>
                  <a:pt x="81" y="120"/>
                </a:cubicBezTo>
                <a:cubicBezTo>
                  <a:pt x="81" y="120"/>
                  <a:pt x="82" y="120"/>
                  <a:pt x="83" y="120"/>
                </a:cubicBezTo>
                <a:cubicBezTo>
                  <a:pt x="83" y="120"/>
                  <a:pt x="83" y="120"/>
                  <a:pt x="84" y="119"/>
                </a:cubicBezTo>
                <a:cubicBezTo>
                  <a:pt x="84" y="119"/>
                  <a:pt x="84" y="118"/>
                  <a:pt x="84" y="118"/>
                </a:cubicBezTo>
                <a:cubicBezTo>
                  <a:pt x="84" y="117"/>
                  <a:pt x="83" y="114"/>
                  <a:pt x="82" y="112"/>
                </a:cubicBezTo>
                <a:cubicBezTo>
                  <a:pt x="84" y="111"/>
                  <a:pt x="85" y="111"/>
                  <a:pt x="86" y="110"/>
                </a:cubicBezTo>
                <a:cubicBezTo>
                  <a:pt x="87" y="112"/>
                  <a:pt x="89" y="115"/>
                  <a:pt x="89" y="115"/>
                </a:cubicBezTo>
                <a:cubicBezTo>
                  <a:pt x="90" y="115"/>
                  <a:pt x="90" y="116"/>
                  <a:pt x="91" y="116"/>
                </a:cubicBezTo>
                <a:cubicBezTo>
                  <a:pt x="91" y="116"/>
                  <a:pt x="92" y="116"/>
                  <a:pt x="92" y="116"/>
                </a:cubicBezTo>
                <a:cubicBezTo>
                  <a:pt x="93" y="115"/>
                  <a:pt x="93" y="115"/>
                  <a:pt x="93" y="114"/>
                </a:cubicBezTo>
                <a:cubicBezTo>
                  <a:pt x="93" y="114"/>
                  <a:pt x="93" y="113"/>
                  <a:pt x="93" y="113"/>
                </a:cubicBezTo>
                <a:cubicBezTo>
                  <a:pt x="93" y="112"/>
                  <a:pt x="92" y="110"/>
                  <a:pt x="91" y="107"/>
                </a:cubicBezTo>
                <a:cubicBezTo>
                  <a:pt x="92" y="106"/>
                  <a:pt x="93" y="106"/>
                  <a:pt x="94" y="105"/>
                </a:cubicBezTo>
                <a:cubicBezTo>
                  <a:pt x="96" y="107"/>
                  <a:pt x="98" y="109"/>
                  <a:pt x="98" y="109"/>
                </a:cubicBezTo>
                <a:cubicBezTo>
                  <a:pt x="99" y="110"/>
                  <a:pt x="99" y="110"/>
                  <a:pt x="100" y="110"/>
                </a:cubicBezTo>
                <a:cubicBezTo>
                  <a:pt x="100" y="110"/>
                  <a:pt x="101" y="110"/>
                  <a:pt x="101" y="109"/>
                </a:cubicBezTo>
                <a:cubicBezTo>
                  <a:pt x="101" y="109"/>
                  <a:pt x="102" y="109"/>
                  <a:pt x="102" y="108"/>
                </a:cubicBezTo>
                <a:cubicBezTo>
                  <a:pt x="102" y="108"/>
                  <a:pt x="102" y="107"/>
                  <a:pt x="101" y="107"/>
                </a:cubicBezTo>
                <a:cubicBezTo>
                  <a:pt x="101" y="106"/>
                  <a:pt x="99" y="104"/>
                  <a:pt x="98" y="101"/>
                </a:cubicBezTo>
                <a:cubicBezTo>
                  <a:pt x="99" y="100"/>
                  <a:pt x="100" y="100"/>
                  <a:pt x="101" y="99"/>
                </a:cubicBezTo>
                <a:cubicBezTo>
                  <a:pt x="103" y="100"/>
                  <a:pt x="105" y="102"/>
                  <a:pt x="106" y="102"/>
                </a:cubicBezTo>
                <a:cubicBezTo>
                  <a:pt x="106" y="103"/>
                  <a:pt x="107" y="103"/>
                  <a:pt x="107" y="103"/>
                </a:cubicBezTo>
                <a:cubicBezTo>
                  <a:pt x="108" y="102"/>
                  <a:pt x="108" y="102"/>
                  <a:pt x="109" y="102"/>
                </a:cubicBezTo>
                <a:cubicBezTo>
                  <a:pt x="109" y="101"/>
                  <a:pt x="109" y="101"/>
                  <a:pt x="109" y="100"/>
                </a:cubicBezTo>
                <a:cubicBezTo>
                  <a:pt x="109" y="100"/>
                  <a:pt x="109" y="99"/>
                  <a:pt x="109" y="99"/>
                </a:cubicBezTo>
                <a:cubicBezTo>
                  <a:pt x="108" y="99"/>
                  <a:pt x="106" y="96"/>
                  <a:pt x="104" y="94"/>
                </a:cubicBezTo>
                <a:cubicBezTo>
                  <a:pt x="105" y="93"/>
                  <a:pt x="106" y="92"/>
                  <a:pt x="106" y="91"/>
                </a:cubicBezTo>
                <a:cubicBezTo>
                  <a:pt x="109" y="92"/>
                  <a:pt x="112" y="94"/>
                  <a:pt x="112" y="94"/>
                </a:cubicBezTo>
                <a:cubicBezTo>
                  <a:pt x="113" y="94"/>
                  <a:pt x="113" y="94"/>
                  <a:pt x="114" y="94"/>
                </a:cubicBezTo>
                <a:cubicBezTo>
                  <a:pt x="114" y="94"/>
                  <a:pt x="115" y="93"/>
                  <a:pt x="115" y="93"/>
                </a:cubicBezTo>
                <a:cubicBezTo>
                  <a:pt x="115" y="92"/>
                  <a:pt x="115" y="92"/>
                  <a:pt x="115" y="91"/>
                </a:cubicBezTo>
                <a:cubicBezTo>
                  <a:pt x="115" y="91"/>
                  <a:pt x="115" y="91"/>
                  <a:pt x="114" y="90"/>
                </a:cubicBezTo>
                <a:cubicBezTo>
                  <a:pt x="114" y="90"/>
                  <a:pt x="111" y="88"/>
                  <a:pt x="109" y="87"/>
                </a:cubicBezTo>
                <a:cubicBezTo>
                  <a:pt x="110" y="85"/>
                  <a:pt x="110" y="84"/>
                  <a:pt x="111" y="83"/>
                </a:cubicBezTo>
                <a:cubicBezTo>
                  <a:pt x="113" y="84"/>
                  <a:pt x="116" y="84"/>
                  <a:pt x="117" y="85"/>
                </a:cubicBezTo>
                <a:cubicBezTo>
                  <a:pt x="117" y="85"/>
                  <a:pt x="118" y="85"/>
                  <a:pt x="118" y="84"/>
                </a:cubicBezTo>
                <a:cubicBezTo>
                  <a:pt x="119" y="84"/>
                  <a:pt x="119" y="84"/>
                  <a:pt x="119" y="83"/>
                </a:cubicBezTo>
                <a:cubicBezTo>
                  <a:pt x="120" y="83"/>
                  <a:pt x="120" y="82"/>
                  <a:pt x="119" y="82"/>
                </a:cubicBezTo>
                <a:cubicBezTo>
                  <a:pt x="119" y="81"/>
                  <a:pt x="119" y="81"/>
                  <a:pt x="118" y="81"/>
                </a:cubicBezTo>
                <a:cubicBezTo>
                  <a:pt x="118" y="80"/>
                  <a:pt x="115" y="79"/>
                  <a:pt x="113" y="78"/>
                </a:cubicBezTo>
                <a:cubicBezTo>
                  <a:pt x="113" y="77"/>
                  <a:pt x="113" y="75"/>
                  <a:pt x="114" y="74"/>
                </a:cubicBezTo>
                <a:cubicBezTo>
                  <a:pt x="116" y="74"/>
                  <a:pt x="119" y="75"/>
                  <a:pt x="120" y="75"/>
                </a:cubicBezTo>
                <a:cubicBezTo>
                  <a:pt x="120" y="75"/>
                  <a:pt x="121" y="74"/>
                  <a:pt x="121" y="74"/>
                </a:cubicBezTo>
                <a:cubicBezTo>
                  <a:pt x="122" y="74"/>
                  <a:pt x="122" y="73"/>
                  <a:pt x="122" y="73"/>
                </a:cubicBezTo>
                <a:cubicBezTo>
                  <a:pt x="122" y="72"/>
                  <a:pt x="122" y="72"/>
                  <a:pt x="122" y="71"/>
                </a:cubicBezTo>
                <a:cubicBezTo>
                  <a:pt x="122" y="71"/>
                  <a:pt x="121" y="71"/>
                  <a:pt x="121" y="70"/>
                </a:cubicBezTo>
                <a:cubicBezTo>
                  <a:pt x="120" y="70"/>
                  <a:pt x="117" y="69"/>
                  <a:pt x="115" y="69"/>
                </a:cubicBezTo>
                <a:cubicBezTo>
                  <a:pt x="115" y="67"/>
                  <a:pt x="115" y="66"/>
                  <a:pt x="115" y="65"/>
                </a:cubicBezTo>
                <a:cubicBezTo>
                  <a:pt x="118" y="64"/>
                  <a:pt x="121" y="64"/>
                  <a:pt x="121" y="64"/>
                </a:cubicBezTo>
                <a:close/>
                <a:moveTo>
                  <a:pt x="61" y="111"/>
                </a:moveTo>
                <a:cubicBezTo>
                  <a:pt x="61" y="111"/>
                  <a:pt x="61" y="111"/>
                  <a:pt x="61" y="111"/>
                </a:cubicBezTo>
                <a:cubicBezTo>
                  <a:pt x="61" y="111"/>
                  <a:pt x="61" y="111"/>
                  <a:pt x="61" y="111"/>
                </a:cubicBezTo>
                <a:cubicBezTo>
                  <a:pt x="61" y="111"/>
                  <a:pt x="61" y="111"/>
                  <a:pt x="61" y="111"/>
                </a:cubicBezTo>
                <a:close/>
                <a:moveTo>
                  <a:pt x="45" y="108"/>
                </a:moveTo>
                <a:cubicBezTo>
                  <a:pt x="45" y="108"/>
                  <a:pt x="45" y="108"/>
                  <a:pt x="44" y="108"/>
                </a:cubicBezTo>
                <a:cubicBezTo>
                  <a:pt x="44" y="108"/>
                  <a:pt x="44" y="108"/>
                  <a:pt x="45" y="108"/>
                </a:cubicBezTo>
                <a:cubicBezTo>
                  <a:pt x="45" y="108"/>
                  <a:pt x="45" y="108"/>
                  <a:pt x="45" y="108"/>
                </a:cubicBezTo>
                <a:close/>
                <a:moveTo>
                  <a:pt x="31" y="100"/>
                </a:moveTo>
                <a:cubicBezTo>
                  <a:pt x="30" y="100"/>
                  <a:pt x="30" y="99"/>
                  <a:pt x="29" y="99"/>
                </a:cubicBezTo>
                <a:cubicBezTo>
                  <a:pt x="30" y="99"/>
                  <a:pt x="30" y="99"/>
                  <a:pt x="30" y="100"/>
                </a:cubicBezTo>
                <a:cubicBezTo>
                  <a:pt x="30" y="100"/>
                  <a:pt x="30" y="100"/>
                  <a:pt x="31" y="100"/>
                </a:cubicBezTo>
                <a:close/>
                <a:moveTo>
                  <a:pt x="20" y="87"/>
                </a:moveTo>
                <a:cubicBezTo>
                  <a:pt x="19" y="87"/>
                  <a:pt x="19" y="86"/>
                  <a:pt x="19" y="86"/>
                </a:cubicBezTo>
                <a:cubicBezTo>
                  <a:pt x="19" y="86"/>
                  <a:pt x="19" y="86"/>
                  <a:pt x="19" y="87"/>
                </a:cubicBezTo>
                <a:cubicBezTo>
                  <a:pt x="19" y="87"/>
                  <a:pt x="19" y="87"/>
                  <a:pt x="20"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1" name="Freeform 19"/>
          <p:cNvSpPr>
            <a:spLocks noEditPoints="1"/>
          </p:cNvSpPr>
          <p:nvPr/>
        </p:nvSpPr>
        <p:spPr bwMode="auto">
          <a:xfrm>
            <a:off x="568325" y="695325"/>
            <a:ext cx="319088" cy="317500"/>
          </a:xfrm>
          <a:custGeom>
            <a:avLst/>
            <a:gdLst>
              <a:gd name="T0" fmla="*/ 86 w 90"/>
              <a:gd name="T1" fmla="*/ 42 h 90"/>
              <a:gd name="T2" fmla="*/ 86 w 90"/>
              <a:gd name="T3" fmla="*/ 38 h 90"/>
              <a:gd name="T4" fmla="*/ 85 w 90"/>
              <a:gd name="T5" fmla="*/ 34 h 90"/>
              <a:gd name="T6" fmla="*/ 83 w 90"/>
              <a:gd name="T7" fmla="*/ 30 h 90"/>
              <a:gd name="T8" fmla="*/ 81 w 90"/>
              <a:gd name="T9" fmla="*/ 26 h 90"/>
              <a:gd name="T10" fmla="*/ 79 w 90"/>
              <a:gd name="T11" fmla="*/ 22 h 90"/>
              <a:gd name="T12" fmla="*/ 77 w 90"/>
              <a:gd name="T13" fmla="*/ 19 h 90"/>
              <a:gd name="T14" fmla="*/ 74 w 90"/>
              <a:gd name="T15" fmla="*/ 16 h 90"/>
              <a:gd name="T16" fmla="*/ 70 w 90"/>
              <a:gd name="T17" fmla="*/ 13 h 90"/>
              <a:gd name="T18" fmla="*/ 67 w 90"/>
              <a:gd name="T19" fmla="*/ 10 h 90"/>
              <a:gd name="T20" fmla="*/ 63 w 90"/>
              <a:gd name="T21" fmla="*/ 8 h 90"/>
              <a:gd name="T22" fmla="*/ 59 w 90"/>
              <a:gd name="T23" fmla="*/ 6 h 90"/>
              <a:gd name="T24" fmla="*/ 55 w 90"/>
              <a:gd name="T25" fmla="*/ 5 h 90"/>
              <a:gd name="T26" fmla="*/ 51 w 90"/>
              <a:gd name="T27" fmla="*/ 4 h 90"/>
              <a:gd name="T28" fmla="*/ 46 w 90"/>
              <a:gd name="T29" fmla="*/ 4 h 90"/>
              <a:gd name="T30" fmla="*/ 42 w 90"/>
              <a:gd name="T31" fmla="*/ 4 h 90"/>
              <a:gd name="T32" fmla="*/ 38 w 90"/>
              <a:gd name="T33" fmla="*/ 5 h 90"/>
              <a:gd name="T34" fmla="*/ 34 w 90"/>
              <a:gd name="T35" fmla="*/ 6 h 90"/>
              <a:gd name="T36" fmla="*/ 30 w 90"/>
              <a:gd name="T37" fmla="*/ 7 h 90"/>
              <a:gd name="T38" fmla="*/ 26 w 90"/>
              <a:gd name="T39" fmla="*/ 9 h 90"/>
              <a:gd name="T40" fmla="*/ 22 w 90"/>
              <a:gd name="T41" fmla="*/ 11 h 90"/>
              <a:gd name="T42" fmla="*/ 19 w 90"/>
              <a:gd name="T43" fmla="*/ 14 h 90"/>
              <a:gd name="T44" fmla="*/ 15 w 90"/>
              <a:gd name="T45" fmla="*/ 17 h 90"/>
              <a:gd name="T46" fmla="*/ 13 w 90"/>
              <a:gd name="T47" fmla="*/ 20 h 90"/>
              <a:gd name="T48" fmla="*/ 10 w 90"/>
              <a:gd name="T49" fmla="*/ 24 h 90"/>
              <a:gd name="T50" fmla="*/ 8 w 90"/>
              <a:gd name="T51" fmla="*/ 27 h 90"/>
              <a:gd name="T52" fmla="*/ 6 w 90"/>
              <a:gd name="T53" fmla="*/ 31 h 90"/>
              <a:gd name="T54" fmla="*/ 5 w 90"/>
              <a:gd name="T55" fmla="*/ 36 h 90"/>
              <a:gd name="T56" fmla="*/ 4 w 90"/>
              <a:gd name="T57" fmla="*/ 40 h 90"/>
              <a:gd name="T58" fmla="*/ 4 w 90"/>
              <a:gd name="T59" fmla="*/ 44 h 90"/>
              <a:gd name="T60" fmla="*/ 4 w 90"/>
              <a:gd name="T61" fmla="*/ 48 h 90"/>
              <a:gd name="T62" fmla="*/ 5 w 90"/>
              <a:gd name="T63" fmla="*/ 53 h 90"/>
              <a:gd name="T64" fmla="*/ 6 w 90"/>
              <a:gd name="T65" fmla="*/ 57 h 90"/>
              <a:gd name="T66" fmla="*/ 7 w 90"/>
              <a:gd name="T67" fmla="*/ 61 h 90"/>
              <a:gd name="T68" fmla="*/ 9 w 90"/>
              <a:gd name="T69" fmla="*/ 65 h 90"/>
              <a:gd name="T70" fmla="*/ 11 w 90"/>
              <a:gd name="T71" fmla="*/ 69 h 90"/>
              <a:gd name="T72" fmla="*/ 14 w 90"/>
              <a:gd name="T73" fmla="*/ 72 h 90"/>
              <a:gd name="T74" fmla="*/ 17 w 90"/>
              <a:gd name="T75" fmla="*/ 75 h 90"/>
              <a:gd name="T76" fmla="*/ 20 w 90"/>
              <a:gd name="T77" fmla="*/ 78 h 90"/>
              <a:gd name="T78" fmla="*/ 24 w 90"/>
              <a:gd name="T79" fmla="*/ 80 h 90"/>
              <a:gd name="T80" fmla="*/ 27 w 90"/>
              <a:gd name="T81" fmla="*/ 83 h 90"/>
              <a:gd name="T82" fmla="*/ 31 w 90"/>
              <a:gd name="T83" fmla="*/ 84 h 90"/>
              <a:gd name="T84" fmla="*/ 35 w 90"/>
              <a:gd name="T85" fmla="*/ 85 h 90"/>
              <a:gd name="T86" fmla="*/ 40 w 90"/>
              <a:gd name="T87" fmla="*/ 86 h 90"/>
              <a:gd name="T88" fmla="*/ 44 w 90"/>
              <a:gd name="T89" fmla="*/ 87 h 90"/>
              <a:gd name="T90" fmla="*/ 48 w 90"/>
              <a:gd name="T91" fmla="*/ 87 h 90"/>
              <a:gd name="T92" fmla="*/ 53 w 90"/>
              <a:gd name="T93" fmla="*/ 86 h 90"/>
              <a:gd name="T94" fmla="*/ 57 w 90"/>
              <a:gd name="T95" fmla="*/ 85 h 90"/>
              <a:gd name="T96" fmla="*/ 61 w 90"/>
              <a:gd name="T97" fmla="*/ 84 h 90"/>
              <a:gd name="T98" fmla="*/ 65 w 90"/>
              <a:gd name="T99" fmla="*/ 82 h 90"/>
              <a:gd name="T100" fmla="*/ 68 w 90"/>
              <a:gd name="T101" fmla="*/ 79 h 90"/>
              <a:gd name="T102" fmla="*/ 72 w 90"/>
              <a:gd name="T103" fmla="*/ 77 h 90"/>
              <a:gd name="T104" fmla="*/ 75 w 90"/>
              <a:gd name="T105" fmla="*/ 74 h 90"/>
              <a:gd name="T106" fmla="*/ 78 w 90"/>
              <a:gd name="T107" fmla="*/ 71 h 90"/>
              <a:gd name="T108" fmla="*/ 80 w 90"/>
              <a:gd name="T109" fmla="*/ 67 h 90"/>
              <a:gd name="T110" fmla="*/ 82 w 90"/>
              <a:gd name="T111" fmla="*/ 63 h 90"/>
              <a:gd name="T112" fmla="*/ 84 w 90"/>
              <a:gd name="T113" fmla="*/ 59 h 90"/>
              <a:gd name="T114" fmla="*/ 85 w 90"/>
              <a:gd name="T115" fmla="*/ 55 h 90"/>
              <a:gd name="T116" fmla="*/ 86 w 90"/>
              <a:gd name="T117" fmla="*/ 51 h 90"/>
              <a:gd name="T118" fmla="*/ 86 w 90"/>
              <a:gd name="T119" fmla="*/ 4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0" h="90">
                <a:moveTo>
                  <a:pt x="89" y="46"/>
                </a:moveTo>
                <a:cubicBezTo>
                  <a:pt x="89" y="46"/>
                  <a:pt x="90" y="46"/>
                  <a:pt x="90" y="46"/>
                </a:cubicBezTo>
                <a:cubicBezTo>
                  <a:pt x="90" y="46"/>
                  <a:pt x="90" y="46"/>
                  <a:pt x="90" y="45"/>
                </a:cubicBezTo>
                <a:cubicBezTo>
                  <a:pt x="90" y="45"/>
                  <a:pt x="90" y="45"/>
                  <a:pt x="90" y="45"/>
                </a:cubicBezTo>
                <a:cubicBezTo>
                  <a:pt x="90" y="45"/>
                  <a:pt x="89" y="44"/>
                  <a:pt x="89" y="44"/>
                </a:cubicBezTo>
                <a:cubicBezTo>
                  <a:pt x="89" y="44"/>
                  <a:pt x="88" y="44"/>
                  <a:pt x="86" y="44"/>
                </a:cubicBezTo>
                <a:cubicBezTo>
                  <a:pt x="86" y="44"/>
                  <a:pt x="86" y="43"/>
                  <a:pt x="86" y="42"/>
                </a:cubicBezTo>
                <a:cubicBezTo>
                  <a:pt x="87" y="42"/>
                  <a:pt x="89" y="42"/>
                  <a:pt x="89" y="42"/>
                </a:cubicBezTo>
                <a:cubicBezTo>
                  <a:pt x="89" y="42"/>
                  <a:pt x="89" y="41"/>
                  <a:pt x="90" y="41"/>
                </a:cubicBezTo>
                <a:cubicBezTo>
                  <a:pt x="90" y="41"/>
                  <a:pt x="90" y="41"/>
                  <a:pt x="90" y="41"/>
                </a:cubicBezTo>
                <a:cubicBezTo>
                  <a:pt x="90" y="40"/>
                  <a:pt x="90" y="40"/>
                  <a:pt x="89" y="40"/>
                </a:cubicBezTo>
                <a:cubicBezTo>
                  <a:pt x="89" y="40"/>
                  <a:pt x="89" y="40"/>
                  <a:pt x="89" y="40"/>
                </a:cubicBezTo>
                <a:cubicBezTo>
                  <a:pt x="89" y="40"/>
                  <a:pt x="87" y="40"/>
                  <a:pt x="86" y="40"/>
                </a:cubicBezTo>
                <a:cubicBezTo>
                  <a:pt x="86" y="39"/>
                  <a:pt x="86" y="39"/>
                  <a:pt x="86" y="38"/>
                </a:cubicBezTo>
                <a:cubicBezTo>
                  <a:pt x="87" y="38"/>
                  <a:pt x="88" y="37"/>
                  <a:pt x="88" y="37"/>
                </a:cubicBezTo>
                <a:cubicBezTo>
                  <a:pt x="89" y="37"/>
                  <a:pt x="89" y="37"/>
                  <a:pt x="89" y="37"/>
                </a:cubicBezTo>
                <a:cubicBezTo>
                  <a:pt x="89" y="36"/>
                  <a:pt x="89" y="36"/>
                  <a:pt x="89" y="36"/>
                </a:cubicBezTo>
                <a:cubicBezTo>
                  <a:pt x="89" y="36"/>
                  <a:pt x="89" y="36"/>
                  <a:pt x="89" y="35"/>
                </a:cubicBezTo>
                <a:cubicBezTo>
                  <a:pt x="88" y="35"/>
                  <a:pt x="88" y="35"/>
                  <a:pt x="88" y="35"/>
                </a:cubicBezTo>
                <a:cubicBezTo>
                  <a:pt x="88" y="35"/>
                  <a:pt x="86" y="35"/>
                  <a:pt x="85" y="36"/>
                </a:cubicBezTo>
                <a:cubicBezTo>
                  <a:pt x="85" y="35"/>
                  <a:pt x="85" y="34"/>
                  <a:pt x="85" y="34"/>
                </a:cubicBezTo>
                <a:cubicBezTo>
                  <a:pt x="86" y="33"/>
                  <a:pt x="87" y="33"/>
                  <a:pt x="87" y="33"/>
                </a:cubicBezTo>
                <a:cubicBezTo>
                  <a:pt x="87" y="33"/>
                  <a:pt x="88" y="32"/>
                  <a:pt x="88" y="32"/>
                </a:cubicBezTo>
                <a:cubicBezTo>
                  <a:pt x="88" y="32"/>
                  <a:pt x="88" y="32"/>
                  <a:pt x="88" y="32"/>
                </a:cubicBezTo>
                <a:cubicBezTo>
                  <a:pt x="88" y="31"/>
                  <a:pt x="87" y="31"/>
                  <a:pt x="87" y="31"/>
                </a:cubicBezTo>
                <a:cubicBezTo>
                  <a:pt x="87" y="31"/>
                  <a:pt x="87" y="31"/>
                  <a:pt x="87" y="31"/>
                </a:cubicBezTo>
                <a:cubicBezTo>
                  <a:pt x="86" y="31"/>
                  <a:pt x="85" y="31"/>
                  <a:pt x="84" y="31"/>
                </a:cubicBezTo>
                <a:cubicBezTo>
                  <a:pt x="84" y="31"/>
                  <a:pt x="83" y="30"/>
                  <a:pt x="83" y="30"/>
                </a:cubicBezTo>
                <a:cubicBezTo>
                  <a:pt x="84" y="29"/>
                  <a:pt x="85" y="28"/>
                  <a:pt x="86" y="28"/>
                </a:cubicBezTo>
                <a:cubicBezTo>
                  <a:pt x="86" y="28"/>
                  <a:pt x="86" y="28"/>
                  <a:pt x="86" y="28"/>
                </a:cubicBezTo>
                <a:cubicBezTo>
                  <a:pt x="86" y="28"/>
                  <a:pt x="86" y="27"/>
                  <a:pt x="86" y="27"/>
                </a:cubicBezTo>
                <a:cubicBezTo>
                  <a:pt x="86" y="27"/>
                  <a:pt x="86" y="27"/>
                  <a:pt x="86" y="27"/>
                </a:cubicBezTo>
                <a:cubicBezTo>
                  <a:pt x="85" y="26"/>
                  <a:pt x="85" y="26"/>
                  <a:pt x="85" y="26"/>
                </a:cubicBezTo>
                <a:cubicBezTo>
                  <a:pt x="85" y="27"/>
                  <a:pt x="83" y="27"/>
                  <a:pt x="82" y="27"/>
                </a:cubicBezTo>
                <a:cubicBezTo>
                  <a:pt x="82" y="27"/>
                  <a:pt x="82" y="26"/>
                  <a:pt x="81" y="26"/>
                </a:cubicBezTo>
                <a:cubicBezTo>
                  <a:pt x="82" y="25"/>
                  <a:pt x="83" y="24"/>
                  <a:pt x="84" y="24"/>
                </a:cubicBezTo>
                <a:cubicBezTo>
                  <a:pt x="84" y="24"/>
                  <a:pt x="84" y="24"/>
                  <a:pt x="84" y="24"/>
                </a:cubicBezTo>
                <a:cubicBezTo>
                  <a:pt x="84" y="23"/>
                  <a:pt x="84" y="23"/>
                  <a:pt x="84" y="23"/>
                </a:cubicBezTo>
                <a:cubicBezTo>
                  <a:pt x="84" y="23"/>
                  <a:pt x="84" y="22"/>
                  <a:pt x="83" y="22"/>
                </a:cubicBezTo>
                <a:cubicBezTo>
                  <a:pt x="83" y="22"/>
                  <a:pt x="83" y="22"/>
                  <a:pt x="83" y="22"/>
                </a:cubicBezTo>
                <a:cubicBezTo>
                  <a:pt x="82" y="23"/>
                  <a:pt x="81" y="23"/>
                  <a:pt x="80" y="24"/>
                </a:cubicBezTo>
                <a:cubicBezTo>
                  <a:pt x="80" y="23"/>
                  <a:pt x="80" y="23"/>
                  <a:pt x="79" y="22"/>
                </a:cubicBezTo>
                <a:cubicBezTo>
                  <a:pt x="80" y="21"/>
                  <a:pt x="81" y="20"/>
                  <a:pt x="81" y="20"/>
                </a:cubicBezTo>
                <a:cubicBezTo>
                  <a:pt x="81" y="20"/>
                  <a:pt x="82" y="20"/>
                  <a:pt x="82" y="20"/>
                </a:cubicBezTo>
                <a:cubicBezTo>
                  <a:pt x="82" y="19"/>
                  <a:pt x="82" y="19"/>
                  <a:pt x="81" y="19"/>
                </a:cubicBezTo>
                <a:cubicBezTo>
                  <a:pt x="81" y="19"/>
                  <a:pt x="81" y="19"/>
                  <a:pt x="81" y="19"/>
                </a:cubicBezTo>
                <a:cubicBezTo>
                  <a:pt x="81" y="18"/>
                  <a:pt x="80" y="19"/>
                  <a:pt x="80" y="19"/>
                </a:cubicBezTo>
                <a:cubicBezTo>
                  <a:pt x="80" y="19"/>
                  <a:pt x="79" y="20"/>
                  <a:pt x="78" y="20"/>
                </a:cubicBezTo>
                <a:cubicBezTo>
                  <a:pt x="77" y="20"/>
                  <a:pt x="77" y="19"/>
                  <a:pt x="77" y="19"/>
                </a:cubicBezTo>
                <a:cubicBezTo>
                  <a:pt x="77" y="18"/>
                  <a:pt x="78" y="17"/>
                  <a:pt x="78" y="17"/>
                </a:cubicBezTo>
                <a:cubicBezTo>
                  <a:pt x="79" y="16"/>
                  <a:pt x="79" y="16"/>
                  <a:pt x="79" y="16"/>
                </a:cubicBezTo>
                <a:cubicBezTo>
                  <a:pt x="79" y="16"/>
                  <a:pt x="79" y="16"/>
                  <a:pt x="78" y="15"/>
                </a:cubicBezTo>
                <a:cubicBezTo>
                  <a:pt x="78" y="15"/>
                  <a:pt x="78" y="15"/>
                  <a:pt x="78" y="15"/>
                </a:cubicBezTo>
                <a:cubicBezTo>
                  <a:pt x="78" y="15"/>
                  <a:pt x="77" y="15"/>
                  <a:pt x="77" y="15"/>
                </a:cubicBezTo>
                <a:cubicBezTo>
                  <a:pt x="77" y="15"/>
                  <a:pt x="76" y="16"/>
                  <a:pt x="75" y="17"/>
                </a:cubicBezTo>
                <a:cubicBezTo>
                  <a:pt x="75" y="16"/>
                  <a:pt x="74" y="16"/>
                  <a:pt x="74" y="16"/>
                </a:cubicBezTo>
                <a:cubicBezTo>
                  <a:pt x="74" y="14"/>
                  <a:pt x="75" y="13"/>
                  <a:pt x="75" y="13"/>
                </a:cubicBezTo>
                <a:cubicBezTo>
                  <a:pt x="75" y="13"/>
                  <a:pt x="75" y="13"/>
                  <a:pt x="75" y="13"/>
                </a:cubicBezTo>
                <a:cubicBezTo>
                  <a:pt x="75" y="12"/>
                  <a:pt x="75" y="12"/>
                  <a:pt x="75" y="12"/>
                </a:cubicBezTo>
                <a:cubicBezTo>
                  <a:pt x="75" y="12"/>
                  <a:pt x="75" y="12"/>
                  <a:pt x="74" y="12"/>
                </a:cubicBezTo>
                <a:cubicBezTo>
                  <a:pt x="74" y="12"/>
                  <a:pt x="74" y="12"/>
                  <a:pt x="74" y="12"/>
                </a:cubicBezTo>
                <a:cubicBezTo>
                  <a:pt x="74" y="12"/>
                  <a:pt x="73" y="13"/>
                  <a:pt x="72" y="14"/>
                </a:cubicBezTo>
                <a:cubicBezTo>
                  <a:pt x="71" y="13"/>
                  <a:pt x="71" y="13"/>
                  <a:pt x="70" y="13"/>
                </a:cubicBezTo>
                <a:cubicBezTo>
                  <a:pt x="71" y="12"/>
                  <a:pt x="72" y="10"/>
                  <a:pt x="72" y="10"/>
                </a:cubicBezTo>
                <a:cubicBezTo>
                  <a:pt x="72" y="10"/>
                  <a:pt x="72" y="10"/>
                  <a:pt x="72" y="10"/>
                </a:cubicBezTo>
                <a:cubicBezTo>
                  <a:pt x="72" y="9"/>
                  <a:pt x="72" y="9"/>
                  <a:pt x="71" y="9"/>
                </a:cubicBezTo>
                <a:cubicBezTo>
                  <a:pt x="71" y="9"/>
                  <a:pt x="71" y="9"/>
                  <a:pt x="71" y="9"/>
                </a:cubicBezTo>
                <a:cubicBezTo>
                  <a:pt x="71" y="9"/>
                  <a:pt x="70" y="9"/>
                  <a:pt x="70" y="9"/>
                </a:cubicBezTo>
                <a:cubicBezTo>
                  <a:pt x="70" y="9"/>
                  <a:pt x="69" y="10"/>
                  <a:pt x="68" y="11"/>
                </a:cubicBezTo>
                <a:cubicBezTo>
                  <a:pt x="68" y="11"/>
                  <a:pt x="67" y="11"/>
                  <a:pt x="67" y="10"/>
                </a:cubicBezTo>
                <a:cubicBezTo>
                  <a:pt x="67" y="9"/>
                  <a:pt x="68" y="8"/>
                  <a:pt x="68" y="8"/>
                </a:cubicBezTo>
                <a:cubicBezTo>
                  <a:pt x="68" y="8"/>
                  <a:pt x="68" y="7"/>
                  <a:pt x="68" y="7"/>
                </a:cubicBezTo>
                <a:cubicBezTo>
                  <a:pt x="68" y="7"/>
                  <a:pt x="68" y="7"/>
                  <a:pt x="68" y="6"/>
                </a:cubicBezTo>
                <a:cubicBezTo>
                  <a:pt x="67" y="6"/>
                  <a:pt x="67" y="6"/>
                  <a:pt x="67" y="6"/>
                </a:cubicBezTo>
                <a:cubicBezTo>
                  <a:pt x="67" y="6"/>
                  <a:pt x="66" y="6"/>
                  <a:pt x="66" y="7"/>
                </a:cubicBezTo>
                <a:cubicBezTo>
                  <a:pt x="66" y="7"/>
                  <a:pt x="65" y="8"/>
                  <a:pt x="65" y="9"/>
                </a:cubicBezTo>
                <a:cubicBezTo>
                  <a:pt x="64" y="9"/>
                  <a:pt x="64" y="8"/>
                  <a:pt x="63" y="8"/>
                </a:cubicBezTo>
                <a:cubicBezTo>
                  <a:pt x="63" y="7"/>
                  <a:pt x="64" y="6"/>
                  <a:pt x="64" y="6"/>
                </a:cubicBezTo>
                <a:cubicBezTo>
                  <a:pt x="64" y="5"/>
                  <a:pt x="64" y="5"/>
                  <a:pt x="64" y="5"/>
                </a:cubicBezTo>
                <a:cubicBezTo>
                  <a:pt x="64" y="5"/>
                  <a:pt x="64" y="4"/>
                  <a:pt x="63" y="4"/>
                </a:cubicBezTo>
                <a:cubicBezTo>
                  <a:pt x="63" y="4"/>
                  <a:pt x="63" y="4"/>
                  <a:pt x="63" y="4"/>
                </a:cubicBezTo>
                <a:cubicBezTo>
                  <a:pt x="62" y="4"/>
                  <a:pt x="62" y="5"/>
                  <a:pt x="62" y="5"/>
                </a:cubicBezTo>
                <a:cubicBezTo>
                  <a:pt x="62" y="5"/>
                  <a:pt x="61" y="6"/>
                  <a:pt x="61" y="7"/>
                </a:cubicBezTo>
                <a:cubicBezTo>
                  <a:pt x="60" y="7"/>
                  <a:pt x="60" y="7"/>
                  <a:pt x="59" y="6"/>
                </a:cubicBezTo>
                <a:cubicBezTo>
                  <a:pt x="59" y="5"/>
                  <a:pt x="60" y="4"/>
                  <a:pt x="60" y="4"/>
                </a:cubicBezTo>
                <a:cubicBezTo>
                  <a:pt x="60" y="4"/>
                  <a:pt x="60" y="3"/>
                  <a:pt x="60" y="3"/>
                </a:cubicBezTo>
                <a:cubicBezTo>
                  <a:pt x="59" y="3"/>
                  <a:pt x="59" y="3"/>
                  <a:pt x="59" y="3"/>
                </a:cubicBezTo>
                <a:cubicBezTo>
                  <a:pt x="59" y="3"/>
                  <a:pt x="59" y="3"/>
                  <a:pt x="58" y="3"/>
                </a:cubicBezTo>
                <a:cubicBezTo>
                  <a:pt x="58" y="3"/>
                  <a:pt x="58" y="3"/>
                  <a:pt x="58" y="3"/>
                </a:cubicBezTo>
                <a:cubicBezTo>
                  <a:pt x="58" y="3"/>
                  <a:pt x="57" y="5"/>
                  <a:pt x="57" y="6"/>
                </a:cubicBezTo>
                <a:cubicBezTo>
                  <a:pt x="56" y="6"/>
                  <a:pt x="56" y="5"/>
                  <a:pt x="55" y="5"/>
                </a:cubicBezTo>
                <a:cubicBezTo>
                  <a:pt x="55" y="4"/>
                  <a:pt x="55" y="3"/>
                  <a:pt x="55" y="2"/>
                </a:cubicBezTo>
                <a:cubicBezTo>
                  <a:pt x="55" y="2"/>
                  <a:pt x="55" y="2"/>
                  <a:pt x="55" y="2"/>
                </a:cubicBezTo>
                <a:cubicBezTo>
                  <a:pt x="55" y="2"/>
                  <a:pt x="55" y="1"/>
                  <a:pt x="54" y="1"/>
                </a:cubicBezTo>
                <a:cubicBezTo>
                  <a:pt x="54" y="1"/>
                  <a:pt x="54" y="1"/>
                  <a:pt x="54" y="2"/>
                </a:cubicBezTo>
                <a:cubicBezTo>
                  <a:pt x="54" y="2"/>
                  <a:pt x="53" y="2"/>
                  <a:pt x="53" y="2"/>
                </a:cubicBezTo>
                <a:cubicBezTo>
                  <a:pt x="53" y="2"/>
                  <a:pt x="53" y="4"/>
                  <a:pt x="53" y="5"/>
                </a:cubicBezTo>
                <a:cubicBezTo>
                  <a:pt x="52" y="5"/>
                  <a:pt x="51" y="5"/>
                  <a:pt x="51" y="4"/>
                </a:cubicBezTo>
                <a:cubicBezTo>
                  <a:pt x="51" y="3"/>
                  <a:pt x="51" y="2"/>
                  <a:pt x="51" y="2"/>
                </a:cubicBezTo>
                <a:cubicBezTo>
                  <a:pt x="51" y="1"/>
                  <a:pt x="51" y="1"/>
                  <a:pt x="50" y="1"/>
                </a:cubicBezTo>
                <a:cubicBezTo>
                  <a:pt x="50" y="1"/>
                  <a:pt x="50" y="1"/>
                  <a:pt x="50" y="1"/>
                </a:cubicBezTo>
                <a:cubicBezTo>
                  <a:pt x="50" y="1"/>
                  <a:pt x="49" y="1"/>
                  <a:pt x="49" y="1"/>
                </a:cubicBezTo>
                <a:cubicBezTo>
                  <a:pt x="49" y="1"/>
                  <a:pt x="49" y="1"/>
                  <a:pt x="49" y="1"/>
                </a:cubicBezTo>
                <a:cubicBezTo>
                  <a:pt x="49" y="2"/>
                  <a:pt x="49" y="3"/>
                  <a:pt x="48" y="4"/>
                </a:cubicBezTo>
                <a:cubicBezTo>
                  <a:pt x="48" y="4"/>
                  <a:pt x="47" y="4"/>
                  <a:pt x="46" y="4"/>
                </a:cubicBezTo>
                <a:cubicBezTo>
                  <a:pt x="46" y="3"/>
                  <a:pt x="46" y="2"/>
                  <a:pt x="46" y="1"/>
                </a:cubicBezTo>
                <a:cubicBezTo>
                  <a:pt x="46" y="1"/>
                  <a:pt x="46" y="1"/>
                  <a:pt x="46" y="1"/>
                </a:cubicBezTo>
                <a:cubicBezTo>
                  <a:pt x="46" y="1"/>
                  <a:pt x="45" y="0"/>
                  <a:pt x="45" y="0"/>
                </a:cubicBezTo>
                <a:cubicBezTo>
                  <a:pt x="45" y="0"/>
                  <a:pt x="45" y="1"/>
                  <a:pt x="45" y="1"/>
                </a:cubicBezTo>
                <a:cubicBezTo>
                  <a:pt x="44" y="1"/>
                  <a:pt x="44" y="1"/>
                  <a:pt x="44" y="1"/>
                </a:cubicBezTo>
                <a:cubicBezTo>
                  <a:pt x="44" y="2"/>
                  <a:pt x="44" y="3"/>
                  <a:pt x="44" y="4"/>
                </a:cubicBezTo>
                <a:cubicBezTo>
                  <a:pt x="43" y="4"/>
                  <a:pt x="43" y="4"/>
                  <a:pt x="42" y="4"/>
                </a:cubicBezTo>
                <a:cubicBezTo>
                  <a:pt x="42" y="3"/>
                  <a:pt x="42" y="2"/>
                  <a:pt x="42" y="1"/>
                </a:cubicBezTo>
                <a:cubicBezTo>
                  <a:pt x="42" y="1"/>
                  <a:pt x="41" y="1"/>
                  <a:pt x="41" y="1"/>
                </a:cubicBezTo>
                <a:cubicBezTo>
                  <a:pt x="41" y="1"/>
                  <a:pt x="41" y="1"/>
                  <a:pt x="41" y="1"/>
                </a:cubicBezTo>
                <a:cubicBezTo>
                  <a:pt x="40" y="1"/>
                  <a:pt x="40" y="1"/>
                  <a:pt x="40" y="1"/>
                </a:cubicBezTo>
                <a:cubicBezTo>
                  <a:pt x="40" y="1"/>
                  <a:pt x="40" y="1"/>
                  <a:pt x="40" y="2"/>
                </a:cubicBezTo>
                <a:cubicBezTo>
                  <a:pt x="40" y="2"/>
                  <a:pt x="40" y="3"/>
                  <a:pt x="40" y="4"/>
                </a:cubicBezTo>
                <a:cubicBezTo>
                  <a:pt x="39" y="5"/>
                  <a:pt x="38" y="5"/>
                  <a:pt x="38" y="5"/>
                </a:cubicBezTo>
                <a:cubicBezTo>
                  <a:pt x="37" y="4"/>
                  <a:pt x="37" y="2"/>
                  <a:pt x="37" y="2"/>
                </a:cubicBezTo>
                <a:cubicBezTo>
                  <a:pt x="37" y="2"/>
                  <a:pt x="37" y="2"/>
                  <a:pt x="37" y="2"/>
                </a:cubicBezTo>
                <a:cubicBezTo>
                  <a:pt x="36" y="1"/>
                  <a:pt x="36" y="1"/>
                  <a:pt x="36" y="1"/>
                </a:cubicBezTo>
                <a:cubicBezTo>
                  <a:pt x="36" y="1"/>
                  <a:pt x="35" y="2"/>
                  <a:pt x="35" y="2"/>
                </a:cubicBezTo>
                <a:cubicBezTo>
                  <a:pt x="35" y="2"/>
                  <a:pt x="35" y="2"/>
                  <a:pt x="35" y="2"/>
                </a:cubicBezTo>
                <a:cubicBezTo>
                  <a:pt x="35" y="3"/>
                  <a:pt x="35" y="4"/>
                  <a:pt x="35" y="5"/>
                </a:cubicBezTo>
                <a:cubicBezTo>
                  <a:pt x="35" y="5"/>
                  <a:pt x="34" y="6"/>
                  <a:pt x="34" y="6"/>
                </a:cubicBezTo>
                <a:cubicBezTo>
                  <a:pt x="33" y="5"/>
                  <a:pt x="33" y="3"/>
                  <a:pt x="33" y="3"/>
                </a:cubicBezTo>
                <a:cubicBezTo>
                  <a:pt x="32" y="3"/>
                  <a:pt x="32" y="3"/>
                  <a:pt x="32" y="3"/>
                </a:cubicBezTo>
                <a:cubicBezTo>
                  <a:pt x="32" y="3"/>
                  <a:pt x="32" y="3"/>
                  <a:pt x="31" y="3"/>
                </a:cubicBezTo>
                <a:cubicBezTo>
                  <a:pt x="31" y="3"/>
                  <a:pt x="31" y="3"/>
                  <a:pt x="31" y="3"/>
                </a:cubicBezTo>
                <a:cubicBezTo>
                  <a:pt x="31" y="3"/>
                  <a:pt x="31" y="4"/>
                  <a:pt x="31" y="4"/>
                </a:cubicBezTo>
                <a:cubicBezTo>
                  <a:pt x="31" y="4"/>
                  <a:pt x="31" y="5"/>
                  <a:pt x="31" y="6"/>
                </a:cubicBezTo>
                <a:cubicBezTo>
                  <a:pt x="31" y="7"/>
                  <a:pt x="30" y="7"/>
                  <a:pt x="30" y="7"/>
                </a:cubicBezTo>
                <a:cubicBezTo>
                  <a:pt x="29" y="6"/>
                  <a:pt x="28" y="5"/>
                  <a:pt x="28" y="5"/>
                </a:cubicBezTo>
                <a:cubicBezTo>
                  <a:pt x="28" y="5"/>
                  <a:pt x="28" y="4"/>
                  <a:pt x="28" y="4"/>
                </a:cubicBezTo>
                <a:cubicBezTo>
                  <a:pt x="27" y="4"/>
                  <a:pt x="27" y="4"/>
                  <a:pt x="27" y="4"/>
                </a:cubicBezTo>
                <a:cubicBezTo>
                  <a:pt x="27" y="4"/>
                  <a:pt x="27" y="5"/>
                  <a:pt x="26" y="5"/>
                </a:cubicBezTo>
                <a:cubicBezTo>
                  <a:pt x="26" y="5"/>
                  <a:pt x="26" y="5"/>
                  <a:pt x="26" y="6"/>
                </a:cubicBezTo>
                <a:cubicBezTo>
                  <a:pt x="27" y="6"/>
                  <a:pt x="27" y="7"/>
                  <a:pt x="27" y="8"/>
                </a:cubicBezTo>
                <a:cubicBezTo>
                  <a:pt x="27" y="8"/>
                  <a:pt x="26" y="9"/>
                  <a:pt x="26" y="9"/>
                </a:cubicBezTo>
                <a:cubicBezTo>
                  <a:pt x="25" y="8"/>
                  <a:pt x="24" y="7"/>
                  <a:pt x="24" y="7"/>
                </a:cubicBezTo>
                <a:cubicBezTo>
                  <a:pt x="24" y="6"/>
                  <a:pt x="24" y="6"/>
                  <a:pt x="23" y="6"/>
                </a:cubicBezTo>
                <a:cubicBezTo>
                  <a:pt x="23" y="6"/>
                  <a:pt x="23" y="6"/>
                  <a:pt x="23" y="6"/>
                </a:cubicBezTo>
                <a:cubicBezTo>
                  <a:pt x="23" y="7"/>
                  <a:pt x="22" y="7"/>
                  <a:pt x="22" y="7"/>
                </a:cubicBezTo>
                <a:cubicBezTo>
                  <a:pt x="22" y="7"/>
                  <a:pt x="22" y="8"/>
                  <a:pt x="22" y="8"/>
                </a:cubicBezTo>
                <a:cubicBezTo>
                  <a:pt x="22" y="8"/>
                  <a:pt x="23" y="9"/>
                  <a:pt x="24" y="10"/>
                </a:cubicBezTo>
                <a:cubicBezTo>
                  <a:pt x="23" y="11"/>
                  <a:pt x="22" y="11"/>
                  <a:pt x="22" y="11"/>
                </a:cubicBezTo>
                <a:cubicBezTo>
                  <a:pt x="21" y="10"/>
                  <a:pt x="20" y="9"/>
                  <a:pt x="20" y="9"/>
                </a:cubicBezTo>
                <a:cubicBezTo>
                  <a:pt x="20" y="9"/>
                  <a:pt x="20" y="9"/>
                  <a:pt x="20" y="9"/>
                </a:cubicBezTo>
                <a:cubicBezTo>
                  <a:pt x="19" y="9"/>
                  <a:pt x="19" y="9"/>
                  <a:pt x="19" y="9"/>
                </a:cubicBezTo>
                <a:cubicBezTo>
                  <a:pt x="19" y="9"/>
                  <a:pt x="19" y="9"/>
                  <a:pt x="18" y="10"/>
                </a:cubicBezTo>
                <a:cubicBezTo>
                  <a:pt x="18" y="10"/>
                  <a:pt x="18" y="10"/>
                  <a:pt x="19" y="10"/>
                </a:cubicBezTo>
                <a:cubicBezTo>
                  <a:pt x="19" y="10"/>
                  <a:pt x="19" y="12"/>
                  <a:pt x="20" y="13"/>
                </a:cubicBezTo>
                <a:cubicBezTo>
                  <a:pt x="19" y="13"/>
                  <a:pt x="19" y="13"/>
                  <a:pt x="19" y="14"/>
                </a:cubicBezTo>
                <a:cubicBezTo>
                  <a:pt x="18" y="13"/>
                  <a:pt x="17" y="12"/>
                  <a:pt x="17" y="12"/>
                </a:cubicBezTo>
                <a:cubicBezTo>
                  <a:pt x="16" y="12"/>
                  <a:pt x="16" y="12"/>
                  <a:pt x="16" y="12"/>
                </a:cubicBezTo>
                <a:cubicBezTo>
                  <a:pt x="16" y="12"/>
                  <a:pt x="15" y="12"/>
                  <a:pt x="15" y="12"/>
                </a:cubicBezTo>
                <a:cubicBezTo>
                  <a:pt x="15" y="12"/>
                  <a:pt x="15" y="12"/>
                  <a:pt x="15" y="13"/>
                </a:cubicBezTo>
                <a:cubicBezTo>
                  <a:pt x="15" y="13"/>
                  <a:pt x="15" y="13"/>
                  <a:pt x="15" y="13"/>
                </a:cubicBezTo>
                <a:cubicBezTo>
                  <a:pt x="15" y="13"/>
                  <a:pt x="16" y="14"/>
                  <a:pt x="17" y="16"/>
                </a:cubicBezTo>
                <a:cubicBezTo>
                  <a:pt x="16" y="16"/>
                  <a:pt x="16" y="16"/>
                  <a:pt x="15" y="17"/>
                </a:cubicBezTo>
                <a:cubicBezTo>
                  <a:pt x="14" y="16"/>
                  <a:pt x="13" y="15"/>
                  <a:pt x="13" y="15"/>
                </a:cubicBezTo>
                <a:cubicBezTo>
                  <a:pt x="13" y="15"/>
                  <a:pt x="13" y="15"/>
                  <a:pt x="13" y="15"/>
                </a:cubicBezTo>
                <a:cubicBezTo>
                  <a:pt x="12" y="15"/>
                  <a:pt x="12" y="15"/>
                  <a:pt x="12" y="15"/>
                </a:cubicBezTo>
                <a:cubicBezTo>
                  <a:pt x="12" y="16"/>
                  <a:pt x="12" y="16"/>
                  <a:pt x="12" y="16"/>
                </a:cubicBezTo>
                <a:cubicBezTo>
                  <a:pt x="12" y="16"/>
                  <a:pt x="12" y="16"/>
                  <a:pt x="12" y="17"/>
                </a:cubicBezTo>
                <a:cubicBezTo>
                  <a:pt x="12" y="17"/>
                  <a:pt x="13" y="18"/>
                  <a:pt x="14" y="19"/>
                </a:cubicBezTo>
                <a:cubicBezTo>
                  <a:pt x="13" y="19"/>
                  <a:pt x="13" y="20"/>
                  <a:pt x="13" y="20"/>
                </a:cubicBezTo>
                <a:cubicBezTo>
                  <a:pt x="12" y="20"/>
                  <a:pt x="10" y="19"/>
                  <a:pt x="10" y="19"/>
                </a:cubicBezTo>
                <a:cubicBezTo>
                  <a:pt x="10" y="19"/>
                  <a:pt x="10" y="18"/>
                  <a:pt x="10" y="19"/>
                </a:cubicBezTo>
                <a:cubicBezTo>
                  <a:pt x="9" y="19"/>
                  <a:pt x="9" y="19"/>
                  <a:pt x="9" y="19"/>
                </a:cubicBezTo>
                <a:cubicBezTo>
                  <a:pt x="9" y="19"/>
                  <a:pt x="9" y="19"/>
                  <a:pt x="9" y="20"/>
                </a:cubicBezTo>
                <a:cubicBezTo>
                  <a:pt x="9" y="20"/>
                  <a:pt x="9" y="20"/>
                  <a:pt x="9" y="20"/>
                </a:cubicBezTo>
                <a:cubicBezTo>
                  <a:pt x="9" y="20"/>
                  <a:pt x="10" y="21"/>
                  <a:pt x="11" y="22"/>
                </a:cubicBezTo>
                <a:cubicBezTo>
                  <a:pt x="11" y="23"/>
                  <a:pt x="10" y="23"/>
                  <a:pt x="10" y="24"/>
                </a:cubicBezTo>
                <a:cubicBezTo>
                  <a:pt x="9" y="23"/>
                  <a:pt x="8" y="23"/>
                  <a:pt x="8" y="22"/>
                </a:cubicBezTo>
                <a:cubicBezTo>
                  <a:pt x="7" y="22"/>
                  <a:pt x="7" y="22"/>
                  <a:pt x="7" y="22"/>
                </a:cubicBezTo>
                <a:cubicBezTo>
                  <a:pt x="7" y="22"/>
                  <a:pt x="7" y="23"/>
                  <a:pt x="6" y="23"/>
                </a:cubicBezTo>
                <a:cubicBezTo>
                  <a:pt x="6" y="23"/>
                  <a:pt x="6" y="23"/>
                  <a:pt x="6" y="24"/>
                </a:cubicBezTo>
                <a:cubicBezTo>
                  <a:pt x="6" y="24"/>
                  <a:pt x="6" y="24"/>
                  <a:pt x="7" y="24"/>
                </a:cubicBezTo>
                <a:cubicBezTo>
                  <a:pt x="7" y="24"/>
                  <a:pt x="8" y="25"/>
                  <a:pt x="9" y="26"/>
                </a:cubicBezTo>
                <a:cubicBezTo>
                  <a:pt x="9" y="26"/>
                  <a:pt x="8" y="27"/>
                  <a:pt x="8" y="27"/>
                </a:cubicBezTo>
                <a:cubicBezTo>
                  <a:pt x="7" y="27"/>
                  <a:pt x="6" y="27"/>
                  <a:pt x="5" y="26"/>
                </a:cubicBezTo>
                <a:cubicBezTo>
                  <a:pt x="5" y="26"/>
                  <a:pt x="5" y="26"/>
                  <a:pt x="5" y="27"/>
                </a:cubicBezTo>
                <a:cubicBezTo>
                  <a:pt x="5" y="27"/>
                  <a:pt x="4" y="27"/>
                  <a:pt x="4" y="27"/>
                </a:cubicBezTo>
                <a:cubicBezTo>
                  <a:pt x="4" y="27"/>
                  <a:pt x="4" y="28"/>
                  <a:pt x="4" y="28"/>
                </a:cubicBezTo>
                <a:cubicBezTo>
                  <a:pt x="4" y="28"/>
                  <a:pt x="5" y="28"/>
                  <a:pt x="5" y="28"/>
                </a:cubicBezTo>
                <a:cubicBezTo>
                  <a:pt x="5" y="28"/>
                  <a:pt x="6" y="29"/>
                  <a:pt x="7" y="30"/>
                </a:cubicBezTo>
                <a:cubicBezTo>
                  <a:pt x="7" y="30"/>
                  <a:pt x="7" y="31"/>
                  <a:pt x="6" y="31"/>
                </a:cubicBezTo>
                <a:cubicBezTo>
                  <a:pt x="5" y="31"/>
                  <a:pt x="4" y="31"/>
                  <a:pt x="4" y="31"/>
                </a:cubicBezTo>
                <a:cubicBezTo>
                  <a:pt x="3" y="31"/>
                  <a:pt x="3" y="31"/>
                  <a:pt x="3" y="31"/>
                </a:cubicBezTo>
                <a:cubicBezTo>
                  <a:pt x="3" y="31"/>
                  <a:pt x="3" y="31"/>
                  <a:pt x="3" y="32"/>
                </a:cubicBezTo>
                <a:cubicBezTo>
                  <a:pt x="3" y="32"/>
                  <a:pt x="3" y="32"/>
                  <a:pt x="3" y="32"/>
                </a:cubicBezTo>
                <a:cubicBezTo>
                  <a:pt x="3" y="32"/>
                  <a:pt x="3" y="33"/>
                  <a:pt x="3" y="33"/>
                </a:cubicBezTo>
                <a:cubicBezTo>
                  <a:pt x="3" y="33"/>
                  <a:pt x="5" y="33"/>
                  <a:pt x="6" y="34"/>
                </a:cubicBezTo>
                <a:cubicBezTo>
                  <a:pt x="6" y="34"/>
                  <a:pt x="5" y="35"/>
                  <a:pt x="5" y="36"/>
                </a:cubicBezTo>
                <a:cubicBezTo>
                  <a:pt x="4" y="35"/>
                  <a:pt x="3" y="35"/>
                  <a:pt x="2" y="35"/>
                </a:cubicBezTo>
                <a:cubicBezTo>
                  <a:pt x="2" y="35"/>
                  <a:pt x="2" y="35"/>
                  <a:pt x="2" y="35"/>
                </a:cubicBezTo>
                <a:cubicBezTo>
                  <a:pt x="2" y="36"/>
                  <a:pt x="1" y="36"/>
                  <a:pt x="1" y="36"/>
                </a:cubicBezTo>
                <a:cubicBezTo>
                  <a:pt x="1" y="36"/>
                  <a:pt x="1" y="36"/>
                  <a:pt x="2" y="37"/>
                </a:cubicBezTo>
                <a:cubicBezTo>
                  <a:pt x="2" y="37"/>
                  <a:pt x="2" y="37"/>
                  <a:pt x="2" y="37"/>
                </a:cubicBezTo>
                <a:cubicBezTo>
                  <a:pt x="2" y="37"/>
                  <a:pt x="3" y="38"/>
                  <a:pt x="5" y="38"/>
                </a:cubicBezTo>
                <a:cubicBezTo>
                  <a:pt x="5" y="39"/>
                  <a:pt x="5" y="39"/>
                  <a:pt x="4" y="40"/>
                </a:cubicBezTo>
                <a:cubicBezTo>
                  <a:pt x="3" y="40"/>
                  <a:pt x="2" y="40"/>
                  <a:pt x="2" y="40"/>
                </a:cubicBezTo>
                <a:cubicBezTo>
                  <a:pt x="1" y="40"/>
                  <a:pt x="1" y="40"/>
                  <a:pt x="1" y="40"/>
                </a:cubicBezTo>
                <a:cubicBezTo>
                  <a:pt x="1" y="40"/>
                  <a:pt x="1" y="40"/>
                  <a:pt x="1" y="41"/>
                </a:cubicBezTo>
                <a:cubicBezTo>
                  <a:pt x="1" y="41"/>
                  <a:pt x="1" y="41"/>
                  <a:pt x="1" y="41"/>
                </a:cubicBezTo>
                <a:cubicBezTo>
                  <a:pt x="1" y="41"/>
                  <a:pt x="1" y="42"/>
                  <a:pt x="1" y="42"/>
                </a:cubicBezTo>
                <a:cubicBezTo>
                  <a:pt x="2" y="42"/>
                  <a:pt x="3" y="42"/>
                  <a:pt x="4" y="42"/>
                </a:cubicBezTo>
                <a:cubicBezTo>
                  <a:pt x="4" y="43"/>
                  <a:pt x="4" y="44"/>
                  <a:pt x="4" y="44"/>
                </a:cubicBezTo>
                <a:cubicBezTo>
                  <a:pt x="3" y="44"/>
                  <a:pt x="2" y="44"/>
                  <a:pt x="1" y="44"/>
                </a:cubicBezTo>
                <a:cubicBezTo>
                  <a:pt x="1" y="44"/>
                  <a:pt x="1" y="45"/>
                  <a:pt x="1" y="45"/>
                </a:cubicBezTo>
                <a:cubicBezTo>
                  <a:pt x="1" y="45"/>
                  <a:pt x="0" y="45"/>
                  <a:pt x="0" y="45"/>
                </a:cubicBezTo>
                <a:cubicBezTo>
                  <a:pt x="0" y="46"/>
                  <a:pt x="1" y="46"/>
                  <a:pt x="1" y="46"/>
                </a:cubicBezTo>
                <a:cubicBezTo>
                  <a:pt x="1" y="46"/>
                  <a:pt x="1" y="46"/>
                  <a:pt x="1" y="46"/>
                </a:cubicBezTo>
                <a:cubicBezTo>
                  <a:pt x="2" y="46"/>
                  <a:pt x="3" y="46"/>
                  <a:pt x="4" y="47"/>
                </a:cubicBezTo>
                <a:cubicBezTo>
                  <a:pt x="4" y="47"/>
                  <a:pt x="4" y="48"/>
                  <a:pt x="4" y="48"/>
                </a:cubicBezTo>
                <a:cubicBezTo>
                  <a:pt x="3" y="49"/>
                  <a:pt x="2" y="49"/>
                  <a:pt x="1" y="49"/>
                </a:cubicBezTo>
                <a:cubicBezTo>
                  <a:pt x="1" y="49"/>
                  <a:pt x="1" y="49"/>
                  <a:pt x="1" y="49"/>
                </a:cubicBezTo>
                <a:cubicBezTo>
                  <a:pt x="1" y="50"/>
                  <a:pt x="1" y="50"/>
                  <a:pt x="1" y="50"/>
                </a:cubicBezTo>
                <a:cubicBezTo>
                  <a:pt x="1" y="50"/>
                  <a:pt x="1" y="50"/>
                  <a:pt x="1" y="51"/>
                </a:cubicBezTo>
                <a:cubicBezTo>
                  <a:pt x="1" y="51"/>
                  <a:pt x="1" y="51"/>
                  <a:pt x="2" y="51"/>
                </a:cubicBezTo>
                <a:cubicBezTo>
                  <a:pt x="2" y="51"/>
                  <a:pt x="3" y="51"/>
                  <a:pt x="4" y="51"/>
                </a:cubicBezTo>
                <a:cubicBezTo>
                  <a:pt x="5" y="52"/>
                  <a:pt x="5" y="52"/>
                  <a:pt x="5" y="53"/>
                </a:cubicBezTo>
                <a:cubicBezTo>
                  <a:pt x="3" y="53"/>
                  <a:pt x="2" y="53"/>
                  <a:pt x="2" y="54"/>
                </a:cubicBezTo>
                <a:cubicBezTo>
                  <a:pt x="2" y="54"/>
                  <a:pt x="2" y="54"/>
                  <a:pt x="2" y="54"/>
                </a:cubicBezTo>
                <a:cubicBezTo>
                  <a:pt x="1" y="54"/>
                  <a:pt x="1" y="54"/>
                  <a:pt x="1" y="55"/>
                </a:cubicBezTo>
                <a:cubicBezTo>
                  <a:pt x="1" y="55"/>
                  <a:pt x="2" y="55"/>
                  <a:pt x="2" y="55"/>
                </a:cubicBezTo>
                <a:cubicBezTo>
                  <a:pt x="2" y="55"/>
                  <a:pt x="2" y="55"/>
                  <a:pt x="2" y="55"/>
                </a:cubicBezTo>
                <a:cubicBezTo>
                  <a:pt x="3" y="55"/>
                  <a:pt x="4" y="55"/>
                  <a:pt x="5" y="55"/>
                </a:cubicBezTo>
                <a:cubicBezTo>
                  <a:pt x="5" y="56"/>
                  <a:pt x="6" y="56"/>
                  <a:pt x="6" y="57"/>
                </a:cubicBezTo>
                <a:cubicBezTo>
                  <a:pt x="5" y="57"/>
                  <a:pt x="3" y="58"/>
                  <a:pt x="3" y="58"/>
                </a:cubicBezTo>
                <a:cubicBezTo>
                  <a:pt x="3" y="58"/>
                  <a:pt x="3" y="58"/>
                  <a:pt x="3" y="59"/>
                </a:cubicBezTo>
                <a:cubicBezTo>
                  <a:pt x="3" y="59"/>
                  <a:pt x="3" y="59"/>
                  <a:pt x="3" y="59"/>
                </a:cubicBezTo>
                <a:cubicBezTo>
                  <a:pt x="3" y="59"/>
                  <a:pt x="3" y="60"/>
                  <a:pt x="3" y="60"/>
                </a:cubicBezTo>
                <a:cubicBezTo>
                  <a:pt x="3" y="60"/>
                  <a:pt x="3" y="60"/>
                  <a:pt x="4" y="60"/>
                </a:cubicBezTo>
                <a:cubicBezTo>
                  <a:pt x="4" y="60"/>
                  <a:pt x="5" y="60"/>
                  <a:pt x="6" y="59"/>
                </a:cubicBezTo>
                <a:cubicBezTo>
                  <a:pt x="7" y="60"/>
                  <a:pt x="7" y="60"/>
                  <a:pt x="7" y="61"/>
                </a:cubicBezTo>
                <a:cubicBezTo>
                  <a:pt x="6" y="62"/>
                  <a:pt x="5" y="62"/>
                  <a:pt x="5" y="62"/>
                </a:cubicBezTo>
                <a:cubicBezTo>
                  <a:pt x="5" y="63"/>
                  <a:pt x="4" y="63"/>
                  <a:pt x="4" y="63"/>
                </a:cubicBezTo>
                <a:cubicBezTo>
                  <a:pt x="4" y="63"/>
                  <a:pt x="4" y="63"/>
                  <a:pt x="4" y="64"/>
                </a:cubicBezTo>
                <a:cubicBezTo>
                  <a:pt x="4" y="64"/>
                  <a:pt x="5" y="64"/>
                  <a:pt x="5" y="64"/>
                </a:cubicBezTo>
                <a:cubicBezTo>
                  <a:pt x="5" y="64"/>
                  <a:pt x="5" y="64"/>
                  <a:pt x="5" y="64"/>
                </a:cubicBezTo>
                <a:cubicBezTo>
                  <a:pt x="6" y="64"/>
                  <a:pt x="7" y="64"/>
                  <a:pt x="8" y="63"/>
                </a:cubicBezTo>
                <a:cubicBezTo>
                  <a:pt x="8" y="64"/>
                  <a:pt x="9" y="64"/>
                  <a:pt x="9" y="65"/>
                </a:cubicBezTo>
                <a:cubicBezTo>
                  <a:pt x="8" y="66"/>
                  <a:pt x="7" y="66"/>
                  <a:pt x="7" y="67"/>
                </a:cubicBezTo>
                <a:cubicBezTo>
                  <a:pt x="6" y="67"/>
                  <a:pt x="6" y="67"/>
                  <a:pt x="6" y="67"/>
                </a:cubicBezTo>
                <a:cubicBezTo>
                  <a:pt x="6" y="67"/>
                  <a:pt x="6" y="68"/>
                  <a:pt x="6" y="68"/>
                </a:cubicBezTo>
                <a:cubicBezTo>
                  <a:pt x="7" y="68"/>
                  <a:pt x="7" y="68"/>
                  <a:pt x="7" y="68"/>
                </a:cubicBezTo>
                <a:cubicBezTo>
                  <a:pt x="7" y="68"/>
                  <a:pt x="7" y="68"/>
                  <a:pt x="8" y="68"/>
                </a:cubicBezTo>
                <a:cubicBezTo>
                  <a:pt x="8" y="68"/>
                  <a:pt x="9" y="68"/>
                  <a:pt x="10" y="67"/>
                </a:cubicBezTo>
                <a:cubicBezTo>
                  <a:pt x="10" y="68"/>
                  <a:pt x="11" y="68"/>
                  <a:pt x="11" y="69"/>
                </a:cubicBezTo>
                <a:cubicBezTo>
                  <a:pt x="10" y="69"/>
                  <a:pt x="9" y="70"/>
                  <a:pt x="9" y="70"/>
                </a:cubicBezTo>
                <a:cubicBezTo>
                  <a:pt x="9" y="71"/>
                  <a:pt x="9" y="71"/>
                  <a:pt x="9" y="71"/>
                </a:cubicBezTo>
                <a:cubicBezTo>
                  <a:pt x="9" y="71"/>
                  <a:pt x="9" y="72"/>
                  <a:pt x="9" y="72"/>
                </a:cubicBezTo>
                <a:cubicBezTo>
                  <a:pt x="9" y="72"/>
                  <a:pt x="9" y="72"/>
                  <a:pt x="10" y="72"/>
                </a:cubicBezTo>
                <a:cubicBezTo>
                  <a:pt x="10" y="72"/>
                  <a:pt x="10" y="72"/>
                  <a:pt x="10" y="72"/>
                </a:cubicBezTo>
                <a:cubicBezTo>
                  <a:pt x="10" y="72"/>
                  <a:pt x="12" y="71"/>
                  <a:pt x="13" y="71"/>
                </a:cubicBezTo>
                <a:cubicBezTo>
                  <a:pt x="13" y="71"/>
                  <a:pt x="13" y="72"/>
                  <a:pt x="14" y="72"/>
                </a:cubicBezTo>
                <a:cubicBezTo>
                  <a:pt x="13" y="73"/>
                  <a:pt x="12" y="74"/>
                  <a:pt x="12" y="74"/>
                </a:cubicBezTo>
                <a:cubicBezTo>
                  <a:pt x="12" y="74"/>
                  <a:pt x="12" y="75"/>
                  <a:pt x="12" y="75"/>
                </a:cubicBezTo>
                <a:cubicBezTo>
                  <a:pt x="12" y="75"/>
                  <a:pt x="12" y="75"/>
                  <a:pt x="12" y="75"/>
                </a:cubicBezTo>
                <a:cubicBezTo>
                  <a:pt x="12" y="76"/>
                  <a:pt x="12" y="76"/>
                  <a:pt x="13" y="76"/>
                </a:cubicBezTo>
                <a:cubicBezTo>
                  <a:pt x="13" y="76"/>
                  <a:pt x="13" y="76"/>
                  <a:pt x="13" y="76"/>
                </a:cubicBezTo>
                <a:cubicBezTo>
                  <a:pt x="13" y="75"/>
                  <a:pt x="14" y="75"/>
                  <a:pt x="15" y="74"/>
                </a:cubicBezTo>
                <a:cubicBezTo>
                  <a:pt x="16" y="74"/>
                  <a:pt x="16" y="75"/>
                  <a:pt x="17" y="75"/>
                </a:cubicBezTo>
                <a:cubicBezTo>
                  <a:pt x="16" y="76"/>
                  <a:pt x="15" y="77"/>
                  <a:pt x="15" y="77"/>
                </a:cubicBezTo>
                <a:cubicBezTo>
                  <a:pt x="15" y="78"/>
                  <a:pt x="15" y="78"/>
                  <a:pt x="15" y="78"/>
                </a:cubicBezTo>
                <a:cubicBezTo>
                  <a:pt x="15" y="78"/>
                  <a:pt x="15" y="79"/>
                  <a:pt x="15" y="79"/>
                </a:cubicBezTo>
                <a:cubicBezTo>
                  <a:pt x="15" y="79"/>
                  <a:pt x="16" y="79"/>
                  <a:pt x="16" y="79"/>
                </a:cubicBezTo>
                <a:cubicBezTo>
                  <a:pt x="16" y="79"/>
                  <a:pt x="16" y="79"/>
                  <a:pt x="17" y="79"/>
                </a:cubicBezTo>
                <a:cubicBezTo>
                  <a:pt x="17" y="79"/>
                  <a:pt x="18" y="78"/>
                  <a:pt x="19" y="77"/>
                </a:cubicBezTo>
                <a:cubicBezTo>
                  <a:pt x="19" y="77"/>
                  <a:pt x="19" y="78"/>
                  <a:pt x="20" y="78"/>
                </a:cubicBezTo>
                <a:cubicBezTo>
                  <a:pt x="19" y="79"/>
                  <a:pt x="19" y="80"/>
                  <a:pt x="19" y="80"/>
                </a:cubicBezTo>
                <a:cubicBezTo>
                  <a:pt x="18" y="81"/>
                  <a:pt x="18" y="81"/>
                  <a:pt x="18" y="81"/>
                </a:cubicBezTo>
                <a:cubicBezTo>
                  <a:pt x="19" y="81"/>
                  <a:pt x="19" y="81"/>
                  <a:pt x="19" y="82"/>
                </a:cubicBezTo>
                <a:cubicBezTo>
                  <a:pt x="19" y="82"/>
                  <a:pt x="19" y="82"/>
                  <a:pt x="20" y="82"/>
                </a:cubicBezTo>
                <a:cubicBezTo>
                  <a:pt x="20" y="82"/>
                  <a:pt x="20" y="82"/>
                  <a:pt x="20" y="81"/>
                </a:cubicBezTo>
                <a:cubicBezTo>
                  <a:pt x="20" y="81"/>
                  <a:pt x="21" y="80"/>
                  <a:pt x="22" y="79"/>
                </a:cubicBezTo>
                <a:cubicBezTo>
                  <a:pt x="22" y="80"/>
                  <a:pt x="23" y="80"/>
                  <a:pt x="24" y="80"/>
                </a:cubicBezTo>
                <a:cubicBezTo>
                  <a:pt x="23" y="81"/>
                  <a:pt x="22" y="83"/>
                  <a:pt x="22" y="83"/>
                </a:cubicBezTo>
                <a:cubicBezTo>
                  <a:pt x="22" y="83"/>
                  <a:pt x="22" y="83"/>
                  <a:pt x="22" y="84"/>
                </a:cubicBezTo>
                <a:cubicBezTo>
                  <a:pt x="22" y="84"/>
                  <a:pt x="23" y="84"/>
                  <a:pt x="23" y="84"/>
                </a:cubicBezTo>
                <a:cubicBezTo>
                  <a:pt x="23" y="84"/>
                  <a:pt x="23" y="84"/>
                  <a:pt x="23" y="84"/>
                </a:cubicBezTo>
                <a:cubicBezTo>
                  <a:pt x="24" y="84"/>
                  <a:pt x="24" y="84"/>
                  <a:pt x="24" y="84"/>
                </a:cubicBezTo>
                <a:cubicBezTo>
                  <a:pt x="24" y="84"/>
                  <a:pt x="25" y="83"/>
                  <a:pt x="26" y="82"/>
                </a:cubicBezTo>
                <a:cubicBezTo>
                  <a:pt x="26" y="82"/>
                  <a:pt x="27" y="82"/>
                  <a:pt x="27" y="83"/>
                </a:cubicBezTo>
                <a:cubicBezTo>
                  <a:pt x="27" y="84"/>
                  <a:pt x="27" y="85"/>
                  <a:pt x="26" y="85"/>
                </a:cubicBezTo>
                <a:cubicBezTo>
                  <a:pt x="26" y="85"/>
                  <a:pt x="26" y="86"/>
                  <a:pt x="26" y="86"/>
                </a:cubicBezTo>
                <a:cubicBezTo>
                  <a:pt x="27" y="86"/>
                  <a:pt x="27" y="86"/>
                  <a:pt x="27" y="86"/>
                </a:cubicBezTo>
                <a:cubicBezTo>
                  <a:pt x="27" y="86"/>
                  <a:pt x="27" y="86"/>
                  <a:pt x="28" y="86"/>
                </a:cubicBezTo>
                <a:cubicBezTo>
                  <a:pt x="28" y="86"/>
                  <a:pt x="28" y="86"/>
                  <a:pt x="28" y="86"/>
                </a:cubicBezTo>
                <a:cubicBezTo>
                  <a:pt x="28" y="86"/>
                  <a:pt x="29" y="85"/>
                  <a:pt x="30" y="84"/>
                </a:cubicBezTo>
                <a:cubicBezTo>
                  <a:pt x="30" y="84"/>
                  <a:pt x="31" y="84"/>
                  <a:pt x="31" y="84"/>
                </a:cubicBezTo>
                <a:cubicBezTo>
                  <a:pt x="31" y="85"/>
                  <a:pt x="31" y="87"/>
                  <a:pt x="31" y="87"/>
                </a:cubicBezTo>
                <a:cubicBezTo>
                  <a:pt x="31" y="87"/>
                  <a:pt x="31" y="87"/>
                  <a:pt x="31" y="88"/>
                </a:cubicBezTo>
                <a:cubicBezTo>
                  <a:pt x="31" y="88"/>
                  <a:pt x="31" y="88"/>
                  <a:pt x="31" y="88"/>
                </a:cubicBezTo>
                <a:cubicBezTo>
                  <a:pt x="32" y="88"/>
                  <a:pt x="32" y="88"/>
                  <a:pt x="32" y="88"/>
                </a:cubicBezTo>
                <a:cubicBezTo>
                  <a:pt x="32" y="88"/>
                  <a:pt x="32" y="88"/>
                  <a:pt x="33" y="88"/>
                </a:cubicBezTo>
                <a:cubicBezTo>
                  <a:pt x="33" y="87"/>
                  <a:pt x="33" y="86"/>
                  <a:pt x="34" y="85"/>
                </a:cubicBezTo>
                <a:cubicBezTo>
                  <a:pt x="34" y="85"/>
                  <a:pt x="35" y="85"/>
                  <a:pt x="35" y="85"/>
                </a:cubicBezTo>
                <a:cubicBezTo>
                  <a:pt x="35" y="87"/>
                  <a:pt x="35" y="88"/>
                  <a:pt x="35" y="88"/>
                </a:cubicBezTo>
                <a:cubicBezTo>
                  <a:pt x="35" y="88"/>
                  <a:pt x="35" y="89"/>
                  <a:pt x="35" y="89"/>
                </a:cubicBezTo>
                <a:cubicBezTo>
                  <a:pt x="35" y="89"/>
                  <a:pt x="36" y="89"/>
                  <a:pt x="36" y="89"/>
                </a:cubicBezTo>
                <a:cubicBezTo>
                  <a:pt x="36" y="89"/>
                  <a:pt x="36" y="89"/>
                  <a:pt x="37" y="89"/>
                </a:cubicBezTo>
                <a:cubicBezTo>
                  <a:pt x="37" y="89"/>
                  <a:pt x="37" y="89"/>
                  <a:pt x="37" y="89"/>
                </a:cubicBezTo>
                <a:cubicBezTo>
                  <a:pt x="37" y="88"/>
                  <a:pt x="37" y="87"/>
                  <a:pt x="38" y="86"/>
                </a:cubicBezTo>
                <a:cubicBezTo>
                  <a:pt x="38" y="86"/>
                  <a:pt x="39" y="86"/>
                  <a:pt x="40" y="86"/>
                </a:cubicBezTo>
                <a:cubicBezTo>
                  <a:pt x="40" y="87"/>
                  <a:pt x="40" y="89"/>
                  <a:pt x="40" y="89"/>
                </a:cubicBezTo>
                <a:cubicBezTo>
                  <a:pt x="40" y="89"/>
                  <a:pt x="40" y="89"/>
                  <a:pt x="40" y="90"/>
                </a:cubicBezTo>
                <a:cubicBezTo>
                  <a:pt x="40" y="90"/>
                  <a:pt x="40" y="90"/>
                  <a:pt x="41" y="90"/>
                </a:cubicBezTo>
                <a:cubicBezTo>
                  <a:pt x="41" y="90"/>
                  <a:pt x="41" y="90"/>
                  <a:pt x="41" y="90"/>
                </a:cubicBezTo>
                <a:cubicBezTo>
                  <a:pt x="41" y="90"/>
                  <a:pt x="42" y="89"/>
                  <a:pt x="42" y="89"/>
                </a:cubicBezTo>
                <a:cubicBezTo>
                  <a:pt x="42" y="89"/>
                  <a:pt x="42" y="88"/>
                  <a:pt x="42" y="87"/>
                </a:cubicBezTo>
                <a:cubicBezTo>
                  <a:pt x="43" y="87"/>
                  <a:pt x="43" y="87"/>
                  <a:pt x="44" y="87"/>
                </a:cubicBezTo>
                <a:cubicBezTo>
                  <a:pt x="44" y="88"/>
                  <a:pt x="44" y="89"/>
                  <a:pt x="44" y="89"/>
                </a:cubicBezTo>
                <a:cubicBezTo>
                  <a:pt x="44" y="90"/>
                  <a:pt x="44" y="90"/>
                  <a:pt x="45" y="90"/>
                </a:cubicBezTo>
                <a:cubicBezTo>
                  <a:pt x="45" y="90"/>
                  <a:pt x="45" y="90"/>
                  <a:pt x="45" y="90"/>
                </a:cubicBezTo>
                <a:cubicBezTo>
                  <a:pt x="45" y="90"/>
                  <a:pt x="46" y="90"/>
                  <a:pt x="46" y="90"/>
                </a:cubicBezTo>
                <a:cubicBezTo>
                  <a:pt x="46" y="90"/>
                  <a:pt x="46" y="90"/>
                  <a:pt x="46" y="89"/>
                </a:cubicBezTo>
                <a:cubicBezTo>
                  <a:pt x="46" y="89"/>
                  <a:pt x="46" y="88"/>
                  <a:pt x="46" y="87"/>
                </a:cubicBezTo>
                <a:cubicBezTo>
                  <a:pt x="47" y="87"/>
                  <a:pt x="48" y="87"/>
                  <a:pt x="48" y="87"/>
                </a:cubicBezTo>
                <a:cubicBezTo>
                  <a:pt x="49" y="88"/>
                  <a:pt x="49" y="89"/>
                  <a:pt x="49" y="89"/>
                </a:cubicBezTo>
                <a:cubicBezTo>
                  <a:pt x="49" y="89"/>
                  <a:pt x="49" y="90"/>
                  <a:pt x="49" y="90"/>
                </a:cubicBezTo>
                <a:cubicBezTo>
                  <a:pt x="49" y="90"/>
                  <a:pt x="50" y="90"/>
                  <a:pt x="50" y="90"/>
                </a:cubicBezTo>
                <a:cubicBezTo>
                  <a:pt x="50" y="90"/>
                  <a:pt x="50" y="90"/>
                  <a:pt x="50" y="90"/>
                </a:cubicBezTo>
                <a:cubicBezTo>
                  <a:pt x="51" y="89"/>
                  <a:pt x="51" y="89"/>
                  <a:pt x="51" y="89"/>
                </a:cubicBezTo>
                <a:cubicBezTo>
                  <a:pt x="51" y="89"/>
                  <a:pt x="51" y="87"/>
                  <a:pt x="51" y="86"/>
                </a:cubicBezTo>
                <a:cubicBezTo>
                  <a:pt x="51" y="86"/>
                  <a:pt x="52" y="86"/>
                  <a:pt x="53" y="86"/>
                </a:cubicBezTo>
                <a:cubicBezTo>
                  <a:pt x="53" y="87"/>
                  <a:pt x="53" y="88"/>
                  <a:pt x="53" y="89"/>
                </a:cubicBezTo>
                <a:cubicBezTo>
                  <a:pt x="53" y="89"/>
                  <a:pt x="54" y="89"/>
                  <a:pt x="54" y="89"/>
                </a:cubicBezTo>
                <a:cubicBezTo>
                  <a:pt x="54" y="89"/>
                  <a:pt x="54" y="89"/>
                  <a:pt x="54" y="89"/>
                </a:cubicBezTo>
                <a:cubicBezTo>
                  <a:pt x="55" y="89"/>
                  <a:pt x="55" y="89"/>
                  <a:pt x="55" y="89"/>
                </a:cubicBezTo>
                <a:cubicBezTo>
                  <a:pt x="55" y="89"/>
                  <a:pt x="55" y="88"/>
                  <a:pt x="55" y="88"/>
                </a:cubicBezTo>
                <a:cubicBezTo>
                  <a:pt x="55" y="88"/>
                  <a:pt x="55" y="87"/>
                  <a:pt x="55" y="85"/>
                </a:cubicBezTo>
                <a:cubicBezTo>
                  <a:pt x="56" y="85"/>
                  <a:pt x="56" y="85"/>
                  <a:pt x="57" y="85"/>
                </a:cubicBezTo>
                <a:cubicBezTo>
                  <a:pt x="57" y="86"/>
                  <a:pt x="58" y="87"/>
                  <a:pt x="58" y="88"/>
                </a:cubicBezTo>
                <a:cubicBezTo>
                  <a:pt x="58" y="88"/>
                  <a:pt x="58" y="88"/>
                  <a:pt x="58" y="88"/>
                </a:cubicBezTo>
                <a:cubicBezTo>
                  <a:pt x="59" y="88"/>
                  <a:pt x="59" y="88"/>
                  <a:pt x="59" y="88"/>
                </a:cubicBezTo>
                <a:cubicBezTo>
                  <a:pt x="59" y="88"/>
                  <a:pt x="59" y="88"/>
                  <a:pt x="60" y="88"/>
                </a:cubicBezTo>
                <a:cubicBezTo>
                  <a:pt x="60" y="87"/>
                  <a:pt x="60" y="87"/>
                  <a:pt x="60" y="87"/>
                </a:cubicBezTo>
                <a:cubicBezTo>
                  <a:pt x="60" y="87"/>
                  <a:pt x="59" y="85"/>
                  <a:pt x="59" y="84"/>
                </a:cubicBezTo>
                <a:cubicBezTo>
                  <a:pt x="60" y="84"/>
                  <a:pt x="60" y="84"/>
                  <a:pt x="61" y="84"/>
                </a:cubicBezTo>
                <a:cubicBezTo>
                  <a:pt x="61" y="85"/>
                  <a:pt x="62" y="86"/>
                  <a:pt x="62" y="86"/>
                </a:cubicBezTo>
                <a:cubicBezTo>
                  <a:pt x="62" y="86"/>
                  <a:pt x="62" y="86"/>
                  <a:pt x="63" y="86"/>
                </a:cubicBezTo>
                <a:cubicBezTo>
                  <a:pt x="63" y="86"/>
                  <a:pt x="63" y="86"/>
                  <a:pt x="63" y="86"/>
                </a:cubicBezTo>
                <a:cubicBezTo>
                  <a:pt x="64" y="86"/>
                  <a:pt x="64" y="86"/>
                  <a:pt x="64" y="86"/>
                </a:cubicBezTo>
                <a:cubicBezTo>
                  <a:pt x="64" y="86"/>
                  <a:pt x="64" y="85"/>
                  <a:pt x="64" y="85"/>
                </a:cubicBezTo>
                <a:cubicBezTo>
                  <a:pt x="64" y="85"/>
                  <a:pt x="63" y="84"/>
                  <a:pt x="63" y="83"/>
                </a:cubicBezTo>
                <a:cubicBezTo>
                  <a:pt x="64" y="82"/>
                  <a:pt x="64" y="82"/>
                  <a:pt x="65" y="82"/>
                </a:cubicBezTo>
                <a:cubicBezTo>
                  <a:pt x="65" y="83"/>
                  <a:pt x="66" y="84"/>
                  <a:pt x="66" y="84"/>
                </a:cubicBezTo>
                <a:cubicBezTo>
                  <a:pt x="66" y="84"/>
                  <a:pt x="67" y="84"/>
                  <a:pt x="67" y="84"/>
                </a:cubicBezTo>
                <a:cubicBezTo>
                  <a:pt x="67" y="84"/>
                  <a:pt x="67" y="84"/>
                  <a:pt x="68" y="84"/>
                </a:cubicBezTo>
                <a:cubicBezTo>
                  <a:pt x="68" y="84"/>
                  <a:pt x="68" y="84"/>
                  <a:pt x="68" y="84"/>
                </a:cubicBezTo>
                <a:cubicBezTo>
                  <a:pt x="68" y="83"/>
                  <a:pt x="68" y="83"/>
                  <a:pt x="68" y="83"/>
                </a:cubicBezTo>
                <a:cubicBezTo>
                  <a:pt x="68" y="83"/>
                  <a:pt x="67" y="81"/>
                  <a:pt x="67" y="80"/>
                </a:cubicBezTo>
                <a:cubicBezTo>
                  <a:pt x="67" y="80"/>
                  <a:pt x="68" y="80"/>
                  <a:pt x="68" y="79"/>
                </a:cubicBezTo>
                <a:cubicBezTo>
                  <a:pt x="69" y="80"/>
                  <a:pt x="70" y="81"/>
                  <a:pt x="70" y="81"/>
                </a:cubicBezTo>
                <a:cubicBezTo>
                  <a:pt x="70" y="82"/>
                  <a:pt x="71" y="82"/>
                  <a:pt x="71" y="82"/>
                </a:cubicBezTo>
                <a:cubicBezTo>
                  <a:pt x="71" y="82"/>
                  <a:pt x="71" y="82"/>
                  <a:pt x="71" y="82"/>
                </a:cubicBezTo>
                <a:cubicBezTo>
                  <a:pt x="72" y="81"/>
                  <a:pt x="72" y="81"/>
                  <a:pt x="72" y="81"/>
                </a:cubicBezTo>
                <a:cubicBezTo>
                  <a:pt x="72" y="81"/>
                  <a:pt x="72" y="81"/>
                  <a:pt x="72" y="80"/>
                </a:cubicBezTo>
                <a:cubicBezTo>
                  <a:pt x="72" y="80"/>
                  <a:pt x="71" y="79"/>
                  <a:pt x="70" y="78"/>
                </a:cubicBezTo>
                <a:cubicBezTo>
                  <a:pt x="71" y="78"/>
                  <a:pt x="71" y="77"/>
                  <a:pt x="72" y="77"/>
                </a:cubicBezTo>
                <a:cubicBezTo>
                  <a:pt x="73" y="78"/>
                  <a:pt x="74" y="79"/>
                  <a:pt x="74" y="79"/>
                </a:cubicBezTo>
                <a:cubicBezTo>
                  <a:pt x="74" y="79"/>
                  <a:pt x="74" y="79"/>
                  <a:pt x="74" y="79"/>
                </a:cubicBezTo>
                <a:cubicBezTo>
                  <a:pt x="75" y="79"/>
                  <a:pt x="75" y="79"/>
                  <a:pt x="75" y="79"/>
                </a:cubicBezTo>
                <a:cubicBezTo>
                  <a:pt x="75" y="79"/>
                  <a:pt x="75" y="78"/>
                  <a:pt x="75" y="78"/>
                </a:cubicBezTo>
                <a:cubicBezTo>
                  <a:pt x="75" y="78"/>
                  <a:pt x="75" y="78"/>
                  <a:pt x="75" y="77"/>
                </a:cubicBezTo>
                <a:cubicBezTo>
                  <a:pt x="75" y="77"/>
                  <a:pt x="74" y="76"/>
                  <a:pt x="74" y="75"/>
                </a:cubicBezTo>
                <a:cubicBezTo>
                  <a:pt x="74" y="75"/>
                  <a:pt x="75" y="74"/>
                  <a:pt x="75" y="74"/>
                </a:cubicBezTo>
                <a:cubicBezTo>
                  <a:pt x="76" y="75"/>
                  <a:pt x="77" y="75"/>
                  <a:pt x="77" y="76"/>
                </a:cubicBezTo>
                <a:cubicBezTo>
                  <a:pt x="77" y="76"/>
                  <a:pt x="78" y="76"/>
                  <a:pt x="78" y="76"/>
                </a:cubicBezTo>
                <a:cubicBezTo>
                  <a:pt x="78" y="76"/>
                  <a:pt x="78" y="76"/>
                  <a:pt x="78" y="75"/>
                </a:cubicBezTo>
                <a:cubicBezTo>
                  <a:pt x="79" y="75"/>
                  <a:pt x="79" y="75"/>
                  <a:pt x="79" y="75"/>
                </a:cubicBezTo>
                <a:cubicBezTo>
                  <a:pt x="79" y="75"/>
                  <a:pt x="79" y="74"/>
                  <a:pt x="78" y="74"/>
                </a:cubicBezTo>
                <a:cubicBezTo>
                  <a:pt x="78" y="74"/>
                  <a:pt x="77" y="73"/>
                  <a:pt x="77" y="72"/>
                </a:cubicBezTo>
                <a:cubicBezTo>
                  <a:pt x="77" y="72"/>
                  <a:pt x="77" y="71"/>
                  <a:pt x="78" y="71"/>
                </a:cubicBezTo>
                <a:cubicBezTo>
                  <a:pt x="79" y="71"/>
                  <a:pt x="80" y="72"/>
                  <a:pt x="80" y="72"/>
                </a:cubicBezTo>
                <a:cubicBezTo>
                  <a:pt x="80" y="72"/>
                  <a:pt x="81" y="72"/>
                  <a:pt x="81" y="72"/>
                </a:cubicBezTo>
                <a:cubicBezTo>
                  <a:pt x="81" y="72"/>
                  <a:pt x="81" y="72"/>
                  <a:pt x="81" y="72"/>
                </a:cubicBezTo>
                <a:cubicBezTo>
                  <a:pt x="82" y="72"/>
                  <a:pt x="82" y="71"/>
                  <a:pt x="82" y="71"/>
                </a:cubicBezTo>
                <a:cubicBezTo>
                  <a:pt x="82" y="71"/>
                  <a:pt x="81" y="71"/>
                  <a:pt x="81" y="70"/>
                </a:cubicBezTo>
                <a:cubicBezTo>
                  <a:pt x="81" y="70"/>
                  <a:pt x="80" y="69"/>
                  <a:pt x="79" y="69"/>
                </a:cubicBezTo>
                <a:cubicBezTo>
                  <a:pt x="80" y="68"/>
                  <a:pt x="80" y="68"/>
                  <a:pt x="80" y="67"/>
                </a:cubicBezTo>
                <a:cubicBezTo>
                  <a:pt x="81" y="68"/>
                  <a:pt x="82" y="68"/>
                  <a:pt x="83" y="68"/>
                </a:cubicBezTo>
                <a:cubicBezTo>
                  <a:pt x="83" y="68"/>
                  <a:pt x="83" y="68"/>
                  <a:pt x="83" y="68"/>
                </a:cubicBezTo>
                <a:cubicBezTo>
                  <a:pt x="84" y="68"/>
                  <a:pt x="84" y="68"/>
                  <a:pt x="84" y="68"/>
                </a:cubicBezTo>
                <a:cubicBezTo>
                  <a:pt x="84" y="68"/>
                  <a:pt x="84" y="67"/>
                  <a:pt x="84" y="67"/>
                </a:cubicBezTo>
                <a:cubicBezTo>
                  <a:pt x="84" y="67"/>
                  <a:pt x="84" y="67"/>
                  <a:pt x="84" y="67"/>
                </a:cubicBezTo>
                <a:cubicBezTo>
                  <a:pt x="83" y="66"/>
                  <a:pt x="82" y="66"/>
                  <a:pt x="81" y="65"/>
                </a:cubicBezTo>
                <a:cubicBezTo>
                  <a:pt x="82" y="64"/>
                  <a:pt x="82" y="64"/>
                  <a:pt x="82" y="63"/>
                </a:cubicBezTo>
                <a:cubicBezTo>
                  <a:pt x="83" y="64"/>
                  <a:pt x="85" y="64"/>
                  <a:pt x="85" y="64"/>
                </a:cubicBezTo>
                <a:cubicBezTo>
                  <a:pt x="85" y="64"/>
                  <a:pt x="85" y="64"/>
                  <a:pt x="86" y="64"/>
                </a:cubicBezTo>
                <a:cubicBezTo>
                  <a:pt x="86" y="64"/>
                  <a:pt x="86" y="64"/>
                  <a:pt x="86" y="64"/>
                </a:cubicBezTo>
                <a:cubicBezTo>
                  <a:pt x="86" y="63"/>
                  <a:pt x="86" y="63"/>
                  <a:pt x="86" y="63"/>
                </a:cubicBezTo>
                <a:cubicBezTo>
                  <a:pt x="86" y="63"/>
                  <a:pt x="86" y="63"/>
                  <a:pt x="86" y="62"/>
                </a:cubicBezTo>
                <a:cubicBezTo>
                  <a:pt x="85" y="62"/>
                  <a:pt x="84" y="62"/>
                  <a:pt x="83" y="61"/>
                </a:cubicBezTo>
                <a:cubicBezTo>
                  <a:pt x="83" y="60"/>
                  <a:pt x="84" y="60"/>
                  <a:pt x="84" y="59"/>
                </a:cubicBezTo>
                <a:cubicBezTo>
                  <a:pt x="85" y="60"/>
                  <a:pt x="86" y="60"/>
                  <a:pt x="87" y="60"/>
                </a:cubicBezTo>
                <a:cubicBezTo>
                  <a:pt x="87" y="60"/>
                  <a:pt x="87" y="60"/>
                  <a:pt x="87" y="60"/>
                </a:cubicBezTo>
                <a:cubicBezTo>
                  <a:pt x="87" y="60"/>
                  <a:pt x="88" y="59"/>
                  <a:pt x="88" y="59"/>
                </a:cubicBezTo>
                <a:cubicBezTo>
                  <a:pt x="88" y="59"/>
                  <a:pt x="88" y="59"/>
                  <a:pt x="88" y="59"/>
                </a:cubicBezTo>
                <a:cubicBezTo>
                  <a:pt x="88" y="58"/>
                  <a:pt x="87" y="58"/>
                  <a:pt x="87" y="58"/>
                </a:cubicBezTo>
                <a:cubicBezTo>
                  <a:pt x="87" y="58"/>
                  <a:pt x="86" y="57"/>
                  <a:pt x="85" y="57"/>
                </a:cubicBezTo>
                <a:cubicBezTo>
                  <a:pt x="85" y="56"/>
                  <a:pt x="85" y="56"/>
                  <a:pt x="85" y="55"/>
                </a:cubicBezTo>
                <a:cubicBezTo>
                  <a:pt x="86" y="55"/>
                  <a:pt x="88" y="55"/>
                  <a:pt x="88" y="55"/>
                </a:cubicBezTo>
                <a:cubicBezTo>
                  <a:pt x="88" y="55"/>
                  <a:pt x="88" y="55"/>
                  <a:pt x="89" y="55"/>
                </a:cubicBezTo>
                <a:cubicBezTo>
                  <a:pt x="89" y="55"/>
                  <a:pt x="89" y="55"/>
                  <a:pt x="89" y="55"/>
                </a:cubicBezTo>
                <a:cubicBezTo>
                  <a:pt x="89" y="54"/>
                  <a:pt x="89" y="54"/>
                  <a:pt x="89" y="54"/>
                </a:cubicBezTo>
                <a:cubicBezTo>
                  <a:pt x="89" y="54"/>
                  <a:pt x="89" y="54"/>
                  <a:pt x="88" y="54"/>
                </a:cubicBezTo>
                <a:cubicBezTo>
                  <a:pt x="88" y="53"/>
                  <a:pt x="87" y="53"/>
                  <a:pt x="86" y="53"/>
                </a:cubicBezTo>
                <a:cubicBezTo>
                  <a:pt x="86" y="52"/>
                  <a:pt x="86" y="52"/>
                  <a:pt x="86" y="51"/>
                </a:cubicBezTo>
                <a:cubicBezTo>
                  <a:pt x="87" y="51"/>
                  <a:pt x="89" y="51"/>
                  <a:pt x="89" y="51"/>
                </a:cubicBezTo>
                <a:cubicBezTo>
                  <a:pt x="89" y="51"/>
                  <a:pt x="89" y="51"/>
                  <a:pt x="89" y="51"/>
                </a:cubicBezTo>
                <a:cubicBezTo>
                  <a:pt x="90" y="50"/>
                  <a:pt x="90" y="50"/>
                  <a:pt x="90" y="50"/>
                </a:cubicBezTo>
                <a:cubicBezTo>
                  <a:pt x="90" y="50"/>
                  <a:pt x="90" y="50"/>
                  <a:pt x="90" y="49"/>
                </a:cubicBezTo>
                <a:cubicBezTo>
                  <a:pt x="89" y="49"/>
                  <a:pt x="89" y="49"/>
                  <a:pt x="89" y="49"/>
                </a:cubicBezTo>
                <a:cubicBezTo>
                  <a:pt x="89" y="49"/>
                  <a:pt x="87" y="49"/>
                  <a:pt x="86" y="48"/>
                </a:cubicBezTo>
                <a:cubicBezTo>
                  <a:pt x="86" y="48"/>
                  <a:pt x="86" y="47"/>
                  <a:pt x="86" y="47"/>
                </a:cubicBezTo>
                <a:cubicBezTo>
                  <a:pt x="88" y="46"/>
                  <a:pt x="89" y="46"/>
                  <a:pt x="89" y="46"/>
                </a:cubicBezTo>
                <a:close/>
                <a:moveTo>
                  <a:pt x="45" y="81"/>
                </a:moveTo>
                <a:cubicBezTo>
                  <a:pt x="26" y="81"/>
                  <a:pt x="10" y="65"/>
                  <a:pt x="10" y="45"/>
                </a:cubicBezTo>
                <a:cubicBezTo>
                  <a:pt x="10" y="26"/>
                  <a:pt x="26" y="10"/>
                  <a:pt x="45" y="10"/>
                </a:cubicBezTo>
                <a:cubicBezTo>
                  <a:pt x="65" y="10"/>
                  <a:pt x="81" y="26"/>
                  <a:pt x="81" y="45"/>
                </a:cubicBezTo>
                <a:cubicBezTo>
                  <a:pt x="81" y="65"/>
                  <a:pt x="65" y="81"/>
                  <a:pt x="45" y="81"/>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2" name="Freeform 20"/>
          <p:cNvSpPr>
            <a:spLocks noEditPoints="1"/>
          </p:cNvSpPr>
          <p:nvPr/>
        </p:nvSpPr>
        <p:spPr bwMode="auto">
          <a:xfrm>
            <a:off x="1704975" y="3055938"/>
            <a:ext cx="506413" cy="509588"/>
          </a:xfrm>
          <a:custGeom>
            <a:avLst/>
            <a:gdLst>
              <a:gd name="T0" fmla="*/ 137 w 143"/>
              <a:gd name="T1" fmla="*/ 67 h 144"/>
              <a:gd name="T2" fmla="*/ 137 w 143"/>
              <a:gd name="T3" fmla="*/ 60 h 144"/>
              <a:gd name="T4" fmla="*/ 135 w 143"/>
              <a:gd name="T5" fmla="*/ 53 h 144"/>
              <a:gd name="T6" fmla="*/ 133 w 143"/>
              <a:gd name="T7" fmla="*/ 47 h 144"/>
              <a:gd name="T8" fmla="*/ 130 w 143"/>
              <a:gd name="T9" fmla="*/ 40 h 144"/>
              <a:gd name="T10" fmla="*/ 126 w 143"/>
              <a:gd name="T11" fmla="*/ 35 h 144"/>
              <a:gd name="T12" fmla="*/ 122 w 143"/>
              <a:gd name="T13" fmla="*/ 29 h 144"/>
              <a:gd name="T14" fmla="*/ 117 w 143"/>
              <a:gd name="T15" fmla="*/ 24 h 144"/>
              <a:gd name="T16" fmla="*/ 112 w 143"/>
              <a:gd name="T17" fmla="*/ 20 h 144"/>
              <a:gd name="T18" fmla="*/ 106 w 143"/>
              <a:gd name="T19" fmla="*/ 16 h 144"/>
              <a:gd name="T20" fmla="*/ 100 w 143"/>
              <a:gd name="T21" fmla="*/ 12 h 144"/>
              <a:gd name="T22" fmla="*/ 94 w 143"/>
              <a:gd name="T23" fmla="*/ 10 h 144"/>
              <a:gd name="T24" fmla="*/ 87 w 143"/>
              <a:gd name="T25" fmla="*/ 8 h 144"/>
              <a:gd name="T26" fmla="*/ 80 w 143"/>
              <a:gd name="T27" fmla="*/ 6 h 144"/>
              <a:gd name="T28" fmla="*/ 74 w 143"/>
              <a:gd name="T29" fmla="*/ 6 h 144"/>
              <a:gd name="T30" fmla="*/ 67 w 143"/>
              <a:gd name="T31" fmla="*/ 6 h 144"/>
              <a:gd name="T32" fmla="*/ 60 w 143"/>
              <a:gd name="T33" fmla="*/ 7 h 144"/>
              <a:gd name="T34" fmla="*/ 53 w 143"/>
              <a:gd name="T35" fmla="*/ 8 h 144"/>
              <a:gd name="T36" fmla="*/ 47 w 143"/>
              <a:gd name="T37" fmla="*/ 11 h 144"/>
              <a:gd name="T38" fmla="*/ 40 w 143"/>
              <a:gd name="T39" fmla="*/ 14 h 144"/>
              <a:gd name="T40" fmla="*/ 34 w 143"/>
              <a:gd name="T41" fmla="*/ 17 h 144"/>
              <a:gd name="T42" fmla="*/ 29 w 143"/>
              <a:gd name="T43" fmla="*/ 21 h 144"/>
              <a:gd name="T44" fmla="*/ 24 w 143"/>
              <a:gd name="T45" fmla="*/ 26 h 144"/>
              <a:gd name="T46" fmla="*/ 19 w 143"/>
              <a:gd name="T47" fmla="*/ 31 h 144"/>
              <a:gd name="T48" fmla="*/ 15 w 143"/>
              <a:gd name="T49" fmla="*/ 37 h 144"/>
              <a:gd name="T50" fmla="*/ 12 w 143"/>
              <a:gd name="T51" fmla="*/ 43 h 144"/>
              <a:gd name="T52" fmla="*/ 9 w 143"/>
              <a:gd name="T53" fmla="*/ 50 h 144"/>
              <a:gd name="T54" fmla="*/ 7 w 143"/>
              <a:gd name="T55" fmla="*/ 56 h 144"/>
              <a:gd name="T56" fmla="*/ 6 w 143"/>
              <a:gd name="T57" fmla="*/ 63 h 144"/>
              <a:gd name="T58" fmla="*/ 6 w 143"/>
              <a:gd name="T59" fmla="*/ 70 h 144"/>
              <a:gd name="T60" fmla="*/ 6 w 143"/>
              <a:gd name="T61" fmla="*/ 77 h 144"/>
              <a:gd name="T62" fmla="*/ 7 w 143"/>
              <a:gd name="T63" fmla="*/ 84 h 144"/>
              <a:gd name="T64" fmla="*/ 8 w 143"/>
              <a:gd name="T65" fmla="*/ 90 h 144"/>
              <a:gd name="T66" fmla="*/ 10 w 143"/>
              <a:gd name="T67" fmla="*/ 97 h 144"/>
              <a:gd name="T68" fmla="*/ 13 w 143"/>
              <a:gd name="T69" fmla="*/ 103 h 144"/>
              <a:gd name="T70" fmla="*/ 17 w 143"/>
              <a:gd name="T71" fmla="*/ 109 h 144"/>
              <a:gd name="T72" fmla="*/ 21 w 143"/>
              <a:gd name="T73" fmla="*/ 115 h 144"/>
              <a:gd name="T74" fmla="*/ 26 w 143"/>
              <a:gd name="T75" fmla="*/ 120 h 144"/>
              <a:gd name="T76" fmla="*/ 31 w 143"/>
              <a:gd name="T77" fmla="*/ 124 h 144"/>
              <a:gd name="T78" fmla="*/ 37 w 143"/>
              <a:gd name="T79" fmla="*/ 128 h 144"/>
              <a:gd name="T80" fmla="*/ 43 w 143"/>
              <a:gd name="T81" fmla="*/ 131 h 144"/>
              <a:gd name="T82" fmla="*/ 49 w 143"/>
              <a:gd name="T83" fmla="*/ 134 h 144"/>
              <a:gd name="T84" fmla="*/ 56 w 143"/>
              <a:gd name="T85" fmla="*/ 136 h 144"/>
              <a:gd name="T86" fmla="*/ 63 w 143"/>
              <a:gd name="T87" fmla="*/ 137 h 144"/>
              <a:gd name="T88" fmla="*/ 70 w 143"/>
              <a:gd name="T89" fmla="*/ 138 h 144"/>
              <a:gd name="T90" fmla="*/ 77 w 143"/>
              <a:gd name="T91" fmla="*/ 138 h 144"/>
              <a:gd name="T92" fmla="*/ 83 w 143"/>
              <a:gd name="T93" fmla="*/ 137 h 144"/>
              <a:gd name="T94" fmla="*/ 90 w 143"/>
              <a:gd name="T95" fmla="*/ 135 h 144"/>
              <a:gd name="T96" fmla="*/ 97 w 143"/>
              <a:gd name="T97" fmla="*/ 133 h 144"/>
              <a:gd name="T98" fmla="*/ 103 w 143"/>
              <a:gd name="T99" fmla="*/ 130 h 144"/>
              <a:gd name="T100" fmla="*/ 109 w 143"/>
              <a:gd name="T101" fmla="*/ 127 h 144"/>
              <a:gd name="T102" fmla="*/ 114 w 143"/>
              <a:gd name="T103" fmla="*/ 122 h 144"/>
              <a:gd name="T104" fmla="*/ 119 w 143"/>
              <a:gd name="T105" fmla="*/ 118 h 144"/>
              <a:gd name="T106" fmla="*/ 124 w 143"/>
              <a:gd name="T107" fmla="*/ 112 h 144"/>
              <a:gd name="T108" fmla="*/ 128 w 143"/>
              <a:gd name="T109" fmla="*/ 107 h 144"/>
              <a:gd name="T110" fmla="*/ 131 w 143"/>
              <a:gd name="T111" fmla="*/ 101 h 144"/>
              <a:gd name="T112" fmla="*/ 134 w 143"/>
              <a:gd name="T113" fmla="*/ 94 h 144"/>
              <a:gd name="T114" fmla="*/ 136 w 143"/>
              <a:gd name="T115" fmla="*/ 88 h 144"/>
              <a:gd name="T116" fmla="*/ 137 w 143"/>
              <a:gd name="T117" fmla="*/ 81 h 144"/>
              <a:gd name="T118" fmla="*/ 138 w 143"/>
              <a:gd name="T119"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44">
                <a:moveTo>
                  <a:pt x="142" y="73"/>
                </a:moveTo>
                <a:cubicBezTo>
                  <a:pt x="142" y="73"/>
                  <a:pt x="143" y="73"/>
                  <a:pt x="143" y="73"/>
                </a:cubicBezTo>
                <a:cubicBezTo>
                  <a:pt x="143" y="73"/>
                  <a:pt x="143" y="72"/>
                  <a:pt x="143" y="72"/>
                </a:cubicBezTo>
                <a:cubicBezTo>
                  <a:pt x="143" y="71"/>
                  <a:pt x="143" y="71"/>
                  <a:pt x="143" y="71"/>
                </a:cubicBezTo>
                <a:cubicBezTo>
                  <a:pt x="143" y="71"/>
                  <a:pt x="142" y="70"/>
                  <a:pt x="142" y="70"/>
                </a:cubicBezTo>
                <a:cubicBezTo>
                  <a:pt x="142" y="70"/>
                  <a:pt x="139" y="70"/>
                  <a:pt x="138" y="70"/>
                </a:cubicBezTo>
                <a:cubicBezTo>
                  <a:pt x="138" y="69"/>
                  <a:pt x="138" y="68"/>
                  <a:pt x="137" y="67"/>
                </a:cubicBezTo>
                <a:cubicBezTo>
                  <a:pt x="139" y="67"/>
                  <a:pt x="141" y="66"/>
                  <a:pt x="142" y="66"/>
                </a:cubicBezTo>
                <a:cubicBezTo>
                  <a:pt x="142" y="66"/>
                  <a:pt x="142" y="66"/>
                  <a:pt x="143" y="65"/>
                </a:cubicBezTo>
                <a:cubicBezTo>
                  <a:pt x="143" y="65"/>
                  <a:pt x="143" y="65"/>
                  <a:pt x="143" y="64"/>
                </a:cubicBezTo>
                <a:cubicBezTo>
                  <a:pt x="143" y="64"/>
                  <a:pt x="143" y="64"/>
                  <a:pt x="142" y="63"/>
                </a:cubicBezTo>
                <a:cubicBezTo>
                  <a:pt x="142" y="63"/>
                  <a:pt x="142" y="63"/>
                  <a:pt x="141" y="63"/>
                </a:cubicBezTo>
                <a:cubicBezTo>
                  <a:pt x="141" y="63"/>
                  <a:pt x="139" y="63"/>
                  <a:pt x="137" y="63"/>
                </a:cubicBezTo>
                <a:cubicBezTo>
                  <a:pt x="137" y="62"/>
                  <a:pt x="137" y="61"/>
                  <a:pt x="137" y="60"/>
                </a:cubicBezTo>
                <a:cubicBezTo>
                  <a:pt x="138" y="59"/>
                  <a:pt x="140" y="59"/>
                  <a:pt x="141" y="59"/>
                </a:cubicBezTo>
                <a:cubicBezTo>
                  <a:pt x="141" y="59"/>
                  <a:pt x="141" y="58"/>
                  <a:pt x="142" y="58"/>
                </a:cubicBezTo>
                <a:cubicBezTo>
                  <a:pt x="142" y="58"/>
                  <a:pt x="142" y="57"/>
                  <a:pt x="142" y="57"/>
                </a:cubicBezTo>
                <a:cubicBezTo>
                  <a:pt x="142" y="57"/>
                  <a:pt x="142" y="56"/>
                  <a:pt x="141" y="56"/>
                </a:cubicBezTo>
                <a:cubicBezTo>
                  <a:pt x="141" y="56"/>
                  <a:pt x="141" y="56"/>
                  <a:pt x="140" y="56"/>
                </a:cubicBezTo>
                <a:cubicBezTo>
                  <a:pt x="140" y="56"/>
                  <a:pt x="138" y="56"/>
                  <a:pt x="136" y="56"/>
                </a:cubicBezTo>
                <a:cubicBezTo>
                  <a:pt x="135" y="55"/>
                  <a:pt x="135" y="54"/>
                  <a:pt x="135" y="53"/>
                </a:cubicBezTo>
                <a:cubicBezTo>
                  <a:pt x="137" y="53"/>
                  <a:pt x="139" y="52"/>
                  <a:pt x="139" y="52"/>
                </a:cubicBezTo>
                <a:cubicBezTo>
                  <a:pt x="139" y="51"/>
                  <a:pt x="140" y="51"/>
                  <a:pt x="140" y="51"/>
                </a:cubicBezTo>
                <a:cubicBezTo>
                  <a:pt x="140" y="50"/>
                  <a:pt x="140" y="50"/>
                  <a:pt x="140" y="50"/>
                </a:cubicBezTo>
                <a:cubicBezTo>
                  <a:pt x="140" y="49"/>
                  <a:pt x="139" y="49"/>
                  <a:pt x="139" y="49"/>
                </a:cubicBezTo>
                <a:cubicBezTo>
                  <a:pt x="139" y="49"/>
                  <a:pt x="138" y="48"/>
                  <a:pt x="138" y="49"/>
                </a:cubicBezTo>
                <a:cubicBezTo>
                  <a:pt x="138" y="49"/>
                  <a:pt x="136" y="49"/>
                  <a:pt x="134" y="50"/>
                </a:cubicBezTo>
                <a:cubicBezTo>
                  <a:pt x="133" y="49"/>
                  <a:pt x="133" y="48"/>
                  <a:pt x="133" y="47"/>
                </a:cubicBezTo>
                <a:cubicBezTo>
                  <a:pt x="134" y="46"/>
                  <a:pt x="136" y="45"/>
                  <a:pt x="137" y="45"/>
                </a:cubicBezTo>
                <a:cubicBezTo>
                  <a:pt x="137" y="44"/>
                  <a:pt x="137" y="44"/>
                  <a:pt x="137" y="44"/>
                </a:cubicBezTo>
                <a:cubicBezTo>
                  <a:pt x="137" y="43"/>
                  <a:pt x="137" y="43"/>
                  <a:pt x="137" y="43"/>
                </a:cubicBezTo>
                <a:cubicBezTo>
                  <a:pt x="137" y="42"/>
                  <a:pt x="137" y="42"/>
                  <a:pt x="136" y="42"/>
                </a:cubicBezTo>
                <a:cubicBezTo>
                  <a:pt x="136" y="42"/>
                  <a:pt x="136" y="42"/>
                  <a:pt x="135" y="42"/>
                </a:cubicBezTo>
                <a:cubicBezTo>
                  <a:pt x="135" y="42"/>
                  <a:pt x="133" y="43"/>
                  <a:pt x="131" y="43"/>
                </a:cubicBezTo>
                <a:cubicBezTo>
                  <a:pt x="131" y="42"/>
                  <a:pt x="130" y="41"/>
                  <a:pt x="130" y="40"/>
                </a:cubicBezTo>
                <a:cubicBezTo>
                  <a:pt x="131" y="39"/>
                  <a:pt x="133" y="38"/>
                  <a:pt x="133" y="38"/>
                </a:cubicBezTo>
                <a:cubicBezTo>
                  <a:pt x="134" y="38"/>
                  <a:pt x="134" y="37"/>
                  <a:pt x="134" y="37"/>
                </a:cubicBezTo>
                <a:cubicBezTo>
                  <a:pt x="134" y="37"/>
                  <a:pt x="134" y="36"/>
                  <a:pt x="134" y="36"/>
                </a:cubicBezTo>
                <a:cubicBezTo>
                  <a:pt x="134" y="36"/>
                  <a:pt x="133" y="35"/>
                  <a:pt x="133" y="35"/>
                </a:cubicBezTo>
                <a:cubicBezTo>
                  <a:pt x="133" y="35"/>
                  <a:pt x="132" y="35"/>
                  <a:pt x="132" y="35"/>
                </a:cubicBezTo>
                <a:cubicBezTo>
                  <a:pt x="131" y="35"/>
                  <a:pt x="130" y="36"/>
                  <a:pt x="128" y="37"/>
                </a:cubicBezTo>
                <a:cubicBezTo>
                  <a:pt x="127" y="36"/>
                  <a:pt x="127" y="35"/>
                  <a:pt x="126" y="35"/>
                </a:cubicBezTo>
                <a:cubicBezTo>
                  <a:pt x="128" y="33"/>
                  <a:pt x="129" y="32"/>
                  <a:pt x="129" y="32"/>
                </a:cubicBezTo>
                <a:cubicBezTo>
                  <a:pt x="130" y="31"/>
                  <a:pt x="130" y="31"/>
                  <a:pt x="130" y="31"/>
                </a:cubicBezTo>
                <a:cubicBezTo>
                  <a:pt x="130" y="30"/>
                  <a:pt x="130" y="30"/>
                  <a:pt x="130" y="30"/>
                </a:cubicBezTo>
                <a:cubicBezTo>
                  <a:pt x="129" y="29"/>
                  <a:pt x="129" y="29"/>
                  <a:pt x="129" y="29"/>
                </a:cubicBezTo>
                <a:cubicBezTo>
                  <a:pt x="128" y="29"/>
                  <a:pt x="128" y="29"/>
                  <a:pt x="128" y="29"/>
                </a:cubicBezTo>
                <a:cubicBezTo>
                  <a:pt x="127" y="29"/>
                  <a:pt x="125" y="30"/>
                  <a:pt x="124" y="31"/>
                </a:cubicBezTo>
                <a:cubicBezTo>
                  <a:pt x="123" y="31"/>
                  <a:pt x="123" y="30"/>
                  <a:pt x="122" y="29"/>
                </a:cubicBezTo>
                <a:cubicBezTo>
                  <a:pt x="123" y="28"/>
                  <a:pt x="125" y="26"/>
                  <a:pt x="125" y="26"/>
                </a:cubicBezTo>
                <a:cubicBezTo>
                  <a:pt x="125" y="26"/>
                  <a:pt x="125" y="25"/>
                  <a:pt x="125" y="25"/>
                </a:cubicBezTo>
                <a:cubicBezTo>
                  <a:pt x="125" y="24"/>
                  <a:pt x="125" y="24"/>
                  <a:pt x="125" y="24"/>
                </a:cubicBezTo>
                <a:cubicBezTo>
                  <a:pt x="125" y="23"/>
                  <a:pt x="124" y="23"/>
                  <a:pt x="124" y="23"/>
                </a:cubicBezTo>
                <a:cubicBezTo>
                  <a:pt x="124" y="23"/>
                  <a:pt x="123" y="23"/>
                  <a:pt x="123" y="24"/>
                </a:cubicBezTo>
                <a:cubicBezTo>
                  <a:pt x="123" y="24"/>
                  <a:pt x="121" y="25"/>
                  <a:pt x="119" y="26"/>
                </a:cubicBezTo>
                <a:cubicBezTo>
                  <a:pt x="119" y="26"/>
                  <a:pt x="118" y="25"/>
                  <a:pt x="117" y="24"/>
                </a:cubicBezTo>
                <a:cubicBezTo>
                  <a:pt x="118" y="23"/>
                  <a:pt x="120" y="21"/>
                  <a:pt x="120" y="20"/>
                </a:cubicBezTo>
                <a:cubicBezTo>
                  <a:pt x="120" y="20"/>
                  <a:pt x="120" y="20"/>
                  <a:pt x="120" y="19"/>
                </a:cubicBezTo>
                <a:cubicBezTo>
                  <a:pt x="120" y="19"/>
                  <a:pt x="120" y="19"/>
                  <a:pt x="120" y="18"/>
                </a:cubicBezTo>
                <a:cubicBezTo>
                  <a:pt x="119" y="18"/>
                  <a:pt x="119" y="18"/>
                  <a:pt x="119" y="18"/>
                </a:cubicBezTo>
                <a:cubicBezTo>
                  <a:pt x="118" y="18"/>
                  <a:pt x="118" y="18"/>
                  <a:pt x="118" y="18"/>
                </a:cubicBezTo>
                <a:cubicBezTo>
                  <a:pt x="117" y="19"/>
                  <a:pt x="116" y="20"/>
                  <a:pt x="114" y="21"/>
                </a:cubicBezTo>
                <a:cubicBezTo>
                  <a:pt x="114" y="21"/>
                  <a:pt x="113" y="20"/>
                  <a:pt x="112" y="20"/>
                </a:cubicBezTo>
                <a:cubicBezTo>
                  <a:pt x="113" y="18"/>
                  <a:pt x="114" y="16"/>
                  <a:pt x="114" y="16"/>
                </a:cubicBezTo>
                <a:cubicBezTo>
                  <a:pt x="114" y="15"/>
                  <a:pt x="114" y="15"/>
                  <a:pt x="114" y="15"/>
                </a:cubicBezTo>
                <a:cubicBezTo>
                  <a:pt x="114" y="14"/>
                  <a:pt x="114" y="14"/>
                  <a:pt x="114" y="14"/>
                </a:cubicBezTo>
                <a:cubicBezTo>
                  <a:pt x="113" y="14"/>
                  <a:pt x="113" y="13"/>
                  <a:pt x="113" y="13"/>
                </a:cubicBezTo>
                <a:cubicBezTo>
                  <a:pt x="112" y="13"/>
                  <a:pt x="112" y="14"/>
                  <a:pt x="112" y="14"/>
                </a:cubicBezTo>
                <a:cubicBezTo>
                  <a:pt x="111" y="14"/>
                  <a:pt x="110" y="16"/>
                  <a:pt x="109" y="17"/>
                </a:cubicBezTo>
                <a:cubicBezTo>
                  <a:pt x="108" y="17"/>
                  <a:pt x="107" y="16"/>
                  <a:pt x="106" y="16"/>
                </a:cubicBezTo>
                <a:cubicBezTo>
                  <a:pt x="107" y="14"/>
                  <a:pt x="108" y="12"/>
                  <a:pt x="108" y="12"/>
                </a:cubicBezTo>
                <a:cubicBezTo>
                  <a:pt x="108" y="11"/>
                  <a:pt x="108" y="11"/>
                  <a:pt x="108" y="10"/>
                </a:cubicBezTo>
                <a:cubicBezTo>
                  <a:pt x="108" y="10"/>
                  <a:pt x="108" y="10"/>
                  <a:pt x="107" y="10"/>
                </a:cubicBezTo>
                <a:cubicBezTo>
                  <a:pt x="107" y="9"/>
                  <a:pt x="107" y="9"/>
                  <a:pt x="106" y="9"/>
                </a:cubicBezTo>
                <a:cubicBezTo>
                  <a:pt x="106" y="10"/>
                  <a:pt x="106" y="10"/>
                  <a:pt x="105" y="10"/>
                </a:cubicBezTo>
                <a:cubicBezTo>
                  <a:pt x="105" y="10"/>
                  <a:pt x="104" y="12"/>
                  <a:pt x="103" y="14"/>
                </a:cubicBezTo>
                <a:cubicBezTo>
                  <a:pt x="102" y="13"/>
                  <a:pt x="101" y="13"/>
                  <a:pt x="100" y="12"/>
                </a:cubicBezTo>
                <a:cubicBezTo>
                  <a:pt x="101" y="10"/>
                  <a:pt x="102" y="8"/>
                  <a:pt x="102" y="8"/>
                </a:cubicBezTo>
                <a:cubicBezTo>
                  <a:pt x="102" y="8"/>
                  <a:pt x="102" y="7"/>
                  <a:pt x="102" y="7"/>
                </a:cubicBezTo>
                <a:cubicBezTo>
                  <a:pt x="101" y="7"/>
                  <a:pt x="101" y="6"/>
                  <a:pt x="101" y="6"/>
                </a:cubicBezTo>
                <a:cubicBezTo>
                  <a:pt x="100" y="6"/>
                  <a:pt x="100" y="6"/>
                  <a:pt x="100" y="6"/>
                </a:cubicBezTo>
                <a:cubicBezTo>
                  <a:pt x="99" y="6"/>
                  <a:pt x="99" y="6"/>
                  <a:pt x="99" y="7"/>
                </a:cubicBezTo>
                <a:cubicBezTo>
                  <a:pt x="99" y="7"/>
                  <a:pt x="98" y="9"/>
                  <a:pt x="97" y="11"/>
                </a:cubicBezTo>
                <a:cubicBezTo>
                  <a:pt x="96" y="10"/>
                  <a:pt x="95" y="10"/>
                  <a:pt x="94" y="10"/>
                </a:cubicBezTo>
                <a:cubicBezTo>
                  <a:pt x="94" y="8"/>
                  <a:pt x="95" y="6"/>
                  <a:pt x="95" y="5"/>
                </a:cubicBezTo>
                <a:cubicBezTo>
                  <a:pt x="95" y="5"/>
                  <a:pt x="95" y="4"/>
                  <a:pt x="95" y="4"/>
                </a:cubicBezTo>
                <a:cubicBezTo>
                  <a:pt x="94" y="4"/>
                  <a:pt x="94" y="4"/>
                  <a:pt x="94" y="3"/>
                </a:cubicBezTo>
                <a:cubicBezTo>
                  <a:pt x="93" y="3"/>
                  <a:pt x="93" y="3"/>
                  <a:pt x="93" y="4"/>
                </a:cubicBezTo>
                <a:cubicBezTo>
                  <a:pt x="92" y="4"/>
                  <a:pt x="92" y="4"/>
                  <a:pt x="92" y="4"/>
                </a:cubicBezTo>
                <a:cubicBezTo>
                  <a:pt x="92" y="5"/>
                  <a:pt x="91" y="7"/>
                  <a:pt x="90" y="8"/>
                </a:cubicBezTo>
                <a:cubicBezTo>
                  <a:pt x="89" y="8"/>
                  <a:pt x="88" y="8"/>
                  <a:pt x="87" y="8"/>
                </a:cubicBezTo>
                <a:cubicBezTo>
                  <a:pt x="87" y="6"/>
                  <a:pt x="88" y="4"/>
                  <a:pt x="88" y="3"/>
                </a:cubicBezTo>
                <a:cubicBezTo>
                  <a:pt x="88" y="3"/>
                  <a:pt x="88" y="2"/>
                  <a:pt x="87" y="2"/>
                </a:cubicBezTo>
                <a:cubicBezTo>
                  <a:pt x="87" y="2"/>
                  <a:pt x="87" y="2"/>
                  <a:pt x="86" y="2"/>
                </a:cubicBezTo>
                <a:cubicBezTo>
                  <a:pt x="86" y="2"/>
                  <a:pt x="86" y="2"/>
                  <a:pt x="85" y="2"/>
                </a:cubicBezTo>
                <a:cubicBezTo>
                  <a:pt x="85" y="2"/>
                  <a:pt x="85" y="2"/>
                  <a:pt x="85" y="3"/>
                </a:cubicBezTo>
                <a:cubicBezTo>
                  <a:pt x="85" y="3"/>
                  <a:pt x="84" y="5"/>
                  <a:pt x="83" y="7"/>
                </a:cubicBezTo>
                <a:cubicBezTo>
                  <a:pt x="82" y="7"/>
                  <a:pt x="81" y="6"/>
                  <a:pt x="80" y="6"/>
                </a:cubicBezTo>
                <a:cubicBezTo>
                  <a:pt x="81" y="4"/>
                  <a:pt x="81" y="2"/>
                  <a:pt x="81" y="2"/>
                </a:cubicBezTo>
                <a:cubicBezTo>
                  <a:pt x="81" y="2"/>
                  <a:pt x="80" y="1"/>
                  <a:pt x="80" y="1"/>
                </a:cubicBezTo>
                <a:cubicBezTo>
                  <a:pt x="80" y="1"/>
                  <a:pt x="79" y="0"/>
                  <a:pt x="79" y="0"/>
                </a:cubicBezTo>
                <a:cubicBezTo>
                  <a:pt x="79" y="0"/>
                  <a:pt x="78" y="0"/>
                  <a:pt x="78" y="1"/>
                </a:cubicBezTo>
                <a:cubicBezTo>
                  <a:pt x="78" y="1"/>
                  <a:pt x="77" y="1"/>
                  <a:pt x="77" y="2"/>
                </a:cubicBezTo>
                <a:cubicBezTo>
                  <a:pt x="77" y="2"/>
                  <a:pt x="77" y="4"/>
                  <a:pt x="77" y="6"/>
                </a:cubicBezTo>
                <a:cubicBezTo>
                  <a:pt x="75" y="6"/>
                  <a:pt x="75" y="6"/>
                  <a:pt x="74" y="6"/>
                </a:cubicBezTo>
                <a:cubicBezTo>
                  <a:pt x="73" y="4"/>
                  <a:pt x="73" y="2"/>
                  <a:pt x="73" y="1"/>
                </a:cubicBezTo>
                <a:cubicBezTo>
                  <a:pt x="73" y="1"/>
                  <a:pt x="73" y="1"/>
                  <a:pt x="73" y="0"/>
                </a:cubicBezTo>
                <a:cubicBezTo>
                  <a:pt x="72" y="0"/>
                  <a:pt x="72" y="0"/>
                  <a:pt x="72" y="0"/>
                </a:cubicBezTo>
                <a:cubicBezTo>
                  <a:pt x="71" y="0"/>
                  <a:pt x="71" y="0"/>
                  <a:pt x="71" y="0"/>
                </a:cubicBezTo>
                <a:cubicBezTo>
                  <a:pt x="70" y="1"/>
                  <a:pt x="70" y="1"/>
                  <a:pt x="70" y="1"/>
                </a:cubicBezTo>
                <a:cubicBezTo>
                  <a:pt x="70" y="2"/>
                  <a:pt x="70" y="4"/>
                  <a:pt x="70" y="6"/>
                </a:cubicBezTo>
                <a:cubicBezTo>
                  <a:pt x="69" y="6"/>
                  <a:pt x="68" y="6"/>
                  <a:pt x="67" y="6"/>
                </a:cubicBezTo>
                <a:cubicBezTo>
                  <a:pt x="66" y="4"/>
                  <a:pt x="66" y="2"/>
                  <a:pt x="66" y="2"/>
                </a:cubicBezTo>
                <a:cubicBezTo>
                  <a:pt x="66" y="1"/>
                  <a:pt x="65" y="1"/>
                  <a:pt x="65" y="1"/>
                </a:cubicBezTo>
                <a:cubicBezTo>
                  <a:pt x="65" y="0"/>
                  <a:pt x="65" y="0"/>
                  <a:pt x="64" y="0"/>
                </a:cubicBezTo>
                <a:cubicBezTo>
                  <a:pt x="64" y="0"/>
                  <a:pt x="63" y="1"/>
                  <a:pt x="63" y="1"/>
                </a:cubicBezTo>
                <a:cubicBezTo>
                  <a:pt x="63" y="1"/>
                  <a:pt x="63" y="2"/>
                  <a:pt x="63" y="2"/>
                </a:cubicBezTo>
                <a:cubicBezTo>
                  <a:pt x="63" y="2"/>
                  <a:pt x="63" y="4"/>
                  <a:pt x="63" y="6"/>
                </a:cubicBezTo>
                <a:cubicBezTo>
                  <a:pt x="62" y="6"/>
                  <a:pt x="61" y="7"/>
                  <a:pt x="60" y="7"/>
                </a:cubicBezTo>
                <a:cubicBezTo>
                  <a:pt x="59" y="5"/>
                  <a:pt x="59" y="3"/>
                  <a:pt x="58" y="3"/>
                </a:cubicBezTo>
                <a:cubicBezTo>
                  <a:pt x="58" y="2"/>
                  <a:pt x="58" y="2"/>
                  <a:pt x="58" y="2"/>
                </a:cubicBezTo>
                <a:cubicBezTo>
                  <a:pt x="57" y="2"/>
                  <a:pt x="57" y="2"/>
                  <a:pt x="57" y="2"/>
                </a:cubicBezTo>
                <a:cubicBezTo>
                  <a:pt x="56" y="2"/>
                  <a:pt x="56" y="2"/>
                  <a:pt x="56" y="2"/>
                </a:cubicBezTo>
                <a:cubicBezTo>
                  <a:pt x="55" y="2"/>
                  <a:pt x="55" y="3"/>
                  <a:pt x="55" y="3"/>
                </a:cubicBezTo>
                <a:cubicBezTo>
                  <a:pt x="55" y="4"/>
                  <a:pt x="56" y="6"/>
                  <a:pt x="56" y="8"/>
                </a:cubicBezTo>
                <a:cubicBezTo>
                  <a:pt x="55" y="8"/>
                  <a:pt x="54" y="8"/>
                  <a:pt x="53" y="8"/>
                </a:cubicBezTo>
                <a:cubicBezTo>
                  <a:pt x="52" y="7"/>
                  <a:pt x="51" y="5"/>
                  <a:pt x="51" y="4"/>
                </a:cubicBezTo>
                <a:cubicBezTo>
                  <a:pt x="51" y="4"/>
                  <a:pt x="51" y="4"/>
                  <a:pt x="50" y="4"/>
                </a:cubicBezTo>
                <a:cubicBezTo>
                  <a:pt x="50" y="3"/>
                  <a:pt x="50" y="3"/>
                  <a:pt x="49" y="3"/>
                </a:cubicBezTo>
                <a:cubicBezTo>
                  <a:pt x="49" y="4"/>
                  <a:pt x="49" y="4"/>
                  <a:pt x="49" y="4"/>
                </a:cubicBezTo>
                <a:cubicBezTo>
                  <a:pt x="48" y="4"/>
                  <a:pt x="48" y="5"/>
                  <a:pt x="48" y="5"/>
                </a:cubicBezTo>
                <a:cubicBezTo>
                  <a:pt x="48" y="6"/>
                  <a:pt x="49" y="8"/>
                  <a:pt x="49" y="10"/>
                </a:cubicBezTo>
                <a:cubicBezTo>
                  <a:pt x="48" y="10"/>
                  <a:pt x="47" y="10"/>
                  <a:pt x="47" y="11"/>
                </a:cubicBezTo>
                <a:cubicBezTo>
                  <a:pt x="46" y="9"/>
                  <a:pt x="45" y="7"/>
                  <a:pt x="44" y="7"/>
                </a:cubicBezTo>
                <a:cubicBezTo>
                  <a:pt x="44" y="6"/>
                  <a:pt x="44" y="6"/>
                  <a:pt x="43" y="6"/>
                </a:cubicBezTo>
                <a:cubicBezTo>
                  <a:pt x="43" y="6"/>
                  <a:pt x="43" y="6"/>
                  <a:pt x="42" y="6"/>
                </a:cubicBezTo>
                <a:cubicBezTo>
                  <a:pt x="42" y="6"/>
                  <a:pt x="42" y="7"/>
                  <a:pt x="42" y="7"/>
                </a:cubicBezTo>
                <a:cubicBezTo>
                  <a:pt x="41" y="7"/>
                  <a:pt x="41" y="8"/>
                  <a:pt x="42" y="8"/>
                </a:cubicBezTo>
                <a:cubicBezTo>
                  <a:pt x="42" y="8"/>
                  <a:pt x="42" y="10"/>
                  <a:pt x="43" y="12"/>
                </a:cubicBezTo>
                <a:cubicBezTo>
                  <a:pt x="42" y="13"/>
                  <a:pt x="41" y="13"/>
                  <a:pt x="40" y="14"/>
                </a:cubicBezTo>
                <a:cubicBezTo>
                  <a:pt x="39" y="12"/>
                  <a:pt x="38" y="10"/>
                  <a:pt x="38" y="10"/>
                </a:cubicBezTo>
                <a:cubicBezTo>
                  <a:pt x="37" y="10"/>
                  <a:pt x="37" y="10"/>
                  <a:pt x="37" y="9"/>
                </a:cubicBezTo>
                <a:cubicBezTo>
                  <a:pt x="36" y="9"/>
                  <a:pt x="36" y="9"/>
                  <a:pt x="36" y="10"/>
                </a:cubicBezTo>
                <a:cubicBezTo>
                  <a:pt x="35" y="10"/>
                  <a:pt x="35" y="10"/>
                  <a:pt x="35" y="10"/>
                </a:cubicBezTo>
                <a:cubicBezTo>
                  <a:pt x="35" y="11"/>
                  <a:pt x="35" y="11"/>
                  <a:pt x="35" y="12"/>
                </a:cubicBezTo>
                <a:cubicBezTo>
                  <a:pt x="35" y="12"/>
                  <a:pt x="36" y="14"/>
                  <a:pt x="37" y="16"/>
                </a:cubicBezTo>
                <a:cubicBezTo>
                  <a:pt x="36" y="16"/>
                  <a:pt x="35" y="17"/>
                  <a:pt x="34" y="17"/>
                </a:cubicBezTo>
                <a:cubicBezTo>
                  <a:pt x="33" y="16"/>
                  <a:pt x="32" y="14"/>
                  <a:pt x="31" y="14"/>
                </a:cubicBezTo>
                <a:cubicBezTo>
                  <a:pt x="31" y="14"/>
                  <a:pt x="31" y="13"/>
                  <a:pt x="30" y="13"/>
                </a:cubicBezTo>
                <a:cubicBezTo>
                  <a:pt x="30" y="13"/>
                  <a:pt x="30" y="14"/>
                  <a:pt x="29" y="14"/>
                </a:cubicBezTo>
                <a:cubicBezTo>
                  <a:pt x="29" y="14"/>
                  <a:pt x="29" y="14"/>
                  <a:pt x="29" y="15"/>
                </a:cubicBezTo>
                <a:cubicBezTo>
                  <a:pt x="29" y="15"/>
                  <a:pt x="29" y="15"/>
                  <a:pt x="29" y="16"/>
                </a:cubicBezTo>
                <a:cubicBezTo>
                  <a:pt x="29" y="16"/>
                  <a:pt x="30" y="18"/>
                  <a:pt x="31" y="20"/>
                </a:cubicBezTo>
                <a:cubicBezTo>
                  <a:pt x="30" y="20"/>
                  <a:pt x="30" y="21"/>
                  <a:pt x="29" y="21"/>
                </a:cubicBezTo>
                <a:cubicBezTo>
                  <a:pt x="27" y="20"/>
                  <a:pt x="26" y="19"/>
                  <a:pt x="26" y="18"/>
                </a:cubicBezTo>
                <a:cubicBezTo>
                  <a:pt x="25" y="18"/>
                  <a:pt x="25" y="18"/>
                  <a:pt x="24" y="18"/>
                </a:cubicBezTo>
                <a:cubicBezTo>
                  <a:pt x="24" y="18"/>
                  <a:pt x="24" y="18"/>
                  <a:pt x="24" y="18"/>
                </a:cubicBezTo>
                <a:cubicBezTo>
                  <a:pt x="23" y="19"/>
                  <a:pt x="23" y="19"/>
                  <a:pt x="23" y="19"/>
                </a:cubicBezTo>
                <a:cubicBezTo>
                  <a:pt x="23" y="20"/>
                  <a:pt x="23" y="20"/>
                  <a:pt x="23" y="20"/>
                </a:cubicBezTo>
                <a:cubicBezTo>
                  <a:pt x="24" y="21"/>
                  <a:pt x="25" y="23"/>
                  <a:pt x="26" y="24"/>
                </a:cubicBezTo>
                <a:cubicBezTo>
                  <a:pt x="25" y="25"/>
                  <a:pt x="24" y="26"/>
                  <a:pt x="24" y="26"/>
                </a:cubicBezTo>
                <a:cubicBezTo>
                  <a:pt x="22" y="25"/>
                  <a:pt x="21" y="24"/>
                  <a:pt x="20" y="24"/>
                </a:cubicBezTo>
                <a:cubicBezTo>
                  <a:pt x="20" y="23"/>
                  <a:pt x="20" y="23"/>
                  <a:pt x="19" y="23"/>
                </a:cubicBezTo>
                <a:cubicBezTo>
                  <a:pt x="19" y="23"/>
                  <a:pt x="18" y="23"/>
                  <a:pt x="18" y="24"/>
                </a:cubicBezTo>
                <a:cubicBezTo>
                  <a:pt x="18" y="24"/>
                  <a:pt x="18" y="24"/>
                  <a:pt x="18" y="25"/>
                </a:cubicBezTo>
                <a:cubicBezTo>
                  <a:pt x="18" y="25"/>
                  <a:pt x="18" y="26"/>
                  <a:pt x="18" y="26"/>
                </a:cubicBezTo>
                <a:cubicBezTo>
                  <a:pt x="18" y="26"/>
                  <a:pt x="20" y="28"/>
                  <a:pt x="21" y="29"/>
                </a:cubicBezTo>
                <a:cubicBezTo>
                  <a:pt x="21" y="30"/>
                  <a:pt x="20" y="31"/>
                  <a:pt x="19" y="31"/>
                </a:cubicBezTo>
                <a:cubicBezTo>
                  <a:pt x="18" y="30"/>
                  <a:pt x="16" y="29"/>
                  <a:pt x="15" y="29"/>
                </a:cubicBezTo>
                <a:cubicBezTo>
                  <a:pt x="15" y="29"/>
                  <a:pt x="15" y="29"/>
                  <a:pt x="14" y="29"/>
                </a:cubicBezTo>
                <a:cubicBezTo>
                  <a:pt x="14" y="29"/>
                  <a:pt x="14" y="29"/>
                  <a:pt x="14" y="30"/>
                </a:cubicBezTo>
                <a:cubicBezTo>
                  <a:pt x="13" y="30"/>
                  <a:pt x="13" y="30"/>
                  <a:pt x="13" y="31"/>
                </a:cubicBezTo>
                <a:cubicBezTo>
                  <a:pt x="13" y="31"/>
                  <a:pt x="13" y="31"/>
                  <a:pt x="14" y="32"/>
                </a:cubicBezTo>
                <a:cubicBezTo>
                  <a:pt x="14" y="32"/>
                  <a:pt x="16" y="33"/>
                  <a:pt x="17" y="35"/>
                </a:cubicBezTo>
                <a:cubicBezTo>
                  <a:pt x="16" y="35"/>
                  <a:pt x="16" y="36"/>
                  <a:pt x="15" y="37"/>
                </a:cubicBezTo>
                <a:cubicBezTo>
                  <a:pt x="14" y="36"/>
                  <a:pt x="12" y="35"/>
                  <a:pt x="11" y="35"/>
                </a:cubicBezTo>
                <a:cubicBezTo>
                  <a:pt x="11" y="35"/>
                  <a:pt x="11" y="35"/>
                  <a:pt x="10" y="35"/>
                </a:cubicBezTo>
                <a:cubicBezTo>
                  <a:pt x="10" y="35"/>
                  <a:pt x="10" y="36"/>
                  <a:pt x="9" y="36"/>
                </a:cubicBezTo>
                <a:cubicBezTo>
                  <a:pt x="9" y="36"/>
                  <a:pt x="9" y="37"/>
                  <a:pt x="9" y="37"/>
                </a:cubicBezTo>
                <a:cubicBezTo>
                  <a:pt x="9" y="37"/>
                  <a:pt x="10" y="38"/>
                  <a:pt x="10" y="38"/>
                </a:cubicBezTo>
                <a:cubicBezTo>
                  <a:pt x="10" y="38"/>
                  <a:pt x="12" y="39"/>
                  <a:pt x="13" y="40"/>
                </a:cubicBezTo>
                <a:cubicBezTo>
                  <a:pt x="13" y="41"/>
                  <a:pt x="12" y="42"/>
                  <a:pt x="12" y="43"/>
                </a:cubicBezTo>
                <a:cubicBezTo>
                  <a:pt x="10" y="43"/>
                  <a:pt x="8" y="42"/>
                  <a:pt x="8" y="42"/>
                </a:cubicBezTo>
                <a:cubicBezTo>
                  <a:pt x="7" y="42"/>
                  <a:pt x="7" y="42"/>
                  <a:pt x="7" y="42"/>
                </a:cubicBezTo>
                <a:cubicBezTo>
                  <a:pt x="6" y="42"/>
                  <a:pt x="6" y="42"/>
                  <a:pt x="6" y="43"/>
                </a:cubicBezTo>
                <a:cubicBezTo>
                  <a:pt x="6" y="43"/>
                  <a:pt x="6" y="43"/>
                  <a:pt x="6" y="44"/>
                </a:cubicBezTo>
                <a:cubicBezTo>
                  <a:pt x="6" y="44"/>
                  <a:pt x="6" y="44"/>
                  <a:pt x="7" y="45"/>
                </a:cubicBezTo>
                <a:cubicBezTo>
                  <a:pt x="7" y="45"/>
                  <a:pt x="9" y="46"/>
                  <a:pt x="10" y="47"/>
                </a:cubicBezTo>
                <a:cubicBezTo>
                  <a:pt x="10" y="48"/>
                  <a:pt x="10" y="49"/>
                  <a:pt x="9" y="50"/>
                </a:cubicBezTo>
                <a:cubicBezTo>
                  <a:pt x="7" y="49"/>
                  <a:pt x="6" y="49"/>
                  <a:pt x="5" y="49"/>
                </a:cubicBezTo>
                <a:cubicBezTo>
                  <a:pt x="5" y="48"/>
                  <a:pt x="4" y="49"/>
                  <a:pt x="4" y="49"/>
                </a:cubicBezTo>
                <a:cubicBezTo>
                  <a:pt x="4" y="49"/>
                  <a:pt x="3" y="49"/>
                  <a:pt x="3" y="50"/>
                </a:cubicBezTo>
                <a:cubicBezTo>
                  <a:pt x="3" y="50"/>
                  <a:pt x="3" y="50"/>
                  <a:pt x="3" y="51"/>
                </a:cubicBezTo>
                <a:cubicBezTo>
                  <a:pt x="3" y="51"/>
                  <a:pt x="4" y="51"/>
                  <a:pt x="4" y="52"/>
                </a:cubicBezTo>
                <a:cubicBezTo>
                  <a:pt x="4" y="52"/>
                  <a:pt x="6" y="53"/>
                  <a:pt x="8" y="53"/>
                </a:cubicBezTo>
                <a:cubicBezTo>
                  <a:pt x="8" y="54"/>
                  <a:pt x="8" y="55"/>
                  <a:pt x="7" y="56"/>
                </a:cubicBezTo>
                <a:cubicBezTo>
                  <a:pt x="6" y="56"/>
                  <a:pt x="3" y="56"/>
                  <a:pt x="3" y="56"/>
                </a:cubicBezTo>
                <a:cubicBezTo>
                  <a:pt x="3" y="56"/>
                  <a:pt x="2" y="56"/>
                  <a:pt x="2" y="56"/>
                </a:cubicBezTo>
                <a:cubicBezTo>
                  <a:pt x="2" y="56"/>
                  <a:pt x="1" y="57"/>
                  <a:pt x="1" y="57"/>
                </a:cubicBezTo>
                <a:cubicBezTo>
                  <a:pt x="1" y="57"/>
                  <a:pt x="1" y="58"/>
                  <a:pt x="2" y="58"/>
                </a:cubicBezTo>
                <a:cubicBezTo>
                  <a:pt x="2" y="58"/>
                  <a:pt x="2" y="59"/>
                  <a:pt x="2" y="59"/>
                </a:cubicBezTo>
                <a:cubicBezTo>
                  <a:pt x="3" y="59"/>
                  <a:pt x="5" y="59"/>
                  <a:pt x="7" y="60"/>
                </a:cubicBezTo>
                <a:cubicBezTo>
                  <a:pt x="6" y="61"/>
                  <a:pt x="6" y="62"/>
                  <a:pt x="6" y="63"/>
                </a:cubicBezTo>
                <a:cubicBezTo>
                  <a:pt x="4" y="63"/>
                  <a:pt x="2" y="63"/>
                  <a:pt x="2" y="63"/>
                </a:cubicBezTo>
                <a:cubicBezTo>
                  <a:pt x="1" y="63"/>
                  <a:pt x="1" y="63"/>
                  <a:pt x="1" y="63"/>
                </a:cubicBezTo>
                <a:cubicBezTo>
                  <a:pt x="0" y="64"/>
                  <a:pt x="0" y="64"/>
                  <a:pt x="0" y="64"/>
                </a:cubicBezTo>
                <a:cubicBezTo>
                  <a:pt x="0" y="65"/>
                  <a:pt x="0" y="65"/>
                  <a:pt x="0" y="65"/>
                </a:cubicBezTo>
                <a:cubicBezTo>
                  <a:pt x="1" y="66"/>
                  <a:pt x="1" y="66"/>
                  <a:pt x="1" y="66"/>
                </a:cubicBezTo>
                <a:cubicBezTo>
                  <a:pt x="2" y="66"/>
                  <a:pt x="4" y="67"/>
                  <a:pt x="6" y="67"/>
                </a:cubicBezTo>
                <a:cubicBezTo>
                  <a:pt x="6" y="68"/>
                  <a:pt x="6" y="69"/>
                  <a:pt x="6" y="70"/>
                </a:cubicBezTo>
                <a:cubicBezTo>
                  <a:pt x="4" y="70"/>
                  <a:pt x="2" y="70"/>
                  <a:pt x="1" y="70"/>
                </a:cubicBezTo>
                <a:cubicBezTo>
                  <a:pt x="1" y="70"/>
                  <a:pt x="0" y="71"/>
                  <a:pt x="0" y="71"/>
                </a:cubicBezTo>
                <a:cubicBezTo>
                  <a:pt x="0" y="71"/>
                  <a:pt x="0" y="71"/>
                  <a:pt x="0" y="72"/>
                </a:cubicBezTo>
                <a:cubicBezTo>
                  <a:pt x="0" y="72"/>
                  <a:pt x="0" y="73"/>
                  <a:pt x="0" y="73"/>
                </a:cubicBezTo>
                <a:cubicBezTo>
                  <a:pt x="0" y="73"/>
                  <a:pt x="1" y="73"/>
                  <a:pt x="1" y="73"/>
                </a:cubicBezTo>
                <a:cubicBezTo>
                  <a:pt x="2" y="74"/>
                  <a:pt x="4" y="74"/>
                  <a:pt x="6" y="74"/>
                </a:cubicBezTo>
                <a:cubicBezTo>
                  <a:pt x="6" y="75"/>
                  <a:pt x="6" y="76"/>
                  <a:pt x="6" y="77"/>
                </a:cubicBezTo>
                <a:cubicBezTo>
                  <a:pt x="4" y="77"/>
                  <a:pt x="2" y="78"/>
                  <a:pt x="1" y="78"/>
                </a:cubicBezTo>
                <a:cubicBezTo>
                  <a:pt x="1" y="78"/>
                  <a:pt x="1" y="78"/>
                  <a:pt x="0" y="78"/>
                </a:cubicBezTo>
                <a:cubicBezTo>
                  <a:pt x="0" y="79"/>
                  <a:pt x="0" y="79"/>
                  <a:pt x="0" y="79"/>
                </a:cubicBezTo>
                <a:cubicBezTo>
                  <a:pt x="0" y="80"/>
                  <a:pt x="0" y="80"/>
                  <a:pt x="1" y="80"/>
                </a:cubicBezTo>
                <a:cubicBezTo>
                  <a:pt x="1" y="81"/>
                  <a:pt x="1" y="81"/>
                  <a:pt x="2" y="81"/>
                </a:cubicBezTo>
                <a:cubicBezTo>
                  <a:pt x="2" y="81"/>
                  <a:pt x="4" y="81"/>
                  <a:pt x="6" y="81"/>
                </a:cubicBezTo>
                <a:cubicBezTo>
                  <a:pt x="6" y="82"/>
                  <a:pt x="6" y="83"/>
                  <a:pt x="7" y="84"/>
                </a:cubicBezTo>
                <a:cubicBezTo>
                  <a:pt x="5" y="84"/>
                  <a:pt x="3" y="85"/>
                  <a:pt x="2" y="85"/>
                </a:cubicBezTo>
                <a:cubicBezTo>
                  <a:pt x="2" y="85"/>
                  <a:pt x="2" y="85"/>
                  <a:pt x="2" y="86"/>
                </a:cubicBezTo>
                <a:cubicBezTo>
                  <a:pt x="1" y="86"/>
                  <a:pt x="1" y="86"/>
                  <a:pt x="1" y="87"/>
                </a:cubicBezTo>
                <a:cubicBezTo>
                  <a:pt x="1" y="87"/>
                  <a:pt x="2" y="88"/>
                  <a:pt x="2" y="88"/>
                </a:cubicBezTo>
                <a:cubicBezTo>
                  <a:pt x="2" y="88"/>
                  <a:pt x="3" y="88"/>
                  <a:pt x="3" y="88"/>
                </a:cubicBezTo>
                <a:cubicBezTo>
                  <a:pt x="3" y="88"/>
                  <a:pt x="6" y="88"/>
                  <a:pt x="7" y="88"/>
                </a:cubicBezTo>
                <a:cubicBezTo>
                  <a:pt x="8" y="89"/>
                  <a:pt x="8" y="90"/>
                  <a:pt x="8" y="90"/>
                </a:cubicBezTo>
                <a:cubicBezTo>
                  <a:pt x="6" y="91"/>
                  <a:pt x="4" y="92"/>
                  <a:pt x="4" y="92"/>
                </a:cubicBezTo>
                <a:cubicBezTo>
                  <a:pt x="4" y="92"/>
                  <a:pt x="3" y="93"/>
                  <a:pt x="3" y="93"/>
                </a:cubicBezTo>
                <a:cubicBezTo>
                  <a:pt x="3" y="93"/>
                  <a:pt x="3" y="94"/>
                  <a:pt x="3" y="94"/>
                </a:cubicBezTo>
                <a:cubicBezTo>
                  <a:pt x="3" y="95"/>
                  <a:pt x="4" y="95"/>
                  <a:pt x="4" y="95"/>
                </a:cubicBezTo>
                <a:cubicBezTo>
                  <a:pt x="4" y="95"/>
                  <a:pt x="5" y="95"/>
                  <a:pt x="5" y="95"/>
                </a:cubicBezTo>
                <a:cubicBezTo>
                  <a:pt x="6" y="95"/>
                  <a:pt x="7" y="95"/>
                  <a:pt x="9" y="94"/>
                </a:cubicBezTo>
                <a:cubicBezTo>
                  <a:pt x="10" y="95"/>
                  <a:pt x="10" y="96"/>
                  <a:pt x="10" y="97"/>
                </a:cubicBezTo>
                <a:cubicBezTo>
                  <a:pt x="9" y="98"/>
                  <a:pt x="7" y="99"/>
                  <a:pt x="7" y="99"/>
                </a:cubicBezTo>
                <a:cubicBezTo>
                  <a:pt x="6" y="99"/>
                  <a:pt x="6" y="100"/>
                  <a:pt x="6" y="100"/>
                </a:cubicBezTo>
                <a:cubicBezTo>
                  <a:pt x="6" y="100"/>
                  <a:pt x="6" y="101"/>
                  <a:pt x="6" y="101"/>
                </a:cubicBezTo>
                <a:cubicBezTo>
                  <a:pt x="6" y="102"/>
                  <a:pt x="6" y="102"/>
                  <a:pt x="7" y="102"/>
                </a:cubicBezTo>
                <a:cubicBezTo>
                  <a:pt x="7" y="102"/>
                  <a:pt x="7" y="102"/>
                  <a:pt x="8" y="102"/>
                </a:cubicBezTo>
                <a:cubicBezTo>
                  <a:pt x="8" y="102"/>
                  <a:pt x="10" y="101"/>
                  <a:pt x="12" y="101"/>
                </a:cubicBezTo>
                <a:cubicBezTo>
                  <a:pt x="12" y="102"/>
                  <a:pt x="13" y="102"/>
                  <a:pt x="13" y="103"/>
                </a:cubicBezTo>
                <a:cubicBezTo>
                  <a:pt x="12" y="104"/>
                  <a:pt x="10" y="106"/>
                  <a:pt x="10" y="106"/>
                </a:cubicBezTo>
                <a:cubicBezTo>
                  <a:pt x="10" y="106"/>
                  <a:pt x="9" y="106"/>
                  <a:pt x="9" y="107"/>
                </a:cubicBezTo>
                <a:cubicBezTo>
                  <a:pt x="9" y="107"/>
                  <a:pt x="9" y="107"/>
                  <a:pt x="9" y="108"/>
                </a:cubicBezTo>
                <a:cubicBezTo>
                  <a:pt x="10" y="108"/>
                  <a:pt x="10" y="109"/>
                  <a:pt x="10" y="109"/>
                </a:cubicBezTo>
                <a:cubicBezTo>
                  <a:pt x="11" y="109"/>
                  <a:pt x="11" y="109"/>
                  <a:pt x="11" y="109"/>
                </a:cubicBezTo>
                <a:cubicBezTo>
                  <a:pt x="12" y="108"/>
                  <a:pt x="14" y="107"/>
                  <a:pt x="15" y="107"/>
                </a:cubicBezTo>
                <a:cubicBezTo>
                  <a:pt x="16" y="107"/>
                  <a:pt x="16" y="108"/>
                  <a:pt x="17" y="109"/>
                </a:cubicBezTo>
                <a:cubicBezTo>
                  <a:pt x="16" y="110"/>
                  <a:pt x="14" y="112"/>
                  <a:pt x="14" y="112"/>
                </a:cubicBezTo>
                <a:cubicBezTo>
                  <a:pt x="13" y="112"/>
                  <a:pt x="13" y="113"/>
                  <a:pt x="13" y="113"/>
                </a:cubicBezTo>
                <a:cubicBezTo>
                  <a:pt x="13" y="114"/>
                  <a:pt x="13" y="114"/>
                  <a:pt x="14" y="114"/>
                </a:cubicBezTo>
                <a:cubicBezTo>
                  <a:pt x="14" y="114"/>
                  <a:pt x="14" y="115"/>
                  <a:pt x="14" y="115"/>
                </a:cubicBezTo>
                <a:cubicBezTo>
                  <a:pt x="15" y="115"/>
                  <a:pt x="15" y="115"/>
                  <a:pt x="15" y="115"/>
                </a:cubicBezTo>
                <a:cubicBezTo>
                  <a:pt x="16" y="114"/>
                  <a:pt x="18" y="113"/>
                  <a:pt x="19" y="112"/>
                </a:cubicBezTo>
                <a:cubicBezTo>
                  <a:pt x="20" y="113"/>
                  <a:pt x="21" y="114"/>
                  <a:pt x="21" y="115"/>
                </a:cubicBezTo>
                <a:cubicBezTo>
                  <a:pt x="20" y="116"/>
                  <a:pt x="18" y="118"/>
                  <a:pt x="18" y="118"/>
                </a:cubicBezTo>
                <a:cubicBezTo>
                  <a:pt x="18" y="118"/>
                  <a:pt x="18" y="119"/>
                  <a:pt x="18" y="119"/>
                </a:cubicBezTo>
                <a:cubicBezTo>
                  <a:pt x="18" y="119"/>
                  <a:pt x="18" y="120"/>
                  <a:pt x="18" y="120"/>
                </a:cubicBezTo>
                <a:cubicBezTo>
                  <a:pt x="18" y="120"/>
                  <a:pt x="19" y="121"/>
                  <a:pt x="19" y="121"/>
                </a:cubicBezTo>
                <a:cubicBezTo>
                  <a:pt x="20" y="121"/>
                  <a:pt x="20" y="121"/>
                  <a:pt x="20" y="120"/>
                </a:cubicBezTo>
                <a:cubicBezTo>
                  <a:pt x="21" y="120"/>
                  <a:pt x="22" y="119"/>
                  <a:pt x="24" y="118"/>
                </a:cubicBezTo>
                <a:cubicBezTo>
                  <a:pt x="24" y="118"/>
                  <a:pt x="25" y="119"/>
                  <a:pt x="26" y="120"/>
                </a:cubicBezTo>
                <a:cubicBezTo>
                  <a:pt x="25" y="121"/>
                  <a:pt x="24" y="123"/>
                  <a:pt x="23" y="123"/>
                </a:cubicBezTo>
                <a:cubicBezTo>
                  <a:pt x="23" y="124"/>
                  <a:pt x="23" y="124"/>
                  <a:pt x="23" y="124"/>
                </a:cubicBezTo>
                <a:cubicBezTo>
                  <a:pt x="23" y="125"/>
                  <a:pt x="23" y="125"/>
                  <a:pt x="24" y="125"/>
                </a:cubicBezTo>
                <a:cubicBezTo>
                  <a:pt x="24" y="126"/>
                  <a:pt x="24" y="126"/>
                  <a:pt x="24" y="126"/>
                </a:cubicBezTo>
                <a:cubicBezTo>
                  <a:pt x="25" y="126"/>
                  <a:pt x="25" y="126"/>
                  <a:pt x="26" y="125"/>
                </a:cubicBezTo>
                <a:cubicBezTo>
                  <a:pt x="26" y="125"/>
                  <a:pt x="27" y="124"/>
                  <a:pt x="29" y="122"/>
                </a:cubicBezTo>
                <a:cubicBezTo>
                  <a:pt x="30" y="123"/>
                  <a:pt x="30" y="124"/>
                  <a:pt x="31" y="124"/>
                </a:cubicBezTo>
                <a:cubicBezTo>
                  <a:pt x="30" y="126"/>
                  <a:pt x="29" y="128"/>
                  <a:pt x="29" y="128"/>
                </a:cubicBezTo>
                <a:cubicBezTo>
                  <a:pt x="29" y="128"/>
                  <a:pt x="29" y="129"/>
                  <a:pt x="29" y="129"/>
                </a:cubicBezTo>
                <a:cubicBezTo>
                  <a:pt x="29" y="130"/>
                  <a:pt x="29" y="130"/>
                  <a:pt x="29" y="130"/>
                </a:cubicBezTo>
                <a:cubicBezTo>
                  <a:pt x="30" y="130"/>
                  <a:pt x="30" y="130"/>
                  <a:pt x="30" y="130"/>
                </a:cubicBezTo>
                <a:cubicBezTo>
                  <a:pt x="31" y="130"/>
                  <a:pt x="31" y="130"/>
                  <a:pt x="31" y="130"/>
                </a:cubicBezTo>
                <a:cubicBezTo>
                  <a:pt x="32" y="130"/>
                  <a:pt x="33" y="128"/>
                  <a:pt x="34" y="127"/>
                </a:cubicBezTo>
                <a:cubicBezTo>
                  <a:pt x="35" y="127"/>
                  <a:pt x="36" y="128"/>
                  <a:pt x="37" y="128"/>
                </a:cubicBezTo>
                <a:cubicBezTo>
                  <a:pt x="36" y="130"/>
                  <a:pt x="35" y="132"/>
                  <a:pt x="35" y="132"/>
                </a:cubicBezTo>
                <a:cubicBezTo>
                  <a:pt x="35" y="133"/>
                  <a:pt x="35" y="133"/>
                  <a:pt x="35" y="133"/>
                </a:cubicBezTo>
                <a:cubicBezTo>
                  <a:pt x="35" y="134"/>
                  <a:pt x="35" y="134"/>
                  <a:pt x="36" y="134"/>
                </a:cubicBezTo>
                <a:cubicBezTo>
                  <a:pt x="36" y="134"/>
                  <a:pt x="36" y="134"/>
                  <a:pt x="37" y="134"/>
                </a:cubicBezTo>
                <a:cubicBezTo>
                  <a:pt x="37" y="134"/>
                  <a:pt x="37" y="134"/>
                  <a:pt x="38" y="134"/>
                </a:cubicBezTo>
                <a:cubicBezTo>
                  <a:pt x="38" y="133"/>
                  <a:pt x="39" y="132"/>
                  <a:pt x="40" y="130"/>
                </a:cubicBezTo>
                <a:cubicBezTo>
                  <a:pt x="41" y="131"/>
                  <a:pt x="42" y="131"/>
                  <a:pt x="43" y="131"/>
                </a:cubicBezTo>
                <a:cubicBezTo>
                  <a:pt x="42" y="133"/>
                  <a:pt x="42" y="135"/>
                  <a:pt x="42" y="136"/>
                </a:cubicBezTo>
                <a:cubicBezTo>
                  <a:pt x="41" y="136"/>
                  <a:pt x="41" y="137"/>
                  <a:pt x="42" y="137"/>
                </a:cubicBezTo>
                <a:cubicBezTo>
                  <a:pt x="42" y="137"/>
                  <a:pt x="42" y="137"/>
                  <a:pt x="42" y="138"/>
                </a:cubicBezTo>
                <a:cubicBezTo>
                  <a:pt x="43" y="138"/>
                  <a:pt x="43" y="138"/>
                  <a:pt x="43" y="138"/>
                </a:cubicBezTo>
                <a:cubicBezTo>
                  <a:pt x="44" y="138"/>
                  <a:pt x="44" y="137"/>
                  <a:pt x="44" y="137"/>
                </a:cubicBezTo>
                <a:cubicBezTo>
                  <a:pt x="45" y="137"/>
                  <a:pt x="46" y="135"/>
                  <a:pt x="47" y="133"/>
                </a:cubicBezTo>
                <a:cubicBezTo>
                  <a:pt x="47" y="134"/>
                  <a:pt x="48" y="134"/>
                  <a:pt x="49" y="134"/>
                </a:cubicBezTo>
                <a:cubicBezTo>
                  <a:pt x="49" y="136"/>
                  <a:pt x="48" y="138"/>
                  <a:pt x="48" y="139"/>
                </a:cubicBezTo>
                <a:cubicBezTo>
                  <a:pt x="48" y="139"/>
                  <a:pt x="48" y="139"/>
                  <a:pt x="49" y="140"/>
                </a:cubicBezTo>
                <a:cubicBezTo>
                  <a:pt x="49" y="140"/>
                  <a:pt x="49" y="140"/>
                  <a:pt x="49" y="140"/>
                </a:cubicBezTo>
                <a:cubicBezTo>
                  <a:pt x="50" y="140"/>
                  <a:pt x="50" y="140"/>
                  <a:pt x="50" y="140"/>
                </a:cubicBezTo>
                <a:cubicBezTo>
                  <a:pt x="51" y="140"/>
                  <a:pt x="51" y="140"/>
                  <a:pt x="51" y="139"/>
                </a:cubicBezTo>
                <a:cubicBezTo>
                  <a:pt x="51" y="139"/>
                  <a:pt x="52" y="137"/>
                  <a:pt x="53" y="135"/>
                </a:cubicBezTo>
                <a:cubicBezTo>
                  <a:pt x="54" y="136"/>
                  <a:pt x="55" y="136"/>
                  <a:pt x="56" y="136"/>
                </a:cubicBezTo>
                <a:cubicBezTo>
                  <a:pt x="56" y="138"/>
                  <a:pt x="55" y="140"/>
                  <a:pt x="55" y="141"/>
                </a:cubicBezTo>
                <a:cubicBezTo>
                  <a:pt x="55" y="141"/>
                  <a:pt x="55" y="141"/>
                  <a:pt x="56" y="142"/>
                </a:cubicBezTo>
                <a:cubicBezTo>
                  <a:pt x="56" y="142"/>
                  <a:pt x="56" y="142"/>
                  <a:pt x="57" y="142"/>
                </a:cubicBezTo>
                <a:cubicBezTo>
                  <a:pt x="57" y="142"/>
                  <a:pt x="57" y="142"/>
                  <a:pt x="58" y="142"/>
                </a:cubicBezTo>
                <a:cubicBezTo>
                  <a:pt x="58" y="142"/>
                  <a:pt x="58" y="142"/>
                  <a:pt x="58" y="141"/>
                </a:cubicBezTo>
                <a:cubicBezTo>
                  <a:pt x="59" y="141"/>
                  <a:pt x="59" y="139"/>
                  <a:pt x="60" y="137"/>
                </a:cubicBezTo>
                <a:cubicBezTo>
                  <a:pt x="61" y="137"/>
                  <a:pt x="62" y="137"/>
                  <a:pt x="63" y="137"/>
                </a:cubicBezTo>
                <a:cubicBezTo>
                  <a:pt x="63" y="139"/>
                  <a:pt x="63" y="142"/>
                  <a:pt x="63" y="142"/>
                </a:cubicBezTo>
                <a:cubicBezTo>
                  <a:pt x="63" y="142"/>
                  <a:pt x="63" y="143"/>
                  <a:pt x="63" y="143"/>
                </a:cubicBezTo>
                <a:cubicBezTo>
                  <a:pt x="63" y="143"/>
                  <a:pt x="64" y="143"/>
                  <a:pt x="64" y="143"/>
                </a:cubicBezTo>
                <a:cubicBezTo>
                  <a:pt x="65" y="143"/>
                  <a:pt x="65" y="143"/>
                  <a:pt x="65" y="143"/>
                </a:cubicBezTo>
                <a:cubicBezTo>
                  <a:pt x="65" y="143"/>
                  <a:pt x="66" y="143"/>
                  <a:pt x="66" y="142"/>
                </a:cubicBezTo>
                <a:cubicBezTo>
                  <a:pt x="66" y="142"/>
                  <a:pt x="66" y="140"/>
                  <a:pt x="67" y="138"/>
                </a:cubicBezTo>
                <a:cubicBezTo>
                  <a:pt x="68" y="138"/>
                  <a:pt x="69" y="138"/>
                  <a:pt x="70" y="138"/>
                </a:cubicBezTo>
                <a:cubicBezTo>
                  <a:pt x="70" y="140"/>
                  <a:pt x="70" y="142"/>
                  <a:pt x="70" y="142"/>
                </a:cubicBezTo>
                <a:cubicBezTo>
                  <a:pt x="70" y="143"/>
                  <a:pt x="70" y="143"/>
                  <a:pt x="71" y="143"/>
                </a:cubicBezTo>
                <a:cubicBezTo>
                  <a:pt x="71" y="144"/>
                  <a:pt x="71" y="144"/>
                  <a:pt x="72" y="144"/>
                </a:cubicBezTo>
                <a:cubicBezTo>
                  <a:pt x="72" y="144"/>
                  <a:pt x="72" y="144"/>
                  <a:pt x="73" y="143"/>
                </a:cubicBezTo>
                <a:cubicBezTo>
                  <a:pt x="73" y="143"/>
                  <a:pt x="73" y="143"/>
                  <a:pt x="73" y="142"/>
                </a:cubicBezTo>
                <a:cubicBezTo>
                  <a:pt x="73" y="142"/>
                  <a:pt x="73" y="140"/>
                  <a:pt x="74" y="138"/>
                </a:cubicBezTo>
                <a:cubicBezTo>
                  <a:pt x="75" y="138"/>
                  <a:pt x="75" y="138"/>
                  <a:pt x="77" y="138"/>
                </a:cubicBezTo>
                <a:cubicBezTo>
                  <a:pt x="77" y="140"/>
                  <a:pt x="77" y="142"/>
                  <a:pt x="77" y="142"/>
                </a:cubicBezTo>
                <a:cubicBezTo>
                  <a:pt x="77" y="143"/>
                  <a:pt x="78" y="143"/>
                  <a:pt x="78" y="143"/>
                </a:cubicBezTo>
                <a:cubicBezTo>
                  <a:pt x="78" y="143"/>
                  <a:pt x="79" y="143"/>
                  <a:pt x="79" y="143"/>
                </a:cubicBezTo>
                <a:cubicBezTo>
                  <a:pt x="79" y="143"/>
                  <a:pt x="80" y="143"/>
                  <a:pt x="80" y="143"/>
                </a:cubicBezTo>
                <a:cubicBezTo>
                  <a:pt x="80" y="143"/>
                  <a:pt x="81" y="142"/>
                  <a:pt x="81" y="142"/>
                </a:cubicBezTo>
                <a:cubicBezTo>
                  <a:pt x="81" y="142"/>
                  <a:pt x="81" y="139"/>
                  <a:pt x="80" y="137"/>
                </a:cubicBezTo>
                <a:cubicBezTo>
                  <a:pt x="81" y="137"/>
                  <a:pt x="82" y="137"/>
                  <a:pt x="83" y="137"/>
                </a:cubicBezTo>
                <a:cubicBezTo>
                  <a:pt x="84" y="139"/>
                  <a:pt x="85" y="141"/>
                  <a:pt x="85" y="141"/>
                </a:cubicBezTo>
                <a:cubicBezTo>
                  <a:pt x="85" y="142"/>
                  <a:pt x="85" y="142"/>
                  <a:pt x="85" y="142"/>
                </a:cubicBezTo>
                <a:cubicBezTo>
                  <a:pt x="86" y="142"/>
                  <a:pt x="86" y="142"/>
                  <a:pt x="86" y="142"/>
                </a:cubicBezTo>
                <a:cubicBezTo>
                  <a:pt x="87" y="142"/>
                  <a:pt x="87" y="142"/>
                  <a:pt x="87" y="142"/>
                </a:cubicBezTo>
                <a:cubicBezTo>
                  <a:pt x="88" y="141"/>
                  <a:pt x="88" y="141"/>
                  <a:pt x="88" y="141"/>
                </a:cubicBezTo>
                <a:cubicBezTo>
                  <a:pt x="88" y="140"/>
                  <a:pt x="87" y="138"/>
                  <a:pt x="87" y="136"/>
                </a:cubicBezTo>
                <a:cubicBezTo>
                  <a:pt x="88" y="136"/>
                  <a:pt x="89" y="136"/>
                  <a:pt x="90" y="135"/>
                </a:cubicBezTo>
                <a:cubicBezTo>
                  <a:pt x="91" y="137"/>
                  <a:pt x="92" y="139"/>
                  <a:pt x="92" y="139"/>
                </a:cubicBezTo>
                <a:cubicBezTo>
                  <a:pt x="92" y="140"/>
                  <a:pt x="92" y="140"/>
                  <a:pt x="93" y="140"/>
                </a:cubicBezTo>
                <a:cubicBezTo>
                  <a:pt x="93" y="140"/>
                  <a:pt x="93" y="140"/>
                  <a:pt x="94" y="140"/>
                </a:cubicBezTo>
                <a:cubicBezTo>
                  <a:pt x="94" y="140"/>
                  <a:pt x="94" y="140"/>
                  <a:pt x="95" y="140"/>
                </a:cubicBezTo>
                <a:cubicBezTo>
                  <a:pt x="95" y="139"/>
                  <a:pt x="95" y="139"/>
                  <a:pt x="95" y="139"/>
                </a:cubicBezTo>
                <a:cubicBezTo>
                  <a:pt x="95" y="138"/>
                  <a:pt x="94" y="136"/>
                  <a:pt x="94" y="134"/>
                </a:cubicBezTo>
                <a:cubicBezTo>
                  <a:pt x="95" y="134"/>
                  <a:pt x="96" y="134"/>
                  <a:pt x="97" y="133"/>
                </a:cubicBezTo>
                <a:cubicBezTo>
                  <a:pt x="98" y="135"/>
                  <a:pt x="99" y="137"/>
                  <a:pt x="99" y="137"/>
                </a:cubicBezTo>
                <a:cubicBezTo>
                  <a:pt x="99" y="137"/>
                  <a:pt x="99" y="138"/>
                  <a:pt x="100" y="138"/>
                </a:cubicBezTo>
                <a:cubicBezTo>
                  <a:pt x="100" y="138"/>
                  <a:pt x="100" y="138"/>
                  <a:pt x="101" y="138"/>
                </a:cubicBezTo>
                <a:cubicBezTo>
                  <a:pt x="101" y="137"/>
                  <a:pt x="101" y="137"/>
                  <a:pt x="102" y="137"/>
                </a:cubicBezTo>
                <a:cubicBezTo>
                  <a:pt x="102" y="137"/>
                  <a:pt x="102" y="136"/>
                  <a:pt x="102" y="136"/>
                </a:cubicBezTo>
                <a:cubicBezTo>
                  <a:pt x="102" y="135"/>
                  <a:pt x="101" y="133"/>
                  <a:pt x="100" y="131"/>
                </a:cubicBezTo>
                <a:cubicBezTo>
                  <a:pt x="101" y="131"/>
                  <a:pt x="102" y="131"/>
                  <a:pt x="103" y="130"/>
                </a:cubicBezTo>
                <a:cubicBezTo>
                  <a:pt x="104" y="132"/>
                  <a:pt x="105" y="133"/>
                  <a:pt x="105" y="134"/>
                </a:cubicBezTo>
                <a:cubicBezTo>
                  <a:pt x="106" y="134"/>
                  <a:pt x="106" y="134"/>
                  <a:pt x="106" y="134"/>
                </a:cubicBezTo>
                <a:cubicBezTo>
                  <a:pt x="107" y="134"/>
                  <a:pt x="107" y="134"/>
                  <a:pt x="107" y="134"/>
                </a:cubicBezTo>
                <a:cubicBezTo>
                  <a:pt x="108" y="134"/>
                  <a:pt x="108" y="134"/>
                  <a:pt x="108" y="133"/>
                </a:cubicBezTo>
                <a:cubicBezTo>
                  <a:pt x="108" y="133"/>
                  <a:pt x="108" y="133"/>
                  <a:pt x="108" y="132"/>
                </a:cubicBezTo>
                <a:cubicBezTo>
                  <a:pt x="108" y="132"/>
                  <a:pt x="107" y="130"/>
                  <a:pt x="106" y="128"/>
                </a:cubicBezTo>
                <a:cubicBezTo>
                  <a:pt x="107" y="128"/>
                  <a:pt x="108" y="127"/>
                  <a:pt x="109" y="127"/>
                </a:cubicBezTo>
                <a:cubicBezTo>
                  <a:pt x="110" y="128"/>
                  <a:pt x="111" y="130"/>
                  <a:pt x="112" y="130"/>
                </a:cubicBezTo>
                <a:cubicBezTo>
                  <a:pt x="112" y="130"/>
                  <a:pt x="112" y="130"/>
                  <a:pt x="113" y="130"/>
                </a:cubicBezTo>
                <a:cubicBezTo>
                  <a:pt x="113" y="130"/>
                  <a:pt x="113" y="130"/>
                  <a:pt x="114" y="130"/>
                </a:cubicBezTo>
                <a:cubicBezTo>
                  <a:pt x="114" y="130"/>
                  <a:pt x="114" y="130"/>
                  <a:pt x="114" y="129"/>
                </a:cubicBezTo>
                <a:cubicBezTo>
                  <a:pt x="114" y="129"/>
                  <a:pt x="114" y="128"/>
                  <a:pt x="114" y="128"/>
                </a:cubicBezTo>
                <a:cubicBezTo>
                  <a:pt x="114" y="128"/>
                  <a:pt x="113" y="126"/>
                  <a:pt x="112" y="124"/>
                </a:cubicBezTo>
                <a:cubicBezTo>
                  <a:pt x="113" y="124"/>
                  <a:pt x="114" y="123"/>
                  <a:pt x="114" y="122"/>
                </a:cubicBezTo>
                <a:cubicBezTo>
                  <a:pt x="116" y="124"/>
                  <a:pt x="117" y="125"/>
                  <a:pt x="118" y="125"/>
                </a:cubicBezTo>
                <a:cubicBezTo>
                  <a:pt x="118" y="126"/>
                  <a:pt x="118" y="126"/>
                  <a:pt x="119" y="126"/>
                </a:cubicBezTo>
                <a:cubicBezTo>
                  <a:pt x="119" y="126"/>
                  <a:pt x="119" y="126"/>
                  <a:pt x="120" y="125"/>
                </a:cubicBezTo>
                <a:cubicBezTo>
                  <a:pt x="120" y="125"/>
                  <a:pt x="120" y="125"/>
                  <a:pt x="120" y="124"/>
                </a:cubicBezTo>
                <a:cubicBezTo>
                  <a:pt x="120" y="124"/>
                  <a:pt x="120" y="124"/>
                  <a:pt x="120" y="123"/>
                </a:cubicBezTo>
                <a:cubicBezTo>
                  <a:pt x="120" y="123"/>
                  <a:pt x="118" y="121"/>
                  <a:pt x="117" y="120"/>
                </a:cubicBezTo>
                <a:cubicBezTo>
                  <a:pt x="118" y="119"/>
                  <a:pt x="119" y="118"/>
                  <a:pt x="119" y="118"/>
                </a:cubicBezTo>
                <a:cubicBezTo>
                  <a:pt x="121" y="119"/>
                  <a:pt x="123" y="120"/>
                  <a:pt x="123" y="120"/>
                </a:cubicBezTo>
                <a:cubicBezTo>
                  <a:pt x="123" y="121"/>
                  <a:pt x="124" y="121"/>
                  <a:pt x="124" y="121"/>
                </a:cubicBezTo>
                <a:cubicBezTo>
                  <a:pt x="124" y="121"/>
                  <a:pt x="125" y="120"/>
                  <a:pt x="125" y="120"/>
                </a:cubicBezTo>
                <a:cubicBezTo>
                  <a:pt x="125" y="120"/>
                  <a:pt x="125" y="119"/>
                  <a:pt x="125" y="119"/>
                </a:cubicBezTo>
                <a:cubicBezTo>
                  <a:pt x="125" y="119"/>
                  <a:pt x="125" y="118"/>
                  <a:pt x="125" y="118"/>
                </a:cubicBezTo>
                <a:cubicBezTo>
                  <a:pt x="125" y="118"/>
                  <a:pt x="123" y="116"/>
                  <a:pt x="122" y="115"/>
                </a:cubicBezTo>
                <a:cubicBezTo>
                  <a:pt x="123" y="114"/>
                  <a:pt x="123" y="113"/>
                  <a:pt x="124" y="112"/>
                </a:cubicBezTo>
                <a:cubicBezTo>
                  <a:pt x="125" y="113"/>
                  <a:pt x="127" y="114"/>
                  <a:pt x="128" y="115"/>
                </a:cubicBezTo>
                <a:cubicBezTo>
                  <a:pt x="128" y="115"/>
                  <a:pt x="128" y="115"/>
                  <a:pt x="129" y="115"/>
                </a:cubicBezTo>
                <a:cubicBezTo>
                  <a:pt x="129" y="115"/>
                  <a:pt x="129" y="114"/>
                  <a:pt x="130" y="114"/>
                </a:cubicBezTo>
                <a:cubicBezTo>
                  <a:pt x="130" y="114"/>
                  <a:pt x="130" y="114"/>
                  <a:pt x="130" y="113"/>
                </a:cubicBezTo>
                <a:cubicBezTo>
                  <a:pt x="130" y="113"/>
                  <a:pt x="130" y="112"/>
                  <a:pt x="129" y="112"/>
                </a:cubicBezTo>
                <a:cubicBezTo>
                  <a:pt x="129" y="112"/>
                  <a:pt x="128" y="110"/>
                  <a:pt x="126" y="109"/>
                </a:cubicBezTo>
                <a:cubicBezTo>
                  <a:pt x="127" y="108"/>
                  <a:pt x="127" y="107"/>
                  <a:pt x="128" y="107"/>
                </a:cubicBezTo>
                <a:cubicBezTo>
                  <a:pt x="130" y="107"/>
                  <a:pt x="131" y="108"/>
                  <a:pt x="132" y="109"/>
                </a:cubicBezTo>
                <a:cubicBezTo>
                  <a:pt x="132" y="109"/>
                  <a:pt x="133" y="109"/>
                  <a:pt x="133" y="109"/>
                </a:cubicBezTo>
                <a:cubicBezTo>
                  <a:pt x="133" y="109"/>
                  <a:pt x="134" y="108"/>
                  <a:pt x="134" y="108"/>
                </a:cubicBezTo>
                <a:cubicBezTo>
                  <a:pt x="134" y="107"/>
                  <a:pt x="134" y="107"/>
                  <a:pt x="134" y="107"/>
                </a:cubicBezTo>
                <a:cubicBezTo>
                  <a:pt x="134" y="106"/>
                  <a:pt x="134" y="106"/>
                  <a:pt x="133" y="106"/>
                </a:cubicBezTo>
                <a:cubicBezTo>
                  <a:pt x="133" y="106"/>
                  <a:pt x="131" y="104"/>
                  <a:pt x="130" y="103"/>
                </a:cubicBezTo>
                <a:cubicBezTo>
                  <a:pt x="130" y="102"/>
                  <a:pt x="131" y="102"/>
                  <a:pt x="131" y="101"/>
                </a:cubicBezTo>
                <a:cubicBezTo>
                  <a:pt x="133" y="101"/>
                  <a:pt x="135" y="102"/>
                  <a:pt x="135" y="102"/>
                </a:cubicBezTo>
                <a:cubicBezTo>
                  <a:pt x="136" y="102"/>
                  <a:pt x="136" y="102"/>
                  <a:pt x="136" y="102"/>
                </a:cubicBezTo>
                <a:cubicBezTo>
                  <a:pt x="137" y="102"/>
                  <a:pt x="137" y="102"/>
                  <a:pt x="137" y="101"/>
                </a:cubicBezTo>
                <a:cubicBezTo>
                  <a:pt x="137" y="101"/>
                  <a:pt x="137" y="100"/>
                  <a:pt x="137" y="100"/>
                </a:cubicBezTo>
                <a:cubicBezTo>
                  <a:pt x="137" y="100"/>
                  <a:pt x="137" y="99"/>
                  <a:pt x="137" y="99"/>
                </a:cubicBezTo>
                <a:cubicBezTo>
                  <a:pt x="136" y="99"/>
                  <a:pt x="134" y="98"/>
                  <a:pt x="133" y="97"/>
                </a:cubicBezTo>
                <a:cubicBezTo>
                  <a:pt x="133" y="96"/>
                  <a:pt x="133" y="95"/>
                  <a:pt x="134" y="94"/>
                </a:cubicBezTo>
                <a:cubicBezTo>
                  <a:pt x="136" y="95"/>
                  <a:pt x="138" y="95"/>
                  <a:pt x="138" y="95"/>
                </a:cubicBezTo>
                <a:cubicBezTo>
                  <a:pt x="138" y="95"/>
                  <a:pt x="139" y="95"/>
                  <a:pt x="139" y="95"/>
                </a:cubicBezTo>
                <a:cubicBezTo>
                  <a:pt x="139" y="95"/>
                  <a:pt x="140" y="95"/>
                  <a:pt x="140" y="94"/>
                </a:cubicBezTo>
                <a:cubicBezTo>
                  <a:pt x="140" y="94"/>
                  <a:pt x="140" y="93"/>
                  <a:pt x="140" y="93"/>
                </a:cubicBezTo>
                <a:cubicBezTo>
                  <a:pt x="140" y="93"/>
                  <a:pt x="139" y="92"/>
                  <a:pt x="139" y="92"/>
                </a:cubicBezTo>
                <a:cubicBezTo>
                  <a:pt x="139" y="92"/>
                  <a:pt x="137" y="91"/>
                  <a:pt x="135" y="90"/>
                </a:cubicBezTo>
                <a:cubicBezTo>
                  <a:pt x="135" y="90"/>
                  <a:pt x="135" y="89"/>
                  <a:pt x="136" y="88"/>
                </a:cubicBezTo>
                <a:cubicBezTo>
                  <a:pt x="138" y="88"/>
                  <a:pt x="140" y="88"/>
                  <a:pt x="140" y="88"/>
                </a:cubicBezTo>
                <a:cubicBezTo>
                  <a:pt x="141" y="88"/>
                  <a:pt x="141" y="88"/>
                  <a:pt x="141" y="88"/>
                </a:cubicBezTo>
                <a:cubicBezTo>
                  <a:pt x="142" y="88"/>
                  <a:pt x="142" y="87"/>
                  <a:pt x="142" y="87"/>
                </a:cubicBezTo>
                <a:cubicBezTo>
                  <a:pt x="142" y="86"/>
                  <a:pt x="142" y="86"/>
                  <a:pt x="142" y="86"/>
                </a:cubicBezTo>
                <a:cubicBezTo>
                  <a:pt x="141" y="85"/>
                  <a:pt x="141" y="85"/>
                  <a:pt x="141" y="85"/>
                </a:cubicBezTo>
                <a:cubicBezTo>
                  <a:pt x="140" y="85"/>
                  <a:pt x="138" y="84"/>
                  <a:pt x="137" y="84"/>
                </a:cubicBezTo>
                <a:cubicBezTo>
                  <a:pt x="137" y="83"/>
                  <a:pt x="137" y="82"/>
                  <a:pt x="137" y="81"/>
                </a:cubicBezTo>
                <a:cubicBezTo>
                  <a:pt x="139" y="81"/>
                  <a:pt x="141" y="81"/>
                  <a:pt x="141" y="81"/>
                </a:cubicBezTo>
                <a:cubicBezTo>
                  <a:pt x="142" y="81"/>
                  <a:pt x="142" y="81"/>
                  <a:pt x="142" y="80"/>
                </a:cubicBezTo>
                <a:cubicBezTo>
                  <a:pt x="143" y="80"/>
                  <a:pt x="143" y="80"/>
                  <a:pt x="143" y="79"/>
                </a:cubicBezTo>
                <a:cubicBezTo>
                  <a:pt x="143" y="79"/>
                  <a:pt x="143" y="79"/>
                  <a:pt x="143" y="78"/>
                </a:cubicBezTo>
                <a:cubicBezTo>
                  <a:pt x="142" y="78"/>
                  <a:pt x="142" y="78"/>
                  <a:pt x="142" y="78"/>
                </a:cubicBezTo>
                <a:cubicBezTo>
                  <a:pt x="141" y="78"/>
                  <a:pt x="139" y="77"/>
                  <a:pt x="137" y="77"/>
                </a:cubicBezTo>
                <a:cubicBezTo>
                  <a:pt x="138" y="76"/>
                  <a:pt x="138" y="75"/>
                  <a:pt x="138" y="74"/>
                </a:cubicBezTo>
                <a:cubicBezTo>
                  <a:pt x="139" y="74"/>
                  <a:pt x="142" y="74"/>
                  <a:pt x="142" y="73"/>
                </a:cubicBezTo>
                <a:close/>
                <a:moveTo>
                  <a:pt x="72" y="129"/>
                </a:moveTo>
                <a:cubicBezTo>
                  <a:pt x="40" y="129"/>
                  <a:pt x="14" y="104"/>
                  <a:pt x="14" y="72"/>
                </a:cubicBezTo>
                <a:cubicBezTo>
                  <a:pt x="14" y="40"/>
                  <a:pt x="40" y="15"/>
                  <a:pt x="72" y="15"/>
                </a:cubicBezTo>
                <a:cubicBezTo>
                  <a:pt x="103" y="15"/>
                  <a:pt x="129" y="40"/>
                  <a:pt x="129" y="72"/>
                </a:cubicBezTo>
                <a:cubicBezTo>
                  <a:pt x="129" y="104"/>
                  <a:pt x="103" y="129"/>
                  <a:pt x="72" y="129"/>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3" name="Freeform 21"/>
          <p:cNvSpPr>
            <a:spLocks/>
          </p:cNvSpPr>
          <p:nvPr/>
        </p:nvSpPr>
        <p:spPr bwMode="auto">
          <a:xfrm>
            <a:off x="2238375" y="2833688"/>
            <a:ext cx="615950" cy="614363"/>
          </a:xfrm>
          <a:custGeom>
            <a:avLst/>
            <a:gdLst>
              <a:gd name="T0" fmla="*/ 128 w 174"/>
              <a:gd name="T1" fmla="*/ 162 h 174"/>
              <a:gd name="T2" fmla="*/ 136 w 174"/>
              <a:gd name="T3" fmla="*/ 155 h 174"/>
              <a:gd name="T4" fmla="*/ 141 w 174"/>
              <a:gd name="T5" fmla="*/ 152 h 174"/>
              <a:gd name="T6" fmla="*/ 149 w 174"/>
              <a:gd name="T7" fmla="*/ 146 h 174"/>
              <a:gd name="T8" fmla="*/ 145 w 174"/>
              <a:gd name="T9" fmla="*/ 135 h 174"/>
              <a:gd name="T10" fmla="*/ 160 w 174"/>
              <a:gd name="T11" fmla="*/ 133 h 174"/>
              <a:gd name="T12" fmla="*/ 155 w 174"/>
              <a:gd name="T13" fmla="*/ 119 h 174"/>
              <a:gd name="T14" fmla="*/ 167 w 174"/>
              <a:gd name="T15" fmla="*/ 118 h 174"/>
              <a:gd name="T16" fmla="*/ 168 w 174"/>
              <a:gd name="T17" fmla="*/ 108 h 174"/>
              <a:gd name="T18" fmla="*/ 170 w 174"/>
              <a:gd name="T19" fmla="*/ 102 h 174"/>
              <a:gd name="T20" fmla="*/ 173 w 174"/>
              <a:gd name="T21" fmla="*/ 93 h 174"/>
              <a:gd name="T22" fmla="*/ 162 w 174"/>
              <a:gd name="T23" fmla="*/ 86 h 174"/>
              <a:gd name="T24" fmla="*/ 173 w 174"/>
              <a:gd name="T25" fmla="*/ 75 h 174"/>
              <a:gd name="T26" fmla="*/ 160 w 174"/>
              <a:gd name="T27" fmla="*/ 68 h 174"/>
              <a:gd name="T28" fmla="*/ 168 w 174"/>
              <a:gd name="T29" fmla="*/ 59 h 174"/>
              <a:gd name="T30" fmla="*/ 163 w 174"/>
              <a:gd name="T31" fmla="*/ 51 h 174"/>
              <a:gd name="T32" fmla="*/ 160 w 174"/>
              <a:gd name="T33" fmla="*/ 45 h 174"/>
              <a:gd name="T34" fmla="*/ 156 w 174"/>
              <a:gd name="T35" fmla="*/ 36 h 174"/>
              <a:gd name="T36" fmla="*/ 144 w 174"/>
              <a:gd name="T37" fmla="*/ 38 h 174"/>
              <a:gd name="T38" fmla="*/ 145 w 174"/>
              <a:gd name="T39" fmla="*/ 23 h 174"/>
              <a:gd name="T40" fmla="*/ 131 w 174"/>
              <a:gd name="T41" fmla="*/ 25 h 174"/>
              <a:gd name="T42" fmla="*/ 131 w 174"/>
              <a:gd name="T43" fmla="*/ 13 h 174"/>
              <a:gd name="T44" fmla="*/ 122 w 174"/>
              <a:gd name="T45" fmla="*/ 10 h 174"/>
              <a:gd name="T46" fmla="*/ 116 w 174"/>
              <a:gd name="T47" fmla="*/ 8 h 174"/>
              <a:gd name="T48" fmla="*/ 107 w 174"/>
              <a:gd name="T49" fmla="*/ 3 h 174"/>
              <a:gd name="T50" fmla="*/ 99 w 174"/>
              <a:gd name="T51" fmla="*/ 12 h 174"/>
              <a:gd name="T52" fmla="*/ 91 w 174"/>
              <a:gd name="T53" fmla="*/ 0 h 174"/>
              <a:gd name="T54" fmla="*/ 81 w 174"/>
              <a:gd name="T55" fmla="*/ 12 h 174"/>
              <a:gd name="T56" fmla="*/ 74 w 174"/>
              <a:gd name="T57" fmla="*/ 2 h 174"/>
              <a:gd name="T58" fmla="*/ 65 w 174"/>
              <a:gd name="T59" fmla="*/ 6 h 174"/>
              <a:gd name="T60" fmla="*/ 59 w 174"/>
              <a:gd name="T61" fmla="*/ 7 h 174"/>
              <a:gd name="T62" fmla="*/ 49 w 174"/>
              <a:gd name="T63" fmla="*/ 10 h 174"/>
              <a:gd name="T64" fmla="*/ 49 w 174"/>
              <a:gd name="T65" fmla="*/ 22 h 174"/>
              <a:gd name="T66" fmla="*/ 34 w 174"/>
              <a:gd name="T67" fmla="*/ 18 h 174"/>
              <a:gd name="T68" fmla="*/ 34 w 174"/>
              <a:gd name="T69" fmla="*/ 33 h 174"/>
              <a:gd name="T70" fmla="*/ 22 w 174"/>
              <a:gd name="T71" fmla="*/ 30 h 174"/>
              <a:gd name="T72" fmla="*/ 18 w 174"/>
              <a:gd name="T73" fmla="*/ 39 h 174"/>
              <a:gd name="T74" fmla="*/ 14 w 174"/>
              <a:gd name="T75" fmla="*/ 44 h 174"/>
              <a:gd name="T76" fmla="*/ 8 w 174"/>
              <a:gd name="T77" fmla="*/ 52 h 174"/>
              <a:gd name="T78" fmla="*/ 16 w 174"/>
              <a:gd name="T79" fmla="*/ 62 h 174"/>
              <a:gd name="T80" fmla="*/ 2 w 174"/>
              <a:gd name="T81" fmla="*/ 68 h 174"/>
              <a:gd name="T82" fmla="*/ 12 w 174"/>
              <a:gd name="T83" fmla="*/ 80 h 174"/>
              <a:gd name="T84" fmla="*/ 1 w 174"/>
              <a:gd name="T85" fmla="*/ 85 h 174"/>
              <a:gd name="T86" fmla="*/ 3 w 174"/>
              <a:gd name="T87" fmla="*/ 95 h 174"/>
              <a:gd name="T88" fmla="*/ 4 w 174"/>
              <a:gd name="T89" fmla="*/ 101 h 174"/>
              <a:gd name="T90" fmla="*/ 4 w 174"/>
              <a:gd name="T91" fmla="*/ 111 h 174"/>
              <a:gd name="T92" fmla="*/ 16 w 174"/>
              <a:gd name="T93" fmla="*/ 113 h 174"/>
              <a:gd name="T94" fmla="*/ 10 w 174"/>
              <a:gd name="T95" fmla="*/ 127 h 174"/>
              <a:gd name="T96" fmla="*/ 25 w 174"/>
              <a:gd name="T97" fmla="*/ 130 h 174"/>
              <a:gd name="T98" fmla="*/ 20 w 174"/>
              <a:gd name="T99" fmla="*/ 141 h 174"/>
              <a:gd name="T100" fmla="*/ 28 w 174"/>
              <a:gd name="T101" fmla="*/ 147 h 174"/>
              <a:gd name="T102" fmla="*/ 32 w 174"/>
              <a:gd name="T103" fmla="*/ 151 h 174"/>
              <a:gd name="T104" fmla="*/ 39 w 174"/>
              <a:gd name="T105" fmla="*/ 158 h 174"/>
              <a:gd name="T106" fmla="*/ 50 w 174"/>
              <a:gd name="T107" fmla="*/ 152 h 174"/>
              <a:gd name="T108" fmla="*/ 54 w 174"/>
              <a:gd name="T109" fmla="*/ 167 h 174"/>
              <a:gd name="T110" fmla="*/ 67 w 174"/>
              <a:gd name="T111" fmla="*/ 160 h 174"/>
              <a:gd name="T112" fmla="*/ 70 w 174"/>
              <a:gd name="T113" fmla="*/ 171 h 174"/>
              <a:gd name="T114" fmla="*/ 80 w 174"/>
              <a:gd name="T115" fmla="*/ 171 h 174"/>
              <a:gd name="T116" fmla="*/ 86 w 174"/>
              <a:gd name="T117" fmla="*/ 171 h 174"/>
              <a:gd name="T118" fmla="*/ 96 w 174"/>
              <a:gd name="T119" fmla="*/ 172 h 174"/>
              <a:gd name="T120" fmla="*/ 101 w 174"/>
              <a:gd name="T121" fmla="*/ 161 h 174"/>
              <a:gd name="T122" fmla="*/ 113 w 174"/>
              <a:gd name="T123" fmla="*/ 170 h 174"/>
              <a:gd name="T124" fmla="*/ 118 w 174"/>
              <a:gd name="T125" fmla="*/ 15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174">
                <a:moveTo>
                  <a:pt x="123" y="163"/>
                </a:moveTo>
                <a:cubicBezTo>
                  <a:pt x="124" y="164"/>
                  <a:pt x="124" y="164"/>
                  <a:pt x="125" y="164"/>
                </a:cubicBezTo>
                <a:cubicBezTo>
                  <a:pt x="126" y="164"/>
                  <a:pt x="126" y="164"/>
                  <a:pt x="127" y="164"/>
                </a:cubicBezTo>
                <a:cubicBezTo>
                  <a:pt x="128" y="163"/>
                  <a:pt x="128" y="163"/>
                  <a:pt x="128" y="162"/>
                </a:cubicBezTo>
                <a:cubicBezTo>
                  <a:pt x="129" y="161"/>
                  <a:pt x="129" y="161"/>
                  <a:pt x="128" y="160"/>
                </a:cubicBezTo>
                <a:cubicBezTo>
                  <a:pt x="128" y="159"/>
                  <a:pt x="127" y="155"/>
                  <a:pt x="125" y="152"/>
                </a:cubicBezTo>
                <a:cubicBezTo>
                  <a:pt x="127" y="151"/>
                  <a:pt x="128" y="150"/>
                  <a:pt x="130" y="149"/>
                </a:cubicBezTo>
                <a:cubicBezTo>
                  <a:pt x="132" y="152"/>
                  <a:pt x="135" y="155"/>
                  <a:pt x="136" y="155"/>
                </a:cubicBezTo>
                <a:cubicBezTo>
                  <a:pt x="136" y="156"/>
                  <a:pt x="137" y="156"/>
                  <a:pt x="138" y="156"/>
                </a:cubicBezTo>
                <a:cubicBezTo>
                  <a:pt x="138" y="156"/>
                  <a:pt x="139" y="156"/>
                  <a:pt x="140" y="156"/>
                </a:cubicBezTo>
                <a:cubicBezTo>
                  <a:pt x="140" y="155"/>
                  <a:pt x="141" y="154"/>
                  <a:pt x="141" y="154"/>
                </a:cubicBezTo>
                <a:cubicBezTo>
                  <a:pt x="141" y="153"/>
                  <a:pt x="141" y="152"/>
                  <a:pt x="141" y="152"/>
                </a:cubicBezTo>
                <a:cubicBezTo>
                  <a:pt x="140" y="151"/>
                  <a:pt x="138" y="147"/>
                  <a:pt x="136" y="144"/>
                </a:cubicBezTo>
                <a:cubicBezTo>
                  <a:pt x="137" y="143"/>
                  <a:pt x="139" y="142"/>
                  <a:pt x="140" y="141"/>
                </a:cubicBezTo>
                <a:cubicBezTo>
                  <a:pt x="143" y="143"/>
                  <a:pt x="146" y="145"/>
                  <a:pt x="147" y="146"/>
                </a:cubicBezTo>
                <a:cubicBezTo>
                  <a:pt x="148" y="146"/>
                  <a:pt x="148" y="146"/>
                  <a:pt x="149" y="146"/>
                </a:cubicBezTo>
                <a:cubicBezTo>
                  <a:pt x="150" y="146"/>
                  <a:pt x="150" y="146"/>
                  <a:pt x="151" y="145"/>
                </a:cubicBezTo>
                <a:cubicBezTo>
                  <a:pt x="151" y="145"/>
                  <a:pt x="152" y="144"/>
                  <a:pt x="152" y="143"/>
                </a:cubicBezTo>
                <a:cubicBezTo>
                  <a:pt x="152" y="143"/>
                  <a:pt x="152" y="142"/>
                  <a:pt x="151" y="141"/>
                </a:cubicBezTo>
                <a:cubicBezTo>
                  <a:pt x="150" y="141"/>
                  <a:pt x="148" y="138"/>
                  <a:pt x="145" y="135"/>
                </a:cubicBezTo>
                <a:cubicBezTo>
                  <a:pt x="146" y="133"/>
                  <a:pt x="147" y="132"/>
                  <a:pt x="148" y="130"/>
                </a:cubicBezTo>
                <a:cubicBezTo>
                  <a:pt x="152" y="132"/>
                  <a:pt x="156" y="134"/>
                  <a:pt x="156" y="134"/>
                </a:cubicBezTo>
                <a:cubicBezTo>
                  <a:pt x="157" y="135"/>
                  <a:pt x="158" y="135"/>
                  <a:pt x="158" y="135"/>
                </a:cubicBezTo>
                <a:cubicBezTo>
                  <a:pt x="159" y="134"/>
                  <a:pt x="160" y="134"/>
                  <a:pt x="160" y="133"/>
                </a:cubicBezTo>
                <a:cubicBezTo>
                  <a:pt x="160" y="133"/>
                  <a:pt x="161" y="132"/>
                  <a:pt x="161" y="131"/>
                </a:cubicBezTo>
                <a:cubicBezTo>
                  <a:pt x="160" y="131"/>
                  <a:pt x="160" y="130"/>
                  <a:pt x="160" y="129"/>
                </a:cubicBezTo>
                <a:cubicBezTo>
                  <a:pt x="159" y="129"/>
                  <a:pt x="156" y="126"/>
                  <a:pt x="153" y="124"/>
                </a:cubicBezTo>
                <a:cubicBezTo>
                  <a:pt x="153" y="122"/>
                  <a:pt x="154" y="121"/>
                  <a:pt x="155" y="119"/>
                </a:cubicBezTo>
                <a:cubicBezTo>
                  <a:pt x="159" y="120"/>
                  <a:pt x="163" y="121"/>
                  <a:pt x="164" y="122"/>
                </a:cubicBezTo>
                <a:cubicBezTo>
                  <a:pt x="164" y="122"/>
                  <a:pt x="165" y="122"/>
                  <a:pt x="166" y="122"/>
                </a:cubicBezTo>
                <a:cubicBezTo>
                  <a:pt x="166" y="121"/>
                  <a:pt x="167" y="121"/>
                  <a:pt x="167" y="120"/>
                </a:cubicBezTo>
                <a:cubicBezTo>
                  <a:pt x="167" y="119"/>
                  <a:pt x="167" y="118"/>
                  <a:pt x="167" y="118"/>
                </a:cubicBezTo>
                <a:cubicBezTo>
                  <a:pt x="167" y="117"/>
                  <a:pt x="166" y="117"/>
                  <a:pt x="166" y="116"/>
                </a:cubicBezTo>
                <a:cubicBezTo>
                  <a:pt x="165" y="116"/>
                  <a:pt x="161" y="114"/>
                  <a:pt x="158" y="112"/>
                </a:cubicBezTo>
                <a:cubicBezTo>
                  <a:pt x="159" y="110"/>
                  <a:pt x="159" y="109"/>
                  <a:pt x="160" y="107"/>
                </a:cubicBezTo>
                <a:cubicBezTo>
                  <a:pt x="163" y="107"/>
                  <a:pt x="168" y="108"/>
                  <a:pt x="168" y="108"/>
                </a:cubicBezTo>
                <a:cubicBezTo>
                  <a:pt x="169" y="108"/>
                  <a:pt x="170" y="108"/>
                  <a:pt x="170" y="107"/>
                </a:cubicBezTo>
                <a:cubicBezTo>
                  <a:pt x="171" y="107"/>
                  <a:pt x="171" y="106"/>
                  <a:pt x="172" y="106"/>
                </a:cubicBezTo>
                <a:cubicBezTo>
                  <a:pt x="172" y="105"/>
                  <a:pt x="172" y="104"/>
                  <a:pt x="171" y="103"/>
                </a:cubicBezTo>
                <a:cubicBezTo>
                  <a:pt x="171" y="103"/>
                  <a:pt x="170" y="102"/>
                  <a:pt x="170" y="102"/>
                </a:cubicBezTo>
                <a:cubicBezTo>
                  <a:pt x="169" y="102"/>
                  <a:pt x="165" y="101"/>
                  <a:pt x="161" y="99"/>
                </a:cubicBezTo>
                <a:cubicBezTo>
                  <a:pt x="162" y="98"/>
                  <a:pt x="162" y="96"/>
                  <a:pt x="162" y="94"/>
                </a:cubicBezTo>
                <a:cubicBezTo>
                  <a:pt x="166" y="94"/>
                  <a:pt x="170" y="93"/>
                  <a:pt x="171" y="93"/>
                </a:cubicBezTo>
                <a:cubicBezTo>
                  <a:pt x="172" y="93"/>
                  <a:pt x="172" y="93"/>
                  <a:pt x="173" y="93"/>
                </a:cubicBezTo>
                <a:cubicBezTo>
                  <a:pt x="173" y="92"/>
                  <a:pt x="173" y="91"/>
                  <a:pt x="174" y="91"/>
                </a:cubicBezTo>
                <a:cubicBezTo>
                  <a:pt x="174" y="90"/>
                  <a:pt x="173" y="89"/>
                  <a:pt x="173" y="89"/>
                </a:cubicBezTo>
                <a:cubicBezTo>
                  <a:pt x="172" y="88"/>
                  <a:pt x="172" y="87"/>
                  <a:pt x="171" y="87"/>
                </a:cubicBezTo>
                <a:cubicBezTo>
                  <a:pt x="170" y="87"/>
                  <a:pt x="166" y="87"/>
                  <a:pt x="162" y="86"/>
                </a:cubicBezTo>
                <a:cubicBezTo>
                  <a:pt x="162" y="84"/>
                  <a:pt x="162" y="83"/>
                  <a:pt x="162" y="81"/>
                </a:cubicBezTo>
                <a:cubicBezTo>
                  <a:pt x="166" y="80"/>
                  <a:pt x="170" y="79"/>
                  <a:pt x="171" y="79"/>
                </a:cubicBezTo>
                <a:cubicBezTo>
                  <a:pt x="171" y="79"/>
                  <a:pt x="172" y="78"/>
                  <a:pt x="172" y="78"/>
                </a:cubicBezTo>
                <a:cubicBezTo>
                  <a:pt x="173" y="77"/>
                  <a:pt x="173" y="76"/>
                  <a:pt x="173" y="75"/>
                </a:cubicBezTo>
                <a:cubicBezTo>
                  <a:pt x="173" y="75"/>
                  <a:pt x="172" y="74"/>
                  <a:pt x="172" y="74"/>
                </a:cubicBezTo>
                <a:cubicBezTo>
                  <a:pt x="171" y="73"/>
                  <a:pt x="171" y="73"/>
                  <a:pt x="170" y="73"/>
                </a:cubicBezTo>
                <a:cubicBezTo>
                  <a:pt x="169" y="73"/>
                  <a:pt x="165" y="73"/>
                  <a:pt x="161" y="73"/>
                </a:cubicBezTo>
                <a:cubicBezTo>
                  <a:pt x="161" y="71"/>
                  <a:pt x="160" y="70"/>
                  <a:pt x="160" y="68"/>
                </a:cubicBezTo>
                <a:cubicBezTo>
                  <a:pt x="163" y="66"/>
                  <a:pt x="167" y="65"/>
                  <a:pt x="168" y="64"/>
                </a:cubicBezTo>
                <a:cubicBezTo>
                  <a:pt x="169" y="64"/>
                  <a:pt x="169" y="63"/>
                  <a:pt x="169" y="63"/>
                </a:cubicBezTo>
                <a:cubicBezTo>
                  <a:pt x="170" y="62"/>
                  <a:pt x="170" y="61"/>
                  <a:pt x="170" y="61"/>
                </a:cubicBezTo>
                <a:cubicBezTo>
                  <a:pt x="169" y="60"/>
                  <a:pt x="169" y="59"/>
                  <a:pt x="168" y="59"/>
                </a:cubicBezTo>
                <a:cubicBezTo>
                  <a:pt x="168" y="59"/>
                  <a:pt x="167" y="58"/>
                  <a:pt x="166" y="59"/>
                </a:cubicBezTo>
                <a:cubicBezTo>
                  <a:pt x="165" y="59"/>
                  <a:pt x="161" y="60"/>
                  <a:pt x="158" y="60"/>
                </a:cubicBezTo>
                <a:cubicBezTo>
                  <a:pt x="157" y="59"/>
                  <a:pt x="156" y="57"/>
                  <a:pt x="156" y="55"/>
                </a:cubicBezTo>
                <a:cubicBezTo>
                  <a:pt x="159" y="53"/>
                  <a:pt x="162" y="51"/>
                  <a:pt x="163" y="51"/>
                </a:cubicBezTo>
                <a:cubicBezTo>
                  <a:pt x="164" y="50"/>
                  <a:pt x="164" y="49"/>
                  <a:pt x="164" y="49"/>
                </a:cubicBezTo>
                <a:cubicBezTo>
                  <a:pt x="164" y="48"/>
                  <a:pt x="164" y="47"/>
                  <a:pt x="164" y="47"/>
                </a:cubicBezTo>
                <a:cubicBezTo>
                  <a:pt x="163" y="46"/>
                  <a:pt x="163" y="46"/>
                  <a:pt x="162" y="45"/>
                </a:cubicBezTo>
                <a:cubicBezTo>
                  <a:pt x="162" y="45"/>
                  <a:pt x="161" y="45"/>
                  <a:pt x="160" y="45"/>
                </a:cubicBezTo>
                <a:cubicBezTo>
                  <a:pt x="159" y="46"/>
                  <a:pt x="155" y="47"/>
                  <a:pt x="152" y="49"/>
                </a:cubicBezTo>
                <a:cubicBezTo>
                  <a:pt x="151" y="47"/>
                  <a:pt x="150" y="45"/>
                  <a:pt x="149" y="44"/>
                </a:cubicBezTo>
                <a:cubicBezTo>
                  <a:pt x="152" y="41"/>
                  <a:pt x="155" y="38"/>
                  <a:pt x="155" y="38"/>
                </a:cubicBezTo>
                <a:cubicBezTo>
                  <a:pt x="156" y="37"/>
                  <a:pt x="156" y="37"/>
                  <a:pt x="156" y="36"/>
                </a:cubicBezTo>
                <a:cubicBezTo>
                  <a:pt x="156" y="35"/>
                  <a:pt x="156" y="35"/>
                  <a:pt x="156" y="34"/>
                </a:cubicBezTo>
                <a:cubicBezTo>
                  <a:pt x="155" y="33"/>
                  <a:pt x="155" y="33"/>
                  <a:pt x="154" y="33"/>
                </a:cubicBezTo>
                <a:cubicBezTo>
                  <a:pt x="153" y="33"/>
                  <a:pt x="152" y="33"/>
                  <a:pt x="152" y="33"/>
                </a:cubicBezTo>
                <a:cubicBezTo>
                  <a:pt x="151" y="34"/>
                  <a:pt x="148" y="36"/>
                  <a:pt x="144" y="38"/>
                </a:cubicBezTo>
                <a:cubicBezTo>
                  <a:pt x="143" y="36"/>
                  <a:pt x="142" y="35"/>
                  <a:pt x="141" y="34"/>
                </a:cubicBezTo>
                <a:cubicBezTo>
                  <a:pt x="143" y="31"/>
                  <a:pt x="145" y="27"/>
                  <a:pt x="146" y="27"/>
                </a:cubicBezTo>
                <a:cubicBezTo>
                  <a:pt x="146" y="26"/>
                  <a:pt x="146" y="25"/>
                  <a:pt x="146" y="25"/>
                </a:cubicBezTo>
                <a:cubicBezTo>
                  <a:pt x="146" y="24"/>
                  <a:pt x="146" y="23"/>
                  <a:pt x="145" y="23"/>
                </a:cubicBezTo>
                <a:cubicBezTo>
                  <a:pt x="145" y="22"/>
                  <a:pt x="144" y="22"/>
                  <a:pt x="144" y="22"/>
                </a:cubicBezTo>
                <a:cubicBezTo>
                  <a:pt x="143" y="22"/>
                  <a:pt x="142" y="22"/>
                  <a:pt x="142" y="23"/>
                </a:cubicBezTo>
                <a:cubicBezTo>
                  <a:pt x="141" y="23"/>
                  <a:pt x="138" y="26"/>
                  <a:pt x="135" y="29"/>
                </a:cubicBezTo>
                <a:cubicBezTo>
                  <a:pt x="134" y="27"/>
                  <a:pt x="132" y="26"/>
                  <a:pt x="131" y="25"/>
                </a:cubicBezTo>
                <a:cubicBezTo>
                  <a:pt x="132" y="22"/>
                  <a:pt x="134" y="18"/>
                  <a:pt x="135" y="17"/>
                </a:cubicBezTo>
                <a:cubicBezTo>
                  <a:pt x="135" y="17"/>
                  <a:pt x="135" y="16"/>
                  <a:pt x="135" y="15"/>
                </a:cubicBezTo>
                <a:cubicBezTo>
                  <a:pt x="135" y="15"/>
                  <a:pt x="134" y="14"/>
                  <a:pt x="133" y="14"/>
                </a:cubicBezTo>
                <a:cubicBezTo>
                  <a:pt x="133" y="13"/>
                  <a:pt x="132" y="13"/>
                  <a:pt x="131" y="13"/>
                </a:cubicBezTo>
                <a:cubicBezTo>
                  <a:pt x="131" y="13"/>
                  <a:pt x="130" y="14"/>
                  <a:pt x="130" y="14"/>
                </a:cubicBezTo>
                <a:cubicBezTo>
                  <a:pt x="129" y="15"/>
                  <a:pt x="126" y="18"/>
                  <a:pt x="124" y="21"/>
                </a:cubicBezTo>
                <a:cubicBezTo>
                  <a:pt x="123" y="20"/>
                  <a:pt x="121" y="19"/>
                  <a:pt x="119" y="19"/>
                </a:cubicBezTo>
                <a:cubicBezTo>
                  <a:pt x="120" y="15"/>
                  <a:pt x="122" y="11"/>
                  <a:pt x="122" y="10"/>
                </a:cubicBezTo>
                <a:cubicBezTo>
                  <a:pt x="122" y="9"/>
                  <a:pt x="122" y="9"/>
                  <a:pt x="122" y="8"/>
                </a:cubicBezTo>
                <a:cubicBezTo>
                  <a:pt x="121" y="7"/>
                  <a:pt x="121" y="7"/>
                  <a:pt x="120" y="7"/>
                </a:cubicBezTo>
                <a:cubicBezTo>
                  <a:pt x="119" y="6"/>
                  <a:pt x="119" y="6"/>
                  <a:pt x="118" y="7"/>
                </a:cubicBezTo>
                <a:cubicBezTo>
                  <a:pt x="117" y="7"/>
                  <a:pt x="117" y="7"/>
                  <a:pt x="116" y="8"/>
                </a:cubicBezTo>
                <a:cubicBezTo>
                  <a:pt x="116" y="9"/>
                  <a:pt x="114" y="12"/>
                  <a:pt x="112" y="16"/>
                </a:cubicBezTo>
                <a:cubicBezTo>
                  <a:pt x="110" y="15"/>
                  <a:pt x="109" y="15"/>
                  <a:pt x="107" y="14"/>
                </a:cubicBezTo>
                <a:cubicBezTo>
                  <a:pt x="107" y="10"/>
                  <a:pt x="108" y="6"/>
                  <a:pt x="108" y="5"/>
                </a:cubicBezTo>
                <a:cubicBezTo>
                  <a:pt x="108" y="4"/>
                  <a:pt x="108" y="4"/>
                  <a:pt x="107" y="3"/>
                </a:cubicBezTo>
                <a:cubicBezTo>
                  <a:pt x="107" y="3"/>
                  <a:pt x="106" y="2"/>
                  <a:pt x="106" y="2"/>
                </a:cubicBezTo>
                <a:cubicBezTo>
                  <a:pt x="105" y="2"/>
                  <a:pt x="104" y="2"/>
                  <a:pt x="104" y="2"/>
                </a:cubicBezTo>
                <a:cubicBezTo>
                  <a:pt x="103" y="3"/>
                  <a:pt x="102" y="3"/>
                  <a:pt x="102" y="4"/>
                </a:cubicBezTo>
                <a:cubicBezTo>
                  <a:pt x="102" y="5"/>
                  <a:pt x="101" y="9"/>
                  <a:pt x="99" y="12"/>
                </a:cubicBezTo>
                <a:cubicBezTo>
                  <a:pt x="98" y="12"/>
                  <a:pt x="96" y="12"/>
                  <a:pt x="94" y="12"/>
                </a:cubicBezTo>
                <a:cubicBezTo>
                  <a:pt x="94" y="8"/>
                  <a:pt x="94" y="4"/>
                  <a:pt x="94" y="3"/>
                </a:cubicBezTo>
                <a:cubicBezTo>
                  <a:pt x="94" y="2"/>
                  <a:pt x="93" y="1"/>
                  <a:pt x="93" y="1"/>
                </a:cubicBezTo>
                <a:cubicBezTo>
                  <a:pt x="92" y="0"/>
                  <a:pt x="91" y="0"/>
                  <a:pt x="91" y="0"/>
                </a:cubicBezTo>
                <a:cubicBezTo>
                  <a:pt x="90" y="0"/>
                  <a:pt x="89" y="0"/>
                  <a:pt x="89" y="1"/>
                </a:cubicBezTo>
                <a:cubicBezTo>
                  <a:pt x="88" y="1"/>
                  <a:pt x="88" y="2"/>
                  <a:pt x="88" y="3"/>
                </a:cubicBezTo>
                <a:cubicBezTo>
                  <a:pt x="87" y="3"/>
                  <a:pt x="87" y="8"/>
                  <a:pt x="86" y="11"/>
                </a:cubicBezTo>
                <a:cubicBezTo>
                  <a:pt x="85" y="11"/>
                  <a:pt x="83" y="11"/>
                  <a:pt x="81" y="12"/>
                </a:cubicBezTo>
                <a:cubicBezTo>
                  <a:pt x="80" y="8"/>
                  <a:pt x="79" y="4"/>
                  <a:pt x="79" y="3"/>
                </a:cubicBezTo>
                <a:cubicBezTo>
                  <a:pt x="79" y="2"/>
                  <a:pt x="78" y="2"/>
                  <a:pt x="78" y="1"/>
                </a:cubicBezTo>
                <a:cubicBezTo>
                  <a:pt x="77" y="1"/>
                  <a:pt x="76" y="1"/>
                  <a:pt x="76" y="1"/>
                </a:cubicBezTo>
                <a:cubicBezTo>
                  <a:pt x="75" y="1"/>
                  <a:pt x="74" y="1"/>
                  <a:pt x="74" y="2"/>
                </a:cubicBezTo>
                <a:cubicBezTo>
                  <a:pt x="73" y="2"/>
                  <a:pt x="73" y="3"/>
                  <a:pt x="73" y="4"/>
                </a:cubicBezTo>
                <a:cubicBezTo>
                  <a:pt x="73" y="5"/>
                  <a:pt x="73" y="9"/>
                  <a:pt x="73" y="12"/>
                </a:cubicBezTo>
                <a:cubicBezTo>
                  <a:pt x="71" y="13"/>
                  <a:pt x="70" y="13"/>
                  <a:pt x="68" y="14"/>
                </a:cubicBezTo>
                <a:cubicBezTo>
                  <a:pt x="66" y="10"/>
                  <a:pt x="65" y="6"/>
                  <a:pt x="65" y="6"/>
                </a:cubicBezTo>
                <a:cubicBezTo>
                  <a:pt x="64" y="5"/>
                  <a:pt x="64" y="4"/>
                  <a:pt x="63" y="4"/>
                </a:cubicBezTo>
                <a:cubicBezTo>
                  <a:pt x="62" y="4"/>
                  <a:pt x="62" y="4"/>
                  <a:pt x="61" y="4"/>
                </a:cubicBezTo>
                <a:cubicBezTo>
                  <a:pt x="60" y="4"/>
                  <a:pt x="60" y="5"/>
                  <a:pt x="59" y="5"/>
                </a:cubicBezTo>
                <a:cubicBezTo>
                  <a:pt x="59" y="6"/>
                  <a:pt x="59" y="7"/>
                  <a:pt x="59" y="7"/>
                </a:cubicBezTo>
                <a:cubicBezTo>
                  <a:pt x="59" y="8"/>
                  <a:pt x="60" y="12"/>
                  <a:pt x="61" y="16"/>
                </a:cubicBezTo>
                <a:cubicBezTo>
                  <a:pt x="59" y="17"/>
                  <a:pt x="57" y="17"/>
                  <a:pt x="56" y="18"/>
                </a:cubicBezTo>
                <a:cubicBezTo>
                  <a:pt x="54" y="15"/>
                  <a:pt x="51" y="11"/>
                  <a:pt x="51" y="11"/>
                </a:cubicBezTo>
                <a:cubicBezTo>
                  <a:pt x="50" y="10"/>
                  <a:pt x="50" y="10"/>
                  <a:pt x="49" y="10"/>
                </a:cubicBezTo>
                <a:cubicBezTo>
                  <a:pt x="48" y="9"/>
                  <a:pt x="48" y="9"/>
                  <a:pt x="47" y="10"/>
                </a:cubicBezTo>
                <a:cubicBezTo>
                  <a:pt x="46" y="10"/>
                  <a:pt x="46" y="11"/>
                  <a:pt x="46" y="11"/>
                </a:cubicBezTo>
                <a:cubicBezTo>
                  <a:pt x="45" y="12"/>
                  <a:pt x="45" y="13"/>
                  <a:pt x="46" y="14"/>
                </a:cubicBezTo>
                <a:cubicBezTo>
                  <a:pt x="46" y="14"/>
                  <a:pt x="47" y="18"/>
                  <a:pt x="49" y="22"/>
                </a:cubicBezTo>
                <a:cubicBezTo>
                  <a:pt x="47" y="23"/>
                  <a:pt x="46" y="24"/>
                  <a:pt x="44" y="25"/>
                </a:cubicBezTo>
                <a:cubicBezTo>
                  <a:pt x="42" y="22"/>
                  <a:pt x="39" y="19"/>
                  <a:pt x="38" y="18"/>
                </a:cubicBezTo>
                <a:cubicBezTo>
                  <a:pt x="38" y="18"/>
                  <a:pt x="37" y="17"/>
                  <a:pt x="36" y="17"/>
                </a:cubicBezTo>
                <a:cubicBezTo>
                  <a:pt x="35" y="17"/>
                  <a:pt x="35" y="18"/>
                  <a:pt x="34" y="18"/>
                </a:cubicBezTo>
                <a:cubicBezTo>
                  <a:pt x="34" y="18"/>
                  <a:pt x="33" y="19"/>
                  <a:pt x="33" y="20"/>
                </a:cubicBezTo>
                <a:cubicBezTo>
                  <a:pt x="33" y="20"/>
                  <a:pt x="33" y="21"/>
                  <a:pt x="33" y="22"/>
                </a:cubicBezTo>
                <a:cubicBezTo>
                  <a:pt x="34" y="23"/>
                  <a:pt x="36" y="26"/>
                  <a:pt x="38" y="29"/>
                </a:cubicBezTo>
                <a:cubicBezTo>
                  <a:pt x="37" y="31"/>
                  <a:pt x="35" y="32"/>
                  <a:pt x="34" y="33"/>
                </a:cubicBezTo>
                <a:cubicBezTo>
                  <a:pt x="31" y="31"/>
                  <a:pt x="28" y="28"/>
                  <a:pt x="27" y="28"/>
                </a:cubicBezTo>
                <a:cubicBezTo>
                  <a:pt x="26" y="27"/>
                  <a:pt x="26" y="27"/>
                  <a:pt x="25" y="27"/>
                </a:cubicBezTo>
                <a:cubicBezTo>
                  <a:pt x="24" y="27"/>
                  <a:pt x="24" y="28"/>
                  <a:pt x="23" y="28"/>
                </a:cubicBezTo>
                <a:cubicBezTo>
                  <a:pt x="23" y="29"/>
                  <a:pt x="22" y="29"/>
                  <a:pt x="22" y="30"/>
                </a:cubicBezTo>
                <a:cubicBezTo>
                  <a:pt x="22" y="31"/>
                  <a:pt x="22" y="32"/>
                  <a:pt x="23" y="32"/>
                </a:cubicBezTo>
                <a:cubicBezTo>
                  <a:pt x="24" y="33"/>
                  <a:pt x="26" y="36"/>
                  <a:pt x="29" y="39"/>
                </a:cubicBezTo>
                <a:cubicBezTo>
                  <a:pt x="28" y="40"/>
                  <a:pt x="27" y="42"/>
                  <a:pt x="26" y="43"/>
                </a:cubicBezTo>
                <a:cubicBezTo>
                  <a:pt x="22" y="41"/>
                  <a:pt x="18" y="39"/>
                  <a:pt x="18" y="39"/>
                </a:cubicBezTo>
                <a:cubicBezTo>
                  <a:pt x="17" y="39"/>
                  <a:pt x="16" y="39"/>
                  <a:pt x="16" y="39"/>
                </a:cubicBezTo>
                <a:cubicBezTo>
                  <a:pt x="15" y="39"/>
                  <a:pt x="14" y="40"/>
                  <a:pt x="14" y="40"/>
                </a:cubicBezTo>
                <a:cubicBezTo>
                  <a:pt x="14" y="41"/>
                  <a:pt x="13" y="42"/>
                  <a:pt x="13" y="42"/>
                </a:cubicBezTo>
                <a:cubicBezTo>
                  <a:pt x="14" y="43"/>
                  <a:pt x="14" y="44"/>
                  <a:pt x="14" y="44"/>
                </a:cubicBezTo>
                <a:cubicBezTo>
                  <a:pt x="15" y="45"/>
                  <a:pt x="18" y="47"/>
                  <a:pt x="21" y="50"/>
                </a:cubicBezTo>
                <a:cubicBezTo>
                  <a:pt x="21" y="51"/>
                  <a:pt x="20" y="53"/>
                  <a:pt x="19" y="54"/>
                </a:cubicBezTo>
                <a:cubicBezTo>
                  <a:pt x="15" y="53"/>
                  <a:pt x="11" y="52"/>
                  <a:pt x="10" y="52"/>
                </a:cubicBezTo>
                <a:cubicBezTo>
                  <a:pt x="10" y="52"/>
                  <a:pt x="9" y="52"/>
                  <a:pt x="8" y="52"/>
                </a:cubicBezTo>
                <a:cubicBezTo>
                  <a:pt x="8" y="52"/>
                  <a:pt x="7" y="53"/>
                  <a:pt x="7" y="54"/>
                </a:cubicBezTo>
                <a:cubicBezTo>
                  <a:pt x="7" y="54"/>
                  <a:pt x="7" y="55"/>
                  <a:pt x="7" y="56"/>
                </a:cubicBezTo>
                <a:cubicBezTo>
                  <a:pt x="7" y="56"/>
                  <a:pt x="7" y="57"/>
                  <a:pt x="8" y="57"/>
                </a:cubicBezTo>
                <a:cubicBezTo>
                  <a:pt x="9" y="58"/>
                  <a:pt x="13" y="60"/>
                  <a:pt x="16" y="62"/>
                </a:cubicBezTo>
                <a:cubicBezTo>
                  <a:pt x="15" y="63"/>
                  <a:pt x="15" y="65"/>
                  <a:pt x="14" y="67"/>
                </a:cubicBezTo>
                <a:cubicBezTo>
                  <a:pt x="11" y="66"/>
                  <a:pt x="6" y="66"/>
                  <a:pt x="6" y="66"/>
                </a:cubicBezTo>
                <a:cubicBezTo>
                  <a:pt x="5" y="66"/>
                  <a:pt x="4" y="66"/>
                  <a:pt x="4" y="66"/>
                </a:cubicBezTo>
                <a:cubicBezTo>
                  <a:pt x="3" y="67"/>
                  <a:pt x="3" y="67"/>
                  <a:pt x="2" y="68"/>
                </a:cubicBezTo>
                <a:cubicBezTo>
                  <a:pt x="2" y="69"/>
                  <a:pt x="2" y="70"/>
                  <a:pt x="3" y="70"/>
                </a:cubicBezTo>
                <a:cubicBezTo>
                  <a:pt x="3" y="71"/>
                  <a:pt x="4" y="71"/>
                  <a:pt x="4" y="71"/>
                </a:cubicBezTo>
                <a:cubicBezTo>
                  <a:pt x="5" y="72"/>
                  <a:pt x="9" y="73"/>
                  <a:pt x="13" y="74"/>
                </a:cubicBezTo>
                <a:cubicBezTo>
                  <a:pt x="12" y="76"/>
                  <a:pt x="12" y="78"/>
                  <a:pt x="12" y="80"/>
                </a:cubicBezTo>
                <a:cubicBezTo>
                  <a:pt x="8" y="80"/>
                  <a:pt x="4" y="80"/>
                  <a:pt x="3" y="80"/>
                </a:cubicBezTo>
                <a:cubicBezTo>
                  <a:pt x="2" y="80"/>
                  <a:pt x="2" y="81"/>
                  <a:pt x="1" y="81"/>
                </a:cubicBezTo>
                <a:cubicBezTo>
                  <a:pt x="1" y="82"/>
                  <a:pt x="0" y="82"/>
                  <a:pt x="0" y="83"/>
                </a:cubicBezTo>
                <a:cubicBezTo>
                  <a:pt x="0" y="84"/>
                  <a:pt x="1" y="85"/>
                  <a:pt x="1" y="85"/>
                </a:cubicBezTo>
                <a:cubicBezTo>
                  <a:pt x="2" y="86"/>
                  <a:pt x="2" y="86"/>
                  <a:pt x="3" y="86"/>
                </a:cubicBezTo>
                <a:cubicBezTo>
                  <a:pt x="4" y="86"/>
                  <a:pt x="8" y="87"/>
                  <a:pt x="12" y="87"/>
                </a:cubicBezTo>
                <a:cubicBezTo>
                  <a:pt x="12" y="89"/>
                  <a:pt x="12" y="91"/>
                  <a:pt x="12" y="93"/>
                </a:cubicBezTo>
                <a:cubicBezTo>
                  <a:pt x="8" y="94"/>
                  <a:pt x="4" y="95"/>
                  <a:pt x="3" y="95"/>
                </a:cubicBezTo>
                <a:cubicBezTo>
                  <a:pt x="3" y="95"/>
                  <a:pt x="2" y="95"/>
                  <a:pt x="2" y="96"/>
                </a:cubicBezTo>
                <a:cubicBezTo>
                  <a:pt x="1" y="97"/>
                  <a:pt x="1" y="97"/>
                  <a:pt x="1" y="98"/>
                </a:cubicBezTo>
                <a:cubicBezTo>
                  <a:pt x="1" y="99"/>
                  <a:pt x="2" y="99"/>
                  <a:pt x="2" y="100"/>
                </a:cubicBezTo>
                <a:cubicBezTo>
                  <a:pt x="3" y="101"/>
                  <a:pt x="3" y="101"/>
                  <a:pt x="4" y="101"/>
                </a:cubicBezTo>
                <a:cubicBezTo>
                  <a:pt x="5" y="101"/>
                  <a:pt x="9" y="101"/>
                  <a:pt x="13" y="100"/>
                </a:cubicBezTo>
                <a:cubicBezTo>
                  <a:pt x="13" y="102"/>
                  <a:pt x="14" y="104"/>
                  <a:pt x="14" y="106"/>
                </a:cubicBezTo>
                <a:cubicBezTo>
                  <a:pt x="11" y="107"/>
                  <a:pt x="7" y="109"/>
                  <a:pt x="6" y="109"/>
                </a:cubicBezTo>
                <a:cubicBezTo>
                  <a:pt x="5" y="110"/>
                  <a:pt x="5" y="110"/>
                  <a:pt x="4" y="111"/>
                </a:cubicBezTo>
                <a:cubicBezTo>
                  <a:pt x="4" y="111"/>
                  <a:pt x="4" y="112"/>
                  <a:pt x="4" y="113"/>
                </a:cubicBezTo>
                <a:cubicBezTo>
                  <a:pt x="5" y="114"/>
                  <a:pt x="5" y="114"/>
                  <a:pt x="6" y="115"/>
                </a:cubicBezTo>
                <a:cubicBezTo>
                  <a:pt x="6" y="115"/>
                  <a:pt x="7" y="115"/>
                  <a:pt x="8" y="115"/>
                </a:cubicBezTo>
                <a:cubicBezTo>
                  <a:pt x="9" y="115"/>
                  <a:pt x="13" y="114"/>
                  <a:pt x="16" y="113"/>
                </a:cubicBezTo>
                <a:cubicBezTo>
                  <a:pt x="17" y="115"/>
                  <a:pt x="18" y="117"/>
                  <a:pt x="18" y="118"/>
                </a:cubicBezTo>
                <a:cubicBezTo>
                  <a:pt x="15" y="120"/>
                  <a:pt x="12" y="123"/>
                  <a:pt x="11" y="123"/>
                </a:cubicBezTo>
                <a:cubicBezTo>
                  <a:pt x="10" y="123"/>
                  <a:pt x="10" y="124"/>
                  <a:pt x="10" y="125"/>
                </a:cubicBezTo>
                <a:cubicBezTo>
                  <a:pt x="10" y="125"/>
                  <a:pt x="10" y="126"/>
                  <a:pt x="10" y="127"/>
                </a:cubicBezTo>
                <a:cubicBezTo>
                  <a:pt x="10" y="127"/>
                  <a:pt x="11" y="128"/>
                  <a:pt x="12" y="128"/>
                </a:cubicBezTo>
                <a:cubicBezTo>
                  <a:pt x="12" y="129"/>
                  <a:pt x="13" y="129"/>
                  <a:pt x="14" y="128"/>
                </a:cubicBezTo>
                <a:cubicBezTo>
                  <a:pt x="15" y="128"/>
                  <a:pt x="19" y="126"/>
                  <a:pt x="22" y="125"/>
                </a:cubicBezTo>
                <a:cubicBezTo>
                  <a:pt x="23" y="127"/>
                  <a:pt x="24" y="128"/>
                  <a:pt x="25" y="130"/>
                </a:cubicBezTo>
                <a:cubicBezTo>
                  <a:pt x="22" y="132"/>
                  <a:pt x="19" y="135"/>
                  <a:pt x="19" y="136"/>
                </a:cubicBezTo>
                <a:cubicBezTo>
                  <a:pt x="18" y="136"/>
                  <a:pt x="18" y="137"/>
                  <a:pt x="18" y="138"/>
                </a:cubicBezTo>
                <a:cubicBezTo>
                  <a:pt x="18" y="138"/>
                  <a:pt x="18" y="139"/>
                  <a:pt x="18" y="140"/>
                </a:cubicBezTo>
                <a:cubicBezTo>
                  <a:pt x="19" y="140"/>
                  <a:pt x="19" y="141"/>
                  <a:pt x="20" y="141"/>
                </a:cubicBezTo>
                <a:cubicBezTo>
                  <a:pt x="21" y="141"/>
                  <a:pt x="22" y="141"/>
                  <a:pt x="22" y="140"/>
                </a:cubicBezTo>
                <a:cubicBezTo>
                  <a:pt x="23" y="140"/>
                  <a:pt x="26" y="138"/>
                  <a:pt x="30" y="136"/>
                </a:cubicBezTo>
                <a:cubicBezTo>
                  <a:pt x="31" y="137"/>
                  <a:pt x="32" y="138"/>
                  <a:pt x="33" y="140"/>
                </a:cubicBezTo>
                <a:cubicBezTo>
                  <a:pt x="31" y="143"/>
                  <a:pt x="29" y="146"/>
                  <a:pt x="28" y="147"/>
                </a:cubicBezTo>
                <a:cubicBezTo>
                  <a:pt x="28" y="147"/>
                  <a:pt x="27" y="148"/>
                  <a:pt x="27" y="149"/>
                </a:cubicBezTo>
                <a:cubicBezTo>
                  <a:pt x="28" y="150"/>
                  <a:pt x="28" y="150"/>
                  <a:pt x="29" y="151"/>
                </a:cubicBezTo>
                <a:cubicBezTo>
                  <a:pt x="29" y="151"/>
                  <a:pt x="30" y="152"/>
                  <a:pt x="30" y="152"/>
                </a:cubicBezTo>
                <a:cubicBezTo>
                  <a:pt x="31" y="152"/>
                  <a:pt x="32" y="151"/>
                  <a:pt x="32" y="151"/>
                </a:cubicBezTo>
                <a:cubicBezTo>
                  <a:pt x="33" y="150"/>
                  <a:pt x="36" y="148"/>
                  <a:pt x="39" y="145"/>
                </a:cubicBezTo>
                <a:cubicBezTo>
                  <a:pt x="40" y="146"/>
                  <a:pt x="42" y="147"/>
                  <a:pt x="43" y="148"/>
                </a:cubicBezTo>
                <a:cubicBezTo>
                  <a:pt x="42" y="152"/>
                  <a:pt x="40" y="155"/>
                  <a:pt x="39" y="156"/>
                </a:cubicBezTo>
                <a:cubicBezTo>
                  <a:pt x="39" y="157"/>
                  <a:pt x="39" y="158"/>
                  <a:pt x="39" y="158"/>
                </a:cubicBezTo>
                <a:cubicBezTo>
                  <a:pt x="39" y="159"/>
                  <a:pt x="40" y="160"/>
                  <a:pt x="41" y="160"/>
                </a:cubicBezTo>
                <a:cubicBezTo>
                  <a:pt x="41" y="160"/>
                  <a:pt x="42" y="161"/>
                  <a:pt x="43" y="160"/>
                </a:cubicBezTo>
                <a:cubicBezTo>
                  <a:pt x="43" y="160"/>
                  <a:pt x="44" y="160"/>
                  <a:pt x="44" y="159"/>
                </a:cubicBezTo>
                <a:cubicBezTo>
                  <a:pt x="45" y="159"/>
                  <a:pt x="47" y="155"/>
                  <a:pt x="50" y="152"/>
                </a:cubicBezTo>
                <a:cubicBezTo>
                  <a:pt x="51" y="153"/>
                  <a:pt x="53" y="154"/>
                  <a:pt x="55" y="155"/>
                </a:cubicBezTo>
                <a:cubicBezTo>
                  <a:pt x="54" y="159"/>
                  <a:pt x="52" y="163"/>
                  <a:pt x="52" y="163"/>
                </a:cubicBezTo>
                <a:cubicBezTo>
                  <a:pt x="52" y="164"/>
                  <a:pt x="52" y="165"/>
                  <a:pt x="52" y="166"/>
                </a:cubicBezTo>
                <a:cubicBezTo>
                  <a:pt x="53" y="166"/>
                  <a:pt x="53" y="167"/>
                  <a:pt x="54" y="167"/>
                </a:cubicBezTo>
                <a:cubicBezTo>
                  <a:pt x="55" y="167"/>
                  <a:pt x="55" y="167"/>
                  <a:pt x="56" y="167"/>
                </a:cubicBezTo>
                <a:cubicBezTo>
                  <a:pt x="57" y="167"/>
                  <a:pt x="57" y="166"/>
                  <a:pt x="58" y="166"/>
                </a:cubicBezTo>
                <a:cubicBezTo>
                  <a:pt x="58" y="165"/>
                  <a:pt x="60" y="161"/>
                  <a:pt x="62" y="158"/>
                </a:cubicBezTo>
                <a:cubicBezTo>
                  <a:pt x="63" y="158"/>
                  <a:pt x="65" y="159"/>
                  <a:pt x="67" y="160"/>
                </a:cubicBezTo>
                <a:cubicBezTo>
                  <a:pt x="67" y="163"/>
                  <a:pt x="66" y="168"/>
                  <a:pt x="66" y="168"/>
                </a:cubicBezTo>
                <a:cubicBezTo>
                  <a:pt x="66" y="169"/>
                  <a:pt x="66" y="170"/>
                  <a:pt x="66" y="170"/>
                </a:cubicBezTo>
                <a:cubicBezTo>
                  <a:pt x="67" y="171"/>
                  <a:pt x="67" y="171"/>
                  <a:pt x="68" y="172"/>
                </a:cubicBezTo>
                <a:cubicBezTo>
                  <a:pt x="69" y="172"/>
                  <a:pt x="70" y="172"/>
                  <a:pt x="70" y="171"/>
                </a:cubicBezTo>
                <a:cubicBezTo>
                  <a:pt x="71" y="171"/>
                  <a:pt x="71" y="170"/>
                  <a:pt x="72" y="170"/>
                </a:cubicBezTo>
                <a:cubicBezTo>
                  <a:pt x="72" y="169"/>
                  <a:pt x="73" y="165"/>
                  <a:pt x="74" y="161"/>
                </a:cubicBezTo>
                <a:cubicBezTo>
                  <a:pt x="76" y="161"/>
                  <a:pt x="78" y="162"/>
                  <a:pt x="80" y="162"/>
                </a:cubicBezTo>
                <a:cubicBezTo>
                  <a:pt x="80" y="166"/>
                  <a:pt x="80" y="170"/>
                  <a:pt x="80" y="171"/>
                </a:cubicBezTo>
                <a:cubicBezTo>
                  <a:pt x="80" y="172"/>
                  <a:pt x="81" y="172"/>
                  <a:pt x="81" y="173"/>
                </a:cubicBezTo>
                <a:cubicBezTo>
                  <a:pt x="82" y="173"/>
                  <a:pt x="82" y="173"/>
                  <a:pt x="83" y="173"/>
                </a:cubicBezTo>
                <a:cubicBezTo>
                  <a:pt x="84" y="174"/>
                  <a:pt x="85" y="173"/>
                  <a:pt x="85" y="173"/>
                </a:cubicBezTo>
                <a:cubicBezTo>
                  <a:pt x="86" y="172"/>
                  <a:pt x="86" y="172"/>
                  <a:pt x="86" y="171"/>
                </a:cubicBezTo>
                <a:cubicBezTo>
                  <a:pt x="86" y="170"/>
                  <a:pt x="87" y="166"/>
                  <a:pt x="87" y="162"/>
                </a:cubicBezTo>
                <a:cubicBezTo>
                  <a:pt x="89" y="162"/>
                  <a:pt x="91" y="162"/>
                  <a:pt x="93" y="162"/>
                </a:cubicBezTo>
                <a:cubicBezTo>
                  <a:pt x="94" y="166"/>
                  <a:pt x="95" y="170"/>
                  <a:pt x="95" y="171"/>
                </a:cubicBezTo>
                <a:cubicBezTo>
                  <a:pt x="95" y="171"/>
                  <a:pt x="96" y="172"/>
                  <a:pt x="96" y="172"/>
                </a:cubicBezTo>
                <a:cubicBezTo>
                  <a:pt x="97" y="173"/>
                  <a:pt x="98" y="173"/>
                  <a:pt x="98" y="173"/>
                </a:cubicBezTo>
                <a:cubicBezTo>
                  <a:pt x="99" y="173"/>
                  <a:pt x="100" y="172"/>
                  <a:pt x="100" y="172"/>
                </a:cubicBezTo>
                <a:cubicBezTo>
                  <a:pt x="101" y="171"/>
                  <a:pt x="101" y="171"/>
                  <a:pt x="101" y="170"/>
                </a:cubicBezTo>
                <a:cubicBezTo>
                  <a:pt x="101" y="169"/>
                  <a:pt x="101" y="165"/>
                  <a:pt x="101" y="161"/>
                </a:cubicBezTo>
                <a:cubicBezTo>
                  <a:pt x="102" y="161"/>
                  <a:pt x="104" y="160"/>
                  <a:pt x="106" y="160"/>
                </a:cubicBezTo>
                <a:cubicBezTo>
                  <a:pt x="107" y="163"/>
                  <a:pt x="109" y="167"/>
                  <a:pt x="109" y="168"/>
                </a:cubicBezTo>
                <a:cubicBezTo>
                  <a:pt x="110" y="169"/>
                  <a:pt x="110" y="169"/>
                  <a:pt x="111" y="169"/>
                </a:cubicBezTo>
                <a:cubicBezTo>
                  <a:pt x="112" y="170"/>
                  <a:pt x="112" y="170"/>
                  <a:pt x="113" y="170"/>
                </a:cubicBezTo>
                <a:cubicBezTo>
                  <a:pt x="114" y="169"/>
                  <a:pt x="114" y="169"/>
                  <a:pt x="115" y="168"/>
                </a:cubicBezTo>
                <a:cubicBezTo>
                  <a:pt x="115" y="168"/>
                  <a:pt x="115" y="167"/>
                  <a:pt x="115" y="166"/>
                </a:cubicBezTo>
                <a:cubicBezTo>
                  <a:pt x="115" y="165"/>
                  <a:pt x="114" y="161"/>
                  <a:pt x="113" y="157"/>
                </a:cubicBezTo>
                <a:cubicBezTo>
                  <a:pt x="115" y="157"/>
                  <a:pt x="117" y="156"/>
                  <a:pt x="118" y="155"/>
                </a:cubicBezTo>
                <a:cubicBezTo>
                  <a:pt x="120" y="159"/>
                  <a:pt x="123" y="162"/>
                  <a:pt x="123" y="163"/>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4" name="Freeform 22"/>
          <p:cNvSpPr>
            <a:spLocks noEditPoints="1"/>
          </p:cNvSpPr>
          <p:nvPr/>
        </p:nvSpPr>
        <p:spPr bwMode="auto">
          <a:xfrm>
            <a:off x="2551113" y="2327275"/>
            <a:ext cx="558800" cy="558800"/>
          </a:xfrm>
          <a:custGeom>
            <a:avLst/>
            <a:gdLst>
              <a:gd name="T0" fmla="*/ 152 w 158"/>
              <a:gd name="T1" fmla="*/ 73 h 158"/>
              <a:gd name="T2" fmla="*/ 151 w 158"/>
              <a:gd name="T3" fmla="*/ 66 h 158"/>
              <a:gd name="T4" fmla="*/ 149 w 158"/>
              <a:gd name="T5" fmla="*/ 58 h 158"/>
              <a:gd name="T6" fmla="*/ 146 w 158"/>
              <a:gd name="T7" fmla="*/ 51 h 158"/>
              <a:gd name="T8" fmla="*/ 143 w 158"/>
              <a:gd name="T9" fmla="*/ 44 h 158"/>
              <a:gd name="T10" fmla="*/ 139 w 158"/>
              <a:gd name="T11" fmla="*/ 38 h 158"/>
              <a:gd name="T12" fmla="*/ 135 w 158"/>
              <a:gd name="T13" fmla="*/ 32 h 158"/>
              <a:gd name="T14" fmla="*/ 129 w 158"/>
              <a:gd name="T15" fmla="*/ 26 h 158"/>
              <a:gd name="T16" fmla="*/ 124 w 158"/>
              <a:gd name="T17" fmla="*/ 21 h 158"/>
              <a:gd name="T18" fmla="*/ 117 w 158"/>
              <a:gd name="T19" fmla="*/ 17 h 158"/>
              <a:gd name="T20" fmla="*/ 111 w 158"/>
              <a:gd name="T21" fmla="*/ 13 h 158"/>
              <a:gd name="T22" fmla="*/ 104 w 158"/>
              <a:gd name="T23" fmla="*/ 10 h 158"/>
              <a:gd name="T24" fmla="*/ 96 w 158"/>
              <a:gd name="T25" fmla="*/ 8 h 158"/>
              <a:gd name="T26" fmla="*/ 89 w 158"/>
              <a:gd name="T27" fmla="*/ 7 h 158"/>
              <a:gd name="T28" fmla="*/ 81 w 158"/>
              <a:gd name="T29" fmla="*/ 6 h 158"/>
              <a:gd name="T30" fmla="*/ 74 w 158"/>
              <a:gd name="T31" fmla="*/ 6 h 158"/>
              <a:gd name="T32" fmla="*/ 66 w 158"/>
              <a:gd name="T33" fmla="*/ 7 h 158"/>
              <a:gd name="T34" fmla="*/ 59 w 158"/>
              <a:gd name="T35" fmla="*/ 9 h 158"/>
              <a:gd name="T36" fmla="*/ 52 w 158"/>
              <a:gd name="T37" fmla="*/ 11 h 158"/>
              <a:gd name="T38" fmla="*/ 45 w 158"/>
              <a:gd name="T39" fmla="*/ 15 h 158"/>
              <a:gd name="T40" fmla="*/ 38 w 158"/>
              <a:gd name="T41" fmla="*/ 19 h 158"/>
              <a:gd name="T42" fmla="*/ 32 w 158"/>
              <a:gd name="T43" fmla="*/ 23 h 158"/>
              <a:gd name="T44" fmla="*/ 27 w 158"/>
              <a:gd name="T45" fmla="*/ 28 h 158"/>
              <a:gd name="T46" fmla="*/ 22 w 158"/>
              <a:gd name="T47" fmla="*/ 34 h 158"/>
              <a:gd name="T48" fmla="*/ 17 w 158"/>
              <a:gd name="T49" fmla="*/ 40 h 158"/>
              <a:gd name="T50" fmla="*/ 14 w 158"/>
              <a:gd name="T51" fmla="*/ 47 h 158"/>
              <a:gd name="T52" fmla="*/ 11 w 158"/>
              <a:gd name="T53" fmla="*/ 54 h 158"/>
              <a:gd name="T54" fmla="*/ 9 w 158"/>
              <a:gd name="T55" fmla="*/ 61 h 158"/>
              <a:gd name="T56" fmla="*/ 7 w 158"/>
              <a:gd name="T57" fmla="*/ 69 h 158"/>
              <a:gd name="T58" fmla="*/ 7 w 158"/>
              <a:gd name="T59" fmla="*/ 76 h 158"/>
              <a:gd name="T60" fmla="*/ 7 w 158"/>
              <a:gd name="T61" fmla="*/ 84 h 158"/>
              <a:gd name="T62" fmla="*/ 8 w 158"/>
              <a:gd name="T63" fmla="*/ 92 h 158"/>
              <a:gd name="T64" fmla="*/ 10 w 158"/>
              <a:gd name="T65" fmla="*/ 99 h 158"/>
              <a:gd name="T66" fmla="*/ 12 w 158"/>
              <a:gd name="T67" fmla="*/ 106 h 158"/>
              <a:gd name="T68" fmla="*/ 15 w 158"/>
              <a:gd name="T69" fmla="*/ 113 h 158"/>
              <a:gd name="T70" fmla="*/ 19 w 158"/>
              <a:gd name="T71" fmla="*/ 120 h 158"/>
              <a:gd name="T72" fmla="*/ 24 w 158"/>
              <a:gd name="T73" fmla="*/ 126 h 158"/>
              <a:gd name="T74" fmla="*/ 29 w 158"/>
              <a:gd name="T75" fmla="*/ 131 h 158"/>
              <a:gd name="T76" fmla="*/ 35 w 158"/>
              <a:gd name="T77" fmla="*/ 136 h 158"/>
              <a:gd name="T78" fmla="*/ 41 w 158"/>
              <a:gd name="T79" fmla="*/ 140 h 158"/>
              <a:gd name="T80" fmla="*/ 48 w 158"/>
              <a:gd name="T81" fmla="*/ 144 h 158"/>
              <a:gd name="T82" fmla="*/ 55 w 158"/>
              <a:gd name="T83" fmla="*/ 147 h 158"/>
              <a:gd name="T84" fmla="*/ 62 w 158"/>
              <a:gd name="T85" fmla="*/ 149 h 158"/>
              <a:gd name="T86" fmla="*/ 69 w 158"/>
              <a:gd name="T87" fmla="*/ 151 h 158"/>
              <a:gd name="T88" fmla="*/ 77 w 158"/>
              <a:gd name="T89" fmla="*/ 151 h 158"/>
              <a:gd name="T90" fmla="*/ 85 w 158"/>
              <a:gd name="T91" fmla="*/ 151 h 158"/>
              <a:gd name="T92" fmla="*/ 92 w 158"/>
              <a:gd name="T93" fmla="*/ 150 h 158"/>
              <a:gd name="T94" fmla="*/ 100 w 158"/>
              <a:gd name="T95" fmla="*/ 148 h 158"/>
              <a:gd name="T96" fmla="*/ 107 w 158"/>
              <a:gd name="T97" fmla="*/ 146 h 158"/>
              <a:gd name="T98" fmla="*/ 114 w 158"/>
              <a:gd name="T99" fmla="*/ 143 h 158"/>
              <a:gd name="T100" fmla="*/ 120 w 158"/>
              <a:gd name="T101" fmla="*/ 139 h 158"/>
              <a:gd name="T102" fmla="*/ 126 w 158"/>
              <a:gd name="T103" fmla="*/ 134 h 158"/>
              <a:gd name="T104" fmla="*/ 132 w 158"/>
              <a:gd name="T105" fmla="*/ 129 h 158"/>
              <a:gd name="T106" fmla="*/ 137 w 158"/>
              <a:gd name="T107" fmla="*/ 123 h 158"/>
              <a:gd name="T108" fmla="*/ 141 w 158"/>
              <a:gd name="T109" fmla="*/ 117 h 158"/>
              <a:gd name="T110" fmla="*/ 145 w 158"/>
              <a:gd name="T111" fmla="*/ 110 h 158"/>
              <a:gd name="T112" fmla="*/ 148 w 158"/>
              <a:gd name="T113" fmla="*/ 103 h 158"/>
              <a:gd name="T114" fmla="*/ 150 w 158"/>
              <a:gd name="T115" fmla="*/ 96 h 158"/>
              <a:gd name="T116" fmla="*/ 151 w 158"/>
              <a:gd name="T117" fmla="*/ 88 h 158"/>
              <a:gd name="T118" fmla="*/ 152 w 158"/>
              <a:gd name="T119" fmla="*/ 8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58">
                <a:moveTo>
                  <a:pt x="157" y="80"/>
                </a:moveTo>
                <a:cubicBezTo>
                  <a:pt x="157" y="80"/>
                  <a:pt x="157" y="80"/>
                  <a:pt x="158" y="80"/>
                </a:cubicBezTo>
                <a:cubicBezTo>
                  <a:pt x="158" y="79"/>
                  <a:pt x="158" y="79"/>
                  <a:pt x="158" y="79"/>
                </a:cubicBezTo>
                <a:cubicBezTo>
                  <a:pt x="158" y="78"/>
                  <a:pt x="158" y="78"/>
                  <a:pt x="158" y="77"/>
                </a:cubicBezTo>
                <a:cubicBezTo>
                  <a:pt x="157" y="77"/>
                  <a:pt x="157" y="77"/>
                  <a:pt x="157" y="77"/>
                </a:cubicBezTo>
                <a:cubicBezTo>
                  <a:pt x="156" y="77"/>
                  <a:pt x="154" y="77"/>
                  <a:pt x="152" y="76"/>
                </a:cubicBezTo>
                <a:cubicBezTo>
                  <a:pt x="152" y="75"/>
                  <a:pt x="152" y="74"/>
                  <a:pt x="152" y="73"/>
                </a:cubicBezTo>
                <a:cubicBezTo>
                  <a:pt x="154" y="73"/>
                  <a:pt x="156" y="72"/>
                  <a:pt x="156" y="72"/>
                </a:cubicBezTo>
                <a:cubicBezTo>
                  <a:pt x="157" y="72"/>
                  <a:pt x="157" y="72"/>
                  <a:pt x="157" y="71"/>
                </a:cubicBezTo>
                <a:cubicBezTo>
                  <a:pt x="158" y="71"/>
                  <a:pt x="158" y="71"/>
                  <a:pt x="158" y="70"/>
                </a:cubicBezTo>
                <a:cubicBezTo>
                  <a:pt x="158" y="70"/>
                  <a:pt x="157" y="70"/>
                  <a:pt x="157" y="69"/>
                </a:cubicBezTo>
                <a:cubicBezTo>
                  <a:pt x="157" y="69"/>
                  <a:pt x="156" y="69"/>
                  <a:pt x="156" y="69"/>
                </a:cubicBezTo>
                <a:cubicBezTo>
                  <a:pt x="156" y="69"/>
                  <a:pt x="153" y="69"/>
                  <a:pt x="151" y="69"/>
                </a:cubicBezTo>
                <a:cubicBezTo>
                  <a:pt x="151" y="68"/>
                  <a:pt x="151" y="67"/>
                  <a:pt x="151" y="66"/>
                </a:cubicBezTo>
                <a:cubicBezTo>
                  <a:pt x="153" y="65"/>
                  <a:pt x="155" y="64"/>
                  <a:pt x="155" y="64"/>
                </a:cubicBezTo>
                <a:cubicBezTo>
                  <a:pt x="156" y="64"/>
                  <a:pt x="156" y="64"/>
                  <a:pt x="156" y="63"/>
                </a:cubicBezTo>
                <a:cubicBezTo>
                  <a:pt x="156" y="63"/>
                  <a:pt x="156" y="63"/>
                  <a:pt x="156" y="62"/>
                </a:cubicBezTo>
                <a:cubicBezTo>
                  <a:pt x="156" y="62"/>
                  <a:pt x="156" y="61"/>
                  <a:pt x="156" y="61"/>
                </a:cubicBezTo>
                <a:cubicBezTo>
                  <a:pt x="155" y="61"/>
                  <a:pt x="155" y="61"/>
                  <a:pt x="155" y="61"/>
                </a:cubicBezTo>
                <a:cubicBezTo>
                  <a:pt x="154" y="61"/>
                  <a:pt x="152" y="61"/>
                  <a:pt x="150" y="61"/>
                </a:cubicBezTo>
                <a:cubicBezTo>
                  <a:pt x="149" y="60"/>
                  <a:pt x="149" y="59"/>
                  <a:pt x="149" y="58"/>
                </a:cubicBezTo>
                <a:cubicBezTo>
                  <a:pt x="151" y="57"/>
                  <a:pt x="153" y="56"/>
                  <a:pt x="153" y="56"/>
                </a:cubicBezTo>
                <a:cubicBezTo>
                  <a:pt x="154" y="56"/>
                  <a:pt x="154" y="56"/>
                  <a:pt x="154" y="55"/>
                </a:cubicBezTo>
                <a:cubicBezTo>
                  <a:pt x="154" y="55"/>
                  <a:pt x="154" y="55"/>
                  <a:pt x="154" y="54"/>
                </a:cubicBezTo>
                <a:cubicBezTo>
                  <a:pt x="154" y="54"/>
                  <a:pt x="154" y="53"/>
                  <a:pt x="153" y="53"/>
                </a:cubicBezTo>
                <a:cubicBezTo>
                  <a:pt x="153" y="53"/>
                  <a:pt x="153" y="53"/>
                  <a:pt x="152" y="53"/>
                </a:cubicBezTo>
                <a:cubicBezTo>
                  <a:pt x="152" y="53"/>
                  <a:pt x="150" y="54"/>
                  <a:pt x="148" y="54"/>
                </a:cubicBezTo>
                <a:cubicBezTo>
                  <a:pt x="147" y="53"/>
                  <a:pt x="147" y="52"/>
                  <a:pt x="146" y="51"/>
                </a:cubicBezTo>
                <a:cubicBezTo>
                  <a:pt x="148" y="50"/>
                  <a:pt x="150" y="49"/>
                  <a:pt x="151" y="49"/>
                </a:cubicBezTo>
                <a:cubicBezTo>
                  <a:pt x="151" y="48"/>
                  <a:pt x="151" y="48"/>
                  <a:pt x="151" y="48"/>
                </a:cubicBezTo>
                <a:cubicBezTo>
                  <a:pt x="152" y="47"/>
                  <a:pt x="151" y="47"/>
                  <a:pt x="151" y="46"/>
                </a:cubicBezTo>
                <a:cubicBezTo>
                  <a:pt x="151" y="46"/>
                  <a:pt x="151" y="46"/>
                  <a:pt x="150" y="46"/>
                </a:cubicBezTo>
                <a:cubicBezTo>
                  <a:pt x="150" y="45"/>
                  <a:pt x="150" y="45"/>
                  <a:pt x="149" y="46"/>
                </a:cubicBezTo>
                <a:cubicBezTo>
                  <a:pt x="149" y="46"/>
                  <a:pt x="147" y="46"/>
                  <a:pt x="145" y="47"/>
                </a:cubicBezTo>
                <a:cubicBezTo>
                  <a:pt x="144" y="46"/>
                  <a:pt x="144" y="45"/>
                  <a:pt x="143" y="44"/>
                </a:cubicBezTo>
                <a:cubicBezTo>
                  <a:pt x="145" y="43"/>
                  <a:pt x="147" y="42"/>
                  <a:pt x="147" y="41"/>
                </a:cubicBezTo>
                <a:cubicBezTo>
                  <a:pt x="147" y="41"/>
                  <a:pt x="148" y="41"/>
                  <a:pt x="148" y="40"/>
                </a:cubicBezTo>
                <a:cubicBezTo>
                  <a:pt x="148" y="40"/>
                  <a:pt x="148" y="39"/>
                  <a:pt x="148" y="39"/>
                </a:cubicBezTo>
                <a:cubicBezTo>
                  <a:pt x="147" y="39"/>
                  <a:pt x="147" y="38"/>
                  <a:pt x="147" y="38"/>
                </a:cubicBezTo>
                <a:cubicBezTo>
                  <a:pt x="146" y="38"/>
                  <a:pt x="146" y="38"/>
                  <a:pt x="145" y="38"/>
                </a:cubicBezTo>
                <a:cubicBezTo>
                  <a:pt x="145" y="39"/>
                  <a:pt x="143" y="39"/>
                  <a:pt x="141" y="40"/>
                </a:cubicBezTo>
                <a:cubicBezTo>
                  <a:pt x="140" y="39"/>
                  <a:pt x="140" y="39"/>
                  <a:pt x="139" y="38"/>
                </a:cubicBezTo>
                <a:cubicBezTo>
                  <a:pt x="141" y="36"/>
                  <a:pt x="142" y="35"/>
                  <a:pt x="143" y="34"/>
                </a:cubicBezTo>
                <a:cubicBezTo>
                  <a:pt x="143" y="34"/>
                  <a:pt x="143" y="34"/>
                  <a:pt x="143" y="33"/>
                </a:cubicBezTo>
                <a:cubicBezTo>
                  <a:pt x="143" y="33"/>
                  <a:pt x="143" y="32"/>
                  <a:pt x="143" y="32"/>
                </a:cubicBezTo>
                <a:cubicBezTo>
                  <a:pt x="143" y="32"/>
                  <a:pt x="142" y="32"/>
                  <a:pt x="142" y="31"/>
                </a:cubicBezTo>
                <a:cubicBezTo>
                  <a:pt x="142" y="31"/>
                  <a:pt x="141" y="31"/>
                  <a:pt x="141" y="32"/>
                </a:cubicBezTo>
                <a:cubicBezTo>
                  <a:pt x="140" y="32"/>
                  <a:pt x="138" y="33"/>
                  <a:pt x="137" y="34"/>
                </a:cubicBezTo>
                <a:cubicBezTo>
                  <a:pt x="136" y="33"/>
                  <a:pt x="135" y="32"/>
                  <a:pt x="135" y="32"/>
                </a:cubicBezTo>
                <a:cubicBezTo>
                  <a:pt x="136" y="30"/>
                  <a:pt x="138" y="28"/>
                  <a:pt x="138" y="28"/>
                </a:cubicBezTo>
                <a:cubicBezTo>
                  <a:pt x="138" y="28"/>
                  <a:pt x="138" y="27"/>
                  <a:pt x="138" y="27"/>
                </a:cubicBezTo>
                <a:cubicBezTo>
                  <a:pt x="138" y="26"/>
                  <a:pt x="138" y="26"/>
                  <a:pt x="138" y="26"/>
                </a:cubicBezTo>
                <a:cubicBezTo>
                  <a:pt x="138" y="25"/>
                  <a:pt x="137" y="25"/>
                  <a:pt x="137" y="25"/>
                </a:cubicBezTo>
                <a:cubicBezTo>
                  <a:pt x="136" y="25"/>
                  <a:pt x="136" y="25"/>
                  <a:pt x="136" y="25"/>
                </a:cubicBezTo>
                <a:cubicBezTo>
                  <a:pt x="135" y="26"/>
                  <a:pt x="133" y="27"/>
                  <a:pt x="132" y="28"/>
                </a:cubicBezTo>
                <a:cubicBezTo>
                  <a:pt x="131" y="28"/>
                  <a:pt x="130" y="27"/>
                  <a:pt x="129" y="26"/>
                </a:cubicBezTo>
                <a:cubicBezTo>
                  <a:pt x="131" y="24"/>
                  <a:pt x="132" y="22"/>
                  <a:pt x="132" y="22"/>
                </a:cubicBezTo>
                <a:cubicBezTo>
                  <a:pt x="133" y="22"/>
                  <a:pt x="133" y="21"/>
                  <a:pt x="133" y="21"/>
                </a:cubicBezTo>
                <a:cubicBezTo>
                  <a:pt x="133" y="20"/>
                  <a:pt x="132" y="20"/>
                  <a:pt x="132" y="20"/>
                </a:cubicBezTo>
                <a:cubicBezTo>
                  <a:pt x="132" y="20"/>
                  <a:pt x="131" y="19"/>
                  <a:pt x="131" y="19"/>
                </a:cubicBezTo>
                <a:cubicBezTo>
                  <a:pt x="130" y="19"/>
                  <a:pt x="130" y="19"/>
                  <a:pt x="130" y="20"/>
                </a:cubicBezTo>
                <a:cubicBezTo>
                  <a:pt x="129" y="20"/>
                  <a:pt x="128" y="22"/>
                  <a:pt x="126" y="23"/>
                </a:cubicBezTo>
                <a:cubicBezTo>
                  <a:pt x="125" y="22"/>
                  <a:pt x="124" y="22"/>
                  <a:pt x="124" y="21"/>
                </a:cubicBezTo>
                <a:cubicBezTo>
                  <a:pt x="125" y="19"/>
                  <a:pt x="126" y="17"/>
                  <a:pt x="126" y="17"/>
                </a:cubicBezTo>
                <a:cubicBezTo>
                  <a:pt x="126" y="16"/>
                  <a:pt x="126" y="16"/>
                  <a:pt x="126" y="16"/>
                </a:cubicBezTo>
                <a:cubicBezTo>
                  <a:pt x="126" y="15"/>
                  <a:pt x="126" y="15"/>
                  <a:pt x="126" y="15"/>
                </a:cubicBezTo>
                <a:cubicBezTo>
                  <a:pt x="125" y="14"/>
                  <a:pt x="125" y="14"/>
                  <a:pt x="124" y="14"/>
                </a:cubicBezTo>
                <a:cubicBezTo>
                  <a:pt x="124" y="14"/>
                  <a:pt x="124" y="15"/>
                  <a:pt x="123" y="15"/>
                </a:cubicBezTo>
                <a:cubicBezTo>
                  <a:pt x="123" y="15"/>
                  <a:pt x="121" y="17"/>
                  <a:pt x="120" y="19"/>
                </a:cubicBezTo>
                <a:cubicBezTo>
                  <a:pt x="119" y="18"/>
                  <a:pt x="118" y="17"/>
                  <a:pt x="117" y="17"/>
                </a:cubicBezTo>
                <a:cubicBezTo>
                  <a:pt x="118" y="15"/>
                  <a:pt x="119" y="13"/>
                  <a:pt x="119" y="12"/>
                </a:cubicBezTo>
                <a:cubicBezTo>
                  <a:pt x="120" y="12"/>
                  <a:pt x="120" y="11"/>
                  <a:pt x="119" y="11"/>
                </a:cubicBezTo>
                <a:cubicBezTo>
                  <a:pt x="119" y="11"/>
                  <a:pt x="119" y="10"/>
                  <a:pt x="119" y="10"/>
                </a:cubicBezTo>
                <a:cubicBezTo>
                  <a:pt x="118" y="10"/>
                  <a:pt x="118" y="10"/>
                  <a:pt x="117" y="10"/>
                </a:cubicBezTo>
                <a:cubicBezTo>
                  <a:pt x="117" y="10"/>
                  <a:pt x="117" y="10"/>
                  <a:pt x="116" y="11"/>
                </a:cubicBezTo>
                <a:cubicBezTo>
                  <a:pt x="116" y="11"/>
                  <a:pt x="115" y="13"/>
                  <a:pt x="114" y="15"/>
                </a:cubicBezTo>
                <a:cubicBezTo>
                  <a:pt x="113" y="14"/>
                  <a:pt x="112" y="14"/>
                  <a:pt x="111" y="13"/>
                </a:cubicBezTo>
                <a:cubicBezTo>
                  <a:pt x="111" y="11"/>
                  <a:pt x="112" y="9"/>
                  <a:pt x="112" y="8"/>
                </a:cubicBezTo>
                <a:cubicBezTo>
                  <a:pt x="112" y="8"/>
                  <a:pt x="112" y="8"/>
                  <a:pt x="112" y="7"/>
                </a:cubicBezTo>
                <a:cubicBezTo>
                  <a:pt x="112" y="7"/>
                  <a:pt x="112" y="7"/>
                  <a:pt x="111" y="6"/>
                </a:cubicBezTo>
                <a:cubicBezTo>
                  <a:pt x="111" y="6"/>
                  <a:pt x="110" y="6"/>
                  <a:pt x="110" y="6"/>
                </a:cubicBezTo>
                <a:cubicBezTo>
                  <a:pt x="110" y="6"/>
                  <a:pt x="109" y="7"/>
                  <a:pt x="109" y="7"/>
                </a:cubicBezTo>
                <a:cubicBezTo>
                  <a:pt x="109" y="7"/>
                  <a:pt x="108" y="9"/>
                  <a:pt x="107" y="11"/>
                </a:cubicBezTo>
                <a:cubicBezTo>
                  <a:pt x="106" y="11"/>
                  <a:pt x="105" y="10"/>
                  <a:pt x="104" y="10"/>
                </a:cubicBezTo>
                <a:cubicBezTo>
                  <a:pt x="104" y="8"/>
                  <a:pt x="105" y="6"/>
                  <a:pt x="105" y="5"/>
                </a:cubicBezTo>
                <a:cubicBezTo>
                  <a:pt x="105" y="5"/>
                  <a:pt x="105" y="4"/>
                  <a:pt x="105" y="4"/>
                </a:cubicBezTo>
                <a:cubicBezTo>
                  <a:pt x="104" y="4"/>
                  <a:pt x="104" y="4"/>
                  <a:pt x="104" y="3"/>
                </a:cubicBezTo>
                <a:cubicBezTo>
                  <a:pt x="103" y="3"/>
                  <a:pt x="103" y="3"/>
                  <a:pt x="102" y="3"/>
                </a:cubicBezTo>
                <a:cubicBezTo>
                  <a:pt x="102" y="4"/>
                  <a:pt x="102" y="4"/>
                  <a:pt x="101" y="4"/>
                </a:cubicBezTo>
                <a:cubicBezTo>
                  <a:pt x="101" y="5"/>
                  <a:pt x="100" y="7"/>
                  <a:pt x="100" y="9"/>
                </a:cubicBezTo>
                <a:cubicBezTo>
                  <a:pt x="98" y="8"/>
                  <a:pt x="97" y="8"/>
                  <a:pt x="96" y="8"/>
                </a:cubicBezTo>
                <a:cubicBezTo>
                  <a:pt x="97" y="6"/>
                  <a:pt x="97" y="4"/>
                  <a:pt x="97" y="3"/>
                </a:cubicBezTo>
                <a:cubicBezTo>
                  <a:pt x="97" y="3"/>
                  <a:pt x="97" y="2"/>
                  <a:pt x="97" y="2"/>
                </a:cubicBezTo>
                <a:cubicBezTo>
                  <a:pt x="96" y="2"/>
                  <a:pt x="96" y="1"/>
                  <a:pt x="96" y="1"/>
                </a:cubicBezTo>
                <a:cubicBezTo>
                  <a:pt x="95" y="1"/>
                  <a:pt x="95" y="1"/>
                  <a:pt x="94" y="1"/>
                </a:cubicBezTo>
                <a:cubicBezTo>
                  <a:pt x="94" y="2"/>
                  <a:pt x="94" y="2"/>
                  <a:pt x="94" y="2"/>
                </a:cubicBezTo>
                <a:cubicBezTo>
                  <a:pt x="93" y="3"/>
                  <a:pt x="93" y="5"/>
                  <a:pt x="92" y="7"/>
                </a:cubicBezTo>
                <a:cubicBezTo>
                  <a:pt x="91" y="7"/>
                  <a:pt x="90" y="7"/>
                  <a:pt x="89" y="7"/>
                </a:cubicBezTo>
                <a:cubicBezTo>
                  <a:pt x="89" y="4"/>
                  <a:pt x="89" y="2"/>
                  <a:pt x="89" y="2"/>
                </a:cubicBezTo>
                <a:cubicBezTo>
                  <a:pt x="89" y="1"/>
                  <a:pt x="89" y="1"/>
                  <a:pt x="89" y="0"/>
                </a:cubicBezTo>
                <a:cubicBezTo>
                  <a:pt x="88" y="0"/>
                  <a:pt x="88" y="0"/>
                  <a:pt x="87" y="0"/>
                </a:cubicBezTo>
                <a:cubicBezTo>
                  <a:pt x="87" y="0"/>
                  <a:pt x="87" y="0"/>
                  <a:pt x="86" y="0"/>
                </a:cubicBezTo>
                <a:cubicBezTo>
                  <a:pt x="86" y="0"/>
                  <a:pt x="86" y="1"/>
                  <a:pt x="86" y="1"/>
                </a:cubicBezTo>
                <a:cubicBezTo>
                  <a:pt x="85" y="2"/>
                  <a:pt x="85" y="4"/>
                  <a:pt x="85" y="6"/>
                </a:cubicBezTo>
                <a:cubicBezTo>
                  <a:pt x="84" y="6"/>
                  <a:pt x="82" y="6"/>
                  <a:pt x="81" y="6"/>
                </a:cubicBezTo>
                <a:cubicBezTo>
                  <a:pt x="81" y="4"/>
                  <a:pt x="81" y="2"/>
                  <a:pt x="81" y="1"/>
                </a:cubicBezTo>
                <a:cubicBezTo>
                  <a:pt x="81" y="1"/>
                  <a:pt x="81" y="0"/>
                  <a:pt x="80" y="0"/>
                </a:cubicBezTo>
                <a:cubicBezTo>
                  <a:pt x="80" y="0"/>
                  <a:pt x="80" y="0"/>
                  <a:pt x="79" y="0"/>
                </a:cubicBezTo>
                <a:cubicBezTo>
                  <a:pt x="79" y="0"/>
                  <a:pt x="78" y="0"/>
                  <a:pt x="78" y="0"/>
                </a:cubicBezTo>
                <a:cubicBezTo>
                  <a:pt x="78" y="0"/>
                  <a:pt x="78" y="1"/>
                  <a:pt x="77" y="1"/>
                </a:cubicBezTo>
                <a:cubicBezTo>
                  <a:pt x="77" y="2"/>
                  <a:pt x="77" y="4"/>
                  <a:pt x="77" y="6"/>
                </a:cubicBezTo>
                <a:cubicBezTo>
                  <a:pt x="76" y="6"/>
                  <a:pt x="75" y="6"/>
                  <a:pt x="74" y="6"/>
                </a:cubicBezTo>
                <a:cubicBezTo>
                  <a:pt x="73" y="4"/>
                  <a:pt x="73" y="2"/>
                  <a:pt x="73" y="1"/>
                </a:cubicBezTo>
                <a:cubicBezTo>
                  <a:pt x="73" y="1"/>
                  <a:pt x="72" y="0"/>
                  <a:pt x="72" y="0"/>
                </a:cubicBezTo>
                <a:cubicBezTo>
                  <a:pt x="72" y="0"/>
                  <a:pt x="71" y="0"/>
                  <a:pt x="71" y="0"/>
                </a:cubicBezTo>
                <a:cubicBezTo>
                  <a:pt x="70" y="0"/>
                  <a:pt x="70" y="0"/>
                  <a:pt x="70" y="0"/>
                </a:cubicBezTo>
                <a:cubicBezTo>
                  <a:pt x="70" y="1"/>
                  <a:pt x="69" y="1"/>
                  <a:pt x="69" y="2"/>
                </a:cubicBezTo>
                <a:cubicBezTo>
                  <a:pt x="69" y="2"/>
                  <a:pt x="69" y="4"/>
                  <a:pt x="69" y="7"/>
                </a:cubicBezTo>
                <a:cubicBezTo>
                  <a:pt x="68" y="7"/>
                  <a:pt x="67" y="7"/>
                  <a:pt x="66" y="7"/>
                </a:cubicBezTo>
                <a:cubicBezTo>
                  <a:pt x="66" y="5"/>
                  <a:pt x="65" y="3"/>
                  <a:pt x="65" y="2"/>
                </a:cubicBezTo>
                <a:cubicBezTo>
                  <a:pt x="65" y="2"/>
                  <a:pt x="64" y="2"/>
                  <a:pt x="64" y="1"/>
                </a:cubicBezTo>
                <a:cubicBezTo>
                  <a:pt x="64" y="1"/>
                  <a:pt x="63" y="1"/>
                  <a:pt x="63" y="1"/>
                </a:cubicBezTo>
                <a:cubicBezTo>
                  <a:pt x="62" y="1"/>
                  <a:pt x="62" y="2"/>
                  <a:pt x="62" y="2"/>
                </a:cubicBezTo>
                <a:cubicBezTo>
                  <a:pt x="62" y="2"/>
                  <a:pt x="61" y="3"/>
                  <a:pt x="61" y="3"/>
                </a:cubicBezTo>
                <a:cubicBezTo>
                  <a:pt x="61" y="4"/>
                  <a:pt x="62" y="6"/>
                  <a:pt x="62" y="8"/>
                </a:cubicBezTo>
                <a:cubicBezTo>
                  <a:pt x="61" y="8"/>
                  <a:pt x="60" y="8"/>
                  <a:pt x="59" y="9"/>
                </a:cubicBezTo>
                <a:cubicBezTo>
                  <a:pt x="58" y="7"/>
                  <a:pt x="57" y="5"/>
                  <a:pt x="57" y="4"/>
                </a:cubicBezTo>
                <a:cubicBezTo>
                  <a:pt x="57" y="4"/>
                  <a:pt x="56" y="4"/>
                  <a:pt x="56" y="3"/>
                </a:cubicBezTo>
                <a:cubicBezTo>
                  <a:pt x="56" y="3"/>
                  <a:pt x="55" y="3"/>
                  <a:pt x="55" y="3"/>
                </a:cubicBezTo>
                <a:cubicBezTo>
                  <a:pt x="54" y="4"/>
                  <a:pt x="54" y="4"/>
                  <a:pt x="54" y="4"/>
                </a:cubicBezTo>
                <a:cubicBezTo>
                  <a:pt x="54" y="4"/>
                  <a:pt x="54" y="5"/>
                  <a:pt x="54" y="5"/>
                </a:cubicBezTo>
                <a:cubicBezTo>
                  <a:pt x="54" y="6"/>
                  <a:pt x="54" y="8"/>
                  <a:pt x="55" y="10"/>
                </a:cubicBezTo>
                <a:cubicBezTo>
                  <a:pt x="54" y="10"/>
                  <a:pt x="53" y="11"/>
                  <a:pt x="52" y="11"/>
                </a:cubicBezTo>
                <a:cubicBezTo>
                  <a:pt x="51" y="9"/>
                  <a:pt x="49" y="7"/>
                  <a:pt x="49" y="7"/>
                </a:cubicBezTo>
                <a:cubicBezTo>
                  <a:pt x="49" y="7"/>
                  <a:pt x="49" y="6"/>
                  <a:pt x="48" y="6"/>
                </a:cubicBezTo>
                <a:cubicBezTo>
                  <a:pt x="48" y="6"/>
                  <a:pt x="47" y="6"/>
                  <a:pt x="47" y="6"/>
                </a:cubicBezTo>
                <a:cubicBezTo>
                  <a:pt x="47" y="7"/>
                  <a:pt x="46" y="7"/>
                  <a:pt x="46" y="7"/>
                </a:cubicBezTo>
                <a:cubicBezTo>
                  <a:pt x="46" y="8"/>
                  <a:pt x="46" y="8"/>
                  <a:pt x="46" y="8"/>
                </a:cubicBezTo>
                <a:cubicBezTo>
                  <a:pt x="46" y="9"/>
                  <a:pt x="47" y="11"/>
                  <a:pt x="48" y="13"/>
                </a:cubicBezTo>
                <a:cubicBezTo>
                  <a:pt x="47" y="14"/>
                  <a:pt x="46" y="14"/>
                  <a:pt x="45" y="15"/>
                </a:cubicBezTo>
                <a:cubicBezTo>
                  <a:pt x="44" y="13"/>
                  <a:pt x="42" y="11"/>
                  <a:pt x="42" y="11"/>
                </a:cubicBezTo>
                <a:cubicBezTo>
                  <a:pt x="42" y="10"/>
                  <a:pt x="41" y="10"/>
                  <a:pt x="41" y="10"/>
                </a:cubicBezTo>
                <a:cubicBezTo>
                  <a:pt x="41" y="10"/>
                  <a:pt x="40" y="10"/>
                  <a:pt x="40" y="10"/>
                </a:cubicBezTo>
                <a:cubicBezTo>
                  <a:pt x="39" y="10"/>
                  <a:pt x="39" y="11"/>
                  <a:pt x="39" y="11"/>
                </a:cubicBezTo>
                <a:cubicBezTo>
                  <a:pt x="39" y="11"/>
                  <a:pt x="39" y="12"/>
                  <a:pt x="39" y="12"/>
                </a:cubicBezTo>
                <a:cubicBezTo>
                  <a:pt x="39" y="13"/>
                  <a:pt x="40" y="15"/>
                  <a:pt x="41" y="17"/>
                </a:cubicBezTo>
                <a:cubicBezTo>
                  <a:pt x="40" y="17"/>
                  <a:pt x="39" y="18"/>
                  <a:pt x="38" y="19"/>
                </a:cubicBezTo>
                <a:cubicBezTo>
                  <a:pt x="37" y="17"/>
                  <a:pt x="35" y="15"/>
                  <a:pt x="35" y="15"/>
                </a:cubicBezTo>
                <a:cubicBezTo>
                  <a:pt x="35" y="15"/>
                  <a:pt x="34" y="14"/>
                  <a:pt x="34" y="14"/>
                </a:cubicBezTo>
                <a:cubicBezTo>
                  <a:pt x="34" y="14"/>
                  <a:pt x="33" y="14"/>
                  <a:pt x="33" y="15"/>
                </a:cubicBezTo>
                <a:cubicBezTo>
                  <a:pt x="32" y="15"/>
                  <a:pt x="32" y="15"/>
                  <a:pt x="32" y="16"/>
                </a:cubicBezTo>
                <a:cubicBezTo>
                  <a:pt x="32" y="16"/>
                  <a:pt x="32" y="16"/>
                  <a:pt x="32" y="17"/>
                </a:cubicBezTo>
                <a:cubicBezTo>
                  <a:pt x="33" y="17"/>
                  <a:pt x="34" y="19"/>
                  <a:pt x="35" y="21"/>
                </a:cubicBezTo>
                <a:cubicBezTo>
                  <a:pt x="34" y="22"/>
                  <a:pt x="33" y="22"/>
                  <a:pt x="32" y="23"/>
                </a:cubicBezTo>
                <a:cubicBezTo>
                  <a:pt x="31" y="22"/>
                  <a:pt x="29" y="20"/>
                  <a:pt x="29" y="20"/>
                </a:cubicBezTo>
                <a:cubicBezTo>
                  <a:pt x="28" y="19"/>
                  <a:pt x="28" y="19"/>
                  <a:pt x="27" y="19"/>
                </a:cubicBezTo>
                <a:cubicBezTo>
                  <a:pt x="27" y="19"/>
                  <a:pt x="27" y="20"/>
                  <a:pt x="26" y="20"/>
                </a:cubicBezTo>
                <a:cubicBezTo>
                  <a:pt x="26" y="20"/>
                  <a:pt x="26" y="20"/>
                  <a:pt x="26" y="21"/>
                </a:cubicBezTo>
                <a:cubicBezTo>
                  <a:pt x="26" y="21"/>
                  <a:pt x="26" y="22"/>
                  <a:pt x="26" y="22"/>
                </a:cubicBezTo>
                <a:cubicBezTo>
                  <a:pt x="26" y="22"/>
                  <a:pt x="28" y="24"/>
                  <a:pt x="29" y="26"/>
                </a:cubicBezTo>
                <a:cubicBezTo>
                  <a:pt x="28" y="27"/>
                  <a:pt x="27" y="28"/>
                  <a:pt x="27" y="28"/>
                </a:cubicBezTo>
                <a:cubicBezTo>
                  <a:pt x="25" y="27"/>
                  <a:pt x="23" y="26"/>
                  <a:pt x="23" y="25"/>
                </a:cubicBezTo>
                <a:cubicBezTo>
                  <a:pt x="22" y="25"/>
                  <a:pt x="22" y="25"/>
                  <a:pt x="22" y="25"/>
                </a:cubicBezTo>
                <a:cubicBezTo>
                  <a:pt x="21" y="25"/>
                  <a:pt x="21" y="25"/>
                  <a:pt x="21" y="26"/>
                </a:cubicBezTo>
                <a:cubicBezTo>
                  <a:pt x="20" y="26"/>
                  <a:pt x="20" y="26"/>
                  <a:pt x="20" y="27"/>
                </a:cubicBezTo>
                <a:cubicBezTo>
                  <a:pt x="20" y="27"/>
                  <a:pt x="20" y="28"/>
                  <a:pt x="21" y="28"/>
                </a:cubicBezTo>
                <a:cubicBezTo>
                  <a:pt x="21" y="28"/>
                  <a:pt x="22" y="30"/>
                  <a:pt x="24" y="32"/>
                </a:cubicBezTo>
                <a:cubicBezTo>
                  <a:pt x="23" y="32"/>
                  <a:pt x="22" y="33"/>
                  <a:pt x="22" y="34"/>
                </a:cubicBezTo>
                <a:cubicBezTo>
                  <a:pt x="20" y="33"/>
                  <a:pt x="18" y="32"/>
                  <a:pt x="18" y="32"/>
                </a:cubicBezTo>
                <a:cubicBezTo>
                  <a:pt x="17" y="31"/>
                  <a:pt x="17" y="31"/>
                  <a:pt x="16" y="31"/>
                </a:cubicBezTo>
                <a:cubicBezTo>
                  <a:pt x="16" y="32"/>
                  <a:pt x="16" y="32"/>
                  <a:pt x="15" y="32"/>
                </a:cubicBezTo>
                <a:cubicBezTo>
                  <a:pt x="15" y="32"/>
                  <a:pt x="15" y="33"/>
                  <a:pt x="15" y="33"/>
                </a:cubicBezTo>
                <a:cubicBezTo>
                  <a:pt x="15" y="34"/>
                  <a:pt x="15" y="34"/>
                  <a:pt x="16" y="34"/>
                </a:cubicBezTo>
                <a:cubicBezTo>
                  <a:pt x="16" y="35"/>
                  <a:pt x="18" y="36"/>
                  <a:pt x="19" y="38"/>
                </a:cubicBezTo>
                <a:cubicBezTo>
                  <a:pt x="19" y="39"/>
                  <a:pt x="18" y="39"/>
                  <a:pt x="17" y="40"/>
                </a:cubicBezTo>
                <a:cubicBezTo>
                  <a:pt x="15" y="39"/>
                  <a:pt x="13" y="39"/>
                  <a:pt x="13" y="38"/>
                </a:cubicBezTo>
                <a:cubicBezTo>
                  <a:pt x="13" y="38"/>
                  <a:pt x="12" y="38"/>
                  <a:pt x="12" y="38"/>
                </a:cubicBezTo>
                <a:cubicBezTo>
                  <a:pt x="11" y="38"/>
                  <a:pt x="11" y="39"/>
                  <a:pt x="11" y="39"/>
                </a:cubicBezTo>
                <a:cubicBezTo>
                  <a:pt x="11" y="39"/>
                  <a:pt x="11" y="40"/>
                  <a:pt x="11" y="40"/>
                </a:cubicBezTo>
                <a:cubicBezTo>
                  <a:pt x="11" y="41"/>
                  <a:pt x="11" y="41"/>
                  <a:pt x="11" y="41"/>
                </a:cubicBezTo>
                <a:cubicBezTo>
                  <a:pt x="12" y="42"/>
                  <a:pt x="14" y="43"/>
                  <a:pt x="15" y="44"/>
                </a:cubicBezTo>
                <a:cubicBezTo>
                  <a:pt x="15" y="45"/>
                  <a:pt x="14" y="46"/>
                  <a:pt x="14" y="47"/>
                </a:cubicBezTo>
                <a:cubicBezTo>
                  <a:pt x="12" y="46"/>
                  <a:pt x="10" y="46"/>
                  <a:pt x="9" y="46"/>
                </a:cubicBezTo>
                <a:cubicBezTo>
                  <a:pt x="9" y="45"/>
                  <a:pt x="8" y="45"/>
                  <a:pt x="8" y="46"/>
                </a:cubicBezTo>
                <a:cubicBezTo>
                  <a:pt x="8" y="46"/>
                  <a:pt x="7" y="46"/>
                  <a:pt x="7" y="46"/>
                </a:cubicBezTo>
                <a:cubicBezTo>
                  <a:pt x="7" y="47"/>
                  <a:pt x="7" y="47"/>
                  <a:pt x="7" y="48"/>
                </a:cubicBezTo>
                <a:cubicBezTo>
                  <a:pt x="7" y="48"/>
                  <a:pt x="7" y="48"/>
                  <a:pt x="8" y="49"/>
                </a:cubicBezTo>
                <a:cubicBezTo>
                  <a:pt x="8" y="49"/>
                  <a:pt x="10" y="50"/>
                  <a:pt x="12" y="51"/>
                </a:cubicBezTo>
                <a:cubicBezTo>
                  <a:pt x="12" y="52"/>
                  <a:pt x="11" y="53"/>
                  <a:pt x="11" y="54"/>
                </a:cubicBezTo>
                <a:cubicBezTo>
                  <a:pt x="9" y="54"/>
                  <a:pt x="7" y="53"/>
                  <a:pt x="6" y="53"/>
                </a:cubicBezTo>
                <a:cubicBezTo>
                  <a:pt x="6" y="53"/>
                  <a:pt x="5" y="53"/>
                  <a:pt x="5" y="53"/>
                </a:cubicBezTo>
                <a:cubicBezTo>
                  <a:pt x="5" y="53"/>
                  <a:pt x="4" y="54"/>
                  <a:pt x="4" y="54"/>
                </a:cubicBezTo>
                <a:cubicBezTo>
                  <a:pt x="4" y="55"/>
                  <a:pt x="4" y="55"/>
                  <a:pt x="4" y="55"/>
                </a:cubicBezTo>
                <a:cubicBezTo>
                  <a:pt x="4" y="56"/>
                  <a:pt x="5" y="56"/>
                  <a:pt x="5" y="56"/>
                </a:cubicBezTo>
                <a:cubicBezTo>
                  <a:pt x="5" y="56"/>
                  <a:pt x="8" y="57"/>
                  <a:pt x="10" y="58"/>
                </a:cubicBezTo>
                <a:cubicBezTo>
                  <a:pt x="9" y="59"/>
                  <a:pt x="9" y="60"/>
                  <a:pt x="9" y="61"/>
                </a:cubicBezTo>
                <a:cubicBezTo>
                  <a:pt x="7" y="61"/>
                  <a:pt x="4" y="61"/>
                  <a:pt x="4" y="61"/>
                </a:cubicBezTo>
                <a:cubicBezTo>
                  <a:pt x="3" y="61"/>
                  <a:pt x="3" y="61"/>
                  <a:pt x="3" y="61"/>
                </a:cubicBezTo>
                <a:cubicBezTo>
                  <a:pt x="2" y="61"/>
                  <a:pt x="2" y="62"/>
                  <a:pt x="2" y="62"/>
                </a:cubicBezTo>
                <a:cubicBezTo>
                  <a:pt x="2" y="63"/>
                  <a:pt x="2" y="63"/>
                  <a:pt x="2" y="63"/>
                </a:cubicBezTo>
                <a:cubicBezTo>
                  <a:pt x="2" y="64"/>
                  <a:pt x="3" y="64"/>
                  <a:pt x="3" y="64"/>
                </a:cubicBezTo>
                <a:cubicBezTo>
                  <a:pt x="4" y="64"/>
                  <a:pt x="6" y="65"/>
                  <a:pt x="8" y="66"/>
                </a:cubicBezTo>
                <a:cubicBezTo>
                  <a:pt x="8" y="67"/>
                  <a:pt x="7" y="68"/>
                  <a:pt x="7" y="69"/>
                </a:cubicBezTo>
                <a:cubicBezTo>
                  <a:pt x="5" y="69"/>
                  <a:pt x="3" y="69"/>
                  <a:pt x="2" y="69"/>
                </a:cubicBezTo>
                <a:cubicBezTo>
                  <a:pt x="2" y="69"/>
                  <a:pt x="2" y="69"/>
                  <a:pt x="1" y="69"/>
                </a:cubicBezTo>
                <a:cubicBezTo>
                  <a:pt x="1" y="70"/>
                  <a:pt x="1" y="70"/>
                  <a:pt x="1" y="70"/>
                </a:cubicBezTo>
                <a:cubicBezTo>
                  <a:pt x="1" y="71"/>
                  <a:pt x="1" y="71"/>
                  <a:pt x="1" y="71"/>
                </a:cubicBezTo>
                <a:cubicBezTo>
                  <a:pt x="1" y="72"/>
                  <a:pt x="2" y="72"/>
                  <a:pt x="2" y="72"/>
                </a:cubicBezTo>
                <a:cubicBezTo>
                  <a:pt x="2" y="72"/>
                  <a:pt x="5" y="73"/>
                  <a:pt x="7" y="73"/>
                </a:cubicBezTo>
                <a:cubicBezTo>
                  <a:pt x="7" y="74"/>
                  <a:pt x="7" y="75"/>
                  <a:pt x="7" y="76"/>
                </a:cubicBezTo>
                <a:cubicBezTo>
                  <a:pt x="5" y="77"/>
                  <a:pt x="2" y="77"/>
                  <a:pt x="2" y="77"/>
                </a:cubicBezTo>
                <a:cubicBezTo>
                  <a:pt x="1" y="77"/>
                  <a:pt x="1" y="77"/>
                  <a:pt x="1" y="77"/>
                </a:cubicBezTo>
                <a:cubicBezTo>
                  <a:pt x="0" y="78"/>
                  <a:pt x="0" y="78"/>
                  <a:pt x="0" y="79"/>
                </a:cubicBezTo>
                <a:cubicBezTo>
                  <a:pt x="0" y="79"/>
                  <a:pt x="0" y="79"/>
                  <a:pt x="1" y="80"/>
                </a:cubicBezTo>
                <a:cubicBezTo>
                  <a:pt x="1" y="80"/>
                  <a:pt x="1" y="80"/>
                  <a:pt x="2" y="80"/>
                </a:cubicBezTo>
                <a:cubicBezTo>
                  <a:pt x="2" y="80"/>
                  <a:pt x="5" y="81"/>
                  <a:pt x="7" y="81"/>
                </a:cubicBezTo>
                <a:cubicBezTo>
                  <a:pt x="7" y="82"/>
                  <a:pt x="7" y="83"/>
                  <a:pt x="7" y="84"/>
                </a:cubicBezTo>
                <a:cubicBezTo>
                  <a:pt x="5" y="84"/>
                  <a:pt x="2" y="85"/>
                  <a:pt x="2" y="85"/>
                </a:cubicBezTo>
                <a:cubicBezTo>
                  <a:pt x="2" y="85"/>
                  <a:pt x="1" y="85"/>
                  <a:pt x="1" y="86"/>
                </a:cubicBezTo>
                <a:cubicBezTo>
                  <a:pt x="1" y="86"/>
                  <a:pt x="1" y="86"/>
                  <a:pt x="1" y="87"/>
                </a:cubicBezTo>
                <a:cubicBezTo>
                  <a:pt x="1" y="87"/>
                  <a:pt x="1" y="88"/>
                  <a:pt x="1" y="88"/>
                </a:cubicBezTo>
                <a:cubicBezTo>
                  <a:pt x="2" y="88"/>
                  <a:pt x="2" y="88"/>
                  <a:pt x="2" y="88"/>
                </a:cubicBezTo>
                <a:cubicBezTo>
                  <a:pt x="3" y="88"/>
                  <a:pt x="5" y="88"/>
                  <a:pt x="7" y="88"/>
                </a:cubicBezTo>
                <a:cubicBezTo>
                  <a:pt x="7" y="89"/>
                  <a:pt x="8" y="90"/>
                  <a:pt x="8" y="92"/>
                </a:cubicBezTo>
                <a:cubicBezTo>
                  <a:pt x="6" y="92"/>
                  <a:pt x="4" y="93"/>
                  <a:pt x="3" y="93"/>
                </a:cubicBezTo>
                <a:cubicBezTo>
                  <a:pt x="3" y="93"/>
                  <a:pt x="2" y="93"/>
                  <a:pt x="2" y="94"/>
                </a:cubicBezTo>
                <a:cubicBezTo>
                  <a:pt x="2" y="94"/>
                  <a:pt x="2" y="95"/>
                  <a:pt x="2" y="95"/>
                </a:cubicBezTo>
                <a:cubicBezTo>
                  <a:pt x="2" y="95"/>
                  <a:pt x="2" y="96"/>
                  <a:pt x="3" y="96"/>
                </a:cubicBezTo>
                <a:cubicBezTo>
                  <a:pt x="3" y="96"/>
                  <a:pt x="3" y="96"/>
                  <a:pt x="4" y="96"/>
                </a:cubicBezTo>
                <a:cubicBezTo>
                  <a:pt x="4" y="96"/>
                  <a:pt x="7" y="96"/>
                  <a:pt x="9" y="96"/>
                </a:cubicBezTo>
                <a:cubicBezTo>
                  <a:pt x="9" y="97"/>
                  <a:pt x="9" y="98"/>
                  <a:pt x="10" y="99"/>
                </a:cubicBezTo>
                <a:cubicBezTo>
                  <a:pt x="8" y="100"/>
                  <a:pt x="5" y="101"/>
                  <a:pt x="5" y="101"/>
                </a:cubicBezTo>
                <a:cubicBezTo>
                  <a:pt x="5" y="101"/>
                  <a:pt x="4" y="101"/>
                  <a:pt x="4" y="102"/>
                </a:cubicBezTo>
                <a:cubicBezTo>
                  <a:pt x="4" y="102"/>
                  <a:pt x="4" y="103"/>
                  <a:pt x="4" y="103"/>
                </a:cubicBezTo>
                <a:cubicBezTo>
                  <a:pt x="4" y="103"/>
                  <a:pt x="5" y="104"/>
                  <a:pt x="5" y="104"/>
                </a:cubicBezTo>
                <a:cubicBezTo>
                  <a:pt x="5" y="104"/>
                  <a:pt x="6" y="104"/>
                  <a:pt x="6" y="104"/>
                </a:cubicBezTo>
                <a:cubicBezTo>
                  <a:pt x="7" y="104"/>
                  <a:pt x="9" y="104"/>
                  <a:pt x="11" y="103"/>
                </a:cubicBezTo>
                <a:cubicBezTo>
                  <a:pt x="11" y="104"/>
                  <a:pt x="12" y="105"/>
                  <a:pt x="12" y="106"/>
                </a:cubicBezTo>
                <a:cubicBezTo>
                  <a:pt x="10" y="107"/>
                  <a:pt x="8" y="108"/>
                  <a:pt x="8" y="109"/>
                </a:cubicBezTo>
                <a:cubicBezTo>
                  <a:pt x="7" y="109"/>
                  <a:pt x="7" y="109"/>
                  <a:pt x="7" y="110"/>
                </a:cubicBezTo>
                <a:cubicBezTo>
                  <a:pt x="7" y="110"/>
                  <a:pt x="7" y="110"/>
                  <a:pt x="7" y="111"/>
                </a:cubicBezTo>
                <a:cubicBezTo>
                  <a:pt x="7" y="111"/>
                  <a:pt x="8" y="111"/>
                  <a:pt x="8" y="112"/>
                </a:cubicBezTo>
                <a:cubicBezTo>
                  <a:pt x="8" y="112"/>
                  <a:pt x="9" y="112"/>
                  <a:pt x="9" y="112"/>
                </a:cubicBezTo>
                <a:cubicBezTo>
                  <a:pt x="10" y="111"/>
                  <a:pt x="12" y="111"/>
                  <a:pt x="14" y="110"/>
                </a:cubicBezTo>
                <a:cubicBezTo>
                  <a:pt x="14" y="111"/>
                  <a:pt x="15" y="112"/>
                  <a:pt x="15" y="113"/>
                </a:cubicBezTo>
                <a:cubicBezTo>
                  <a:pt x="14" y="114"/>
                  <a:pt x="12" y="116"/>
                  <a:pt x="11" y="116"/>
                </a:cubicBezTo>
                <a:cubicBezTo>
                  <a:pt x="11" y="116"/>
                  <a:pt x="11" y="117"/>
                  <a:pt x="11" y="117"/>
                </a:cubicBezTo>
                <a:cubicBezTo>
                  <a:pt x="11" y="117"/>
                  <a:pt x="11" y="118"/>
                  <a:pt x="11" y="118"/>
                </a:cubicBezTo>
                <a:cubicBezTo>
                  <a:pt x="11" y="118"/>
                  <a:pt x="11" y="119"/>
                  <a:pt x="12" y="119"/>
                </a:cubicBezTo>
                <a:cubicBezTo>
                  <a:pt x="12" y="119"/>
                  <a:pt x="13" y="119"/>
                  <a:pt x="13" y="119"/>
                </a:cubicBezTo>
                <a:cubicBezTo>
                  <a:pt x="13" y="119"/>
                  <a:pt x="15" y="118"/>
                  <a:pt x="17" y="117"/>
                </a:cubicBezTo>
                <a:cubicBezTo>
                  <a:pt x="18" y="118"/>
                  <a:pt x="19" y="119"/>
                  <a:pt x="19" y="120"/>
                </a:cubicBezTo>
                <a:cubicBezTo>
                  <a:pt x="18" y="121"/>
                  <a:pt x="16" y="122"/>
                  <a:pt x="16" y="123"/>
                </a:cubicBezTo>
                <a:cubicBezTo>
                  <a:pt x="15" y="123"/>
                  <a:pt x="15" y="123"/>
                  <a:pt x="15" y="124"/>
                </a:cubicBezTo>
                <a:cubicBezTo>
                  <a:pt x="15" y="124"/>
                  <a:pt x="15" y="125"/>
                  <a:pt x="15" y="125"/>
                </a:cubicBezTo>
                <a:cubicBezTo>
                  <a:pt x="16" y="125"/>
                  <a:pt x="16" y="126"/>
                  <a:pt x="16" y="126"/>
                </a:cubicBezTo>
                <a:cubicBezTo>
                  <a:pt x="17" y="126"/>
                  <a:pt x="17" y="126"/>
                  <a:pt x="18" y="126"/>
                </a:cubicBezTo>
                <a:cubicBezTo>
                  <a:pt x="18" y="125"/>
                  <a:pt x="20" y="124"/>
                  <a:pt x="22" y="123"/>
                </a:cubicBezTo>
                <a:cubicBezTo>
                  <a:pt x="22" y="124"/>
                  <a:pt x="23" y="125"/>
                  <a:pt x="24" y="126"/>
                </a:cubicBezTo>
                <a:cubicBezTo>
                  <a:pt x="22" y="127"/>
                  <a:pt x="21" y="129"/>
                  <a:pt x="21" y="129"/>
                </a:cubicBezTo>
                <a:cubicBezTo>
                  <a:pt x="20" y="130"/>
                  <a:pt x="20" y="130"/>
                  <a:pt x="20" y="130"/>
                </a:cubicBezTo>
                <a:cubicBezTo>
                  <a:pt x="20" y="131"/>
                  <a:pt x="20" y="131"/>
                  <a:pt x="21" y="131"/>
                </a:cubicBezTo>
                <a:cubicBezTo>
                  <a:pt x="21" y="132"/>
                  <a:pt x="21" y="132"/>
                  <a:pt x="22" y="132"/>
                </a:cubicBezTo>
                <a:cubicBezTo>
                  <a:pt x="22" y="132"/>
                  <a:pt x="22" y="132"/>
                  <a:pt x="23" y="132"/>
                </a:cubicBezTo>
                <a:cubicBezTo>
                  <a:pt x="23" y="131"/>
                  <a:pt x="25" y="130"/>
                  <a:pt x="27" y="129"/>
                </a:cubicBezTo>
                <a:cubicBezTo>
                  <a:pt x="27" y="130"/>
                  <a:pt x="28" y="130"/>
                  <a:pt x="29" y="131"/>
                </a:cubicBezTo>
                <a:cubicBezTo>
                  <a:pt x="28" y="133"/>
                  <a:pt x="26" y="135"/>
                  <a:pt x="26" y="135"/>
                </a:cubicBezTo>
                <a:cubicBezTo>
                  <a:pt x="26" y="135"/>
                  <a:pt x="26" y="136"/>
                  <a:pt x="26" y="136"/>
                </a:cubicBezTo>
                <a:cubicBezTo>
                  <a:pt x="26" y="137"/>
                  <a:pt x="26" y="137"/>
                  <a:pt x="26" y="137"/>
                </a:cubicBezTo>
                <a:cubicBezTo>
                  <a:pt x="27" y="138"/>
                  <a:pt x="27" y="138"/>
                  <a:pt x="27" y="138"/>
                </a:cubicBezTo>
                <a:cubicBezTo>
                  <a:pt x="28" y="138"/>
                  <a:pt x="28" y="138"/>
                  <a:pt x="29" y="137"/>
                </a:cubicBezTo>
                <a:cubicBezTo>
                  <a:pt x="29" y="137"/>
                  <a:pt x="31" y="135"/>
                  <a:pt x="32" y="134"/>
                </a:cubicBezTo>
                <a:cubicBezTo>
                  <a:pt x="33" y="135"/>
                  <a:pt x="34" y="135"/>
                  <a:pt x="35" y="136"/>
                </a:cubicBezTo>
                <a:cubicBezTo>
                  <a:pt x="34" y="138"/>
                  <a:pt x="33" y="140"/>
                  <a:pt x="32" y="140"/>
                </a:cubicBezTo>
                <a:cubicBezTo>
                  <a:pt x="32" y="141"/>
                  <a:pt x="32" y="141"/>
                  <a:pt x="32" y="142"/>
                </a:cubicBezTo>
                <a:cubicBezTo>
                  <a:pt x="32" y="142"/>
                  <a:pt x="32" y="142"/>
                  <a:pt x="33" y="143"/>
                </a:cubicBezTo>
                <a:cubicBezTo>
                  <a:pt x="33" y="143"/>
                  <a:pt x="34" y="143"/>
                  <a:pt x="34" y="143"/>
                </a:cubicBezTo>
                <a:cubicBezTo>
                  <a:pt x="34" y="143"/>
                  <a:pt x="35" y="143"/>
                  <a:pt x="35" y="142"/>
                </a:cubicBezTo>
                <a:cubicBezTo>
                  <a:pt x="35" y="142"/>
                  <a:pt x="37" y="140"/>
                  <a:pt x="38" y="139"/>
                </a:cubicBezTo>
                <a:cubicBezTo>
                  <a:pt x="39" y="139"/>
                  <a:pt x="40" y="140"/>
                  <a:pt x="41" y="140"/>
                </a:cubicBezTo>
                <a:cubicBezTo>
                  <a:pt x="40" y="142"/>
                  <a:pt x="39" y="145"/>
                  <a:pt x="39" y="145"/>
                </a:cubicBezTo>
                <a:cubicBezTo>
                  <a:pt x="39" y="145"/>
                  <a:pt x="39" y="146"/>
                  <a:pt x="39" y="146"/>
                </a:cubicBezTo>
                <a:cubicBezTo>
                  <a:pt x="39" y="146"/>
                  <a:pt x="39" y="147"/>
                  <a:pt x="40" y="147"/>
                </a:cubicBezTo>
                <a:cubicBezTo>
                  <a:pt x="40" y="147"/>
                  <a:pt x="41" y="147"/>
                  <a:pt x="41" y="147"/>
                </a:cubicBezTo>
                <a:cubicBezTo>
                  <a:pt x="41" y="147"/>
                  <a:pt x="42" y="147"/>
                  <a:pt x="42" y="147"/>
                </a:cubicBezTo>
                <a:cubicBezTo>
                  <a:pt x="42" y="146"/>
                  <a:pt x="44" y="144"/>
                  <a:pt x="45" y="143"/>
                </a:cubicBezTo>
                <a:cubicBezTo>
                  <a:pt x="46" y="143"/>
                  <a:pt x="47" y="144"/>
                  <a:pt x="48" y="144"/>
                </a:cubicBezTo>
                <a:cubicBezTo>
                  <a:pt x="47" y="146"/>
                  <a:pt x="46" y="148"/>
                  <a:pt x="46" y="149"/>
                </a:cubicBezTo>
                <a:cubicBezTo>
                  <a:pt x="46" y="149"/>
                  <a:pt x="46" y="150"/>
                  <a:pt x="46" y="150"/>
                </a:cubicBezTo>
                <a:cubicBezTo>
                  <a:pt x="46" y="150"/>
                  <a:pt x="47" y="151"/>
                  <a:pt x="47" y="151"/>
                </a:cubicBezTo>
                <a:cubicBezTo>
                  <a:pt x="47" y="151"/>
                  <a:pt x="48" y="151"/>
                  <a:pt x="48" y="151"/>
                </a:cubicBezTo>
                <a:cubicBezTo>
                  <a:pt x="49" y="151"/>
                  <a:pt x="49" y="150"/>
                  <a:pt x="49" y="150"/>
                </a:cubicBezTo>
                <a:cubicBezTo>
                  <a:pt x="49" y="150"/>
                  <a:pt x="51" y="148"/>
                  <a:pt x="52" y="146"/>
                </a:cubicBezTo>
                <a:cubicBezTo>
                  <a:pt x="53" y="146"/>
                  <a:pt x="54" y="147"/>
                  <a:pt x="55" y="147"/>
                </a:cubicBezTo>
                <a:cubicBezTo>
                  <a:pt x="54" y="149"/>
                  <a:pt x="54" y="151"/>
                  <a:pt x="54" y="152"/>
                </a:cubicBezTo>
                <a:cubicBezTo>
                  <a:pt x="54" y="152"/>
                  <a:pt x="54" y="153"/>
                  <a:pt x="54" y="153"/>
                </a:cubicBezTo>
                <a:cubicBezTo>
                  <a:pt x="54" y="153"/>
                  <a:pt x="54" y="154"/>
                  <a:pt x="55" y="154"/>
                </a:cubicBezTo>
                <a:cubicBezTo>
                  <a:pt x="55" y="154"/>
                  <a:pt x="56" y="154"/>
                  <a:pt x="56" y="154"/>
                </a:cubicBezTo>
                <a:cubicBezTo>
                  <a:pt x="56" y="154"/>
                  <a:pt x="57" y="153"/>
                  <a:pt x="57" y="153"/>
                </a:cubicBezTo>
                <a:cubicBezTo>
                  <a:pt x="57" y="152"/>
                  <a:pt x="58" y="150"/>
                  <a:pt x="59" y="148"/>
                </a:cubicBezTo>
                <a:cubicBezTo>
                  <a:pt x="60" y="149"/>
                  <a:pt x="61" y="149"/>
                  <a:pt x="62" y="149"/>
                </a:cubicBezTo>
                <a:cubicBezTo>
                  <a:pt x="62" y="151"/>
                  <a:pt x="61" y="154"/>
                  <a:pt x="61" y="154"/>
                </a:cubicBezTo>
                <a:cubicBezTo>
                  <a:pt x="61" y="155"/>
                  <a:pt x="62" y="155"/>
                  <a:pt x="62" y="155"/>
                </a:cubicBezTo>
                <a:cubicBezTo>
                  <a:pt x="62" y="156"/>
                  <a:pt x="62" y="156"/>
                  <a:pt x="63" y="156"/>
                </a:cubicBezTo>
                <a:cubicBezTo>
                  <a:pt x="63" y="156"/>
                  <a:pt x="64" y="156"/>
                  <a:pt x="64" y="156"/>
                </a:cubicBezTo>
                <a:cubicBezTo>
                  <a:pt x="64" y="155"/>
                  <a:pt x="65" y="155"/>
                  <a:pt x="65" y="155"/>
                </a:cubicBezTo>
                <a:cubicBezTo>
                  <a:pt x="65" y="154"/>
                  <a:pt x="66" y="152"/>
                  <a:pt x="66" y="150"/>
                </a:cubicBezTo>
                <a:cubicBezTo>
                  <a:pt x="67" y="150"/>
                  <a:pt x="68" y="150"/>
                  <a:pt x="69" y="151"/>
                </a:cubicBezTo>
                <a:cubicBezTo>
                  <a:pt x="69" y="153"/>
                  <a:pt x="69" y="155"/>
                  <a:pt x="69" y="155"/>
                </a:cubicBezTo>
                <a:cubicBezTo>
                  <a:pt x="69" y="156"/>
                  <a:pt x="70" y="156"/>
                  <a:pt x="70" y="157"/>
                </a:cubicBezTo>
                <a:cubicBezTo>
                  <a:pt x="70" y="157"/>
                  <a:pt x="70" y="157"/>
                  <a:pt x="71" y="157"/>
                </a:cubicBezTo>
                <a:cubicBezTo>
                  <a:pt x="71" y="157"/>
                  <a:pt x="72" y="157"/>
                  <a:pt x="72" y="157"/>
                </a:cubicBezTo>
                <a:cubicBezTo>
                  <a:pt x="72" y="157"/>
                  <a:pt x="73" y="156"/>
                  <a:pt x="73" y="156"/>
                </a:cubicBezTo>
                <a:cubicBezTo>
                  <a:pt x="73" y="155"/>
                  <a:pt x="73" y="153"/>
                  <a:pt x="74" y="151"/>
                </a:cubicBezTo>
                <a:cubicBezTo>
                  <a:pt x="75" y="151"/>
                  <a:pt x="76" y="151"/>
                  <a:pt x="77" y="151"/>
                </a:cubicBezTo>
                <a:cubicBezTo>
                  <a:pt x="77" y="153"/>
                  <a:pt x="77" y="156"/>
                  <a:pt x="77" y="156"/>
                </a:cubicBezTo>
                <a:cubicBezTo>
                  <a:pt x="78" y="157"/>
                  <a:pt x="78" y="157"/>
                  <a:pt x="78" y="157"/>
                </a:cubicBezTo>
                <a:cubicBezTo>
                  <a:pt x="78" y="157"/>
                  <a:pt x="79" y="158"/>
                  <a:pt x="79" y="158"/>
                </a:cubicBezTo>
                <a:cubicBezTo>
                  <a:pt x="80" y="158"/>
                  <a:pt x="80" y="157"/>
                  <a:pt x="80" y="157"/>
                </a:cubicBezTo>
                <a:cubicBezTo>
                  <a:pt x="81" y="157"/>
                  <a:pt x="81" y="157"/>
                  <a:pt x="81" y="156"/>
                </a:cubicBezTo>
                <a:cubicBezTo>
                  <a:pt x="81" y="156"/>
                  <a:pt x="81" y="153"/>
                  <a:pt x="81" y="151"/>
                </a:cubicBezTo>
                <a:cubicBezTo>
                  <a:pt x="82" y="151"/>
                  <a:pt x="84" y="151"/>
                  <a:pt x="85" y="151"/>
                </a:cubicBezTo>
                <a:cubicBezTo>
                  <a:pt x="85" y="153"/>
                  <a:pt x="85" y="155"/>
                  <a:pt x="86" y="156"/>
                </a:cubicBezTo>
                <a:cubicBezTo>
                  <a:pt x="86" y="156"/>
                  <a:pt x="86" y="157"/>
                  <a:pt x="86" y="157"/>
                </a:cubicBezTo>
                <a:cubicBezTo>
                  <a:pt x="87" y="157"/>
                  <a:pt x="87" y="157"/>
                  <a:pt x="87" y="157"/>
                </a:cubicBezTo>
                <a:cubicBezTo>
                  <a:pt x="88" y="157"/>
                  <a:pt x="88" y="157"/>
                  <a:pt x="89" y="157"/>
                </a:cubicBezTo>
                <a:cubicBezTo>
                  <a:pt x="89" y="156"/>
                  <a:pt x="89" y="156"/>
                  <a:pt x="89" y="155"/>
                </a:cubicBezTo>
                <a:cubicBezTo>
                  <a:pt x="89" y="155"/>
                  <a:pt x="89" y="153"/>
                  <a:pt x="89" y="151"/>
                </a:cubicBezTo>
                <a:cubicBezTo>
                  <a:pt x="90" y="150"/>
                  <a:pt x="91" y="150"/>
                  <a:pt x="92" y="150"/>
                </a:cubicBezTo>
                <a:cubicBezTo>
                  <a:pt x="93" y="152"/>
                  <a:pt x="93" y="154"/>
                  <a:pt x="94" y="155"/>
                </a:cubicBezTo>
                <a:cubicBezTo>
                  <a:pt x="94" y="155"/>
                  <a:pt x="94" y="155"/>
                  <a:pt x="94" y="156"/>
                </a:cubicBezTo>
                <a:cubicBezTo>
                  <a:pt x="95" y="156"/>
                  <a:pt x="95" y="156"/>
                  <a:pt x="96" y="156"/>
                </a:cubicBezTo>
                <a:cubicBezTo>
                  <a:pt x="96" y="156"/>
                  <a:pt x="96" y="156"/>
                  <a:pt x="97" y="155"/>
                </a:cubicBezTo>
                <a:cubicBezTo>
                  <a:pt x="97" y="155"/>
                  <a:pt x="97" y="155"/>
                  <a:pt x="97" y="154"/>
                </a:cubicBezTo>
                <a:cubicBezTo>
                  <a:pt x="97" y="154"/>
                  <a:pt x="97" y="151"/>
                  <a:pt x="96" y="149"/>
                </a:cubicBezTo>
                <a:cubicBezTo>
                  <a:pt x="97" y="149"/>
                  <a:pt x="98" y="149"/>
                  <a:pt x="100" y="148"/>
                </a:cubicBezTo>
                <a:cubicBezTo>
                  <a:pt x="100" y="150"/>
                  <a:pt x="101" y="152"/>
                  <a:pt x="101" y="153"/>
                </a:cubicBezTo>
                <a:cubicBezTo>
                  <a:pt x="102" y="153"/>
                  <a:pt x="102" y="154"/>
                  <a:pt x="102" y="154"/>
                </a:cubicBezTo>
                <a:cubicBezTo>
                  <a:pt x="103" y="154"/>
                  <a:pt x="103" y="154"/>
                  <a:pt x="104" y="154"/>
                </a:cubicBezTo>
                <a:cubicBezTo>
                  <a:pt x="104" y="154"/>
                  <a:pt x="104" y="153"/>
                  <a:pt x="105" y="153"/>
                </a:cubicBezTo>
                <a:cubicBezTo>
                  <a:pt x="105" y="153"/>
                  <a:pt x="105" y="152"/>
                  <a:pt x="105" y="152"/>
                </a:cubicBezTo>
                <a:cubicBezTo>
                  <a:pt x="105" y="151"/>
                  <a:pt x="104" y="149"/>
                  <a:pt x="104" y="147"/>
                </a:cubicBezTo>
                <a:cubicBezTo>
                  <a:pt x="105" y="147"/>
                  <a:pt x="106" y="146"/>
                  <a:pt x="107" y="146"/>
                </a:cubicBezTo>
                <a:cubicBezTo>
                  <a:pt x="108" y="148"/>
                  <a:pt x="109" y="150"/>
                  <a:pt x="109" y="150"/>
                </a:cubicBezTo>
                <a:cubicBezTo>
                  <a:pt x="109" y="150"/>
                  <a:pt x="110" y="151"/>
                  <a:pt x="110" y="151"/>
                </a:cubicBezTo>
                <a:cubicBezTo>
                  <a:pt x="110" y="151"/>
                  <a:pt x="111" y="151"/>
                  <a:pt x="111" y="151"/>
                </a:cubicBezTo>
                <a:cubicBezTo>
                  <a:pt x="112" y="151"/>
                  <a:pt x="112" y="150"/>
                  <a:pt x="112" y="150"/>
                </a:cubicBezTo>
                <a:cubicBezTo>
                  <a:pt x="112" y="150"/>
                  <a:pt x="112" y="149"/>
                  <a:pt x="112" y="149"/>
                </a:cubicBezTo>
                <a:cubicBezTo>
                  <a:pt x="112" y="148"/>
                  <a:pt x="111" y="146"/>
                  <a:pt x="111" y="144"/>
                </a:cubicBezTo>
                <a:cubicBezTo>
                  <a:pt x="112" y="144"/>
                  <a:pt x="113" y="143"/>
                  <a:pt x="114" y="143"/>
                </a:cubicBezTo>
                <a:cubicBezTo>
                  <a:pt x="115" y="144"/>
                  <a:pt x="116" y="146"/>
                  <a:pt x="116" y="147"/>
                </a:cubicBezTo>
                <a:cubicBezTo>
                  <a:pt x="117" y="147"/>
                  <a:pt x="117" y="147"/>
                  <a:pt x="117" y="147"/>
                </a:cubicBezTo>
                <a:cubicBezTo>
                  <a:pt x="118" y="147"/>
                  <a:pt x="118" y="147"/>
                  <a:pt x="119" y="147"/>
                </a:cubicBezTo>
                <a:cubicBezTo>
                  <a:pt x="119" y="147"/>
                  <a:pt x="119" y="146"/>
                  <a:pt x="119" y="146"/>
                </a:cubicBezTo>
                <a:cubicBezTo>
                  <a:pt x="120" y="146"/>
                  <a:pt x="120" y="145"/>
                  <a:pt x="119" y="145"/>
                </a:cubicBezTo>
                <a:cubicBezTo>
                  <a:pt x="119" y="145"/>
                  <a:pt x="118" y="142"/>
                  <a:pt x="117" y="140"/>
                </a:cubicBezTo>
                <a:cubicBezTo>
                  <a:pt x="118" y="140"/>
                  <a:pt x="119" y="139"/>
                  <a:pt x="120" y="139"/>
                </a:cubicBezTo>
                <a:cubicBezTo>
                  <a:pt x="121" y="140"/>
                  <a:pt x="123" y="142"/>
                  <a:pt x="123" y="142"/>
                </a:cubicBezTo>
                <a:cubicBezTo>
                  <a:pt x="124" y="143"/>
                  <a:pt x="124" y="143"/>
                  <a:pt x="124" y="143"/>
                </a:cubicBezTo>
                <a:cubicBezTo>
                  <a:pt x="125" y="143"/>
                  <a:pt x="125" y="143"/>
                  <a:pt x="126" y="143"/>
                </a:cubicBezTo>
                <a:cubicBezTo>
                  <a:pt x="126" y="142"/>
                  <a:pt x="126" y="142"/>
                  <a:pt x="126" y="142"/>
                </a:cubicBezTo>
                <a:cubicBezTo>
                  <a:pt x="126" y="141"/>
                  <a:pt x="126" y="141"/>
                  <a:pt x="126" y="140"/>
                </a:cubicBezTo>
                <a:cubicBezTo>
                  <a:pt x="126" y="140"/>
                  <a:pt x="125" y="138"/>
                  <a:pt x="124" y="136"/>
                </a:cubicBezTo>
                <a:cubicBezTo>
                  <a:pt x="124" y="135"/>
                  <a:pt x="125" y="135"/>
                  <a:pt x="126" y="134"/>
                </a:cubicBezTo>
                <a:cubicBezTo>
                  <a:pt x="128" y="135"/>
                  <a:pt x="129" y="137"/>
                  <a:pt x="130" y="137"/>
                </a:cubicBezTo>
                <a:cubicBezTo>
                  <a:pt x="130" y="138"/>
                  <a:pt x="130" y="138"/>
                  <a:pt x="131" y="138"/>
                </a:cubicBezTo>
                <a:cubicBezTo>
                  <a:pt x="131" y="138"/>
                  <a:pt x="132" y="138"/>
                  <a:pt x="132" y="137"/>
                </a:cubicBezTo>
                <a:cubicBezTo>
                  <a:pt x="132" y="137"/>
                  <a:pt x="133" y="137"/>
                  <a:pt x="133" y="136"/>
                </a:cubicBezTo>
                <a:cubicBezTo>
                  <a:pt x="133" y="136"/>
                  <a:pt x="133" y="135"/>
                  <a:pt x="132" y="135"/>
                </a:cubicBezTo>
                <a:cubicBezTo>
                  <a:pt x="132" y="135"/>
                  <a:pt x="131" y="133"/>
                  <a:pt x="129" y="131"/>
                </a:cubicBezTo>
                <a:cubicBezTo>
                  <a:pt x="130" y="130"/>
                  <a:pt x="131" y="130"/>
                  <a:pt x="132" y="129"/>
                </a:cubicBezTo>
                <a:cubicBezTo>
                  <a:pt x="133" y="130"/>
                  <a:pt x="135" y="131"/>
                  <a:pt x="136" y="132"/>
                </a:cubicBezTo>
                <a:cubicBezTo>
                  <a:pt x="136" y="132"/>
                  <a:pt x="136" y="132"/>
                  <a:pt x="137" y="132"/>
                </a:cubicBezTo>
                <a:cubicBezTo>
                  <a:pt x="137" y="132"/>
                  <a:pt x="138" y="132"/>
                  <a:pt x="138" y="131"/>
                </a:cubicBezTo>
                <a:cubicBezTo>
                  <a:pt x="138" y="131"/>
                  <a:pt x="138" y="131"/>
                  <a:pt x="138" y="130"/>
                </a:cubicBezTo>
                <a:cubicBezTo>
                  <a:pt x="138" y="130"/>
                  <a:pt x="138" y="130"/>
                  <a:pt x="138" y="129"/>
                </a:cubicBezTo>
                <a:cubicBezTo>
                  <a:pt x="138" y="129"/>
                  <a:pt x="136" y="127"/>
                  <a:pt x="135" y="126"/>
                </a:cubicBezTo>
                <a:cubicBezTo>
                  <a:pt x="135" y="125"/>
                  <a:pt x="136" y="124"/>
                  <a:pt x="137" y="123"/>
                </a:cubicBezTo>
                <a:cubicBezTo>
                  <a:pt x="138" y="124"/>
                  <a:pt x="140" y="125"/>
                  <a:pt x="141" y="126"/>
                </a:cubicBezTo>
                <a:cubicBezTo>
                  <a:pt x="141" y="126"/>
                  <a:pt x="142" y="126"/>
                  <a:pt x="142" y="126"/>
                </a:cubicBezTo>
                <a:cubicBezTo>
                  <a:pt x="142" y="126"/>
                  <a:pt x="143" y="125"/>
                  <a:pt x="143" y="125"/>
                </a:cubicBezTo>
                <a:cubicBezTo>
                  <a:pt x="143" y="125"/>
                  <a:pt x="143" y="124"/>
                  <a:pt x="143" y="124"/>
                </a:cubicBezTo>
                <a:cubicBezTo>
                  <a:pt x="143" y="123"/>
                  <a:pt x="143" y="123"/>
                  <a:pt x="143" y="123"/>
                </a:cubicBezTo>
                <a:cubicBezTo>
                  <a:pt x="142" y="122"/>
                  <a:pt x="141" y="121"/>
                  <a:pt x="139" y="120"/>
                </a:cubicBezTo>
                <a:cubicBezTo>
                  <a:pt x="140" y="119"/>
                  <a:pt x="140" y="118"/>
                  <a:pt x="141" y="117"/>
                </a:cubicBezTo>
                <a:cubicBezTo>
                  <a:pt x="143" y="118"/>
                  <a:pt x="145" y="119"/>
                  <a:pt x="145" y="119"/>
                </a:cubicBezTo>
                <a:cubicBezTo>
                  <a:pt x="146" y="119"/>
                  <a:pt x="146" y="119"/>
                  <a:pt x="147" y="119"/>
                </a:cubicBezTo>
                <a:cubicBezTo>
                  <a:pt x="147" y="119"/>
                  <a:pt x="147" y="118"/>
                  <a:pt x="148" y="118"/>
                </a:cubicBezTo>
                <a:cubicBezTo>
                  <a:pt x="148" y="118"/>
                  <a:pt x="148" y="117"/>
                  <a:pt x="148" y="117"/>
                </a:cubicBezTo>
                <a:cubicBezTo>
                  <a:pt x="148" y="117"/>
                  <a:pt x="147" y="116"/>
                  <a:pt x="147" y="116"/>
                </a:cubicBezTo>
                <a:cubicBezTo>
                  <a:pt x="147" y="116"/>
                  <a:pt x="145" y="114"/>
                  <a:pt x="143" y="113"/>
                </a:cubicBezTo>
                <a:cubicBezTo>
                  <a:pt x="144" y="112"/>
                  <a:pt x="144" y="111"/>
                  <a:pt x="145" y="110"/>
                </a:cubicBezTo>
                <a:cubicBezTo>
                  <a:pt x="147" y="111"/>
                  <a:pt x="149" y="111"/>
                  <a:pt x="149" y="112"/>
                </a:cubicBezTo>
                <a:cubicBezTo>
                  <a:pt x="150" y="112"/>
                  <a:pt x="150" y="112"/>
                  <a:pt x="150" y="112"/>
                </a:cubicBezTo>
                <a:cubicBezTo>
                  <a:pt x="151" y="111"/>
                  <a:pt x="151" y="111"/>
                  <a:pt x="151" y="111"/>
                </a:cubicBezTo>
                <a:cubicBezTo>
                  <a:pt x="151" y="110"/>
                  <a:pt x="152" y="110"/>
                  <a:pt x="151" y="110"/>
                </a:cubicBezTo>
                <a:cubicBezTo>
                  <a:pt x="151" y="109"/>
                  <a:pt x="151" y="109"/>
                  <a:pt x="151" y="109"/>
                </a:cubicBezTo>
                <a:cubicBezTo>
                  <a:pt x="150" y="108"/>
                  <a:pt x="148" y="107"/>
                  <a:pt x="146" y="106"/>
                </a:cubicBezTo>
                <a:cubicBezTo>
                  <a:pt x="147" y="105"/>
                  <a:pt x="147" y="104"/>
                  <a:pt x="148" y="103"/>
                </a:cubicBezTo>
                <a:cubicBezTo>
                  <a:pt x="150" y="104"/>
                  <a:pt x="152" y="104"/>
                  <a:pt x="152" y="104"/>
                </a:cubicBezTo>
                <a:cubicBezTo>
                  <a:pt x="153" y="104"/>
                  <a:pt x="153" y="104"/>
                  <a:pt x="153" y="104"/>
                </a:cubicBezTo>
                <a:cubicBezTo>
                  <a:pt x="154" y="104"/>
                  <a:pt x="154" y="103"/>
                  <a:pt x="154" y="103"/>
                </a:cubicBezTo>
                <a:cubicBezTo>
                  <a:pt x="154" y="103"/>
                  <a:pt x="154" y="102"/>
                  <a:pt x="154" y="102"/>
                </a:cubicBezTo>
                <a:cubicBezTo>
                  <a:pt x="154" y="101"/>
                  <a:pt x="154" y="101"/>
                  <a:pt x="153" y="101"/>
                </a:cubicBezTo>
                <a:cubicBezTo>
                  <a:pt x="153" y="101"/>
                  <a:pt x="151" y="100"/>
                  <a:pt x="149" y="99"/>
                </a:cubicBezTo>
                <a:cubicBezTo>
                  <a:pt x="149" y="98"/>
                  <a:pt x="149" y="97"/>
                  <a:pt x="150" y="96"/>
                </a:cubicBezTo>
                <a:cubicBezTo>
                  <a:pt x="152" y="96"/>
                  <a:pt x="154" y="96"/>
                  <a:pt x="155" y="96"/>
                </a:cubicBezTo>
                <a:cubicBezTo>
                  <a:pt x="155" y="96"/>
                  <a:pt x="155" y="96"/>
                  <a:pt x="156" y="96"/>
                </a:cubicBezTo>
                <a:cubicBezTo>
                  <a:pt x="156" y="96"/>
                  <a:pt x="156" y="95"/>
                  <a:pt x="156" y="95"/>
                </a:cubicBezTo>
                <a:cubicBezTo>
                  <a:pt x="156" y="95"/>
                  <a:pt x="156" y="94"/>
                  <a:pt x="156" y="94"/>
                </a:cubicBezTo>
                <a:cubicBezTo>
                  <a:pt x="156" y="93"/>
                  <a:pt x="156" y="93"/>
                  <a:pt x="155" y="93"/>
                </a:cubicBezTo>
                <a:cubicBezTo>
                  <a:pt x="155" y="93"/>
                  <a:pt x="153" y="92"/>
                  <a:pt x="151" y="92"/>
                </a:cubicBezTo>
                <a:cubicBezTo>
                  <a:pt x="151" y="90"/>
                  <a:pt x="151" y="89"/>
                  <a:pt x="151" y="88"/>
                </a:cubicBezTo>
                <a:cubicBezTo>
                  <a:pt x="153" y="88"/>
                  <a:pt x="156" y="88"/>
                  <a:pt x="156" y="88"/>
                </a:cubicBezTo>
                <a:cubicBezTo>
                  <a:pt x="156" y="88"/>
                  <a:pt x="157" y="88"/>
                  <a:pt x="157" y="88"/>
                </a:cubicBezTo>
                <a:cubicBezTo>
                  <a:pt x="157" y="88"/>
                  <a:pt x="158" y="87"/>
                  <a:pt x="158" y="87"/>
                </a:cubicBezTo>
                <a:cubicBezTo>
                  <a:pt x="158" y="86"/>
                  <a:pt x="158" y="86"/>
                  <a:pt x="157" y="86"/>
                </a:cubicBezTo>
                <a:cubicBezTo>
                  <a:pt x="157" y="85"/>
                  <a:pt x="157" y="85"/>
                  <a:pt x="156" y="85"/>
                </a:cubicBezTo>
                <a:cubicBezTo>
                  <a:pt x="156" y="85"/>
                  <a:pt x="154" y="84"/>
                  <a:pt x="152" y="84"/>
                </a:cubicBezTo>
                <a:cubicBezTo>
                  <a:pt x="152" y="83"/>
                  <a:pt x="152" y="82"/>
                  <a:pt x="152" y="81"/>
                </a:cubicBezTo>
                <a:cubicBezTo>
                  <a:pt x="154" y="81"/>
                  <a:pt x="156" y="80"/>
                  <a:pt x="157" y="80"/>
                </a:cubicBezTo>
                <a:close/>
                <a:moveTo>
                  <a:pt x="79" y="142"/>
                </a:moveTo>
                <a:cubicBezTo>
                  <a:pt x="44" y="142"/>
                  <a:pt x="16" y="113"/>
                  <a:pt x="16" y="79"/>
                </a:cubicBezTo>
                <a:cubicBezTo>
                  <a:pt x="16" y="44"/>
                  <a:pt x="44" y="16"/>
                  <a:pt x="79" y="16"/>
                </a:cubicBezTo>
                <a:cubicBezTo>
                  <a:pt x="114" y="16"/>
                  <a:pt x="142" y="44"/>
                  <a:pt x="142" y="79"/>
                </a:cubicBezTo>
                <a:cubicBezTo>
                  <a:pt x="142" y="113"/>
                  <a:pt x="114" y="142"/>
                  <a:pt x="79" y="142"/>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Freeform 23"/>
          <p:cNvSpPr>
            <a:spLocks noEditPoints="1"/>
          </p:cNvSpPr>
          <p:nvPr/>
        </p:nvSpPr>
        <p:spPr bwMode="auto">
          <a:xfrm>
            <a:off x="1031875" y="3992563"/>
            <a:ext cx="509588" cy="509588"/>
          </a:xfrm>
          <a:custGeom>
            <a:avLst/>
            <a:gdLst>
              <a:gd name="T0" fmla="*/ 138 w 144"/>
              <a:gd name="T1" fmla="*/ 67 h 144"/>
              <a:gd name="T2" fmla="*/ 137 w 144"/>
              <a:gd name="T3" fmla="*/ 60 h 144"/>
              <a:gd name="T4" fmla="*/ 135 w 144"/>
              <a:gd name="T5" fmla="*/ 53 h 144"/>
              <a:gd name="T6" fmla="*/ 133 w 144"/>
              <a:gd name="T7" fmla="*/ 47 h 144"/>
              <a:gd name="T8" fmla="*/ 130 w 144"/>
              <a:gd name="T9" fmla="*/ 40 h 144"/>
              <a:gd name="T10" fmla="*/ 126 w 144"/>
              <a:gd name="T11" fmla="*/ 34 h 144"/>
              <a:gd name="T12" fmla="*/ 122 w 144"/>
              <a:gd name="T13" fmla="*/ 29 h 144"/>
              <a:gd name="T14" fmla="*/ 117 w 144"/>
              <a:gd name="T15" fmla="*/ 24 h 144"/>
              <a:gd name="T16" fmla="*/ 112 w 144"/>
              <a:gd name="T17" fmla="*/ 19 h 144"/>
              <a:gd name="T18" fmla="*/ 106 w 144"/>
              <a:gd name="T19" fmla="*/ 15 h 144"/>
              <a:gd name="T20" fmla="*/ 100 w 144"/>
              <a:gd name="T21" fmla="*/ 12 h 144"/>
              <a:gd name="T22" fmla="*/ 94 w 144"/>
              <a:gd name="T23" fmla="*/ 9 h 144"/>
              <a:gd name="T24" fmla="*/ 87 w 144"/>
              <a:gd name="T25" fmla="*/ 7 h 144"/>
              <a:gd name="T26" fmla="*/ 81 w 144"/>
              <a:gd name="T27" fmla="*/ 6 h 144"/>
              <a:gd name="T28" fmla="*/ 74 w 144"/>
              <a:gd name="T29" fmla="*/ 6 h 144"/>
              <a:gd name="T30" fmla="*/ 67 w 144"/>
              <a:gd name="T31" fmla="*/ 6 h 144"/>
              <a:gd name="T32" fmla="*/ 60 w 144"/>
              <a:gd name="T33" fmla="*/ 7 h 144"/>
              <a:gd name="T34" fmla="*/ 53 w 144"/>
              <a:gd name="T35" fmla="*/ 8 h 144"/>
              <a:gd name="T36" fmla="*/ 47 w 144"/>
              <a:gd name="T37" fmla="*/ 11 h 144"/>
              <a:gd name="T38" fmla="*/ 40 w 144"/>
              <a:gd name="T39" fmla="*/ 13 h 144"/>
              <a:gd name="T40" fmla="*/ 35 w 144"/>
              <a:gd name="T41" fmla="*/ 17 h 144"/>
              <a:gd name="T42" fmla="*/ 29 w 144"/>
              <a:gd name="T43" fmla="*/ 21 h 144"/>
              <a:gd name="T44" fmla="*/ 24 w 144"/>
              <a:gd name="T45" fmla="*/ 26 h 144"/>
              <a:gd name="T46" fmla="*/ 19 w 144"/>
              <a:gd name="T47" fmla="*/ 31 h 144"/>
              <a:gd name="T48" fmla="*/ 16 w 144"/>
              <a:gd name="T49" fmla="*/ 37 h 144"/>
              <a:gd name="T50" fmla="*/ 12 w 144"/>
              <a:gd name="T51" fmla="*/ 43 h 144"/>
              <a:gd name="T52" fmla="*/ 10 w 144"/>
              <a:gd name="T53" fmla="*/ 49 h 144"/>
              <a:gd name="T54" fmla="*/ 8 w 144"/>
              <a:gd name="T55" fmla="*/ 56 h 144"/>
              <a:gd name="T56" fmla="*/ 6 w 144"/>
              <a:gd name="T57" fmla="*/ 63 h 144"/>
              <a:gd name="T58" fmla="*/ 6 w 144"/>
              <a:gd name="T59" fmla="*/ 70 h 144"/>
              <a:gd name="T60" fmla="*/ 6 w 144"/>
              <a:gd name="T61" fmla="*/ 77 h 144"/>
              <a:gd name="T62" fmla="*/ 7 w 144"/>
              <a:gd name="T63" fmla="*/ 84 h 144"/>
              <a:gd name="T64" fmla="*/ 8 w 144"/>
              <a:gd name="T65" fmla="*/ 90 h 144"/>
              <a:gd name="T66" fmla="*/ 11 w 144"/>
              <a:gd name="T67" fmla="*/ 97 h 144"/>
              <a:gd name="T68" fmla="*/ 14 w 144"/>
              <a:gd name="T69" fmla="*/ 103 h 144"/>
              <a:gd name="T70" fmla="*/ 17 w 144"/>
              <a:gd name="T71" fmla="*/ 109 h 144"/>
              <a:gd name="T72" fmla="*/ 21 w 144"/>
              <a:gd name="T73" fmla="*/ 115 h 144"/>
              <a:gd name="T74" fmla="*/ 26 w 144"/>
              <a:gd name="T75" fmla="*/ 120 h 144"/>
              <a:gd name="T76" fmla="*/ 31 w 144"/>
              <a:gd name="T77" fmla="*/ 124 h 144"/>
              <a:gd name="T78" fmla="*/ 37 w 144"/>
              <a:gd name="T79" fmla="*/ 128 h 144"/>
              <a:gd name="T80" fmla="*/ 43 w 144"/>
              <a:gd name="T81" fmla="*/ 131 h 144"/>
              <a:gd name="T82" fmla="*/ 49 w 144"/>
              <a:gd name="T83" fmla="*/ 134 h 144"/>
              <a:gd name="T84" fmla="*/ 56 w 144"/>
              <a:gd name="T85" fmla="*/ 136 h 144"/>
              <a:gd name="T86" fmla="*/ 63 w 144"/>
              <a:gd name="T87" fmla="*/ 137 h 144"/>
              <a:gd name="T88" fmla="*/ 70 w 144"/>
              <a:gd name="T89" fmla="*/ 138 h 144"/>
              <a:gd name="T90" fmla="*/ 77 w 144"/>
              <a:gd name="T91" fmla="*/ 138 h 144"/>
              <a:gd name="T92" fmla="*/ 83 w 144"/>
              <a:gd name="T93" fmla="*/ 137 h 144"/>
              <a:gd name="T94" fmla="*/ 90 w 144"/>
              <a:gd name="T95" fmla="*/ 135 h 144"/>
              <a:gd name="T96" fmla="*/ 97 w 144"/>
              <a:gd name="T97" fmla="*/ 133 h 144"/>
              <a:gd name="T98" fmla="*/ 103 w 144"/>
              <a:gd name="T99" fmla="*/ 130 h 144"/>
              <a:gd name="T100" fmla="*/ 109 w 144"/>
              <a:gd name="T101" fmla="*/ 126 h 144"/>
              <a:gd name="T102" fmla="*/ 114 w 144"/>
              <a:gd name="T103" fmla="*/ 122 h 144"/>
              <a:gd name="T104" fmla="*/ 120 w 144"/>
              <a:gd name="T105" fmla="*/ 117 h 144"/>
              <a:gd name="T106" fmla="*/ 124 w 144"/>
              <a:gd name="T107" fmla="*/ 112 h 144"/>
              <a:gd name="T108" fmla="*/ 128 w 144"/>
              <a:gd name="T109" fmla="*/ 107 h 144"/>
              <a:gd name="T110" fmla="*/ 131 w 144"/>
              <a:gd name="T111" fmla="*/ 100 h 144"/>
              <a:gd name="T112" fmla="*/ 134 w 144"/>
              <a:gd name="T113" fmla="*/ 94 h 144"/>
              <a:gd name="T114" fmla="*/ 136 w 144"/>
              <a:gd name="T115" fmla="*/ 87 h 144"/>
              <a:gd name="T116" fmla="*/ 137 w 144"/>
              <a:gd name="T117" fmla="*/ 81 h 144"/>
              <a:gd name="T118" fmla="*/ 138 w 144"/>
              <a:gd name="T119" fmla="*/ 7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 h="144">
                <a:moveTo>
                  <a:pt x="142" y="73"/>
                </a:moveTo>
                <a:cubicBezTo>
                  <a:pt x="143" y="73"/>
                  <a:pt x="143" y="73"/>
                  <a:pt x="143" y="73"/>
                </a:cubicBezTo>
                <a:cubicBezTo>
                  <a:pt x="143" y="72"/>
                  <a:pt x="144" y="72"/>
                  <a:pt x="144" y="72"/>
                </a:cubicBezTo>
                <a:cubicBezTo>
                  <a:pt x="144" y="71"/>
                  <a:pt x="143" y="71"/>
                  <a:pt x="143" y="71"/>
                </a:cubicBezTo>
                <a:cubicBezTo>
                  <a:pt x="143" y="70"/>
                  <a:pt x="143" y="70"/>
                  <a:pt x="142" y="70"/>
                </a:cubicBezTo>
                <a:cubicBezTo>
                  <a:pt x="142" y="70"/>
                  <a:pt x="140" y="70"/>
                  <a:pt x="138" y="70"/>
                </a:cubicBezTo>
                <a:cubicBezTo>
                  <a:pt x="138" y="69"/>
                  <a:pt x="138" y="68"/>
                  <a:pt x="138" y="67"/>
                </a:cubicBezTo>
                <a:cubicBezTo>
                  <a:pt x="140" y="66"/>
                  <a:pt x="142" y="66"/>
                  <a:pt x="142" y="66"/>
                </a:cubicBezTo>
                <a:cubicBezTo>
                  <a:pt x="142" y="66"/>
                  <a:pt x="143" y="66"/>
                  <a:pt x="143" y="65"/>
                </a:cubicBezTo>
                <a:cubicBezTo>
                  <a:pt x="143" y="65"/>
                  <a:pt x="143" y="65"/>
                  <a:pt x="143" y="64"/>
                </a:cubicBezTo>
                <a:cubicBezTo>
                  <a:pt x="143" y="64"/>
                  <a:pt x="143" y="63"/>
                  <a:pt x="143" y="63"/>
                </a:cubicBezTo>
                <a:cubicBezTo>
                  <a:pt x="142" y="63"/>
                  <a:pt x="142" y="63"/>
                  <a:pt x="142" y="63"/>
                </a:cubicBezTo>
                <a:cubicBezTo>
                  <a:pt x="141" y="63"/>
                  <a:pt x="139" y="63"/>
                  <a:pt x="137" y="63"/>
                </a:cubicBezTo>
                <a:cubicBezTo>
                  <a:pt x="137" y="62"/>
                  <a:pt x="137" y="61"/>
                  <a:pt x="137" y="60"/>
                </a:cubicBezTo>
                <a:cubicBezTo>
                  <a:pt x="139" y="59"/>
                  <a:pt x="141" y="59"/>
                  <a:pt x="141" y="59"/>
                </a:cubicBezTo>
                <a:cubicBezTo>
                  <a:pt x="141" y="58"/>
                  <a:pt x="142" y="58"/>
                  <a:pt x="142" y="58"/>
                </a:cubicBezTo>
                <a:cubicBezTo>
                  <a:pt x="142" y="58"/>
                  <a:pt x="142" y="57"/>
                  <a:pt x="142" y="57"/>
                </a:cubicBezTo>
                <a:cubicBezTo>
                  <a:pt x="142" y="56"/>
                  <a:pt x="142" y="56"/>
                  <a:pt x="141" y="56"/>
                </a:cubicBezTo>
                <a:cubicBezTo>
                  <a:pt x="141" y="56"/>
                  <a:pt x="141" y="55"/>
                  <a:pt x="140" y="56"/>
                </a:cubicBezTo>
                <a:cubicBezTo>
                  <a:pt x="140" y="56"/>
                  <a:pt x="138" y="56"/>
                  <a:pt x="136" y="56"/>
                </a:cubicBezTo>
                <a:cubicBezTo>
                  <a:pt x="136" y="55"/>
                  <a:pt x="135" y="54"/>
                  <a:pt x="135" y="53"/>
                </a:cubicBezTo>
                <a:cubicBezTo>
                  <a:pt x="137" y="52"/>
                  <a:pt x="139" y="52"/>
                  <a:pt x="139" y="51"/>
                </a:cubicBezTo>
                <a:cubicBezTo>
                  <a:pt x="140" y="51"/>
                  <a:pt x="140" y="51"/>
                  <a:pt x="140" y="51"/>
                </a:cubicBezTo>
                <a:cubicBezTo>
                  <a:pt x="140" y="50"/>
                  <a:pt x="140" y="50"/>
                  <a:pt x="140" y="50"/>
                </a:cubicBezTo>
                <a:cubicBezTo>
                  <a:pt x="140" y="49"/>
                  <a:pt x="140" y="49"/>
                  <a:pt x="139" y="49"/>
                </a:cubicBezTo>
                <a:cubicBezTo>
                  <a:pt x="139" y="48"/>
                  <a:pt x="139" y="48"/>
                  <a:pt x="138" y="48"/>
                </a:cubicBezTo>
                <a:cubicBezTo>
                  <a:pt x="138" y="49"/>
                  <a:pt x="136" y="49"/>
                  <a:pt x="134" y="49"/>
                </a:cubicBezTo>
                <a:cubicBezTo>
                  <a:pt x="134" y="48"/>
                  <a:pt x="133" y="48"/>
                  <a:pt x="133" y="47"/>
                </a:cubicBezTo>
                <a:cubicBezTo>
                  <a:pt x="134" y="46"/>
                  <a:pt x="136" y="45"/>
                  <a:pt x="137" y="44"/>
                </a:cubicBezTo>
                <a:cubicBezTo>
                  <a:pt x="137" y="44"/>
                  <a:pt x="137" y="44"/>
                  <a:pt x="137" y="44"/>
                </a:cubicBezTo>
                <a:cubicBezTo>
                  <a:pt x="137" y="43"/>
                  <a:pt x="137" y="43"/>
                  <a:pt x="137" y="43"/>
                </a:cubicBezTo>
                <a:cubicBezTo>
                  <a:pt x="137" y="42"/>
                  <a:pt x="137" y="42"/>
                  <a:pt x="137" y="42"/>
                </a:cubicBezTo>
                <a:cubicBezTo>
                  <a:pt x="136" y="41"/>
                  <a:pt x="136" y="41"/>
                  <a:pt x="136" y="42"/>
                </a:cubicBezTo>
                <a:cubicBezTo>
                  <a:pt x="135" y="42"/>
                  <a:pt x="133" y="42"/>
                  <a:pt x="131" y="43"/>
                </a:cubicBezTo>
                <a:cubicBezTo>
                  <a:pt x="131" y="42"/>
                  <a:pt x="130" y="41"/>
                  <a:pt x="130" y="40"/>
                </a:cubicBezTo>
                <a:cubicBezTo>
                  <a:pt x="132" y="39"/>
                  <a:pt x="133" y="38"/>
                  <a:pt x="134" y="38"/>
                </a:cubicBezTo>
                <a:cubicBezTo>
                  <a:pt x="134" y="38"/>
                  <a:pt x="134" y="37"/>
                  <a:pt x="134" y="37"/>
                </a:cubicBezTo>
                <a:cubicBezTo>
                  <a:pt x="134" y="36"/>
                  <a:pt x="134" y="36"/>
                  <a:pt x="134" y="36"/>
                </a:cubicBezTo>
                <a:cubicBezTo>
                  <a:pt x="134" y="35"/>
                  <a:pt x="133" y="35"/>
                  <a:pt x="133" y="35"/>
                </a:cubicBezTo>
                <a:cubicBezTo>
                  <a:pt x="133" y="35"/>
                  <a:pt x="132" y="35"/>
                  <a:pt x="132" y="35"/>
                </a:cubicBezTo>
                <a:cubicBezTo>
                  <a:pt x="132" y="35"/>
                  <a:pt x="130" y="36"/>
                  <a:pt x="128" y="37"/>
                </a:cubicBezTo>
                <a:cubicBezTo>
                  <a:pt x="127" y="36"/>
                  <a:pt x="127" y="35"/>
                  <a:pt x="126" y="34"/>
                </a:cubicBezTo>
                <a:cubicBezTo>
                  <a:pt x="128" y="33"/>
                  <a:pt x="129" y="32"/>
                  <a:pt x="130" y="32"/>
                </a:cubicBezTo>
                <a:cubicBezTo>
                  <a:pt x="130" y="31"/>
                  <a:pt x="130" y="31"/>
                  <a:pt x="130" y="31"/>
                </a:cubicBezTo>
                <a:cubicBezTo>
                  <a:pt x="130" y="30"/>
                  <a:pt x="130" y="30"/>
                  <a:pt x="130" y="29"/>
                </a:cubicBezTo>
                <a:cubicBezTo>
                  <a:pt x="130" y="29"/>
                  <a:pt x="129" y="29"/>
                  <a:pt x="129" y="29"/>
                </a:cubicBezTo>
                <a:cubicBezTo>
                  <a:pt x="129" y="29"/>
                  <a:pt x="128" y="29"/>
                  <a:pt x="128" y="29"/>
                </a:cubicBezTo>
                <a:cubicBezTo>
                  <a:pt x="128" y="29"/>
                  <a:pt x="126" y="30"/>
                  <a:pt x="124" y="31"/>
                </a:cubicBezTo>
                <a:cubicBezTo>
                  <a:pt x="123" y="31"/>
                  <a:pt x="123" y="30"/>
                  <a:pt x="122" y="29"/>
                </a:cubicBezTo>
                <a:cubicBezTo>
                  <a:pt x="123" y="28"/>
                  <a:pt x="125" y="26"/>
                  <a:pt x="125" y="26"/>
                </a:cubicBezTo>
                <a:cubicBezTo>
                  <a:pt x="125" y="25"/>
                  <a:pt x="126" y="25"/>
                  <a:pt x="125" y="25"/>
                </a:cubicBezTo>
                <a:cubicBezTo>
                  <a:pt x="125" y="24"/>
                  <a:pt x="125" y="24"/>
                  <a:pt x="125" y="24"/>
                </a:cubicBezTo>
                <a:cubicBezTo>
                  <a:pt x="125" y="23"/>
                  <a:pt x="125" y="23"/>
                  <a:pt x="124" y="23"/>
                </a:cubicBezTo>
                <a:cubicBezTo>
                  <a:pt x="124" y="23"/>
                  <a:pt x="123" y="23"/>
                  <a:pt x="123" y="23"/>
                </a:cubicBezTo>
                <a:cubicBezTo>
                  <a:pt x="123" y="24"/>
                  <a:pt x="121" y="25"/>
                  <a:pt x="120" y="26"/>
                </a:cubicBezTo>
                <a:cubicBezTo>
                  <a:pt x="119" y="25"/>
                  <a:pt x="118" y="25"/>
                  <a:pt x="117" y="24"/>
                </a:cubicBezTo>
                <a:cubicBezTo>
                  <a:pt x="118" y="22"/>
                  <a:pt x="120" y="21"/>
                  <a:pt x="120" y="20"/>
                </a:cubicBezTo>
                <a:cubicBezTo>
                  <a:pt x="120" y="20"/>
                  <a:pt x="120" y="20"/>
                  <a:pt x="120" y="19"/>
                </a:cubicBezTo>
                <a:cubicBezTo>
                  <a:pt x="120" y="19"/>
                  <a:pt x="120" y="19"/>
                  <a:pt x="120" y="18"/>
                </a:cubicBezTo>
                <a:cubicBezTo>
                  <a:pt x="120" y="18"/>
                  <a:pt x="119" y="18"/>
                  <a:pt x="119" y="18"/>
                </a:cubicBezTo>
                <a:cubicBezTo>
                  <a:pt x="118" y="18"/>
                  <a:pt x="118" y="18"/>
                  <a:pt x="118" y="18"/>
                </a:cubicBezTo>
                <a:cubicBezTo>
                  <a:pt x="117" y="19"/>
                  <a:pt x="116" y="20"/>
                  <a:pt x="114" y="21"/>
                </a:cubicBezTo>
                <a:cubicBezTo>
                  <a:pt x="114" y="21"/>
                  <a:pt x="113" y="20"/>
                  <a:pt x="112" y="19"/>
                </a:cubicBezTo>
                <a:cubicBezTo>
                  <a:pt x="113" y="18"/>
                  <a:pt x="114" y="16"/>
                  <a:pt x="114" y="16"/>
                </a:cubicBezTo>
                <a:cubicBezTo>
                  <a:pt x="115" y="15"/>
                  <a:pt x="115" y="15"/>
                  <a:pt x="115" y="14"/>
                </a:cubicBezTo>
                <a:cubicBezTo>
                  <a:pt x="114" y="14"/>
                  <a:pt x="114" y="14"/>
                  <a:pt x="114" y="13"/>
                </a:cubicBezTo>
                <a:cubicBezTo>
                  <a:pt x="114" y="13"/>
                  <a:pt x="113" y="13"/>
                  <a:pt x="113" y="13"/>
                </a:cubicBezTo>
                <a:cubicBezTo>
                  <a:pt x="113" y="13"/>
                  <a:pt x="112" y="13"/>
                  <a:pt x="112" y="14"/>
                </a:cubicBezTo>
                <a:cubicBezTo>
                  <a:pt x="112" y="14"/>
                  <a:pt x="110" y="16"/>
                  <a:pt x="109" y="17"/>
                </a:cubicBezTo>
                <a:cubicBezTo>
                  <a:pt x="108" y="16"/>
                  <a:pt x="107" y="16"/>
                  <a:pt x="106" y="15"/>
                </a:cubicBezTo>
                <a:cubicBezTo>
                  <a:pt x="107" y="14"/>
                  <a:pt x="108" y="12"/>
                  <a:pt x="108" y="11"/>
                </a:cubicBezTo>
                <a:cubicBezTo>
                  <a:pt x="108" y="11"/>
                  <a:pt x="108" y="11"/>
                  <a:pt x="108" y="10"/>
                </a:cubicBezTo>
                <a:cubicBezTo>
                  <a:pt x="108" y="10"/>
                  <a:pt x="108" y="10"/>
                  <a:pt x="108" y="9"/>
                </a:cubicBezTo>
                <a:cubicBezTo>
                  <a:pt x="107" y="9"/>
                  <a:pt x="107" y="9"/>
                  <a:pt x="107" y="9"/>
                </a:cubicBezTo>
                <a:cubicBezTo>
                  <a:pt x="106" y="9"/>
                  <a:pt x="106" y="9"/>
                  <a:pt x="106" y="10"/>
                </a:cubicBezTo>
                <a:cubicBezTo>
                  <a:pt x="105" y="10"/>
                  <a:pt x="104" y="12"/>
                  <a:pt x="103" y="13"/>
                </a:cubicBezTo>
                <a:cubicBezTo>
                  <a:pt x="102" y="13"/>
                  <a:pt x="101" y="13"/>
                  <a:pt x="100" y="12"/>
                </a:cubicBezTo>
                <a:cubicBezTo>
                  <a:pt x="101" y="10"/>
                  <a:pt x="102" y="8"/>
                  <a:pt x="102" y="8"/>
                </a:cubicBezTo>
                <a:cubicBezTo>
                  <a:pt x="102" y="8"/>
                  <a:pt x="102" y="7"/>
                  <a:pt x="102" y="7"/>
                </a:cubicBezTo>
                <a:cubicBezTo>
                  <a:pt x="102" y="6"/>
                  <a:pt x="101" y="6"/>
                  <a:pt x="101" y="6"/>
                </a:cubicBezTo>
                <a:cubicBezTo>
                  <a:pt x="101" y="6"/>
                  <a:pt x="100" y="6"/>
                  <a:pt x="100" y="6"/>
                </a:cubicBezTo>
                <a:cubicBezTo>
                  <a:pt x="100" y="6"/>
                  <a:pt x="99" y="6"/>
                  <a:pt x="99" y="7"/>
                </a:cubicBezTo>
                <a:cubicBezTo>
                  <a:pt x="99" y="7"/>
                  <a:pt x="98" y="9"/>
                  <a:pt x="97" y="11"/>
                </a:cubicBezTo>
                <a:cubicBezTo>
                  <a:pt x="96" y="10"/>
                  <a:pt x="95" y="10"/>
                  <a:pt x="94" y="9"/>
                </a:cubicBezTo>
                <a:cubicBezTo>
                  <a:pt x="94" y="8"/>
                  <a:pt x="95" y="5"/>
                  <a:pt x="95" y="5"/>
                </a:cubicBezTo>
                <a:cubicBezTo>
                  <a:pt x="95" y="5"/>
                  <a:pt x="95" y="4"/>
                  <a:pt x="95" y="4"/>
                </a:cubicBezTo>
                <a:cubicBezTo>
                  <a:pt x="95" y="4"/>
                  <a:pt x="94" y="3"/>
                  <a:pt x="94" y="3"/>
                </a:cubicBezTo>
                <a:cubicBezTo>
                  <a:pt x="94" y="3"/>
                  <a:pt x="93" y="3"/>
                  <a:pt x="93" y="3"/>
                </a:cubicBezTo>
                <a:cubicBezTo>
                  <a:pt x="93" y="4"/>
                  <a:pt x="92" y="4"/>
                  <a:pt x="92" y="4"/>
                </a:cubicBezTo>
                <a:cubicBezTo>
                  <a:pt x="92" y="5"/>
                  <a:pt x="91" y="6"/>
                  <a:pt x="90" y="8"/>
                </a:cubicBezTo>
                <a:cubicBezTo>
                  <a:pt x="89" y="8"/>
                  <a:pt x="88" y="8"/>
                  <a:pt x="87" y="7"/>
                </a:cubicBezTo>
                <a:cubicBezTo>
                  <a:pt x="88" y="5"/>
                  <a:pt x="88" y="3"/>
                  <a:pt x="88" y="3"/>
                </a:cubicBezTo>
                <a:cubicBezTo>
                  <a:pt x="88" y="3"/>
                  <a:pt x="88" y="2"/>
                  <a:pt x="88" y="2"/>
                </a:cubicBezTo>
                <a:cubicBezTo>
                  <a:pt x="87" y="2"/>
                  <a:pt x="87" y="1"/>
                  <a:pt x="87" y="1"/>
                </a:cubicBezTo>
                <a:cubicBezTo>
                  <a:pt x="86" y="1"/>
                  <a:pt x="86" y="1"/>
                  <a:pt x="86" y="1"/>
                </a:cubicBezTo>
                <a:cubicBezTo>
                  <a:pt x="85" y="2"/>
                  <a:pt x="85" y="2"/>
                  <a:pt x="85" y="2"/>
                </a:cubicBezTo>
                <a:cubicBezTo>
                  <a:pt x="85" y="3"/>
                  <a:pt x="84" y="5"/>
                  <a:pt x="83" y="7"/>
                </a:cubicBezTo>
                <a:cubicBezTo>
                  <a:pt x="83" y="6"/>
                  <a:pt x="82" y="6"/>
                  <a:pt x="81" y="6"/>
                </a:cubicBezTo>
                <a:cubicBezTo>
                  <a:pt x="81" y="4"/>
                  <a:pt x="81" y="2"/>
                  <a:pt x="81" y="2"/>
                </a:cubicBezTo>
                <a:cubicBezTo>
                  <a:pt x="81" y="1"/>
                  <a:pt x="81" y="1"/>
                  <a:pt x="80" y="1"/>
                </a:cubicBezTo>
                <a:cubicBezTo>
                  <a:pt x="80" y="0"/>
                  <a:pt x="80" y="0"/>
                  <a:pt x="79" y="0"/>
                </a:cubicBezTo>
                <a:cubicBezTo>
                  <a:pt x="79" y="0"/>
                  <a:pt x="78" y="0"/>
                  <a:pt x="78" y="0"/>
                </a:cubicBezTo>
                <a:cubicBezTo>
                  <a:pt x="78" y="1"/>
                  <a:pt x="78" y="1"/>
                  <a:pt x="78" y="1"/>
                </a:cubicBezTo>
                <a:cubicBezTo>
                  <a:pt x="77" y="2"/>
                  <a:pt x="77" y="4"/>
                  <a:pt x="77" y="6"/>
                </a:cubicBezTo>
                <a:cubicBezTo>
                  <a:pt x="76" y="6"/>
                  <a:pt x="75" y="6"/>
                  <a:pt x="74" y="6"/>
                </a:cubicBezTo>
                <a:cubicBezTo>
                  <a:pt x="74" y="4"/>
                  <a:pt x="73" y="2"/>
                  <a:pt x="73" y="1"/>
                </a:cubicBezTo>
                <a:cubicBezTo>
                  <a:pt x="73" y="1"/>
                  <a:pt x="73" y="0"/>
                  <a:pt x="73" y="0"/>
                </a:cubicBezTo>
                <a:cubicBezTo>
                  <a:pt x="73" y="0"/>
                  <a:pt x="72" y="0"/>
                  <a:pt x="72" y="0"/>
                </a:cubicBezTo>
                <a:cubicBezTo>
                  <a:pt x="71" y="0"/>
                  <a:pt x="71" y="0"/>
                  <a:pt x="71" y="0"/>
                </a:cubicBezTo>
                <a:cubicBezTo>
                  <a:pt x="70" y="0"/>
                  <a:pt x="70" y="1"/>
                  <a:pt x="70" y="1"/>
                </a:cubicBezTo>
                <a:cubicBezTo>
                  <a:pt x="70" y="2"/>
                  <a:pt x="70" y="4"/>
                  <a:pt x="70" y="6"/>
                </a:cubicBezTo>
                <a:cubicBezTo>
                  <a:pt x="69" y="6"/>
                  <a:pt x="68" y="6"/>
                  <a:pt x="67" y="6"/>
                </a:cubicBezTo>
                <a:cubicBezTo>
                  <a:pt x="66" y="4"/>
                  <a:pt x="66" y="2"/>
                  <a:pt x="66" y="1"/>
                </a:cubicBezTo>
                <a:cubicBezTo>
                  <a:pt x="66" y="1"/>
                  <a:pt x="66" y="1"/>
                  <a:pt x="65" y="0"/>
                </a:cubicBezTo>
                <a:cubicBezTo>
                  <a:pt x="65" y="0"/>
                  <a:pt x="65" y="0"/>
                  <a:pt x="64" y="0"/>
                </a:cubicBezTo>
                <a:cubicBezTo>
                  <a:pt x="64" y="0"/>
                  <a:pt x="63" y="0"/>
                  <a:pt x="63" y="1"/>
                </a:cubicBezTo>
                <a:cubicBezTo>
                  <a:pt x="63" y="1"/>
                  <a:pt x="63" y="1"/>
                  <a:pt x="63" y="2"/>
                </a:cubicBezTo>
                <a:cubicBezTo>
                  <a:pt x="63" y="2"/>
                  <a:pt x="63" y="4"/>
                  <a:pt x="63" y="6"/>
                </a:cubicBezTo>
                <a:cubicBezTo>
                  <a:pt x="62" y="6"/>
                  <a:pt x="61" y="6"/>
                  <a:pt x="60" y="7"/>
                </a:cubicBezTo>
                <a:cubicBezTo>
                  <a:pt x="59" y="5"/>
                  <a:pt x="59" y="3"/>
                  <a:pt x="59" y="2"/>
                </a:cubicBezTo>
                <a:cubicBezTo>
                  <a:pt x="58" y="2"/>
                  <a:pt x="58" y="2"/>
                  <a:pt x="58" y="1"/>
                </a:cubicBezTo>
                <a:cubicBezTo>
                  <a:pt x="58" y="1"/>
                  <a:pt x="57" y="1"/>
                  <a:pt x="57" y="1"/>
                </a:cubicBezTo>
                <a:cubicBezTo>
                  <a:pt x="56" y="1"/>
                  <a:pt x="56" y="2"/>
                  <a:pt x="56" y="2"/>
                </a:cubicBezTo>
                <a:cubicBezTo>
                  <a:pt x="56" y="2"/>
                  <a:pt x="55" y="3"/>
                  <a:pt x="56" y="3"/>
                </a:cubicBezTo>
                <a:cubicBezTo>
                  <a:pt x="56" y="3"/>
                  <a:pt x="56" y="5"/>
                  <a:pt x="56" y="7"/>
                </a:cubicBezTo>
                <a:cubicBezTo>
                  <a:pt x="55" y="8"/>
                  <a:pt x="54" y="8"/>
                  <a:pt x="53" y="8"/>
                </a:cubicBezTo>
                <a:cubicBezTo>
                  <a:pt x="52" y="6"/>
                  <a:pt x="52" y="5"/>
                  <a:pt x="51" y="4"/>
                </a:cubicBezTo>
                <a:cubicBezTo>
                  <a:pt x="51" y="4"/>
                  <a:pt x="51" y="4"/>
                  <a:pt x="51" y="3"/>
                </a:cubicBezTo>
                <a:cubicBezTo>
                  <a:pt x="50" y="3"/>
                  <a:pt x="50" y="3"/>
                  <a:pt x="50" y="3"/>
                </a:cubicBezTo>
                <a:cubicBezTo>
                  <a:pt x="49" y="3"/>
                  <a:pt x="49" y="4"/>
                  <a:pt x="49" y="4"/>
                </a:cubicBezTo>
                <a:cubicBezTo>
                  <a:pt x="49" y="4"/>
                  <a:pt x="48" y="5"/>
                  <a:pt x="49" y="5"/>
                </a:cubicBezTo>
                <a:cubicBezTo>
                  <a:pt x="49" y="5"/>
                  <a:pt x="49" y="8"/>
                  <a:pt x="49" y="9"/>
                </a:cubicBezTo>
                <a:cubicBezTo>
                  <a:pt x="49" y="10"/>
                  <a:pt x="48" y="10"/>
                  <a:pt x="47" y="11"/>
                </a:cubicBezTo>
                <a:cubicBezTo>
                  <a:pt x="46" y="9"/>
                  <a:pt x="45" y="7"/>
                  <a:pt x="45" y="7"/>
                </a:cubicBezTo>
                <a:cubicBezTo>
                  <a:pt x="44" y="6"/>
                  <a:pt x="44" y="6"/>
                  <a:pt x="44" y="6"/>
                </a:cubicBezTo>
                <a:cubicBezTo>
                  <a:pt x="43" y="6"/>
                  <a:pt x="43" y="6"/>
                  <a:pt x="43" y="6"/>
                </a:cubicBezTo>
                <a:cubicBezTo>
                  <a:pt x="42" y="6"/>
                  <a:pt x="42" y="6"/>
                  <a:pt x="42" y="7"/>
                </a:cubicBezTo>
                <a:cubicBezTo>
                  <a:pt x="42" y="7"/>
                  <a:pt x="42" y="8"/>
                  <a:pt x="42" y="8"/>
                </a:cubicBezTo>
                <a:cubicBezTo>
                  <a:pt x="42" y="8"/>
                  <a:pt x="42" y="10"/>
                  <a:pt x="43" y="12"/>
                </a:cubicBezTo>
                <a:cubicBezTo>
                  <a:pt x="42" y="13"/>
                  <a:pt x="41" y="13"/>
                  <a:pt x="40" y="13"/>
                </a:cubicBezTo>
                <a:cubicBezTo>
                  <a:pt x="39" y="12"/>
                  <a:pt x="38" y="10"/>
                  <a:pt x="38" y="10"/>
                </a:cubicBezTo>
                <a:cubicBezTo>
                  <a:pt x="38" y="9"/>
                  <a:pt x="37" y="9"/>
                  <a:pt x="37" y="9"/>
                </a:cubicBezTo>
                <a:cubicBezTo>
                  <a:pt x="37" y="9"/>
                  <a:pt x="36" y="9"/>
                  <a:pt x="36" y="9"/>
                </a:cubicBezTo>
                <a:cubicBezTo>
                  <a:pt x="35" y="10"/>
                  <a:pt x="35" y="10"/>
                  <a:pt x="35" y="10"/>
                </a:cubicBezTo>
                <a:cubicBezTo>
                  <a:pt x="35" y="11"/>
                  <a:pt x="35" y="11"/>
                  <a:pt x="35" y="11"/>
                </a:cubicBezTo>
                <a:cubicBezTo>
                  <a:pt x="35" y="12"/>
                  <a:pt x="36" y="14"/>
                  <a:pt x="37" y="15"/>
                </a:cubicBezTo>
                <a:cubicBezTo>
                  <a:pt x="36" y="16"/>
                  <a:pt x="35" y="16"/>
                  <a:pt x="35" y="17"/>
                </a:cubicBezTo>
                <a:cubicBezTo>
                  <a:pt x="33" y="16"/>
                  <a:pt x="32" y="14"/>
                  <a:pt x="32" y="14"/>
                </a:cubicBezTo>
                <a:cubicBezTo>
                  <a:pt x="31" y="13"/>
                  <a:pt x="31" y="13"/>
                  <a:pt x="31" y="13"/>
                </a:cubicBezTo>
                <a:cubicBezTo>
                  <a:pt x="30" y="13"/>
                  <a:pt x="30" y="13"/>
                  <a:pt x="30" y="13"/>
                </a:cubicBezTo>
                <a:cubicBezTo>
                  <a:pt x="29" y="14"/>
                  <a:pt x="29" y="14"/>
                  <a:pt x="29" y="14"/>
                </a:cubicBezTo>
                <a:cubicBezTo>
                  <a:pt x="29" y="15"/>
                  <a:pt x="29" y="15"/>
                  <a:pt x="29" y="16"/>
                </a:cubicBezTo>
                <a:cubicBezTo>
                  <a:pt x="29" y="16"/>
                  <a:pt x="30" y="18"/>
                  <a:pt x="31" y="19"/>
                </a:cubicBezTo>
                <a:cubicBezTo>
                  <a:pt x="31" y="20"/>
                  <a:pt x="30" y="21"/>
                  <a:pt x="29" y="21"/>
                </a:cubicBezTo>
                <a:cubicBezTo>
                  <a:pt x="28" y="20"/>
                  <a:pt x="26" y="19"/>
                  <a:pt x="26" y="18"/>
                </a:cubicBezTo>
                <a:cubicBezTo>
                  <a:pt x="25" y="18"/>
                  <a:pt x="25" y="18"/>
                  <a:pt x="25" y="18"/>
                </a:cubicBezTo>
                <a:cubicBezTo>
                  <a:pt x="24" y="18"/>
                  <a:pt x="24" y="18"/>
                  <a:pt x="24" y="18"/>
                </a:cubicBezTo>
                <a:cubicBezTo>
                  <a:pt x="23" y="19"/>
                  <a:pt x="23" y="19"/>
                  <a:pt x="23" y="19"/>
                </a:cubicBezTo>
                <a:cubicBezTo>
                  <a:pt x="23" y="20"/>
                  <a:pt x="23" y="20"/>
                  <a:pt x="23" y="20"/>
                </a:cubicBezTo>
                <a:cubicBezTo>
                  <a:pt x="24" y="21"/>
                  <a:pt x="25" y="22"/>
                  <a:pt x="26" y="24"/>
                </a:cubicBezTo>
                <a:cubicBezTo>
                  <a:pt x="25" y="25"/>
                  <a:pt x="25" y="25"/>
                  <a:pt x="24" y="26"/>
                </a:cubicBezTo>
                <a:cubicBezTo>
                  <a:pt x="22" y="25"/>
                  <a:pt x="21" y="24"/>
                  <a:pt x="20" y="23"/>
                </a:cubicBezTo>
                <a:cubicBezTo>
                  <a:pt x="20" y="23"/>
                  <a:pt x="20" y="23"/>
                  <a:pt x="19" y="23"/>
                </a:cubicBezTo>
                <a:cubicBezTo>
                  <a:pt x="19" y="23"/>
                  <a:pt x="19" y="23"/>
                  <a:pt x="18" y="24"/>
                </a:cubicBezTo>
                <a:cubicBezTo>
                  <a:pt x="18" y="24"/>
                  <a:pt x="18" y="24"/>
                  <a:pt x="18" y="25"/>
                </a:cubicBezTo>
                <a:cubicBezTo>
                  <a:pt x="18" y="25"/>
                  <a:pt x="18" y="25"/>
                  <a:pt x="18" y="26"/>
                </a:cubicBezTo>
                <a:cubicBezTo>
                  <a:pt x="19" y="26"/>
                  <a:pt x="20" y="28"/>
                  <a:pt x="21" y="29"/>
                </a:cubicBezTo>
                <a:cubicBezTo>
                  <a:pt x="21" y="30"/>
                  <a:pt x="20" y="31"/>
                  <a:pt x="19" y="31"/>
                </a:cubicBezTo>
                <a:cubicBezTo>
                  <a:pt x="18" y="30"/>
                  <a:pt x="16" y="29"/>
                  <a:pt x="16" y="29"/>
                </a:cubicBezTo>
                <a:cubicBezTo>
                  <a:pt x="15" y="29"/>
                  <a:pt x="15" y="29"/>
                  <a:pt x="15" y="29"/>
                </a:cubicBezTo>
                <a:cubicBezTo>
                  <a:pt x="14" y="29"/>
                  <a:pt x="14" y="29"/>
                  <a:pt x="14" y="29"/>
                </a:cubicBezTo>
                <a:cubicBezTo>
                  <a:pt x="13" y="30"/>
                  <a:pt x="13" y="30"/>
                  <a:pt x="13" y="31"/>
                </a:cubicBezTo>
                <a:cubicBezTo>
                  <a:pt x="13" y="31"/>
                  <a:pt x="14" y="31"/>
                  <a:pt x="14" y="32"/>
                </a:cubicBezTo>
                <a:cubicBezTo>
                  <a:pt x="14" y="32"/>
                  <a:pt x="16" y="33"/>
                  <a:pt x="17" y="34"/>
                </a:cubicBezTo>
                <a:cubicBezTo>
                  <a:pt x="17" y="35"/>
                  <a:pt x="16" y="36"/>
                  <a:pt x="16" y="37"/>
                </a:cubicBezTo>
                <a:cubicBezTo>
                  <a:pt x="14" y="36"/>
                  <a:pt x="12" y="35"/>
                  <a:pt x="11" y="35"/>
                </a:cubicBezTo>
                <a:cubicBezTo>
                  <a:pt x="11" y="35"/>
                  <a:pt x="11" y="35"/>
                  <a:pt x="10" y="35"/>
                </a:cubicBezTo>
                <a:cubicBezTo>
                  <a:pt x="10" y="35"/>
                  <a:pt x="10" y="35"/>
                  <a:pt x="10" y="36"/>
                </a:cubicBezTo>
                <a:cubicBezTo>
                  <a:pt x="9" y="36"/>
                  <a:pt x="9" y="36"/>
                  <a:pt x="9" y="37"/>
                </a:cubicBezTo>
                <a:cubicBezTo>
                  <a:pt x="9" y="37"/>
                  <a:pt x="10" y="38"/>
                  <a:pt x="10" y="38"/>
                </a:cubicBezTo>
                <a:cubicBezTo>
                  <a:pt x="10" y="38"/>
                  <a:pt x="12" y="39"/>
                  <a:pt x="14" y="40"/>
                </a:cubicBezTo>
                <a:cubicBezTo>
                  <a:pt x="13" y="41"/>
                  <a:pt x="13" y="42"/>
                  <a:pt x="12" y="43"/>
                </a:cubicBezTo>
                <a:cubicBezTo>
                  <a:pt x="10" y="42"/>
                  <a:pt x="8" y="42"/>
                  <a:pt x="8" y="42"/>
                </a:cubicBezTo>
                <a:cubicBezTo>
                  <a:pt x="8" y="41"/>
                  <a:pt x="7" y="41"/>
                  <a:pt x="7" y="42"/>
                </a:cubicBezTo>
                <a:cubicBezTo>
                  <a:pt x="7" y="42"/>
                  <a:pt x="6" y="42"/>
                  <a:pt x="6" y="43"/>
                </a:cubicBezTo>
                <a:cubicBezTo>
                  <a:pt x="6" y="43"/>
                  <a:pt x="6" y="43"/>
                  <a:pt x="6" y="44"/>
                </a:cubicBezTo>
                <a:cubicBezTo>
                  <a:pt x="6" y="44"/>
                  <a:pt x="6" y="44"/>
                  <a:pt x="7" y="44"/>
                </a:cubicBezTo>
                <a:cubicBezTo>
                  <a:pt x="7" y="45"/>
                  <a:pt x="9" y="46"/>
                  <a:pt x="11" y="47"/>
                </a:cubicBezTo>
                <a:cubicBezTo>
                  <a:pt x="10" y="48"/>
                  <a:pt x="10" y="48"/>
                  <a:pt x="10" y="49"/>
                </a:cubicBezTo>
                <a:cubicBezTo>
                  <a:pt x="8" y="49"/>
                  <a:pt x="6" y="49"/>
                  <a:pt x="5" y="48"/>
                </a:cubicBezTo>
                <a:cubicBezTo>
                  <a:pt x="5" y="48"/>
                  <a:pt x="4" y="48"/>
                  <a:pt x="4" y="49"/>
                </a:cubicBezTo>
                <a:cubicBezTo>
                  <a:pt x="4" y="49"/>
                  <a:pt x="4" y="49"/>
                  <a:pt x="3" y="50"/>
                </a:cubicBezTo>
                <a:cubicBezTo>
                  <a:pt x="3" y="50"/>
                  <a:pt x="3" y="50"/>
                  <a:pt x="3" y="51"/>
                </a:cubicBezTo>
                <a:cubicBezTo>
                  <a:pt x="4" y="51"/>
                  <a:pt x="4" y="51"/>
                  <a:pt x="4" y="51"/>
                </a:cubicBezTo>
                <a:cubicBezTo>
                  <a:pt x="5" y="52"/>
                  <a:pt x="7" y="52"/>
                  <a:pt x="8" y="53"/>
                </a:cubicBezTo>
                <a:cubicBezTo>
                  <a:pt x="8" y="54"/>
                  <a:pt x="8" y="55"/>
                  <a:pt x="8" y="56"/>
                </a:cubicBezTo>
                <a:cubicBezTo>
                  <a:pt x="6" y="56"/>
                  <a:pt x="4" y="56"/>
                  <a:pt x="3" y="56"/>
                </a:cubicBezTo>
                <a:cubicBezTo>
                  <a:pt x="3" y="55"/>
                  <a:pt x="2" y="56"/>
                  <a:pt x="2" y="56"/>
                </a:cubicBezTo>
                <a:cubicBezTo>
                  <a:pt x="2" y="56"/>
                  <a:pt x="2" y="56"/>
                  <a:pt x="2" y="57"/>
                </a:cubicBezTo>
                <a:cubicBezTo>
                  <a:pt x="1" y="57"/>
                  <a:pt x="2" y="58"/>
                  <a:pt x="2" y="58"/>
                </a:cubicBezTo>
                <a:cubicBezTo>
                  <a:pt x="2" y="58"/>
                  <a:pt x="2" y="58"/>
                  <a:pt x="2" y="59"/>
                </a:cubicBezTo>
                <a:cubicBezTo>
                  <a:pt x="3" y="59"/>
                  <a:pt x="5" y="59"/>
                  <a:pt x="7" y="60"/>
                </a:cubicBezTo>
                <a:cubicBezTo>
                  <a:pt x="7" y="61"/>
                  <a:pt x="6" y="62"/>
                  <a:pt x="6" y="63"/>
                </a:cubicBezTo>
                <a:cubicBezTo>
                  <a:pt x="4" y="63"/>
                  <a:pt x="2" y="63"/>
                  <a:pt x="2" y="63"/>
                </a:cubicBezTo>
                <a:cubicBezTo>
                  <a:pt x="1" y="63"/>
                  <a:pt x="1" y="63"/>
                  <a:pt x="1" y="63"/>
                </a:cubicBezTo>
                <a:cubicBezTo>
                  <a:pt x="1" y="63"/>
                  <a:pt x="0" y="64"/>
                  <a:pt x="0" y="64"/>
                </a:cubicBezTo>
                <a:cubicBezTo>
                  <a:pt x="0" y="65"/>
                  <a:pt x="0" y="65"/>
                  <a:pt x="1" y="65"/>
                </a:cubicBezTo>
                <a:cubicBezTo>
                  <a:pt x="1" y="66"/>
                  <a:pt x="1" y="66"/>
                  <a:pt x="2" y="66"/>
                </a:cubicBezTo>
                <a:cubicBezTo>
                  <a:pt x="2" y="66"/>
                  <a:pt x="4" y="66"/>
                  <a:pt x="6" y="67"/>
                </a:cubicBezTo>
                <a:cubicBezTo>
                  <a:pt x="6" y="68"/>
                  <a:pt x="6" y="69"/>
                  <a:pt x="6" y="70"/>
                </a:cubicBezTo>
                <a:cubicBezTo>
                  <a:pt x="4" y="70"/>
                  <a:pt x="2" y="70"/>
                  <a:pt x="1" y="70"/>
                </a:cubicBezTo>
                <a:cubicBezTo>
                  <a:pt x="1" y="70"/>
                  <a:pt x="1" y="70"/>
                  <a:pt x="0" y="71"/>
                </a:cubicBezTo>
                <a:cubicBezTo>
                  <a:pt x="0" y="71"/>
                  <a:pt x="0" y="71"/>
                  <a:pt x="0" y="72"/>
                </a:cubicBezTo>
                <a:cubicBezTo>
                  <a:pt x="0" y="72"/>
                  <a:pt x="0" y="72"/>
                  <a:pt x="0" y="73"/>
                </a:cubicBezTo>
                <a:cubicBezTo>
                  <a:pt x="1" y="73"/>
                  <a:pt x="1" y="73"/>
                  <a:pt x="1" y="73"/>
                </a:cubicBezTo>
                <a:cubicBezTo>
                  <a:pt x="2" y="73"/>
                  <a:pt x="4" y="74"/>
                  <a:pt x="6" y="74"/>
                </a:cubicBezTo>
                <a:cubicBezTo>
                  <a:pt x="6" y="75"/>
                  <a:pt x="6" y="76"/>
                  <a:pt x="6" y="77"/>
                </a:cubicBezTo>
                <a:cubicBezTo>
                  <a:pt x="4" y="77"/>
                  <a:pt x="2" y="78"/>
                  <a:pt x="2" y="78"/>
                </a:cubicBezTo>
                <a:cubicBezTo>
                  <a:pt x="1" y="78"/>
                  <a:pt x="1" y="78"/>
                  <a:pt x="1" y="78"/>
                </a:cubicBezTo>
                <a:cubicBezTo>
                  <a:pt x="0" y="79"/>
                  <a:pt x="0" y="79"/>
                  <a:pt x="0" y="79"/>
                </a:cubicBezTo>
                <a:cubicBezTo>
                  <a:pt x="0" y="80"/>
                  <a:pt x="1" y="80"/>
                  <a:pt x="1" y="80"/>
                </a:cubicBezTo>
                <a:cubicBezTo>
                  <a:pt x="1" y="80"/>
                  <a:pt x="1" y="81"/>
                  <a:pt x="2" y="81"/>
                </a:cubicBezTo>
                <a:cubicBezTo>
                  <a:pt x="2" y="81"/>
                  <a:pt x="4" y="81"/>
                  <a:pt x="6" y="81"/>
                </a:cubicBezTo>
                <a:cubicBezTo>
                  <a:pt x="6" y="82"/>
                  <a:pt x="7" y="83"/>
                  <a:pt x="7" y="84"/>
                </a:cubicBezTo>
                <a:cubicBezTo>
                  <a:pt x="5" y="84"/>
                  <a:pt x="3" y="85"/>
                  <a:pt x="2" y="85"/>
                </a:cubicBezTo>
                <a:cubicBezTo>
                  <a:pt x="2" y="85"/>
                  <a:pt x="2" y="85"/>
                  <a:pt x="2" y="86"/>
                </a:cubicBezTo>
                <a:cubicBezTo>
                  <a:pt x="2" y="86"/>
                  <a:pt x="1" y="86"/>
                  <a:pt x="2" y="87"/>
                </a:cubicBezTo>
                <a:cubicBezTo>
                  <a:pt x="2" y="87"/>
                  <a:pt x="2" y="87"/>
                  <a:pt x="2" y="88"/>
                </a:cubicBezTo>
                <a:cubicBezTo>
                  <a:pt x="2" y="88"/>
                  <a:pt x="3" y="88"/>
                  <a:pt x="3" y="88"/>
                </a:cubicBezTo>
                <a:cubicBezTo>
                  <a:pt x="4" y="88"/>
                  <a:pt x="6" y="88"/>
                  <a:pt x="8" y="87"/>
                </a:cubicBezTo>
                <a:cubicBezTo>
                  <a:pt x="8" y="88"/>
                  <a:pt x="8" y="89"/>
                  <a:pt x="8" y="90"/>
                </a:cubicBezTo>
                <a:cubicBezTo>
                  <a:pt x="7" y="91"/>
                  <a:pt x="5" y="92"/>
                  <a:pt x="4" y="92"/>
                </a:cubicBezTo>
                <a:cubicBezTo>
                  <a:pt x="4" y="92"/>
                  <a:pt x="4" y="92"/>
                  <a:pt x="3" y="93"/>
                </a:cubicBezTo>
                <a:cubicBezTo>
                  <a:pt x="3" y="93"/>
                  <a:pt x="3" y="94"/>
                  <a:pt x="3" y="94"/>
                </a:cubicBezTo>
                <a:cubicBezTo>
                  <a:pt x="4" y="94"/>
                  <a:pt x="4" y="95"/>
                  <a:pt x="4" y="95"/>
                </a:cubicBezTo>
                <a:cubicBezTo>
                  <a:pt x="4" y="95"/>
                  <a:pt x="5" y="95"/>
                  <a:pt x="5" y="95"/>
                </a:cubicBezTo>
                <a:cubicBezTo>
                  <a:pt x="6" y="95"/>
                  <a:pt x="8" y="94"/>
                  <a:pt x="10" y="94"/>
                </a:cubicBezTo>
                <a:cubicBezTo>
                  <a:pt x="10" y="95"/>
                  <a:pt x="10" y="96"/>
                  <a:pt x="11" y="97"/>
                </a:cubicBezTo>
                <a:cubicBezTo>
                  <a:pt x="9" y="98"/>
                  <a:pt x="7" y="99"/>
                  <a:pt x="7" y="99"/>
                </a:cubicBezTo>
                <a:cubicBezTo>
                  <a:pt x="6" y="99"/>
                  <a:pt x="6" y="100"/>
                  <a:pt x="6" y="100"/>
                </a:cubicBezTo>
                <a:cubicBezTo>
                  <a:pt x="6" y="100"/>
                  <a:pt x="6" y="101"/>
                  <a:pt x="6" y="101"/>
                </a:cubicBezTo>
                <a:cubicBezTo>
                  <a:pt x="6" y="101"/>
                  <a:pt x="7" y="102"/>
                  <a:pt x="7" y="102"/>
                </a:cubicBezTo>
                <a:cubicBezTo>
                  <a:pt x="7" y="102"/>
                  <a:pt x="8" y="102"/>
                  <a:pt x="8" y="102"/>
                </a:cubicBezTo>
                <a:cubicBezTo>
                  <a:pt x="8" y="102"/>
                  <a:pt x="10" y="101"/>
                  <a:pt x="12" y="100"/>
                </a:cubicBezTo>
                <a:cubicBezTo>
                  <a:pt x="13" y="101"/>
                  <a:pt x="13" y="102"/>
                  <a:pt x="14" y="103"/>
                </a:cubicBezTo>
                <a:cubicBezTo>
                  <a:pt x="12" y="104"/>
                  <a:pt x="10" y="105"/>
                  <a:pt x="10" y="106"/>
                </a:cubicBezTo>
                <a:cubicBezTo>
                  <a:pt x="10" y="106"/>
                  <a:pt x="9" y="106"/>
                  <a:pt x="9" y="107"/>
                </a:cubicBezTo>
                <a:cubicBezTo>
                  <a:pt x="9" y="107"/>
                  <a:pt x="9" y="107"/>
                  <a:pt x="10" y="108"/>
                </a:cubicBezTo>
                <a:cubicBezTo>
                  <a:pt x="10" y="108"/>
                  <a:pt x="10" y="108"/>
                  <a:pt x="10" y="108"/>
                </a:cubicBezTo>
                <a:cubicBezTo>
                  <a:pt x="11" y="108"/>
                  <a:pt x="11" y="108"/>
                  <a:pt x="11" y="108"/>
                </a:cubicBezTo>
                <a:cubicBezTo>
                  <a:pt x="12" y="108"/>
                  <a:pt x="14" y="107"/>
                  <a:pt x="16" y="107"/>
                </a:cubicBezTo>
                <a:cubicBezTo>
                  <a:pt x="16" y="107"/>
                  <a:pt x="17" y="108"/>
                  <a:pt x="17" y="109"/>
                </a:cubicBezTo>
                <a:cubicBezTo>
                  <a:pt x="16" y="110"/>
                  <a:pt x="14" y="112"/>
                  <a:pt x="14" y="112"/>
                </a:cubicBezTo>
                <a:cubicBezTo>
                  <a:pt x="14" y="112"/>
                  <a:pt x="13" y="113"/>
                  <a:pt x="13" y="113"/>
                </a:cubicBezTo>
                <a:cubicBezTo>
                  <a:pt x="13" y="113"/>
                  <a:pt x="13" y="114"/>
                  <a:pt x="14" y="114"/>
                </a:cubicBezTo>
                <a:cubicBezTo>
                  <a:pt x="14" y="114"/>
                  <a:pt x="14" y="115"/>
                  <a:pt x="15" y="115"/>
                </a:cubicBezTo>
                <a:cubicBezTo>
                  <a:pt x="15" y="115"/>
                  <a:pt x="15" y="115"/>
                  <a:pt x="16" y="114"/>
                </a:cubicBezTo>
                <a:cubicBezTo>
                  <a:pt x="16" y="114"/>
                  <a:pt x="18" y="113"/>
                  <a:pt x="19" y="112"/>
                </a:cubicBezTo>
                <a:cubicBezTo>
                  <a:pt x="20" y="113"/>
                  <a:pt x="21" y="114"/>
                  <a:pt x="21" y="115"/>
                </a:cubicBezTo>
                <a:cubicBezTo>
                  <a:pt x="20" y="116"/>
                  <a:pt x="19" y="118"/>
                  <a:pt x="18" y="118"/>
                </a:cubicBezTo>
                <a:cubicBezTo>
                  <a:pt x="18" y="118"/>
                  <a:pt x="18" y="118"/>
                  <a:pt x="18" y="119"/>
                </a:cubicBezTo>
                <a:cubicBezTo>
                  <a:pt x="18" y="119"/>
                  <a:pt x="18" y="120"/>
                  <a:pt x="18" y="120"/>
                </a:cubicBezTo>
                <a:cubicBezTo>
                  <a:pt x="19" y="120"/>
                  <a:pt x="19" y="120"/>
                  <a:pt x="19" y="120"/>
                </a:cubicBezTo>
                <a:cubicBezTo>
                  <a:pt x="20" y="120"/>
                  <a:pt x="20" y="120"/>
                  <a:pt x="20" y="120"/>
                </a:cubicBezTo>
                <a:cubicBezTo>
                  <a:pt x="21" y="120"/>
                  <a:pt x="22" y="119"/>
                  <a:pt x="24" y="117"/>
                </a:cubicBezTo>
                <a:cubicBezTo>
                  <a:pt x="25" y="118"/>
                  <a:pt x="25" y="119"/>
                  <a:pt x="26" y="120"/>
                </a:cubicBezTo>
                <a:cubicBezTo>
                  <a:pt x="25" y="121"/>
                  <a:pt x="24" y="123"/>
                  <a:pt x="23" y="123"/>
                </a:cubicBezTo>
                <a:cubicBezTo>
                  <a:pt x="23" y="123"/>
                  <a:pt x="23" y="124"/>
                  <a:pt x="23" y="124"/>
                </a:cubicBezTo>
                <a:cubicBezTo>
                  <a:pt x="23" y="125"/>
                  <a:pt x="23" y="125"/>
                  <a:pt x="24" y="125"/>
                </a:cubicBezTo>
                <a:cubicBezTo>
                  <a:pt x="24" y="125"/>
                  <a:pt x="24" y="126"/>
                  <a:pt x="25" y="126"/>
                </a:cubicBezTo>
                <a:cubicBezTo>
                  <a:pt x="25" y="126"/>
                  <a:pt x="25" y="126"/>
                  <a:pt x="26" y="125"/>
                </a:cubicBezTo>
                <a:cubicBezTo>
                  <a:pt x="26" y="125"/>
                  <a:pt x="28" y="123"/>
                  <a:pt x="29" y="122"/>
                </a:cubicBezTo>
                <a:cubicBezTo>
                  <a:pt x="30" y="123"/>
                  <a:pt x="31" y="123"/>
                  <a:pt x="31" y="124"/>
                </a:cubicBezTo>
                <a:cubicBezTo>
                  <a:pt x="30" y="126"/>
                  <a:pt x="29" y="128"/>
                  <a:pt x="29" y="128"/>
                </a:cubicBezTo>
                <a:cubicBezTo>
                  <a:pt x="29" y="128"/>
                  <a:pt x="29" y="129"/>
                  <a:pt x="29" y="129"/>
                </a:cubicBezTo>
                <a:cubicBezTo>
                  <a:pt x="29" y="129"/>
                  <a:pt x="29" y="130"/>
                  <a:pt x="30" y="130"/>
                </a:cubicBezTo>
                <a:cubicBezTo>
                  <a:pt x="30" y="130"/>
                  <a:pt x="30" y="130"/>
                  <a:pt x="31" y="130"/>
                </a:cubicBezTo>
                <a:cubicBezTo>
                  <a:pt x="31" y="130"/>
                  <a:pt x="31" y="130"/>
                  <a:pt x="32" y="130"/>
                </a:cubicBezTo>
                <a:cubicBezTo>
                  <a:pt x="32" y="129"/>
                  <a:pt x="33" y="128"/>
                  <a:pt x="35" y="126"/>
                </a:cubicBezTo>
                <a:cubicBezTo>
                  <a:pt x="35" y="127"/>
                  <a:pt x="36" y="127"/>
                  <a:pt x="37" y="128"/>
                </a:cubicBezTo>
                <a:cubicBezTo>
                  <a:pt x="36" y="130"/>
                  <a:pt x="35" y="132"/>
                  <a:pt x="35" y="132"/>
                </a:cubicBezTo>
                <a:cubicBezTo>
                  <a:pt x="35" y="132"/>
                  <a:pt x="35" y="133"/>
                  <a:pt x="35" y="133"/>
                </a:cubicBezTo>
                <a:cubicBezTo>
                  <a:pt x="35" y="134"/>
                  <a:pt x="35" y="134"/>
                  <a:pt x="36" y="134"/>
                </a:cubicBezTo>
                <a:cubicBezTo>
                  <a:pt x="36" y="134"/>
                  <a:pt x="37" y="134"/>
                  <a:pt x="37" y="134"/>
                </a:cubicBezTo>
                <a:cubicBezTo>
                  <a:pt x="37" y="134"/>
                  <a:pt x="38" y="134"/>
                  <a:pt x="38" y="134"/>
                </a:cubicBezTo>
                <a:cubicBezTo>
                  <a:pt x="38" y="133"/>
                  <a:pt x="39" y="132"/>
                  <a:pt x="40" y="130"/>
                </a:cubicBezTo>
                <a:cubicBezTo>
                  <a:pt x="41" y="130"/>
                  <a:pt x="42" y="131"/>
                  <a:pt x="43" y="131"/>
                </a:cubicBezTo>
                <a:cubicBezTo>
                  <a:pt x="42" y="133"/>
                  <a:pt x="42" y="135"/>
                  <a:pt x="42" y="136"/>
                </a:cubicBezTo>
                <a:cubicBezTo>
                  <a:pt x="42" y="136"/>
                  <a:pt x="42" y="136"/>
                  <a:pt x="42" y="137"/>
                </a:cubicBezTo>
                <a:cubicBezTo>
                  <a:pt x="42" y="137"/>
                  <a:pt x="42" y="137"/>
                  <a:pt x="43" y="137"/>
                </a:cubicBezTo>
                <a:cubicBezTo>
                  <a:pt x="43" y="138"/>
                  <a:pt x="43" y="138"/>
                  <a:pt x="44" y="138"/>
                </a:cubicBezTo>
                <a:cubicBezTo>
                  <a:pt x="44" y="137"/>
                  <a:pt x="44" y="137"/>
                  <a:pt x="45" y="137"/>
                </a:cubicBezTo>
                <a:cubicBezTo>
                  <a:pt x="45" y="136"/>
                  <a:pt x="46" y="135"/>
                  <a:pt x="47" y="133"/>
                </a:cubicBezTo>
                <a:cubicBezTo>
                  <a:pt x="48" y="133"/>
                  <a:pt x="49" y="134"/>
                  <a:pt x="49" y="134"/>
                </a:cubicBezTo>
                <a:cubicBezTo>
                  <a:pt x="49" y="136"/>
                  <a:pt x="49" y="138"/>
                  <a:pt x="49" y="138"/>
                </a:cubicBezTo>
                <a:cubicBezTo>
                  <a:pt x="48" y="139"/>
                  <a:pt x="49" y="139"/>
                  <a:pt x="49" y="139"/>
                </a:cubicBezTo>
                <a:cubicBezTo>
                  <a:pt x="49" y="140"/>
                  <a:pt x="49" y="140"/>
                  <a:pt x="50" y="140"/>
                </a:cubicBezTo>
                <a:cubicBezTo>
                  <a:pt x="50" y="140"/>
                  <a:pt x="50" y="140"/>
                  <a:pt x="51" y="140"/>
                </a:cubicBezTo>
                <a:cubicBezTo>
                  <a:pt x="51" y="140"/>
                  <a:pt x="51" y="140"/>
                  <a:pt x="51" y="139"/>
                </a:cubicBezTo>
                <a:cubicBezTo>
                  <a:pt x="52" y="139"/>
                  <a:pt x="52" y="137"/>
                  <a:pt x="53" y="135"/>
                </a:cubicBezTo>
                <a:cubicBezTo>
                  <a:pt x="54" y="136"/>
                  <a:pt x="55" y="136"/>
                  <a:pt x="56" y="136"/>
                </a:cubicBezTo>
                <a:cubicBezTo>
                  <a:pt x="56" y="138"/>
                  <a:pt x="56" y="140"/>
                  <a:pt x="56" y="140"/>
                </a:cubicBezTo>
                <a:cubicBezTo>
                  <a:pt x="55" y="141"/>
                  <a:pt x="56" y="141"/>
                  <a:pt x="56" y="142"/>
                </a:cubicBezTo>
                <a:cubicBezTo>
                  <a:pt x="56" y="142"/>
                  <a:pt x="56" y="142"/>
                  <a:pt x="57" y="142"/>
                </a:cubicBezTo>
                <a:cubicBezTo>
                  <a:pt x="57" y="142"/>
                  <a:pt x="58" y="142"/>
                  <a:pt x="58" y="142"/>
                </a:cubicBezTo>
                <a:cubicBezTo>
                  <a:pt x="58" y="142"/>
                  <a:pt x="58" y="141"/>
                  <a:pt x="59" y="141"/>
                </a:cubicBezTo>
                <a:cubicBezTo>
                  <a:pt x="59" y="141"/>
                  <a:pt x="59" y="139"/>
                  <a:pt x="60" y="137"/>
                </a:cubicBezTo>
                <a:cubicBezTo>
                  <a:pt x="61" y="137"/>
                  <a:pt x="62" y="137"/>
                  <a:pt x="63" y="137"/>
                </a:cubicBezTo>
                <a:cubicBezTo>
                  <a:pt x="63" y="139"/>
                  <a:pt x="63" y="141"/>
                  <a:pt x="63" y="142"/>
                </a:cubicBezTo>
                <a:cubicBezTo>
                  <a:pt x="63" y="142"/>
                  <a:pt x="63" y="143"/>
                  <a:pt x="63" y="143"/>
                </a:cubicBezTo>
                <a:cubicBezTo>
                  <a:pt x="63" y="143"/>
                  <a:pt x="64" y="143"/>
                  <a:pt x="64" y="143"/>
                </a:cubicBezTo>
                <a:cubicBezTo>
                  <a:pt x="65" y="143"/>
                  <a:pt x="65" y="143"/>
                  <a:pt x="65" y="143"/>
                </a:cubicBezTo>
                <a:cubicBezTo>
                  <a:pt x="66" y="143"/>
                  <a:pt x="66" y="142"/>
                  <a:pt x="66" y="142"/>
                </a:cubicBezTo>
                <a:cubicBezTo>
                  <a:pt x="66" y="142"/>
                  <a:pt x="66" y="140"/>
                  <a:pt x="67" y="138"/>
                </a:cubicBezTo>
                <a:cubicBezTo>
                  <a:pt x="68" y="138"/>
                  <a:pt x="69" y="138"/>
                  <a:pt x="70" y="138"/>
                </a:cubicBezTo>
                <a:cubicBezTo>
                  <a:pt x="70" y="140"/>
                  <a:pt x="70" y="142"/>
                  <a:pt x="70" y="142"/>
                </a:cubicBezTo>
                <a:cubicBezTo>
                  <a:pt x="70" y="143"/>
                  <a:pt x="70" y="143"/>
                  <a:pt x="71" y="143"/>
                </a:cubicBezTo>
                <a:cubicBezTo>
                  <a:pt x="71" y="143"/>
                  <a:pt x="71" y="144"/>
                  <a:pt x="72" y="144"/>
                </a:cubicBezTo>
                <a:cubicBezTo>
                  <a:pt x="72" y="144"/>
                  <a:pt x="73" y="143"/>
                  <a:pt x="73" y="143"/>
                </a:cubicBezTo>
                <a:cubicBezTo>
                  <a:pt x="73" y="143"/>
                  <a:pt x="73" y="143"/>
                  <a:pt x="73" y="142"/>
                </a:cubicBezTo>
                <a:cubicBezTo>
                  <a:pt x="73" y="142"/>
                  <a:pt x="74" y="140"/>
                  <a:pt x="74" y="138"/>
                </a:cubicBezTo>
                <a:cubicBezTo>
                  <a:pt x="75" y="138"/>
                  <a:pt x="76" y="138"/>
                  <a:pt x="77" y="138"/>
                </a:cubicBezTo>
                <a:cubicBezTo>
                  <a:pt x="77" y="140"/>
                  <a:pt x="77" y="142"/>
                  <a:pt x="78" y="142"/>
                </a:cubicBezTo>
                <a:cubicBezTo>
                  <a:pt x="78" y="142"/>
                  <a:pt x="78" y="143"/>
                  <a:pt x="78" y="143"/>
                </a:cubicBezTo>
                <a:cubicBezTo>
                  <a:pt x="78" y="143"/>
                  <a:pt x="79" y="143"/>
                  <a:pt x="79" y="143"/>
                </a:cubicBezTo>
                <a:cubicBezTo>
                  <a:pt x="80" y="143"/>
                  <a:pt x="80" y="143"/>
                  <a:pt x="80" y="143"/>
                </a:cubicBezTo>
                <a:cubicBezTo>
                  <a:pt x="81" y="143"/>
                  <a:pt x="81" y="142"/>
                  <a:pt x="81" y="142"/>
                </a:cubicBezTo>
                <a:cubicBezTo>
                  <a:pt x="81" y="141"/>
                  <a:pt x="81" y="139"/>
                  <a:pt x="81" y="137"/>
                </a:cubicBezTo>
                <a:cubicBezTo>
                  <a:pt x="82" y="137"/>
                  <a:pt x="83" y="137"/>
                  <a:pt x="83" y="137"/>
                </a:cubicBezTo>
                <a:cubicBezTo>
                  <a:pt x="84" y="139"/>
                  <a:pt x="85" y="141"/>
                  <a:pt x="85" y="141"/>
                </a:cubicBezTo>
                <a:cubicBezTo>
                  <a:pt x="85" y="141"/>
                  <a:pt x="85" y="142"/>
                  <a:pt x="86" y="142"/>
                </a:cubicBezTo>
                <a:cubicBezTo>
                  <a:pt x="86" y="142"/>
                  <a:pt x="86" y="142"/>
                  <a:pt x="87" y="142"/>
                </a:cubicBezTo>
                <a:cubicBezTo>
                  <a:pt x="87" y="142"/>
                  <a:pt x="87" y="142"/>
                  <a:pt x="88" y="142"/>
                </a:cubicBezTo>
                <a:cubicBezTo>
                  <a:pt x="88" y="141"/>
                  <a:pt x="88" y="141"/>
                  <a:pt x="88" y="140"/>
                </a:cubicBezTo>
                <a:cubicBezTo>
                  <a:pt x="88" y="140"/>
                  <a:pt x="88" y="138"/>
                  <a:pt x="87" y="136"/>
                </a:cubicBezTo>
                <a:cubicBezTo>
                  <a:pt x="88" y="136"/>
                  <a:pt x="89" y="136"/>
                  <a:pt x="90" y="135"/>
                </a:cubicBezTo>
                <a:cubicBezTo>
                  <a:pt x="91" y="137"/>
                  <a:pt x="92" y="139"/>
                  <a:pt x="92" y="139"/>
                </a:cubicBezTo>
                <a:cubicBezTo>
                  <a:pt x="92" y="140"/>
                  <a:pt x="93" y="140"/>
                  <a:pt x="93" y="140"/>
                </a:cubicBezTo>
                <a:cubicBezTo>
                  <a:pt x="93" y="140"/>
                  <a:pt x="94" y="140"/>
                  <a:pt x="94" y="140"/>
                </a:cubicBezTo>
                <a:cubicBezTo>
                  <a:pt x="94" y="140"/>
                  <a:pt x="95" y="140"/>
                  <a:pt x="95" y="139"/>
                </a:cubicBezTo>
                <a:cubicBezTo>
                  <a:pt x="95" y="139"/>
                  <a:pt x="95" y="139"/>
                  <a:pt x="95" y="138"/>
                </a:cubicBezTo>
                <a:cubicBezTo>
                  <a:pt x="95" y="138"/>
                  <a:pt x="94" y="136"/>
                  <a:pt x="94" y="134"/>
                </a:cubicBezTo>
                <a:cubicBezTo>
                  <a:pt x="95" y="134"/>
                  <a:pt x="96" y="133"/>
                  <a:pt x="97" y="133"/>
                </a:cubicBezTo>
                <a:cubicBezTo>
                  <a:pt x="98" y="135"/>
                  <a:pt x="99" y="136"/>
                  <a:pt x="99" y="137"/>
                </a:cubicBezTo>
                <a:cubicBezTo>
                  <a:pt x="99" y="137"/>
                  <a:pt x="100" y="137"/>
                  <a:pt x="100" y="138"/>
                </a:cubicBezTo>
                <a:cubicBezTo>
                  <a:pt x="100" y="138"/>
                  <a:pt x="101" y="138"/>
                  <a:pt x="101" y="137"/>
                </a:cubicBezTo>
                <a:cubicBezTo>
                  <a:pt x="101" y="137"/>
                  <a:pt x="102" y="137"/>
                  <a:pt x="102" y="137"/>
                </a:cubicBezTo>
                <a:cubicBezTo>
                  <a:pt x="102" y="136"/>
                  <a:pt x="102" y="136"/>
                  <a:pt x="102" y="136"/>
                </a:cubicBezTo>
                <a:cubicBezTo>
                  <a:pt x="102" y="135"/>
                  <a:pt x="101" y="133"/>
                  <a:pt x="100" y="131"/>
                </a:cubicBezTo>
                <a:cubicBezTo>
                  <a:pt x="101" y="131"/>
                  <a:pt x="102" y="130"/>
                  <a:pt x="103" y="130"/>
                </a:cubicBezTo>
                <a:cubicBezTo>
                  <a:pt x="104" y="132"/>
                  <a:pt x="105" y="133"/>
                  <a:pt x="106" y="134"/>
                </a:cubicBezTo>
                <a:cubicBezTo>
                  <a:pt x="106" y="134"/>
                  <a:pt x="106" y="134"/>
                  <a:pt x="107" y="134"/>
                </a:cubicBezTo>
                <a:cubicBezTo>
                  <a:pt x="107" y="134"/>
                  <a:pt x="107" y="134"/>
                  <a:pt x="108" y="134"/>
                </a:cubicBezTo>
                <a:cubicBezTo>
                  <a:pt x="108" y="134"/>
                  <a:pt x="108" y="134"/>
                  <a:pt x="108" y="133"/>
                </a:cubicBezTo>
                <a:cubicBezTo>
                  <a:pt x="108" y="133"/>
                  <a:pt x="108" y="132"/>
                  <a:pt x="108" y="132"/>
                </a:cubicBezTo>
                <a:cubicBezTo>
                  <a:pt x="108" y="132"/>
                  <a:pt x="107" y="130"/>
                  <a:pt x="106" y="128"/>
                </a:cubicBezTo>
                <a:cubicBezTo>
                  <a:pt x="107" y="127"/>
                  <a:pt x="108" y="127"/>
                  <a:pt x="109" y="126"/>
                </a:cubicBezTo>
                <a:cubicBezTo>
                  <a:pt x="110" y="128"/>
                  <a:pt x="112" y="129"/>
                  <a:pt x="112" y="130"/>
                </a:cubicBezTo>
                <a:cubicBezTo>
                  <a:pt x="112" y="130"/>
                  <a:pt x="113" y="130"/>
                  <a:pt x="113" y="130"/>
                </a:cubicBezTo>
                <a:cubicBezTo>
                  <a:pt x="113" y="130"/>
                  <a:pt x="114" y="130"/>
                  <a:pt x="114" y="130"/>
                </a:cubicBezTo>
                <a:cubicBezTo>
                  <a:pt x="114" y="130"/>
                  <a:pt x="114" y="129"/>
                  <a:pt x="115" y="129"/>
                </a:cubicBezTo>
                <a:cubicBezTo>
                  <a:pt x="115" y="129"/>
                  <a:pt x="115" y="128"/>
                  <a:pt x="114" y="128"/>
                </a:cubicBezTo>
                <a:cubicBezTo>
                  <a:pt x="114" y="128"/>
                  <a:pt x="113" y="126"/>
                  <a:pt x="112" y="124"/>
                </a:cubicBezTo>
                <a:cubicBezTo>
                  <a:pt x="113" y="123"/>
                  <a:pt x="114" y="123"/>
                  <a:pt x="114" y="122"/>
                </a:cubicBezTo>
                <a:cubicBezTo>
                  <a:pt x="116" y="123"/>
                  <a:pt x="117" y="125"/>
                  <a:pt x="118" y="125"/>
                </a:cubicBezTo>
                <a:cubicBezTo>
                  <a:pt x="118" y="126"/>
                  <a:pt x="118" y="126"/>
                  <a:pt x="119" y="126"/>
                </a:cubicBezTo>
                <a:cubicBezTo>
                  <a:pt x="119" y="126"/>
                  <a:pt x="120" y="125"/>
                  <a:pt x="120" y="125"/>
                </a:cubicBezTo>
                <a:cubicBezTo>
                  <a:pt x="120" y="125"/>
                  <a:pt x="120" y="125"/>
                  <a:pt x="120" y="124"/>
                </a:cubicBezTo>
                <a:cubicBezTo>
                  <a:pt x="120" y="124"/>
                  <a:pt x="120" y="123"/>
                  <a:pt x="120" y="123"/>
                </a:cubicBezTo>
                <a:cubicBezTo>
                  <a:pt x="120" y="123"/>
                  <a:pt x="118" y="121"/>
                  <a:pt x="117" y="120"/>
                </a:cubicBezTo>
                <a:cubicBezTo>
                  <a:pt x="118" y="119"/>
                  <a:pt x="119" y="118"/>
                  <a:pt x="120" y="117"/>
                </a:cubicBezTo>
                <a:cubicBezTo>
                  <a:pt x="121" y="119"/>
                  <a:pt x="123" y="120"/>
                  <a:pt x="123" y="120"/>
                </a:cubicBezTo>
                <a:cubicBezTo>
                  <a:pt x="123" y="120"/>
                  <a:pt x="124" y="120"/>
                  <a:pt x="124" y="120"/>
                </a:cubicBezTo>
                <a:cubicBezTo>
                  <a:pt x="125" y="120"/>
                  <a:pt x="125" y="120"/>
                  <a:pt x="125" y="120"/>
                </a:cubicBezTo>
                <a:cubicBezTo>
                  <a:pt x="125" y="120"/>
                  <a:pt x="125" y="119"/>
                  <a:pt x="125" y="119"/>
                </a:cubicBezTo>
                <a:cubicBezTo>
                  <a:pt x="126" y="118"/>
                  <a:pt x="125" y="118"/>
                  <a:pt x="125" y="118"/>
                </a:cubicBezTo>
                <a:cubicBezTo>
                  <a:pt x="125" y="118"/>
                  <a:pt x="123" y="116"/>
                  <a:pt x="122" y="115"/>
                </a:cubicBezTo>
                <a:cubicBezTo>
                  <a:pt x="123" y="114"/>
                  <a:pt x="123" y="113"/>
                  <a:pt x="124" y="112"/>
                </a:cubicBezTo>
                <a:cubicBezTo>
                  <a:pt x="126" y="113"/>
                  <a:pt x="128" y="114"/>
                  <a:pt x="128" y="114"/>
                </a:cubicBezTo>
                <a:cubicBezTo>
                  <a:pt x="128" y="115"/>
                  <a:pt x="129" y="115"/>
                  <a:pt x="129" y="115"/>
                </a:cubicBezTo>
                <a:cubicBezTo>
                  <a:pt x="129" y="115"/>
                  <a:pt x="130" y="114"/>
                  <a:pt x="130" y="114"/>
                </a:cubicBezTo>
                <a:cubicBezTo>
                  <a:pt x="130" y="114"/>
                  <a:pt x="130" y="113"/>
                  <a:pt x="130" y="113"/>
                </a:cubicBezTo>
                <a:cubicBezTo>
                  <a:pt x="130" y="113"/>
                  <a:pt x="130" y="112"/>
                  <a:pt x="130" y="112"/>
                </a:cubicBezTo>
                <a:cubicBezTo>
                  <a:pt x="129" y="112"/>
                  <a:pt x="128" y="110"/>
                  <a:pt x="126" y="109"/>
                </a:cubicBezTo>
                <a:cubicBezTo>
                  <a:pt x="127" y="108"/>
                  <a:pt x="127" y="107"/>
                  <a:pt x="128" y="107"/>
                </a:cubicBezTo>
                <a:cubicBezTo>
                  <a:pt x="130" y="107"/>
                  <a:pt x="132" y="108"/>
                  <a:pt x="132" y="108"/>
                </a:cubicBezTo>
                <a:cubicBezTo>
                  <a:pt x="132" y="108"/>
                  <a:pt x="133" y="108"/>
                  <a:pt x="133" y="108"/>
                </a:cubicBezTo>
                <a:cubicBezTo>
                  <a:pt x="133" y="108"/>
                  <a:pt x="134" y="108"/>
                  <a:pt x="134" y="108"/>
                </a:cubicBezTo>
                <a:cubicBezTo>
                  <a:pt x="134" y="107"/>
                  <a:pt x="134" y="107"/>
                  <a:pt x="134" y="107"/>
                </a:cubicBezTo>
                <a:cubicBezTo>
                  <a:pt x="134" y="106"/>
                  <a:pt x="134" y="106"/>
                  <a:pt x="134" y="106"/>
                </a:cubicBezTo>
                <a:cubicBezTo>
                  <a:pt x="133" y="105"/>
                  <a:pt x="132" y="104"/>
                  <a:pt x="130" y="103"/>
                </a:cubicBezTo>
                <a:cubicBezTo>
                  <a:pt x="130" y="102"/>
                  <a:pt x="131" y="101"/>
                  <a:pt x="131" y="100"/>
                </a:cubicBezTo>
                <a:cubicBezTo>
                  <a:pt x="133" y="101"/>
                  <a:pt x="135" y="102"/>
                  <a:pt x="136" y="102"/>
                </a:cubicBezTo>
                <a:cubicBezTo>
                  <a:pt x="136" y="102"/>
                  <a:pt x="136" y="102"/>
                  <a:pt x="137" y="102"/>
                </a:cubicBezTo>
                <a:cubicBezTo>
                  <a:pt x="137" y="102"/>
                  <a:pt x="137" y="101"/>
                  <a:pt x="137" y="101"/>
                </a:cubicBezTo>
                <a:cubicBezTo>
                  <a:pt x="137" y="101"/>
                  <a:pt x="137" y="100"/>
                  <a:pt x="137" y="100"/>
                </a:cubicBezTo>
                <a:cubicBezTo>
                  <a:pt x="137" y="100"/>
                  <a:pt x="137" y="99"/>
                  <a:pt x="137" y="99"/>
                </a:cubicBezTo>
                <a:cubicBezTo>
                  <a:pt x="136" y="99"/>
                  <a:pt x="134" y="98"/>
                  <a:pt x="133" y="97"/>
                </a:cubicBezTo>
                <a:cubicBezTo>
                  <a:pt x="133" y="96"/>
                  <a:pt x="134" y="95"/>
                  <a:pt x="134" y="94"/>
                </a:cubicBezTo>
                <a:cubicBezTo>
                  <a:pt x="136" y="94"/>
                  <a:pt x="138" y="95"/>
                  <a:pt x="138" y="95"/>
                </a:cubicBezTo>
                <a:cubicBezTo>
                  <a:pt x="139" y="95"/>
                  <a:pt x="139" y="95"/>
                  <a:pt x="139" y="95"/>
                </a:cubicBezTo>
                <a:cubicBezTo>
                  <a:pt x="140" y="95"/>
                  <a:pt x="140" y="94"/>
                  <a:pt x="140" y="94"/>
                </a:cubicBezTo>
                <a:cubicBezTo>
                  <a:pt x="140" y="94"/>
                  <a:pt x="140" y="93"/>
                  <a:pt x="140" y="93"/>
                </a:cubicBezTo>
                <a:cubicBezTo>
                  <a:pt x="140" y="92"/>
                  <a:pt x="140" y="92"/>
                  <a:pt x="139" y="92"/>
                </a:cubicBezTo>
                <a:cubicBezTo>
                  <a:pt x="139" y="92"/>
                  <a:pt x="137" y="91"/>
                  <a:pt x="135" y="90"/>
                </a:cubicBezTo>
                <a:cubicBezTo>
                  <a:pt x="135" y="89"/>
                  <a:pt x="136" y="88"/>
                  <a:pt x="136" y="87"/>
                </a:cubicBezTo>
                <a:cubicBezTo>
                  <a:pt x="138" y="88"/>
                  <a:pt x="140" y="88"/>
                  <a:pt x="140" y="88"/>
                </a:cubicBezTo>
                <a:cubicBezTo>
                  <a:pt x="141" y="88"/>
                  <a:pt x="141" y="88"/>
                  <a:pt x="141" y="88"/>
                </a:cubicBezTo>
                <a:cubicBezTo>
                  <a:pt x="142" y="87"/>
                  <a:pt x="142" y="87"/>
                  <a:pt x="142" y="87"/>
                </a:cubicBezTo>
                <a:cubicBezTo>
                  <a:pt x="142" y="86"/>
                  <a:pt x="142" y="86"/>
                  <a:pt x="142" y="86"/>
                </a:cubicBezTo>
                <a:cubicBezTo>
                  <a:pt x="142" y="85"/>
                  <a:pt x="141" y="85"/>
                  <a:pt x="141" y="85"/>
                </a:cubicBezTo>
                <a:cubicBezTo>
                  <a:pt x="141" y="85"/>
                  <a:pt x="139" y="84"/>
                  <a:pt x="137" y="84"/>
                </a:cubicBezTo>
                <a:cubicBezTo>
                  <a:pt x="137" y="83"/>
                  <a:pt x="137" y="82"/>
                  <a:pt x="137" y="81"/>
                </a:cubicBezTo>
                <a:cubicBezTo>
                  <a:pt x="139" y="81"/>
                  <a:pt x="141" y="81"/>
                  <a:pt x="142" y="81"/>
                </a:cubicBezTo>
                <a:cubicBezTo>
                  <a:pt x="142" y="81"/>
                  <a:pt x="142" y="80"/>
                  <a:pt x="143" y="80"/>
                </a:cubicBezTo>
                <a:cubicBezTo>
                  <a:pt x="143" y="80"/>
                  <a:pt x="143" y="80"/>
                  <a:pt x="143" y="79"/>
                </a:cubicBezTo>
                <a:cubicBezTo>
                  <a:pt x="143" y="79"/>
                  <a:pt x="143" y="79"/>
                  <a:pt x="143" y="78"/>
                </a:cubicBezTo>
                <a:cubicBezTo>
                  <a:pt x="143" y="78"/>
                  <a:pt x="142" y="78"/>
                  <a:pt x="142" y="78"/>
                </a:cubicBezTo>
                <a:cubicBezTo>
                  <a:pt x="142" y="78"/>
                  <a:pt x="140" y="77"/>
                  <a:pt x="138" y="77"/>
                </a:cubicBezTo>
                <a:cubicBezTo>
                  <a:pt x="138" y="76"/>
                  <a:pt x="138" y="75"/>
                  <a:pt x="138" y="74"/>
                </a:cubicBezTo>
                <a:cubicBezTo>
                  <a:pt x="140" y="74"/>
                  <a:pt x="142" y="73"/>
                  <a:pt x="142" y="73"/>
                </a:cubicBezTo>
                <a:close/>
                <a:moveTo>
                  <a:pt x="72" y="129"/>
                </a:moveTo>
                <a:cubicBezTo>
                  <a:pt x="40" y="129"/>
                  <a:pt x="15" y="103"/>
                  <a:pt x="15" y="72"/>
                </a:cubicBezTo>
                <a:cubicBezTo>
                  <a:pt x="15" y="40"/>
                  <a:pt x="40" y="14"/>
                  <a:pt x="72" y="14"/>
                </a:cubicBezTo>
                <a:cubicBezTo>
                  <a:pt x="103" y="14"/>
                  <a:pt x="129" y="40"/>
                  <a:pt x="129" y="72"/>
                </a:cubicBezTo>
                <a:cubicBezTo>
                  <a:pt x="129" y="103"/>
                  <a:pt x="103" y="129"/>
                  <a:pt x="72" y="129"/>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6" name="Freeform 6"/>
          <p:cNvSpPr>
            <a:spLocks noEditPoints="1"/>
          </p:cNvSpPr>
          <p:nvPr/>
        </p:nvSpPr>
        <p:spPr bwMode="auto">
          <a:xfrm>
            <a:off x="2456685" y="2020888"/>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7" name="Freeform 6"/>
          <p:cNvSpPr>
            <a:spLocks noEditPoints="1"/>
          </p:cNvSpPr>
          <p:nvPr/>
        </p:nvSpPr>
        <p:spPr bwMode="auto">
          <a:xfrm>
            <a:off x="1031875" y="2027238"/>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38" name="Freeform 6"/>
          <p:cNvSpPr>
            <a:spLocks noEditPoints="1"/>
          </p:cNvSpPr>
          <p:nvPr/>
        </p:nvSpPr>
        <p:spPr bwMode="auto">
          <a:xfrm>
            <a:off x="553015" y="1052205"/>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9" name="Freeform 6"/>
          <p:cNvSpPr>
            <a:spLocks noEditPoints="1"/>
          </p:cNvSpPr>
          <p:nvPr/>
        </p:nvSpPr>
        <p:spPr bwMode="auto">
          <a:xfrm>
            <a:off x="2028060" y="3565526"/>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0" name="Freeform 6"/>
          <p:cNvSpPr>
            <a:spLocks noEditPoints="1"/>
          </p:cNvSpPr>
          <p:nvPr/>
        </p:nvSpPr>
        <p:spPr bwMode="auto">
          <a:xfrm>
            <a:off x="805685" y="3982874"/>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1" name="Freeform 6"/>
          <p:cNvSpPr>
            <a:spLocks noEditPoints="1"/>
          </p:cNvSpPr>
          <p:nvPr/>
        </p:nvSpPr>
        <p:spPr bwMode="auto">
          <a:xfrm>
            <a:off x="2033588" y="1239838"/>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2" name="Freeform 6"/>
          <p:cNvSpPr>
            <a:spLocks noEditPoints="1"/>
          </p:cNvSpPr>
          <p:nvPr/>
        </p:nvSpPr>
        <p:spPr bwMode="auto">
          <a:xfrm>
            <a:off x="2854325" y="2915445"/>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43" name="Freeform 6"/>
          <p:cNvSpPr>
            <a:spLocks noEditPoints="1"/>
          </p:cNvSpPr>
          <p:nvPr/>
        </p:nvSpPr>
        <p:spPr bwMode="auto">
          <a:xfrm>
            <a:off x="150842" y="3887788"/>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44" name="Freeform 6"/>
          <p:cNvSpPr>
            <a:spLocks noEditPoints="1"/>
          </p:cNvSpPr>
          <p:nvPr/>
        </p:nvSpPr>
        <p:spPr bwMode="auto">
          <a:xfrm>
            <a:off x="811652" y="485775"/>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5" name="Freeform 6"/>
          <p:cNvSpPr>
            <a:spLocks noEditPoints="1"/>
          </p:cNvSpPr>
          <p:nvPr/>
        </p:nvSpPr>
        <p:spPr bwMode="auto">
          <a:xfrm>
            <a:off x="1741104" y="904876"/>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46" name="Freeform 6"/>
          <p:cNvSpPr>
            <a:spLocks noEditPoints="1"/>
          </p:cNvSpPr>
          <p:nvPr/>
        </p:nvSpPr>
        <p:spPr bwMode="auto">
          <a:xfrm>
            <a:off x="1560130" y="4247357"/>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7" name="Freeform 6"/>
          <p:cNvSpPr>
            <a:spLocks noEditPoints="1"/>
          </p:cNvSpPr>
          <p:nvPr/>
        </p:nvSpPr>
        <p:spPr bwMode="auto">
          <a:xfrm>
            <a:off x="1114043" y="4600575"/>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48" name="Freeform 6"/>
          <p:cNvSpPr>
            <a:spLocks noEditPoints="1"/>
          </p:cNvSpPr>
          <p:nvPr/>
        </p:nvSpPr>
        <p:spPr bwMode="auto">
          <a:xfrm>
            <a:off x="150841" y="2236788"/>
            <a:ext cx="210315" cy="209550"/>
          </a:xfrm>
          <a:custGeom>
            <a:avLst/>
            <a:gdLst>
              <a:gd name="T0" fmla="*/ 121 w 123"/>
              <a:gd name="T1" fmla="*/ 60 h 123"/>
              <a:gd name="T2" fmla="*/ 122 w 123"/>
              <a:gd name="T3" fmla="*/ 51 h 123"/>
              <a:gd name="T4" fmla="*/ 118 w 123"/>
              <a:gd name="T5" fmla="*/ 43 h 123"/>
              <a:gd name="T6" fmla="*/ 111 w 123"/>
              <a:gd name="T7" fmla="*/ 41 h 123"/>
              <a:gd name="T8" fmla="*/ 114 w 123"/>
              <a:gd name="T9" fmla="*/ 30 h 123"/>
              <a:gd name="T10" fmla="*/ 109 w 123"/>
              <a:gd name="T11" fmla="*/ 23 h 123"/>
              <a:gd name="T12" fmla="*/ 98 w 123"/>
              <a:gd name="T13" fmla="*/ 22 h 123"/>
              <a:gd name="T14" fmla="*/ 98 w 123"/>
              <a:gd name="T15" fmla="*/ 14 h 123"/>
              <a:gd name="T16" fmla="*/ 92 w 123"/>
              <a:gd name="T17" fmla="*/ 8 h 123"/>
              <a:gd name="T18" fmla="*/ 84 w 123"/>
              <a:gd name="T19" fmla="*/ 6 h 123"/>
              <a:gd name="T20" fmla="*/ 77 w 123"/>
              <a:gd name="T21" fmla="*/ 10 h 123"/>
              <a:gd name="T22" fmla="*/ 71 w 123"/>
              <a:gd name="T23" fmla="*/ 1 h 123"/>
              <a:gd name="T24" fmla="*/ 63 w 123"/>
              <a:gd name="T25" fmla="*/ 0 h 123"/>
              <a:gd name="T26" fmla="*/ 55 w 123"/>
              <a:gd name="T27" fmla="*/ 8 h 123"/>
              <a:gd name="T28" fmla="*/ 49 w 123"/>
              <a:gd name="T29" fmla="*/ 3 h 123"/>
              <a:gd name="T30" fmla="*/ 40 w 123"/>
              <a:gd name="T31" fmla="*/ 4 h 123"/>
              <a:gd name="T32" fmla="*/ 33 w 123"/>
              <a:gd name="T33" fmla="*/ 9 h 123"/>
              <a:gd name="T34" fmla="*/ 32 w 123"/>
              <a:gd name="T35" fmla="*/ 17 h 123"/>
              <a:gd name="T36" fmla="*/ 21 w 123"/>
              <a:gd name="T37" fmla="*/ 16 h 123"/>
              <a:gd name="T38" fmla="*/ 15 w 123"/>
              <a:gd name="T39" fmla="*/ 21 h 123"/>
              <a:gd name="T40" fmla="*/ 16 w 123"/>
              <a:gd name="T41" fmla="*/ 32 h 123"/>
              <a:gd name="T42" fmla="*/ 8 w 123"/>
              <a:gd name="T43" fmla="*/ 34 h 123"/>
              <a:gd name="T44" fmla="*/ 3 w 123"/>
              <a:gd name="T45" fmla="*/ 41 h 123"/>
              <a:gd name="T46" fmla="*/ 3 w 123"/>
              <a:gd name="T47" fmla="*/ 49 h 123"/>
              <a:gd name="T48" fmla="*/ 8 w 123"/>
              <a:gd name="T49" fmla="*/ 55 h 123"/>
              <a:gd name="T50" fmla="*/ 0 w 123"/>
              <a:gd name="T51" fmla="*/ 63 h 123"/>
              <a:gd name="T52" fmla="*/ 1 w 123"/>
              <a:gd name="T53" fmla="*/ 71 h 123"/>
              <a:gd name="T54" fmla="*/ 10 w 123"/>
              <a:gd name="T55" fmla="*/ 78 h 123"/>
              <a:gd name="T56" fmla="*/ 6 w 123"/>
              <a:gd name="T57" fmla="*/ 84 h 123"/>
              <a:gd name="T58" fmla="*/ 8 w 123"/>
              <a:gd name="T59" fmla="*/ 93 h 123"/>
              <a:gd name="T60" fmla="*/ 14 w 123"/>
              <a:gd name="T61" fmla="*/ 99 h 123"/>
              <a:gd name="T62" fmla="*/ 22 w 123"/>
              <a:gd name="T63" fmla="*/ 98 h 123"/>
              <a:gd name="T64" fmla="*/ 23 w 123"/>
              <a:gd name="T65" fmla="*/ 110 h 123"/>
              <a:gd name="T66" fmla="*/ 30 w 123"/>
              <a:gd name="T67" fmla="*/ 114 h 123"/>
              <a:gd name="T68" fmla="*/ 40 w 123"/>
              <a:gd name="T69" fmla="*/ 111 h 123"/>
              <a:gd name="T70" fmla="*/ 43 w 123"/>
              <a:gd name="T71" fmla="*/ 119 h 123"/>
              <a:gd name="T72" fmla="*/ 51 w 123"/>
              <a:gd name="T73" fmla="*/ 123 h 123"/>
              <a:gd name="T74" fmla="*/ 59 w 123"/>
              <a:gd name="T75" fmla="*/ 122 h 123"/>
              <a:gd name="T76" fmla="*/ 64 w 123"/>
              <a:gd name="T77" fmla="*/ 115 h 123"/>
              <a:gd name="T78" fmla="*/ 73 w 123"/>
              <a:gd name="T79" fmla="*/ 122 h 123"/>
              <a:gd name="T80" fmla="*/ 81 w 123"/>
              <a:gd name="T81" fmla="*/ 120 h 123"/>
              <a:gd name="T82" fmla="*/ 86 w 123"/>
              <a:gd name="T83" fmla="*/ 110 h 123"/>
              <a:gd name="T84" fmla="*/ 93 w 123"/>
              <a:gd name="T85" fmla="*/ 113 h 123"/>
              <a:gd name="T86" fmla="*/ 101 w 123"/>
              <a:gd name="T87" fmla="*/ 109 h 123"/>
              <a:gd name="T88" fmla="*/ 106 w 123"/>
              <a:gd name="T89" fmla="*/ 102 h 123"/>
              <a:gd name="T90" fmla="*/ 104 w 123"/>
              <a:gd name="T91" fmla="*/ 94 h 123"/>
              <a:gd name="T92" fmla="*/ 115 w 123"/>
              <a:gd name="T93" fmla="*/ 91 h 123"/>
              <a:gd name="T94" fmla="*/ 118 w 123"/>
              <a:gd name="T95" fmla="*/ 84 h 123"/>
              <a:gd name="T96" fmla="*/ 114 w 123"/>
              <a:gd name="T97" fmla="*/ 74 h 123"/>
              <a:gd name="T98" fmla="*/ 121 w 123"/>
              <a:gd name="T99" fmla="*/ 70 h 123"/>
              <a:gd name="T100" fmla="*/ 61 w 123"/>
              <a:gd name="T101" fmla="*/ 111 h 123"/>
              <a:gd name="T102" fmla="*/ 45 w 123"/>
              <a:gd name="T103" fmla="*/ 108 h 123"/>
              <a:gd name="T104" fmla="*/ 31 w 123"/>
              <a:gd name="T105"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23">
                <a:moveTo>
                  <a:pt x="121" y="64"/>
                </a:moveTo>
                <a:cubicBezTo>
                  <a:pt x="122" y="64"/>
                  <a:pt x="122" y="63"/>
                  <a:pt x="123" y="63"/>
                </a:cubicBezTo>
                <a:cubicBezTo>
                  <a:pt x="123" y="63"/>
                  <a:pt x="123" y="62"/>
                  <a:pt x="123" y="62"/>
                </a:cubicBezTo>
                <a:cubicBezTo>
                  <a:pt x="123" y="61"/>
                  <a:pt x="123" y="61"/>
                  <a:pt x="123" y="60"/>
                </a:cubicBezTo>
                <a:cubicBezTo>
                  <a:pt x="122" y="60"/>
                  <a:pt x="122" y="60"/>
                  <a:pt x="121" y="60"/>
                </a:cubicBezTo>
                <a:cubicBezTo>
                  <a:pt x="121" y="59"/>
                  <a:pt x="118" y="59"/>
                  <a:pt x="115" y="59"/>
                </a:cubicBezTo>
                <a:cubicBezTo>
                  <a:pt x="115" y="58"/>
                  <a:pt x="115" y="56"/>
                  <a:pt x="115" y="55"/>
                </a:cubicBezTo>
                <a:cubicBezTo>
                  <a:pt x="117" y="54"/>
                  <a:pt x="120" y="54"/>
                  <a:pt x="121" y="53"/>
                </a:cubicBezTo>
                <a:cubicBezTo>
                  <a:pt x="121" y="53"/>
                  <a:pt x="122" y="53"/>
                  <a:pt x="122" y="53"/>
                </a:cubicBezTo>
                <a:cubicBezTo>
                  <a:pt x="122" y="52"/>
                  <a:pt x="122" y="51"/>
                  <a:pt x="122" y="51"/>
                </a:cubicBezTo>
                <a:cubicBezTo>
                  <a:pt x="122" y="50"/>
                  <a:pt x="122" y="50"/>
                  <a:pt x="121" y="50"/>
                </a:cubicBezTo>
                <a:cubicBezTo>
                  <a:pt x="121" y="49"/>
                  <a:pt x="121" y="49"/>
                  <a:pt x="120" y="49"/>
                </a:cubicBezTo>
                <a:cubicBezTo>
                  <a:pt x="119" y="49"/>
                  <a:pt x="116" y="50"/>
                  <a:pt x="114" y="50"/>
                </a:cubicBezTo>
                <a:cubicBezTo>
                  <a:pt x="113" y="48"/>
                  <a:pt x="113" y="47"/>
                  <a:pt x="113" y="46"/>
                </a:cubicBezTo>
                <a:cubicBezTo>
                  <a:pt x="115" y="45"/>
                  <a:pt x="118" y="43"/>
                  <a:pt x="118" y="43"/>
                </a:cubicBezTo>
                <a:cubicBezTo>
                  <a:pt x="119" y="43"/>
                  <a:pt x="119" y="43"/>
                  <a:pt x="119" y="42"/>
                </a:cubicBezTo>
                <a:cubicBezTo>
                  <a:pt x="120" y="42"/>
                  <a:pt x="120" y="41"/>
                  <a:pt x="119" y="41"/>
                </a:cubicBezTo>
                <a:cubicBezTo>
                  <a:pt x="119" y="40"/>
                  <a:pt x="119" y="40"/>
                  <a:pt x="118" y="39"/>
                </a:cubicBezTo>
                <a:cubicBezTo>
                  <a:pt x="118" y="39"/>
                  <a:pt x="117" y="39"/>
                  <a:pt x="117" y="39"/>
                </a:cubicBezTo>
                <a:cubicBezTo>
                  <a:pt x="116" y="39"/>
                  <a:pt x="113" y="40"/>
                  <a:pt x="111" y="41"/>
                </a:cubicBezTo>
                <a:cubicBezTo>
                  <a:pt x="110" y="40"/>
                  <a:pt x="110" y="38"/>
                  <a:pt x="109" y="37"/>
                </a:cubicBezTo>
                <a:cubicBezTo>
                  <a:pt x="111" y="36"/>
                  <a:pt x="114" y="34"/>
                  <a:pt x="114" y="34"/>
                </a:cubicBezTo>
                <a:cubicBezTo>
                  <a:pt x="115" y="33"/>
                  <a:pt x="115" y="33"/>
                  <a:pt x="115" y="32"/>
                </a:cubicBezTo>
                <a:cubicBezTo>
                  <a:pt x="115" y="32"/>
                  <a:pt x="115" y="31"/>
                  <a:pt x="115" y="31"/>
                </a:cubicBezTo>
                <a:cubicBezTo>
                  <a:pt x="115" y="30"/>
                  <a:pt x="114" y="30"/>
                  <a:pt x="114" y="30"/>
                </a:cubicBezTo>
                <a:cubicBezTo>
                  <a:pt x="113" y="30"/>
                  <a:pt x="113" y="30"/>
                  <a:pt x="112" y="30"/>
                </a:cubicBezTo>
                <a:cubicBezTo>
                  <a:pt x="112" y="30"/>
                  <a:pt x="109" y="31"/>
                  <a:pt x="106" y="32"/>
                </a:cubicBezTo>
                <a:cubicBezTo>
                  <a:pt x="106" y="31"/>
                  <a:pt x="105" y="30"/>
                  <a:pt x="104" y="29"/>
                </a:cubicBezTo>
                <a:cubicBezTo>
                  <a:pt x="106" y="27"/>
                  <a:pt x="108" y="25"/>
                  <a:pt x="109" y="25"/>
                </a:cubicBezTo>
                <a:cubicBezTo>
                  <a:pt x="109" y="24"/>
                  <a:pt x="109" y="24"/>
                  <a:pt x="109" y="23"/>
                </a:cubicBezTo>
                <a:cubicBezTo>
                  <a:pt x="109" y="23"/>
                  <a:pt x="109" y="22"/>
                  <a:pt x="109" y="22"/>
                </a:cubicBezTo>
                <a:cubicBezTo>
                  <a:pt x="108" y="22"/>
                  <a:pt x="108" y="21"/>
                  <a:pt x="107" y="21"/>
                </a:cubicBezTo>
                <a:cubicBezTo>
                  <a:pt x="107" y="21"/>
                  <a:pt x="106" y="21"/>
                  <a:pt x="106" y="22"/>
                </a:cubicBezTo>
                <a:cubicBezTo>
                  <a:pt x="105" y="22"/>
                  <a:pt x="103" y="24"/>
                  <a:pt x="101" y="25"/>
                </a:cubicBezTo>
                <a:cubicBezTo>
                  <a:pt x="100" y="24"/>
                  <a:pt x="99" y="23"/>
                  <a:pt x="98" y="22"/>
                </a:cubicBezTo>
                <a:cubicBezTo>
                  <a:pt x="99" y="20"/>
                  <a:pt x="101" y="18"/>
                  <a:pt x="102" y="17"/>
                </a:cubicBezTo>
                <a:cubicBezTo>
                  <a:pt x="102" y="17"/>
                  <a:pt x="102" y="16"/>
                  <a:pt x="102" y="16"/>
                </a:cubicBezTo>
                <a:cubicBezTo>
                  <a:pt x="102" y="15"/>
                  <a:pt x="101" y="15"/>
                  <a:pt x="101" y="14"/>
                </a:cubicBezTo>
                <a:cubicBezTo>
                  <a:pt x="101" y="14"/>
                  <a:pt x="100" y="14"/>
                  <a:pt x="100" y="14"/>
                </a:cubicBezTo>
                <a:cubicBezTo>
                  <a:pt x="99" y="14"/>
                  <a:pt x="99" y="14"/>
                  <a:pt x="98" y="14"/>
                </a:cubicBezTo>
                <a:cubicBezTo>
                  <a:pt x="98" y="15"/>
                  <a:pt x="96" y="17"/>
                  <a:pt x="94" y="19"/>
                </a:cubicBezTo>
                <a:cubicBezTo>
                  <a:pt x="93" y="18"/>
                  <a:pt x="92" y="17"/>
                  <a:pt x="91" y="17"/>
                </a:cubicBezTo>
                <a:cubicBezTo>
                  <a:pt x="92" y="14"/>
                  <a:pt x="93" y="11"/>
                  <a:pt x="93" y="11"/>
                </a:cubicBezTo>
                <a:cubicBezTo>
                  <a:pt x="93" y="10"/>
                  <a:pt x="93" y="10"/>
                  <a:pt x="93" y="9"/>
                </a:cubicBezTo>
                <a:cubicBezTo>
                  <a:pt x="93" y="9"/>
                  <a:pt x="93" y="8"/>
                  <a:pt x="92" y="8"/>
                </a:cubicBezTo>
                <a:cubicBezTo>
                  <a:pt x="92" y="8"/>
                  <a:pt x="91" y="8"/>
                  <a:pt x="91" y="8"/>
                </a:cubicBezTo>
                <a:cubicBezTo>
                  <a:pt x="90" y="8"/>
                  <a:pt x="90" y="8"/>
                  <a:pt x="90" y="9"/>
                </a:cubicBezTo>
                <a:cubicBezTo>
                  <a:pt x="89" y="9"/>
                  <a:pt x="87" y="12"/>
                  <a:pt x="86" y="14"/>
                </a:cubicBezTo>
                <a:cubicBezTo>
                  <a:pt x="85" y="13"/>
                  <a:pt x="83" y="13"/>
                  <a:pt x="82" y="12"/>
                </a:cubicBezTo>
                <a:cubicBezTo>
                  <a:pt x="83" y="10"/>
                  <a:pt x="84" y="7"/>
                  <a:pt x="84" y="6"/>
                </a:cubicBezTo>
                <a:cubicBezTo>
                  <a:pt x="84" y="6"/>
                  <a:pt x="84" y="5"/>
                  <a:pt x="84" y="5"/>
                </a:cubicBezTo>
                <a:cubicBezTo>
                  <a:pt x="83" y="4"/>
                  <a:pt x="83" y="4"/>
                  <a:pt x="83" y="4"/>
                </a:cubicBezTo>
                <a:cubicBezTo>
                  <a:pt x="82" y="3"/>
                  <a:pt x="81" y="3"/>
                  <a:pt x="81" y="4"/>
                </a:cubicBezTo>
                <a:cubicBezTo>
                  <a:pt x="81" y="4"/>
                  <a:pt x="80" y="4"/>
                  <a:pt x="80" y="5"/>
                </a:cubicBezTo>
                <a:cubicBezTo>
                  <a:pt x="80" y="5"/>
                  <a:pt x="78" y="8"/>
                  <a:pt x="77" y="10"/>
                </a:cubicBezTo>
                <a:cubicBezTo>
                  <a:pt x="76" y="10"/>
                  <a:pt x="75" y="10"/>
                  <a:pt x="73" y="9"/>
                </a:cubicBezTo>
                <a:cubicBezTo>
                  <a:pt x="74" y="7"/>
                  <a:pt x="74" y="4"/>
                  <a:pt x="74" y="3"/>
                </a:cubicBezTo>
                <a:cubicBezTo>
                  <a:pt x="74" y="3"/>
                  <a:pt x="74" y="2"/>
                  <a:pt x="73" y="2"/>
                </a:cubicBezTo>
                <a:cubicBezTo>
                  <a:pt x="73" y="1"/>
                  <a:pt x="73" y="1"/>
                  <a:pt x="72" y="1"/>
                </a:cubicBezTo>
                <a:cubicBezTo>
                  <a:pt x="72" y="1"/>
                  <a:pt x="71" y="1"/>
                  <a:pt x="71" y="1"/>
                </a:cubicBezTo>
                <a:cubicBezTo>
                  <a:pt x="70" y="1"/>
                  <a:pt x="70" y="2"/>
                  <a:pt x="70" y="2"/>
                </a:cubicBezTo>
                <a:cubicBezTo>
                  <a:pt x="70" y="3"/>
                  <a:pt x="69" y="6"/>
                  <a:pt x="68" y="8"/>
                </a:cubicBezTo>
                <a:cubicBezTo>
                  <a:pt x="67" y="8"/>
                  <a:pt x="65" y="8"/>
                  <a:pt x="64" y="8"/>
                </a:cubicBezTo>
                <a:cubicBezTo>
                  <a:pt x="64" y="5"/>
                  <a:pt x="64" y="2"/>
                  <a:pt x="64" y="2"/>
                </a:cubicBezTo>
                <a:cubicBezTo>
                  <a:pt x="63" y="1"/>
                  <a:pt x="63" y="1"/>
                  <a:pt x="63" y="0"/>
                </a:cubicBezTo>
                <a:cubicBezTo>
                  <a:pt x="62" y="0"/>
                  <a:pt x="62" y="0"/>
                  <a:pt x="61" y="0"/>
                </a:cubicBezTo>
                <a:cubicBezTo>
                  <a:pt x="61" y="0"/>
                  <a:pt x="60" y="0"/>
                  <a:pt x="60" y="0"/>
                </a:cubicBezTo>
                <a:cubicBezTo>
                  <a:pt x="60" y="1"/>
                  <a:pt x="59" y="1"/>
                  <a:pt x="59" y="2"/>
                </a:cubicBezTo>
                <a:cubicBezTo>
                  <a:pt x="59" y="2"/>
                  <a:pt x="59" y="5"/>
                  <a:pt x="59" y="8"/>
                </a:cubicBezTo>
                <a:cubicBezTo>
                  <a:pt x="57" y="8"/>
                  <a:pt x="56" y="8"/>
                  <a:pt x="55" y="8"/>
                </a:cubicBezTo>
                <a:cubicBezTo>
                  <a:pt x="54" y="6"/>
                  <a:pt x="53" y="3"/>
                  <a:pt x="53" y="2"/>
                </a:cubicBezTo>
                <a:cubicBezTo>
                  <a:pt x="53" y="2"/>
                  <a:pt x="53" y="1"/>
                  <a:pt x="52" y="1"/>
                </a:cubicBezTo>
                <a:cubicBezTo>
                  <a:pt x="52" y="1"/>
                  <a:pt x="51" y="1"/>
                  <a:pt x="51" y="1"/>
                </a:cubicBezTo>
                <a:cubicBezTo>
                  <a:pt x="50" y="1"/>
                  <a:pt x="50" y="1"/>
                  <a:pt x="49" y="2"/>
                </a:cubicBezTo>
                <a:cubicBezTo>
                  <a:pt x="49" y="2"/>
                  <a:pt x="49" y="3"/>
                  <a:pt x="49" y="3"/>
                </a:cubicBezTo>
                <a:cubicBezTo>
                  <a:pt x="49" y="4"/>
                  <a:pt x="49" y="7"/>
                  <a:pt x="49" y="9"/>
                </a:cubicBezTo>
                <a:cubicBezTo>
                  <a:pt x="48" y="10"/>
                  <a:pt x="47" y="10"/>
                  <a:pt x="46" y="10"/>
                </a:cubicBezTo>
                <a:cubicBezTo>
                  <a:pt x="44" y="8"/>
                  <a:pt x="43" y="5"/>
                  <a:pt x="43" y="5"/>
                </a:cubicBezTo>
                <a:cubicBezTo>
                  <a:pt x="43" y="4"/>
                  <a:pt x="42" y="4"/>
                  <a:pt x="42" y="4"/>
                </a:cubicBezTo>
                <a:cubicBezTo>
                  <a:pt x="41" y="3"/>
                  <a:pt x="41" y="3"/>
                  <a:pt x="40" y="4"/>
                </a:cubicBezTo>
                <a:cubicBezTo>
                  <a:pt x="40" y="4"/>
                  <a:pt x="39" y="4"/>
                  <a:pt x="39" y="5"/>
                </a:cubicBezTo>
                <a:cubicBezTo>
                  <a:pt x="39" y="5"/>
                  <a:pt x="39" y="6"/>
                  <a:pt x="39" y="6"/>
                </a:cubicBezTo>
                <a:cubicBezTo>
                  <a:pt x="39" y="7"/>
                  <a:pt x="40" y="10"/>
                  <a:pt x="40" y="12"/>
                </a:cubicBezTo>
                <a:cubicBezTo>
                  <a:pt x="39" y="13"/>
                  <a:pt x="38" y="13"/>
                  <a:pt x="37" y="14"/>
                </a:cubicBezTo>
                <a:cubicBezTo>
                  <a:pt x="35" y="12"/>
                  <a:pt x="34" y="9"/>
                  <a:pt x="33" y="9"/>
                </a:cubicBezTo>
                <a:cubicBezTo>
                  <a:pt x="33" y="8"/>
                  <a:pt x="32" y="8"/>
                  <a:pt x="32" y="8"/>
                </a:cubicBezTo>
                <a:cubicBezTo>
                  <a:pt x="32" y="8"/>
                  <a:pt x="31" y="8"/>
                  <a:pt x="31" y="8"/>
                </a:cubicBezTo>
                <a:cubicBezTo>
                  <a:pt x="30" y="8"/>
                  <a:pt x="30" y="9"/>
                  <a:pt x="30" y="9"/>
                </a:cubicBezTo>
                <a:cubicBezTo>
                  <a:pt x="29" y="10"/>
                  <a:pt x="29" y="10"/>
                  <a:pt x="30" y="11"/>
                </a:cubicBezTo>
                <a:cubicBezTo>
                  <a:pt x="30" y="11"/>
                  <a:pt x="31" y="14"/>
                  <a:pt x="32" y="17"/>
                </a:cubicBezTo>
                <a:cubicBezTo>
                  <a:pt x="31" y="17"/>
                  <a:pt x="30" y="18"/>
                  <a:pt x="29" y="19"/>
                </a:cubicBezTo>
                <a:cubicBezTo>
                  <a:pt x="27" y="17"/>
                  <a:pt x="25" y="15"/>
                  <a:pt x="25" y="14"/>
                </a:cubicBezTo>
                <a:cubicBezTo>
                  <a:pt x="24" y="14"/>
                  <a:pt x="24" y="14"/>
                  <a:pt x="23" y="14"/>
                </a:cubicBezTo>
                <a:cubicBezTo>
                  <a:pt x="23" y="14"/>
                  <a:pt x="22" y="14"/>
                  <a:pt x="22" y="14"/>
                </a:cubicBezTo>
                <a:cubicBezTo>
                  <a:pt x="21" y="15"/>
                  <a:pt x="21" y="15"/>
                  <a:pt x="21" y="16"/>
                </a:cubicBezTo>
                <a:cubicBezTo>
                  <a:pt x="21" y="16"/>
                  <a:pt x="21" y="17"/>
                  <a:pt x="21" y="17"/>
                </a:cubicBezTo>
                <a:cubicBezTo>
                  <a:pt x="22" y="18"/>
                  <a:pt x="23" y="20"/>
                  <a:pt x="25" y="22"/>
                </a:cubicBezTo>
                <a:cubicBezTo>
                  <a:pt x="24" y="23"/>
                  <a:pt x="23" y="24"/>
                  <a:pt x="22" y="25"/>
                </a:cubicBezTo>
                <a:cubicBezTo>
                  <a:pt x="20" y="24"/>
                  <a:pt x="17" y="22"/>
                  <a:pt x="17" y="22"/>
                </a:cubicBezTo>
                <a:cubicBezTo>
                  <a:pt x="16" y="21"/>
                  <a:pt x="16" y="21"/>
                  <a:pt x="15" y="21"/>
                </a:cubicBezTo>
                <a:cubicBezTo>
                  <a:pt x="15" y="21"/>
                  <a:pt x="15" y="22"/>
                  <a:pt x="14" y="22"/>
                </a:cubicBezTo>
                <a:cubicBezTo>
                  <a:pt x="14" y="22"/>
                  <a:pt x="14" y="23"/>
                  <a:pt x="14" y="23"/>
                </a:cubicBezTo>
                <a:cubicBezTo>
                  <a:pt x="14" y="24"/>
                  <a:pt x="14" y="24"/>
                  <a:pt x="14" y="25"/>
                </a:cubicBezTo>
                <a:cubicBezTo>
                  <a:pt x="15" y="25"/>
                  <a:pt x="17" y="27"/>
                  <a:pt x="19" y="29"/>
                </a:cubicBezTo>
                <a:cubicBezTo>
                  <a:pt x="18" y="30"/>
                  <a:pt x="17" y="31"/>
                  <a:pt x="16" y="32"/>
                </a:cubicBezTo>
                <a:cubicBezTo>
                  <a:pt x="14" y="31"/>
                  <a:pt x="11" y="30"/>
                  <a:pt x="11" y="30"/>
                </a:cubicBezTo>
                <a:cubicBezTo>
                  <a:pt x="10" y="30"/>
                  <a:pt x="10" y="30"/>
                  <a:pt x="9" y="30"/>
                </a:cubicBezTo>
                <a:cubicBezTo>
                  <a:pt x="9" y="30"/>
                  <a:pt x="8" y="30"/>
                  <a:pt x="8" y="31"/>
                </a:cubicBezTo>
                <a:cubicBezTo>
                  <a:pt x="8" y="31"/>
                  <a:pt x="8" y="32"/>
                  <a:pt x="8" y="32"/>
                </a:cubicBezTo>
                <a:cubicBezTo>
                  <a:pt x="8" y="33"/>
                  <a:pt x="8" y="33"/>
                  <a:pt x="8" y="34"/>
                </a:cubicBezTo>
                <a:cubicBezTo>
                  <a:pt x="9" y="34"/>
                  <a:pt x="11" y="36"/>
                  <a:pt x="14" y="37"/>
                </a:cubicBezTo>
                <a:cubicBezTo>
                  <a:pt x="13" y="38"/>
                  <a:pt x="12" y="40"/>
                  <a:pt x="12" y="41"/>
                </a:cubicBezTo>
                <a:cubicBezTo>
                  <a:pt x="9" y="40"/>
                  <a:pt x="7" y="39"/>
                  <a:pt x="6" y="39"/>
                </a:cubicBezTo>
                <a:cubicBezTo>
                  <a:pt x="5" y="39"/>
                  <a:pt x="5" y="39"/>
                  <a:pt x="4" y="39"/>
                </a:cubicBezTo>
                <a:cubicBezTo>
                  <a:pt x="4" y="40"/>
                  <a:pt x="4" y="40"/>
                  <a:pt x="3" y="41"/>
                </a:cubicBezTo>
                <a:cubicBezTo>
                  <a:pt x="3" y="41"/>
                  <a:pt x="3" y="42"/>
                  <a:pt x="3" y="42"/>
                </a:cubicBezTo>
                <a:cubicBezTo>
                  <a:pt x="4" y="43"/>
                  <a:pt x="4" y="43"/>
                  <a:pt x="4" y="43"/>
                </a:cubicBezTo>
                <a:cubicBezTo>
                  <a:pt x="5" y="43"/>
                  <a:pt x="8" y="45"/>
                  <a:pt x="10" y="46"/>
                </a:cubicBezTo>
                <a:cubicBezTo>
                  <a:pt x="10" y="47"/>
                  <a:pt x="9" y="48"/>
                  <a:pt x="9" y="50"/>
                </a:cubicBezTo>
                <a:cubicBezTo>
                  <a:pt x="6" y="50"/>
                  <a:pt x="3" y="49"/>
                  <a:pt x="3" y="49"/>
                </a:cubicBezTo>
                <a:cubicBezTo>
                  <a:pt x="2" y="49"/>
                  <a:pt x="2" y="49"/>
                  <a:pt x="1" y="50"/>
                </a:cubicBezTo>
                <a:cubicBezTo>
                  <a:pt x="1" y="50"/>
                  <a:pt x="1" y="50"/>
                  <a:pt x="1" y="51"/>
                </a:cubicBezTo>
                <a:cubicBezTo>
                  <a:pt x="1" y="51"/>
                  <a:pt x="1" y="52"/>
                  <a:pt x="1" y="53"/>
                </a:cubicBezTo>
                <a:cubicBezTo>
                  <a:pt x="1" y="53"/>
                  <a:pt x="2" y="53"/>
                  <a:pt x="2" y="53"/>
                </a:cubicBezTo>
                <a:cubicBezTo>
                  <a:pt x="3" y="54"/>
                  <a:pt x="6" y="54"/>
                  <a:pt x="8" y="55"/>
                </a:cubicBezTo>
                <a:cubicBezTo>
                  <a:pt x="8" y="56"/>
                  <a:pt x="8" y="58"/>
                  <a:pt x="8" y="59"/>
                </a:cubicBezTo>
                <a:cubicBezTo>
                  <a:pt x="5" y="59"/>
                  <a:pt x="2" y="59"/>
                  <a:pt x="2" y="60"/>
                </a:cubicBezTo>
                <a:cubicBezTo>
                  <a:pt x="1" y="60"/>
                  <a:pt x="1" y="60"/>
                  <a:pt x="0" y="60"/>
                </a:cubicBezTo>
                <a:cubicBezTo>
                  <a:pt x="0" y="61"/>
                  <a:pt x="0" y="61"/>
                  <a:pt x="0" y="62"/>
                </a:cubicBezTo>
                <a:cubicBezTo>
                  <a:pt x="0" y="62"/>
                  <a:pt x="0" y="63"/>
                  <a:pt x="0" y="63"/>
                </a:cubicBezTo>
                <a:cubicBezTo>
                  <a:pt x="1" y="63"/>
                  <a:pt x="1" y="64"/>
                  <a:pt x="2" y="64"/>
                </a:cubicBezTo>
                <a:cubicBezTo>
                  <a:pt x="2" y="64"/>
                  <a:pt x="5" y="64"/>
                  <a:pt x="8" y="64"/>
                </a:cubicBezTo>
                <a:cubicBezTo>
                  <a:pt x="8" y="66"/>
                  <a:pt x="8" y="67"/>
                  <a:pt x="8" y="68"/>
                </a:cubicBezTo>
                <a:cubicBezTo>
                  <a:pt x="6" y="69"/>
                  <a:pt x="3" y="70"/>
                  <a:pt x="2" y="70"/>
                </a:cubicBezTo>
                <a:cubicBezTo>
                  <a:pt x="2" y="70"/>
                  <a:pt x="1" y="71"/>
                  <a:pt x="1" y="71"/>
                </a:cubicBezTo>
                <a:cubicBezTo>
                  <a:pt x="1" y="71"/>
                  <a:pt x="1" y="72"/>
                  <a:pt x="1" y="72"/>
                </a:cubicBezTo>
                <a:cubicBezTo>
                  <a:pt x="1" y="73"/>
                  <a:pt x="1" y="73"/>
                  <a:pt x="1" y="74"/>
                </a:cubicBezTo>
                <a:cubicBezTo>
                  <a:pt x="2" y="74"/>
                  <a:pt x="2" y="74"/>
                  <a:pt x="3" y="74"/>
                </a:cubicBezTo>
                <a:cubicBezTo>
                  <a:pt x="3" y="74"/>
                  <a:pt x="6" y="74"/>
                  <a:pt x="9" y="74"/>
                </a:cubicBezTo>
                <a:cubicBezTo>
                  <a:pt x="9" y="75"/>
                  <a:pt x="10" y="76"/>
                  <a:pt x="10" y="78"/>
                </a:cubicBezTo>
                <a:cubicBezTo>
                  <a:pt x="8" y="79"/>
                  <a:pt x="5" y="80"/>
                  <a:pt x="4" y="80"/>
                </a:cubicBezTo>
                <a:cubicBezTo>
                  <a:pt x="4" y="80"/>
                  <a:pt x="4" y="81"/>
                  <a:pt x="3" y="81"/>
                </a:cubicBezTo>
                <a:cubicBezTo>
                  <a:pt x="3" y="82"/>
                  <a:pt x="3" y="82"/>
                  <a:pt x="3" y="83"/>
                </a:cubicBezTo>
                <a:cubicBezTo>
                  <a:pt x="4" y="83"/>
                  <a:pt x="4" y="84"/>
                  <a:pt x="4" y="84"/>
                </a:cubicBezTo>
                <a:cubicBezTo>
                  <a:pt x="5" y="84"/>
                  <a:pt x="5" y="84"/>
                  <a:pt x="6" y="84"/>
                </a:cubicBezTo>
                <a:cubicBezTo>
                  <a:pt x="7" y="84"/>
                  <a:pt x="9" y="83"/>
                  <a:pt x="12" y="83"/>
                </a:cubicBezTo>
                <a:cubicBezTo>
                  <a:pt x="12" y="84"/>
                  <a:pt x="13" y="85"/>
                  <a:pt x="14" y="86"/>
                </a:cubicBezTo>
                <a:cubicBezTo>
                  <a:pt x="11" y="88"/>
                  <a:pt x="9" y="89"/>
                  <a:pt x="8" y="90"/>
                </a:cubicBezTo>
                <a:cubicBezTo>
                  <a:pt x="8" y="90"/>
                  <a:pt x="8" y="91"/>
                  <a:pt x="8" y="91"/>
                </a:cubicBezTo>
                <a:cubicBezTo>
                  <a:pt x="8" y="92"/>
                  <a:pt x="8" y="92"/>
                  <a:pt x="8" y="93"/>
                </a:cubicBezTo>
                <a:cubicBezTo>
                  <a:pt x="8" y="93"/>
                  <a:pt x="9" y="93"/>
                  <a:pt x="9" y="94"/>
                </a:cubicBezTo>
                <a:cubicBezTo>
                  <a:pt x="10" y="94"/>
                  <a:pt x="10" y="94"/>
                  <a:pt x="11" y="94"/>
                </a:cubicBezTo>
                <a:cubicBezTo>
                  <a:pt x="11" y="93"/>
                  <a:pt x="14" y="92"/>
                  <a:pt x="16" y="91"/>
                </a:cubicBezTo>
                <a:cubicBezTo>
                  <a:pt x="17" y="92"/>
                  <a:pt x="18" y="93"/>
                  <a:pt x="19" y="94"/>
                </a:cubicBezTo>
                <a:cubicBezTo>
                  <a:pt x="17" y="96"/>
                  <a:pt x="15" y="98"/>
                  <a:pt x="14" y="99"/>
                </a:cubicBezTo>
                <a:cubicBezTo>
                  <a:pt x="14" y="99"/>
                  <a:pt x="14" y="99"/>
                  <a:pt x="14" y="100"/>
                </a:cubicBezTo>
                <a:cubicBezTo>
                  <a:pt x="14" y="101"/>
                  <a:pt x="14" y="101"/>
                  <a:pt x="14" y="101"/>
                </a:cubicBezTo>
                <a:cubicBezTo>
                  <a:pt x="15" y="102"/>
                  <a:pt x="15" y="102"/>
                  <a:pt x="15" y="102"/>
                </a:cubicBezTo>
                <a:cubicBezTo>
                  <a:pt x="16" y="102"/>
                  <a:pt x="16" y="102"/>
                  <a:pt x="17" y="102"/>
                </a:cubicBezTo>
                <a:cubicBezTo>
                  <a:pt x="17" y="102"/>
                  <a:pt x="20" y="100"/>
                  <a:pt x="22" y="98"/>
                </a:cubicBezTo>
                <a:cubicBezTo>
                  <a:pt x="23" y="99"/>
                  <a:pt x="24" y="100"/>
                  <a:pt x="25" y="101"/>
                </a:cubicBezTo>
                <a:cubicBezTo>
                  <a:pt x="23" y="103"/>
                  <a:pt x="22" y="106"/>
                  <a:pt x="21" y="106"/>
                </a:cubicBezTo>
                <a:cubicBezTo>
                  <a:pt x="21" y="107"/>
                  <a:pt x="21" y="107"/>
                  <a:pt x="21" y="108"/>
                </a:cubicBezTo>
                <a:cubicBezTo>
                  <a:pt x="21" y="108"/>
                  <a:pt x="21" y="109"/>
                  <a:pt x="22" y="109"/>
                </a:cubicBezTo>
                <a:cubicBezTo>
                  <a:pt x="22" y="109"/>
                  <a:pt x="23" y="110"/>
                  <a:pt x="23" y="110"/>
                </a:cubicBezTo>
                <a:cubicBezTo>
                  <a:pt x="24" y="110"/>
                  <a:pt x="24" y="109"/>
                  <a:pt x="25" y="109"/>
                </a:cubicBezTo>
                <a:cubicBezTo>
                  <a:pt x="25" y="109"/>
                  <a:pt x="27" y="106"/>
                  <a:pt x="29" y="105"/>
                </a:cubicBezTo>
                <a:cubicBezTo>
                  <a:pt x="30" y="105"/>
                  <a:pt x="31" y="106"/>
                  <a:pt x="32" y="107"/>
                </a:cubicBezTo>
                <a:cubicBezTo>
                  <a:pt x="31" y="109"/>
                  <a:pt x="30" y="112"/>
                  <a:pt x="30" y="113"/>
                </a:cubicBezTo>
                <a:cubicBezTo>
                  <a:pt x="29" y="113"/>
                  <a:pt x="29" y="114"/>
                  <a:pt x="30" y="114"/>
                </a:cubicBezTo>
                <a:cubicBezTo>
                  <a:pt x="30" y="115"/>
                  <a:pt x="30" y="115"/>
                  <a:pt x="31" y="115"/>
                </a:cubicBezTo>
                <a:cubicBezTo>
                  <a:pt x="31" y="115"/>
                  <a:pt x="32" y="116"/>
                  <a:pt x="32" y="115"/>
                </a:cubicBezTo>
                <a:cubicBezTo>
                  <a:pt x="33" y="115"/>
                  <a:pt x="33" y="115"/>
                  <a:pt x="33" y="115"/>
                </a:cubicBezTo>
                <a:cubicBezTo>
                  <a:pt x="34" y="114"/>
                  <a:pt x="35" y="112"/>
                  <a:pt x="37" y="110"/>
                </a:cubicBezTo>
                <a:cubicBezTo>
                  <a:pt x="38" y="110"/>
                  <a:pt x="39" y="111"/>
                  <a:pt x="40" y="111"/>
                </a:cubicBezTo>
                <a:cubicBezTo>
                  <a:pt x="40" y="114"/>
                  <a:pt x="39" y="117"/>
                  <a:pt x="39" y="117"/>
                </a:cubicBezTo>
                <a:cubicBezTo>
                  <a:pt x="39" y="118"/>
                  <a:pt x="39" y="118"/>
                  <a:pt x="39" y="119"/>
                </a:cubicBezTo>
                <a:cubicBezTo>
                  <a:pt x="39" y="119"/>
                  <a:pt x="40" y="120"/>
                  <a:pt x="40" y="120"/>
                </a:cubicBezTo>
                <a:cubicBezTo>
                  <a:pt x="41" y="120"/>
                  <a:pt x="41" y="120"/>
                  <a:pt x="42" y="120"/>
                </a:cubicBezTo>
                <a:cubicBezTo>
                  <a:pt x="42" y="120"/>
                  <a:pt x="43" y="119"/>
                  <a:pt x="43" y="119"/>
                </a:cubicBezTo>
                <a:cubicBezTo>
                  <a:pt x="43" y="118"/>
                  <a:pt x="44" y="115"/>
                  <a:pt x="46" y="113"/>
                </a:cubicBezTo>
                <a:cubicBezTo>
                  <a:pt x="47" y="113"/>
                  <a:pt x="48" y="114"/>
                  <a:pt x="49" y="114"/>
                </a:cubicBezTo>
                <a:cubicBezTo>
                  <a:pt x="49" y="117"/>
                  <a:pt x="49" y="120"/>
                  <a:pt x="49" y="120"/>
                </a:cubicBezTo>
                <a:cubicBezTo>
                  <a:pt x="49" y="121"/>
                  <a:pt x="49" y="121"/>
                  <a:pt x="49" y="122"/>
                </a:cubicBezTo>
                <a:cubicBezTo>
                  <a:pt x="50" y="122"/>
                  <a:pt x="50" y="122"/>
                  <a:pt x="51" y="123"/>
                </a:cubicBezTo>
                <a:cubicBezTo>
                  <a:pt x="51" y="123"/>
                  <a:pt x="52" y="123"/>
                  <a:pt x="52" y="122"/>
                </a:cubicBezTo>
                <a:cubicBezTo>
                  <a:pt x="53" y="122"/>
                  <a:pt x="53" y="122"/>
                  <a:pt x="53" y="121"/>
                </a:cubicBezTo>
                <a:cubicBezTo>
                  <a:pt x="53" y="121"/>
                  <a:pt x="54" y="118"/>
                  <a:pt x="55" y="115"/>
                </a:cubicBezTo>
                <a:cubicBezTo>
                  <a:pt x="56" y="115"/>
                  <a:pt x="57" y="115"/>
                  <a:pt x="59" y="115"/>
                </a:cubicBezTo>
                <a:cubicBezTo>
                  <a:pt x="59" y="118"/>
                  <a:pt x="59" y="121"/>
                  <a:pt x="59" y="122"/>
                </a:cubicBezTo>
                <a:cubicBezTo>
                  <a:pt x="59" y="122"/>
                  <a:pt x="60" y="123"/>
                  <a:pt x="60" y="123"/>
                </a:cubicBezTo>
                <a:cubicBezTo>
                  <a:pt x="60" y="123"/>
                  <a:pt x="61" y="123"/>
                  <a:pt x="61" y="123"/>
                </a:cubicBezTo>
                <a:cubicBezTo>
                  <a:pt x="62" y="123"/>
                  <a:pt x="62" y="123"/>
                  <a:pt x="63" y="123"/>
                </a:cubicBezTo>
                <a:cubicBezTo>
                  <a:pt x="63" y="123"/>
                  <a:pt x="63" y="122"/>
                  <a:pt x="64" y="122"/>
                </a:cubicBezTo>
                <a:cubicBezTo>
                  <a:pt x="64" y="121"/>
                  <a:pt x="64" y="118"/>
                  <a:pt x="64" y="115"/>
                </a:cubicBezTo>
                <a:cubicBezTo>
                  <a:pt x="65" y="115"/>
                  <a:pt x="67" y="115"/>
                  <a:pt x="68" y="115"/>
                </a:cubicBezTo>
                <a:cubicBezTo>
                  <a:pt x="69" y="118"/>
                  <a:pt x="70" y="121"/>
                  <a:pt x="70" y="121"/>
                </a:cubicBezTo>
                <a:cubicBezTo>
                  <a:pt x="70" y="122"/>
                  <a:pt x="70" y="122"/>
                  <a:pt x="71" y="122"/>
                </a:cubicBezTo>
                <a:cubicBezTo>
                  <a:pt x="71" y="123"/>
                  <a:pt x="72" y="123"/>
                  <a:pt x="72" y="123"/>
                </a:cubicBezTo>
                <a:cubicBezTo>
                  <a:pt x="73" y="122"/>
                  <a:pt x="73" y="122"/>
                  <a:pt x="73" y="122"/>
                </a:cubicBezTo>
                <a:cubicBezTo>
                  <a:pt x="74" y="121"/>
                  <a:pt x="74" y="121"/>
                  <a:pt x="74" y="120"/>
                </a:cubicBezTo>
                <a:cubicBezTo>
                  <a:pt x="74" y="120"/>
                  <a:pt x="74" y="117"/>
                  <a:pt x="73" y="114"/>
                </a:cubicBezTo>
                <a:cubicBezTo>
                  <a:pt x="75" y="114"/>
                  <a:pt x="76" y="113"/>
                  <a:pt x="77" y="113"/>
                </a:cubicBezTo>
                <a:cubicBezTo>
                  <a:pt x="78" y="115"/>
                  <a:pt x="80" y="118"/>
                  <a:pt x="80" y="119"/>
                </a:cubicBezTo>
                <a:cubicBezTo>
                  <a:pt x="80" y="119"/>
                  <a:pt x="81" y="120"/>
                  <a:pt x="81" y="120"/>
                </a:cubicBezTo>
                <a:cubicBezTo>
                  <a:pt x="81" y="120"/>
                  <a:pt x="82" y="120"/>
                  <a:pt x="83" y="120"/>
                </a:cubicBezTo>
                <a:cubicBezTo>
                  <a:pt x="83" y="120"/>
                  <a:pt x="83" y="119"/>
                  <a:pt x="84" y="119"/>
                </a:cubicBezTo>
                <a:cubicBezTo>
                  <a:pt x="84" y="118"/>
                  <a:pt x="84" y="118"/>
                  <a:pt x="84" y="117"/>
                </a:cubicBezTo>
                <a:cubicBezTo>
                  <a:pt x="84" y="117"/>
                  <a:pt x="83" y="114"/>
                  <a:pt x="82" y="111"/>
                </a:cubicBezTo>
                <a:cubicBezTo>
                  <a:pt x="83" y="111"/>
                  <a:pt x="85" y="110"/>
                  <a:pt x="86" y="110"/>
                </a:cubicBezTo>
                <a:cubicBezTo>
                  <a:pt x="87" y="112"/>
                  <a:pt x="89" y="114"/>
                  <a:pt x="90" y="115"/>
                </a:cubicBezTo>
                <a:cubicBezTo>
                  <a:pt x="90" y="115"/>
                  <a:pt x="90" y="115"/>
                  <a:pt x="91" y="115"/>
                </a:cubicBezTo>
                <a:cubicBezTo>
                  <a:pt x="91" y="116"/>
                  <a:pt x="92" y="115"/>
                  <a:pt x="92" y="115"/>
                </a:cubicBezTo>
                <a:cubicBezTo>
                  <a:pt x="93" y="115"/>
                  <a:pt x="93" y="115"/>
                  <a:pt x="93" y="114"/>
                </a:cubicBezTo>
                <a:cubicBezTo>
                  <a:pt x="93" y="114"/>
                  <a:pt x="93" y="113"/>
                  <a:pt x="93" y="113"/>
                </a:cubicBezTo>
                <a:cubicBezTo>
                  <a:pt x="93" y="112"/>
                  <a:pt x="92" y="109"/>
                  <a:pt x="91" y="107"/>
                </a:cubicBezTo>
                <a:cubicBezTo>
                  <a:pt x="92" y="106"/>
                  <a:pt x="93" y="105"/>
                  <a:pt x="94" y="105"/>
                </a:cubicBezTo>
                <a:cubicBezTo>
                  <a:pt x="96" y="106"/>
                  <a:pt x="98" y="109"/>
                  <a:pt x="98" y="109"/>
                </a:cubicBezTo>
                <a:cubicBezTo>
                  <a:pt x="99" y="109"/>
                  <a:pt x="99" y="110"/>
                  <a:pt x="100" y="110"/>
                </a:cubicBezTo>
                <a:cubicBezTo>
                  <a:pt x="100" y="110"/>
                  <a:pt x="101" y="109"/>
                  <a:pt x="101" y="109"/>
                </a:cubicBezTo>
                <a:cubicBezTo>
                  <a:pt x="101" y="109"/>
                  <a:pt x="102" y="108"/>
                  <a:pt x="102" y="108"/>
                </a:cubicBezTo>
                <a:cubicBezTo>
                  <a:pt x="102" y="107"/>
                  <a:pt x="102" y="107"/>
                  <a:pt x="102" y="106"/>
                </a:cubicBezTo>
                <a:cubicBezTo>
                  <a:pt x="101" y="106"/>
                  <a:pt x="99" y="103"/>
                  <a:pt x="98" y="101"/>
                </a:cubicBezTo>
                <a:cubicBezTo>
                  <a:pt x="99" y="100"/>
                  <a:pt x="100" y="99"/>
                  <a:pt x="101" y="98"/>
                </a:cubicBezTo>
                <a:cubicBezTo>
                  <a:pt x="103" y="100"/>
                  <a:pt x="105" y="102"/>
                  <a:pt x="106" y="102"/>
                </a:cubicBezTo>
                <a:cubicBezTo>
                  <a:pt x="106" y="102"/>
                  <a:pt x="107" y="102"/>
                  <a:pt x="107" y="102"/>
                </a:cubicBezTo>
                <a:cubicBezTo>
                  <a:pt x="108" y="102"/>
                  <a:pt x="108" y="102"/>
                  <a:pt x="109" y="101"/>
                </a:cubicBezTo>
                <a:cubicBezTo>
                  <a:pt x="109" y="101"/>
                  <a:pt x="109" y="101"/>
                  <a:pt x="109" y="100"/>
                </a:cubicBezTo>
                <a:cubicBezTo>
                  <a:pt x="109" y="99"/>
                  <a:pt x="109" y="99"/>
                  <a:pt x="109" y="99"/>
                </a:cubicBezTo>
                <a:cubicBezTo>
                  <a:pt x="108" y="98"/>
                  <a:pt x="106" y="96"/>
                  <a:pt x="104" y="94"/>
                </a:cubicBezTo>
                <a:cubicBezTo>
                  <a:pt x="105" y="93"/>
                  <a:pt x="106" y="92"/>
                  <a:pt x="106" y="91"/>
                </a:cubicBezTo>
                <a:cubicBezTo>
                  <a:pt x="109" y="92"/>
                  <a:pt x="112" y="93"/>
                  <a:pt x="112" y="94"/>
                </a:cubicBezTo>
                <a:cubicBezTo>
                  <a:pt x="113" y="94"/>
                  <a:pt x="113" y="94"/>
                  <a:pt x="114" y="94"/>
                </a:cubicBezTo>
                <a:cubicBezTo>
                  <a:pt x="114" y="93"/>
                  <a:pt x="115" y="93"/>
                  <a:pt x="115" y="93"/>
                </a:cubicBezTo>
                <a:cubicBezTo>
                  <a:pt x="115" y="92"/>
                  <a:pt x="115" y="92"/>
                  <a:pt x="115" y="91"/>
                </a:cubicBezTo>
                <a:cubicBezTo>
                  <a:pt x="115" y="91"/>
                  <a:pt x="115" y="90"/>
                  <a:pt x="114" y="90"/>
                </a:cubicBezTo>
                <a:cubicBezTo>
                  <a:pt x="114" y="89"/>
                  <a:pt x="111" y="88"/>
                  <a:pt x="109" y="86"/>
                </a:cubicBezTo>
                <a:cubicBezTo>
                  <a:pt x="110" y="85"/>
                  <a:pt x="110" y="84"/>
                  <a:pt x="111" y="83"/>
                </a:cubicBezTo>
                <a:cubicBezTo>
                  <a:pt x="113" y="83"/>
                  <a:pt x="116" y="84"/>
                  <a:pt x="117" y="84"/>
                </a:cubicBezTo>
                <a:cubicBezTo>
                  <a:pt x="117" y="84"/>
                  <a:pt x="118" y="84"/>
                  <a:pt x="118" y="84"/>
                </a:cubicBezTo>
                <a:cubicBezTo>
                  <a:pt x="119" y="84"/>
                  <a:pt x="119" y="83"/>
                  <a:pt x="119" y="83"/>
                </a:cubicBezTo>
                <a:cubicBezTo>
                  <a:pt x="120" y="82"/>
                  <a:pt x="120" y="82"/>
                  <a:pt x="119" y="81"/>
                </a:cubicBezTo>
                <a:cubicBezTo>
                  <a:pt x="119" y="81"/>
                  <a:pt x="119" y="80"/>
                  <a:pt x="118" y="80"/>
                </a:cubicBezTo>
                <a:cubicBezTo>
                  <a:pt x="118" y="80"/>
                  <a:pt x="115" y="79"/>
                  <a:pt x="113" y="78"/>
                </a:cubicBezTo>
                <a:cubicBezTo>
                  <a:pt x="113" y="76"/>
                  <a:pt x="113" y="75"/>
                  <a:pt x="114" y="74"/>
                </a:cubicBezTo>
                <a:cubicBezTo>
                  <a:pt x="116" y="74"/>
                  <a:pt x="119" y="74"/>
                  <a:pt x="120" y="74"/>
                </a:cubicBezTo>
                <a:cubicBezTo>
                  <a:pt x="121" y="74"/>
                  <a:pt x="121" y="74"/>
                  <a:pt x="121" y="74"/>
                </a:cubicBezTo>
                <a:cubicBezTo>
                  <a:pt x="122" y="73"/>
                  <a:pt x="122" y="73"/>
                  <a:pt x="122" y="72"/>
                </a:cubicBezTo>
                <a:cubicBezTo>
                  <a:pt x="122" y="72"/>
                  <a:pt x="122" y="71"/>
                  <a:pt x="122" y="71"/>
                </a:cubicBezTo>
                <a:cubicBezTo>
                  <a:pt x="122" y="71"/>
                  <a:pt x="121" y="70"/>
                  <a:pt x="121" y="70"/>
                </a:cubicBezTo>
                <a:cubicBezTo>
                  <a:pt x="120" y="70"/>
                  <a:pt x="117" y="69"/>
                  <a:pt x="115" y="68"/>
                </a:cubicBezTo>
                <a:cubicBezTo>
                  <a:pt x="115" y="67"/>
                  <a:pt x="115" y="66"/>
                  <a:pt x="115" y="64"/>
                </a:cubicBezTo>
                <a:cubicBezTo>
                  <a:pt x="118" y="64"/>
                  <a:pt x="121" y="64"/>
                  <a:pt x="121" y="64"/>
                </a:cubicBezTo>
                <a:close/>
                <a:moveTo>
                  <a:pt x="62" y="111"/>
                </a:moveTo>
                <a:cubicBezTo>
                  <a:pt x="61" y="111"/>
                  <a:pt x="61" y="111"/>
                  <a:pt x="61" y="111"/>
                </a:cubicBezTo>
                <a:cubicBezTo>
                  <a:pt x="61" y="111"/>
                  <a:pt x="61" y="111"/>
                  <a:pt x="61" y="111"/>
                </a:cubicBezTo>
                <a:cubicBezTo>
                  <a:pt x="61" y="111"/>
                  <a:pt x="61" y="111"/>
                  <a:pt x="62" y="111"/>
                </a:cubicBezTo>
                <a:close/>
                <a:moveTo>
                  <a:pt x="45" y="108"/>
                </a:moveTo>
                <a:cubicBezTo>
                  <a:pt x="45" y="108"/>
                  <a:pt x="44" y="107"/>
                  <a:pt x="44" y="107"/>
                </a:cubicBezTo>
                <a:cubicBezTo>
                  <a:pt x="44" y="107"/>
                  <a:pt x="44" y="108"/>
                  <a:pt x="45" y="108"/>
                </a:cubicBezTo>
                <a:cubicBezTo>
                  <a:pt x="45" y="108"/>
                  <a:pt x="45" y="108"/>
                  <a:pt x="45" y="108"/>
                </a:cubicBezTo>
                <a:close/>
                <a:moveTo>
                  <a:pt x="31" y="100"/>
                </a:moveTo>
                <a:cubicBezTo>
                  <a:pt x="30" y="99"/>
                  <a:pt x="30" y="99"/>
                  <a:pt x="29" y="99"/>
                </a:cubicBezTo>
                <a:cubicBezTo>
                  <a:pt x="30" y="99"/>
                  <a:pt x="30" y="99"/>
                  <a:pt x="30" y="99"/>
                </a:cubicBezTo>
                <a:cubicBezTo>
                  <a:pt x="30" y="99"/>
                  <a:pt x="30" y="99"/>
                  <a:pt x="31" y="100"/>
                </a:cubicBezTo>
                <a:close/>
                <a:moveTo>
                  <a:pt x="19" y="87"/>
                </a:moveTo>
                <a:cubicBezTo>
                  <a:pt x="19" y="86"/>
                  <a:pt x="19" y="86"/>
                  <a:pt x="19" y="86"/>
                </a:cubicBezTo>
                <a:cubicBezTo>
                  <a:pt x="19" y="86"/>
                  <a:pt x="19" y="86"/>
                  <a:pt x="19" y="86"/>
                </a:cubicBezTo>
                <a:cubicBezTo>
                  <a:pt x="19" y="86"/>
                  <a:pt x="19" y="87"/>
                  <a:pt x="19" y="87"/>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nvGrpSpPr>
          <p:cNvPr id="149" name="Group 37"/>
          <p:cNvGrpSpPr/>
          <p:nvPr/>
        </p:nvGrpSpPr>
        <p:grpSpPr>
          <a:xfrm>
            <a:off x="508000" y="1700953"/>
            <a:ext cx="268638" cy="245844"/>
            <a:chOff x="6726389" y="1486674"/>
            <a:chExt cx="411805" cy="376863"/>
          </a:xfrm>
          <a:solidFill>
            <a:srgbClr val="FF8607"/>
          </a:solidFill>
        </p:grpSpPr>
        <p:sp>
          <p:nvSpPr>
            <p:cNvPr id="150" name="Oval 52"/>
            <p:cNvSpPr>
              <a:spLocks noChangeArrowheads="1"/>
            </p:cNvSpPr>
            <p:nvPr/>
          </p:nvSpPr>
          <p:spPr bwMode="auto">
            <a:xfrm>
              <a:off x="6773808" y="1786168"/>
              <a:ext cx="44924" cy="42429"/>
            </a:xfrm>
            <a:prstGeom prst="ellipse">
              <a:avLst/>
            </a:pr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51" name="Oval 53"/>
            <p:cNvSpPr>
              <a:spLocks noChangeArrowheads="1"/>
            </p:cNvSpPr>
            <p:nvPr/>
          </p:nvSpPr>
          <p:spPr bwMode="auto">
            <a:xfrm>
              <a:off x="6748851" y="1836083"/>
              <a:ext cx="24958" cy="27454"/>
            </a:xfrm>
            <a:prstGeom prst="ellipse">
              <a:avLst/>
            </a:pr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52"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153" name="Freeform 55"/>
          <p:cNvSpPr>
            <a:spLocks noEditPoints="1"/>
          </p:cNvSpPr>
          <p:nvPr/>
        </p:nvSpPr>
        <p:spPr bwMode="auto">
          <a:xfrm>
            <a:off x="927885" y="1063487"/>
            <a:ext cx="176230" cy="18442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4" name="Freeform 61"/>
          <p:cNvSpPr>
            <a:spLocks/>
          </p:cNvSpPr>
          <p:nvPr/>
        </p:nvSpPr>
        <p:spPr bwMode="auto">
          <a:xfrm>
            <a:off x="2666207" y="2440586"/>
            <a:ext cx="319875" cy="332179"/>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55" name="Group 45"/>
          <p:cNvGrpSpPr/>
          <p:nvPr/>
        </p:nvGrpSpPr>
        <p:grpSpPr>
          <a:xfrm>
            <a:off x="480555" y="2886075"/>
            <a:ext cx="662193" cy="491418"/>
            <a:chOff x="5129089" y="3156352"/>
            <a:chExt cx="474198" cy="351905"/>
          </a:xfrm>
          <a:solidFill>
            <a:srgbClr val="FF8607"/>
          </a:solidFill>
        </p:grpSpPr>
        <p:sp>
          <p:nvSpPr>
            <p:cNvPr id="156"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7"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58" name="Group 48"/>
          <p:cNvGrpSpPr/>
          <p:nvPr/>
        </p:nvGrpSpPr>
        <p:grpSpPr>
          <a:xfrm>
            <a:off x="1672015" y="3765548"/>
            <a:ext cx="219040" cy="274642"/>
            <a:chOff x="5106627" y="2260366"/>
            <a:chExt cx="324452" cy="406813"/>
          </a:xfrm>
          <a:solidFill>
            <a:srgbClr val="FFFFFF"/>
          </a:solidFill>
        </p:grpSpPr>
        <p:sp>
          <p:nvSpPr>
            <p:cNvPr id="159"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0"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1"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63" name="Group 53"/>
          <p:cNvGrpSpPr/>
          <p:nvPr/>
        </p:nvGrpSpPr>
        <p:grpSpPr>
          <a:xfrm>
            <a:off x="1235479" y="440231"/>
            <a:ext cx="456391" cy="401799"/>
            <a:chOff x="6040049" y="4182118"/>
            <a:chExt cx="521619" cy="459224"/>
          </a:xfrm>
          <a:solidFill>
            <a:srgbClr val="FF8607"/>
          </a:solidFill>
        </p:grpSpPr>
        <p:sp>
          <p:nvSpPr>
            <p:cNvPr id="164"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65"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66"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67"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68"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69" name="Group 59"/>
          <p:cNvGrpSpPr/>
          <p:nvPr/>
        </p:nvGrpSpPr>
        <p:grpSpPr>
          <a:xfrm>
            <a:off x="173225" y="1059890"/>
            <a:ext cx="206683" cy="223907"/>
            <a:chOff x="6941027" y="4788593"/>
            <a:chExt cx="359392" cy="389342"/>
          </a:xfrm>
          <a:solidFill>
            <a:srgbClr val="FFFFFF"/>
          </a:solidFill>
        </p:grpSpPr>
        <p:sp>
          <p:nvSpPr>
            <p:cNvPr id="170"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1"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2"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73" name="Group 63"/>
          <p:cNvGrpSpPr/>
          <p:nvPr/>
        </p:nvGrpSpPr>
        <p:grpSpPr>
          <a:xfrm>
            <a:off x="1876637" y="2343476"/>
            <a:ext cx="233691" cy="263583"/>
            <a:chOff x="5513440" y="1766202"/>
            <a:chExt cx="429274" cy="484183"/>
          </a:xfrm>
          <a:solidFill>
            <a:srgbClr val="FF8607"/>
          </a:solidFill>
        </p:grpSpPr>
        <p:sp>
          <p:nvSpPr>
            <p:cNvPr id="174"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rgbClr val="4B87B9"/>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7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rgbClr val="4B87B9"/>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76"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solidFill>
              <a:srgbClr val="4B87B9"/>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7" name="Group 67"/>
          <p:cNvGrpSpPr/>
          <p:nvPr/>
        </p:nvGrpSpPr>
        <p:grpSpPr>
          <a:xfrm>
            <a:off x="2428450" y="2989278"/>
            <a:ext cx="235799" cy="306538"/>
            <a:chOff x="6421904" y="4798576"/>
            <a:chExt cx="299494" cy="389342"/>
          </a:xfrm>
          <a:solidFill>
            <a:srgbClr val="FFFFFF"/>
          </a:solidFill>
        </p:grpSpPr>
        <p:sp>
          <p:nvSpPr>
            <p:cNvPr id="17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80" name="Group 70"/>
          <p:cNvGrpSpPr/>
          <p:nvPr/>
        </p:nvGrpSpPr>
        <p:grpSpPr>
          <a:xfrm>
            <a:off x="853678" y="69284"/>
            <a:ext cx="289070" cy="235225"/>
            <a:chOff x="1550139" y="1314466"/>
            <a:chExt cx="509139" cy="414300"/>
          </a:xfrm>
          <a:solidFill>
            <a:srgbClr val="FFFFFF"/>
          </a:solidFill>
        </p:grpSpPr>
        <p:sp>
          <p:nvSpPr>
            <p:cNvPr id="18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2"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84" name="Group 74"/>
          <p:cNvGrpSpPr/>
          <p:nvPr/>
        </p:nvGrpSpPr>
        <p:grpSpPr>
          <a:xfrm>
            <a:off x="1182027" y="4101732"/>
            <a:ext cx="265270" cy="263745"/>
            <a:chOff x="2306360" y="1306978"/>
            <a:chExt cx="434268" cy="431771"/>
          </a:xfrm>
          <a:solidFill>
            <a:srgbClr val="FF8607"/>
          </a:solidFill>
        </p:grpSpPr>
        <p:sp>
          <p:nvSpPr>
            <p:cNvPr id="185"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86"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87"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88"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89" name="Group 79"/>
          <p:cNvGrpSpPr/>
          <p:nvPr/>
        </p:nvGrpSpPr>
        <p:grpSpPr>
          <a:xfrm>
            <a:off x="209647" y="254462"/>
            <a:ext cx="352938" cy="299731"/>
            <a:chOff x="2950272" y="1314466"/>
            <a:chExt cx="496661" cy="421788"/>
          </a:xfrm>
          <a:solidFill>
            <a:srgbClr val="FFFFFF"/>
          </a:solidFill>
        </p:grpSpPr>
        <p:sp>
          <p:nvSpPr>
            <p:cNvPr id="190"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1"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2"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3"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4"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5"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96" name="Freeform 45"/>
          <p:cNvSpPr>
            <a:spLocks noEditPoints="1"/>
          </p:cNvSpPr>
          <p:nvPr/>
        </p:nvSpPr>
        <p:spPr bwMode="auto">
          <a:xfrm>
            <a:off x="416868" y="4440053"/>
            <a:ext cx="248938" cy="321045"/>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rgbClr val="FF860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97" name="Group 87"/>
          <p:cNvGrpSpPr/>
          <p:nvPr/>
        </p:nvGrpSpPr>
        <p:grpSpPr>
          <a:xfrm>
            <a:off x="1806035" y="3159919"/>
            <a:ext cx="304293" cy="299464"/>
            <a:chOff x="1587575" y="2265358"/>
            <a:chExt cx="314468" cy="309477"/>
          </a:xfrm>
          <a:solidFill>
            <a:srgbClr val="FF8607"/>
          </a:solidFill>
        </p:grpSpPr>
        <p:sp>
          <p:nvSpPr>
            <p:cNvPr id="19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00" name="Group 90"/>
          <p:cNvGrpSpPr/>
          <p:nvPr/>
        </p:nvGrpSpPr>
        <p:grpSpPr>
          <a:xfrm>
            <a:off x="2233948" y="1585560"/>
            <a:ext cx="267908" cy="304863"/>
            <a:chOff x="2927811" y="2108124"/>
            <a:chExt cx="361887" cy="411804"/>
          </a:xfrm>
          <a:solidFill>
            <a:srgbClr val="FFFFFF"/>
          </a:solidFill>
        </p:grpSpPr>
        <p:sp>
          <p:nvSpPr>
            <p:cNvPr id="20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3"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4"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05" name="Group 95"/>
          <p:cNvGrpSpPr/>
          <p:nvPr/>
        </p:nvGrpSpPr>
        <p:grpSpPr>
          <a:xfrm>
            <a:off x="1416130" y="1400464"/>
            <a:ext cx="368822" cy="272425"/>
            <a:chOff x="2563427" y="3717902"/>
            <a:chExt cx="439257" cy="324452"/>
          </a:xfrm>
          <a:solidFill>
            <a:srgbClr val="FF8607"/>
          </a:solidFill>
        </p:grpSpPr>
        <p:sp>
          <p:nvSpPr>
            <p:cNvPr id="206"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7"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8"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09" name="Group 103"/>
          <p:cNvGrpSpPr/>
          <p:nvPr/>
        </p:nvGrpSpPr>
        <p:grpSpPr>
          <a:xfrm>
            <a:off x="635845" y="761677"/>
            <a:ext cx="184048" cy="181127"/>
            <a:chOff x="1587575" y="2265358"/>
            <a:chExt cx="314468" cy="309477"/>
          </a:xfrm>
          <a:solidFill>
            <a:srgbClr val="FF8607"/>
          </a:solidFill>
        </p:grpSpPr>
        <p:sp>
          <p:nvSpPr>
            <p:cNvPr id="21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rgbClr val="6ED8D5"/>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11" name="Oval 60"/>
            <p:cNvSpPr>
              <a:spLocks noChangeArrowheads="1"/>
            </p:cNvSpPr>
            <p:nvPr/>
          </p:nvSpPr>
          <p:spPr bwMode="auto">
            <a:xfrm>
              <a:off x="1712364" y="2387652"/>
              <a:ext cx="64890" cy="62395"/>
            </a:xfrm>
            <a:prstGeom prst="ellipse">
              <a:avLst/>
            </a:prstGeom>
            <a:solidFill>
              <a:srgbClr val="6ED8D5"/>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212" name="Rounded Rectangle 106"/>
          <p:cNvSpPr/>
          <p:nvPr/>
        </p:nvSpPr>
        <p:spPr>
          <a:xfrm>
            <a:off x="3276600" y="1962150"/>
            <a:ext cx="5562600" cy="1466671"/>
          </a:xfrm>
          <a:prstGeom prst="roundRect">
            <a:avLst>
              <a:gd name="adj" fmla="val 5186"/>
            </a:avLst>
          </a:prstGeom>
          <a:noFill/>
          <a:ln w="9525" cap="flat" cmpd="sng" algn="ctr">
            <a:solidFill>
              <a:schemeClr val="accent3">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213" name="Text Box 10"/>
          <p:cNvSpPr txBox="1">
            <a:spLocks noChangeArrowheads="1"/>
          </p:cNvSpPr>
          <p:nvPr/>
        </p:nvSpPr>
        <p:spPr bwMode="auto">
          <a:xfrm>
            <a:off x="3429000" y="2104354"/>
            <a:ext cx="5181600" cy="1403461"/>
          </a:xfrm>
          <a:prstGeom prst="rect">
            <a:avLst/>
          </a:prstGeom>
          <a:noFill/>
          <a:ln w="9525">
            <a:noFill/>
            <a:miter lim="800000"/>
            <a:headEnd/>
            <a:tailEnd/>
          </a:ln>
        </p:spPr>
        <p:txBody>
          <a:bodyPr wrap="square" lIns="45720" tIns="22860" rIns="45720" bIns="2286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在此录入上述图片的综合分析说明。</a:t>
            </a:r>
            <a:endParaRPr kumimoji="0" lang="zh-CN" altLang="en-US" sz="1050" b="0" i="0" u="none" strike="noStrike" kern="0" cap="none" spc="0" normalizeH="0" baseline="0" noProof="0" dirty="0">
              <a:ln>
                <a:noFill/>
              </a:ln>
              <a:solidFill>
                <a:schemeClr val="accent3">
                  <a:lumMod val="75000"/>
                </a:schemeClr>
              </a:solidFill>
              <a:effectLst/>
              <a:uLnTx/>
              <a:uFillTx/>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a:t>
            </a:r>
            <a:endParaRPr kumimoji="0" lang="zh-CN" altLang="en-US" sz="1050" b="0" i="0" u="none" strike="noStrike" kern="0" cap="none" spc="0" normalizeH="0" baseline="0" noProof="0" dirty="0">
              <a:ln>
                <a:noFill/>
              </a:ln>
              <a:solidFill>
                <a:schemeClr val="accent3">
                  <a:lumMod val="75000"/>
                </a:schemeClr>
              </a:solidFill>
              <a:effectLst/>
              <a:uLnTx/>
              <a:uFillTx/>
            </a:endParaRPr>
          </a:p>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chemeClr val="accent3">
                  <a:lumMod val="75000"/>
                </a:schemeClr>
              </a:solidFill>
              <a:effectLst/>
              <a:uLnTx/>
              <a:uFillTx/>
            </a:endParaRPr>
          </a:p>
        </p:txBody>
      </p:sp>
      <p:sp>
        <p:nvSpPr>
          <p:cNvPr id="214" name="Text Box 10"/>
          <p:cNvSpPr txBox="1">
            <a:spLocks noChangeArrowheads="1"/>
          </p:cNvSpPr>
          <p:nvPr/>
        </p:nvSpPr>
        <p:spPr bwMode="auto">
          <a:xfrm>
            <a:off x="3429794" y="3838000"/>
            <a:ext cx="5334000" cy="692497"/>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3">
                    <a:lumMod val="75000"/>
                  </a:schemeClr>
                </a:solidFill>
                <a:effectLst/>
                <a:uLnTx/>
                <a:uFillTx/>
                <a:latin typeface="Open Sans" pitchFamily="34" charset="0"/>
                <a:ea typeface="Open Sans" pitchFamily="34" charset="0"/>
                <a:cs typeface="Open Sans" pitchFamily="34" charset="0"/>
              </a:rPr>
              <a:t>文字标题内容</a:t>
            </a:r>
            <a:endParaRPr kumimoji="0" lang="en-US" altLang="zh-CN" sz="1200" b="0" i="0" u="none" strike="noStrike" kern="0" cap="none" spc="0" normalizeH="0" baseline="0" noProof="0" dirty="0">
              <a:ln>
                <a:noFill/>
              </a:ln>
              <a:solidFill>
                <a:schemeClr val="accent3">
                  <a:lumMod val="75000"/>
                </a:schemeClr>
              </a:solidFill>
              <a:effectLst/>
              <a:uLnTx/>
              <a:uFillTx/>
              <a:latin typeface="Open Sans" pitchFamily="34" charset="0"/>
              <a:ea typeface="Open Sans" pitchFamily="34" charset="0"/>
              <a:cs typeface="Open Sans" pitchFamily="34" charset="0"/>
            </a:endParaRPr>
          </a:p>
          <a:p>
            <a:pPr marL="0" marR="0" lvl="0" indent="0" defTabSz="1088232"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a:t>
            </a:r>
            <a:endParaRPr kumimoji="0" lang="en-US" sz="800" b="0" i="0" u="none" strike="noStrike" kern="0" cap="none" spc="0" normalizeH="0" baseline="0" noProof="0" dirty="0">
              <a:ln>
                <a:noFill/>
              </a:ln>
              <a:solidFill>
                <a:schemeClr val="accent3">
                  <a:lumMod val="75000"/>
                </a:schemeClr>
              </a:solidFill>
              <a:effectLst/>
              <a:uLnTx/>
              <a:uFillTx/>
              <a:latin typeface="Open Sans" pitchFamily="34" charset="0"/>
              <a:ea typeface="Open Sans" pitchFamily="34" charset="0"/>
              <a:cs typeface="Open Sans" pitchFamily="34" charset="0"/>
            </a:endParaRPr>
          </a:p>
        </p:txBody>
      </p:sp>
    </p:spTree>
    <p:extLst>
      <p:ext uri="{BB962C8B-B14F-4D97-AF65-F5344CB8AC3E}">
        <p14:creationId xmlns:p14="http://schemas.microsoft.com/office/powerpoint/2010/main" val="266786503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100" fill="hold"/>
                                        <p:tgtEl>
                                          <p:spTgt spid="119"/>
                                        </p:tgtEl>
                                        <p:attrNameLst>
                                          <p:attrName>ppt_x</p:attrName>
                                        </p:attrNameLst>
                                      </p:cBhvr>
                                      <p:tavLst>
                                        <p:tav tm="0">
                                          <p:val>
                                            <p:strVal val="1+#ppt_w/2"/>
                                          </p:val>
                                        </p:tav>
                                        <p:tav tm="100000">
                                          <p:val>
                                            <p:strVal val="#ppt_x"/>
                                          </p:val>
                                        </p:tav>
                                      </p:tavLst>
                                    </p:anim>
                                    <p:anim calcmode="lin" valueType="num">
                                      <p:cBhvr additive="base">
                                        <p:cTn id="8" dur="100" fill="hold"/>
                                        <p:tgtEl>
                                          <p:spTgt spid="119"/>
                                        </p:tgtEl>
                                        <p:attrNameLst>
                                          <p:attrName>ppt_y</p:attrName>
                                        </p:attrNameLst>
                                      </p:cBhvr>
                                      <p:tavLst>
                                        <p:tav tm="0">
                                          <p:val>
                                            <p:strVal val="0-#ppt_h/2"/>
                                          </p:val>
                                        </p:tav>
                                        <p:tav tm="100000">
                                          <p:val>
                                            <p:strVal val="#ppt_y"/>
                                          </p:val>
                                        </p:tav>
                                      </p:tavLst>
                                    </p:anim>
                                  </p:childTnLst>
                                </p:cTn>
                              </p:par>
                            </p:childTnLst>
                          </p:cTn>
                        </p:par>
                        <p:par>
                          <p:cTn id="9" fill="hold">
                            <p:stCondLst>
                              <p:cond delay="100"/>
                            </p:stCondLst>
                            <p:childTnLst>
                              <p:par>
                                <p:cTn id="10" presetID="2" presetClass="entr" presetSubtype="2" fill="hold" grpId="0" nodeType="afterEffect">
                                  <p:stCondLst>
                                    <p:cond delay="0"/>
                                  </p:stCondLst>
                                  <p:childTnLst>
                                    <p:set>
                                      <p:cBhvr>
                                        <p:cTn id="11" dur="1" fill="hold">
                                          <p:stCondLst>
                                            <p:cond delay="0"/>
                                          </p:stCondLst>
                                        </p:cTn>
                                        <p:tgtEl>
                                          <p:spTgt spid="120"/>
                                        </p:tgtEl>
                                        <p:attrNameLst>
                                          <p:attrName>style.visibility</p:attrName>
                                        </p:attrNameLst>
                                      </p:cBhvr>
                                      <p:to>
                                        <p:strVal val="visible"/>
                                      </p:to>
                                    </p:set>
                                    <p:anim calcmode="lin" valueType="num">
                                      <p:cBhvr additive="base">
                                        <p:cTn id="12" dur="100" fill="hold"/>
                                        <p:tgtEl>
                                          <p:spTgt spid="120"/>
                                        </p:tgtEl>
                                        <p:attrNameLst>
                                          <p:attrName>ppt_x</p:attrName>
                                        </p:attrNameLst>
                                      </p:cBhvr>
                                      <p:tavLst>
                                        <p:tav tm="0">
                                          <p:val>
                                            <p:strVal val="1+#ppt_w/2"/>
                                          </p:val>
                                        </p:tav>
                                        <p:tav tm="100000">
                                          <p:val>
                                            <p:strVal val="#ppt_x"/>
                                          </p:val>
                                        </p:tav>
                                      </p:tavLst>
                                    </p:anim>
                                    <p:anim calcmode="lin" valueType="num">
                                      <p:cBhvr additive="base">
                                        <p:cTn id="13" dur="100" fill="hold"/>
                                        <p:tgtEl>
                                          <p:spTgt spid="120"/>
                                        </p:tgtEl>
                                        <p:attrNameLst>
                                          <p:attrName>ppt_y</p:attrName>
                                        </p:attrNameLst>
                                      </p:cBhvr>
                                      <p:tavLst>
                                        <p:tav tm="0">
                                          <p:val>
                                            <p:strVal val="#ppt_y"/>
                                          </p:val>
                                        </p:tav>
                                        <p:tav tm="100000">
                                          <p:val>
                                            <p:strVal val="#ppt_y"/>
                                          </p:val>
                                        </p:tav>
                                      </p:tavLst>
                                    </p:anim>
                                  </p:childTnLst>
                                </p:cTn>
                              </p:par>
                            </p:childTnLst>
                          </p:cTn>
                        </p:par>
                        <p:par>
                          <p:cTn id="14" fill="hold">
                            <p:stCondLst>
                              <p:cond delay="200"/>
                            </p:stCondLst>
                            <p:childTnLst>
                              <p:par>
                                <p:cTn id="15" presetID="2" presetClass="entr" presetSubtype="2" fill="hold" grpId="0" nodeType="afterEffect">
                                  <p:stCondLst>
                                    <p:cond delay="0"/>
                                  </p:stCondLst>
                                  <p:childTnLst>
                                    <p:set>
                                      <p:cBhvr>
                                        <p:cTn id="16" dur="1" fill="hold">
                                          <p:stCondLst>
                                            <p:cond delay="0"/>
                                          </p:stCondLst>
                                        </p:cTn>
                                        <p:tgtEl>
                                          <p:spTgt spid="121"/>
                                        </p:tgtEl>
                                        <p:attrNameLst>
                                          <p:attrName>style.visibility</p:attrName>
                                        </p:attrNameLst>
                                      </p:cBhvr>
                                      <p:to>
                                        <p:strVal val="visible"/>
                                      </p:to>
                                    </p:set>
                                    <p:anim calcmode="lin" valueType="num">
                                      <p:cBhvr additive="base">
                                        <p:cTn id="17" dur="100" fill="hold"/>
                                        <p:tgtEl>
                                          <p:spTgt spid="121"/>
                                        </p:tgtEl>
                                        <p:attrNameLst>
                                          <p:attrName>ppt_x</p:attrName>
                                        </p:attrNameLst>
                                      </p:cBhvr>
                                      <p:tavLst>
                                        <p:tav tm="0">
                                          <p:val>
                                            <p:strVal val="1+#ppt_w/2"/>
                                          </p:val>
                                        </p:tav>
                                        <p:tav tm="100000">
                                          <p:val>
                                            <p:strVal val="#ppt_x"/>
                                          </p:val>
                                        </p:tav>
                                      </p:tavLst>
                                    </p:anim>
                                    <p:anim calcmode="lin" valueType="num">
                                      <p:cBhvr additive="base">
                                        <p:cTn id="18" dur="100" fill="hold"/>
                                        <p:tgtEl>
                                          <p:spTgt spid="121"/>
                                        </p:tgtEl>
                                        <p:attrNameLst>
                                          <p:attrName>ppt_y</p:attrName>
                                        </p:attrNameLst>
                                      </p:cBhvr>
                                      <p:tavLst>
                                        <p:tav tm="0">
                                          <p:val>
                                            <p:strVal val="#ppt_y"/>
                                          </p:val>
                                        </p:tav>
                                        <p:tav tm="100000">
                                          <p:val>
                                            <p:strVal val="#ppt_y"/>
                                          </p:val>
                                        </p:tav>
                                      </p:tavLst>
                                    </p:anim>
                                  </p:childTnLst>
                                </p:cTn>
                              </p:par>
                            </p:childTnLst>
                          </p:cTn>
                        </p:par>
                        <p:par>
                          <p:cTn id="19" fill="hold">
                            <p:stCondLst>
                              <p:cond delay="300"/>
                            </p:stCondLst>
                            <p:childTnLst>
                              <p:par>
                                <p:cTn id="20" presetID="2" presetClass="entr" presetSubtype="9" fill="hold" grpId="0" nodeType="afterEffect">
                                  <p:stCondLst>
                                    <p:cond delay="0"/>
                                  </p:stCondLst>
                                  <p:childTnLst>
                                    <p:set>
                                      <p:cBhvr>
                                        <p:cTn id="21" dur="1" fill="hold">
                                          <p:stCondLst>
                                            <p:cond delay="0"/>
                                          </p:stCondLst>
                                        </p:cTn>
                                        <p:tgtEl>
                                          <p:spTgt spid="122"/>
                                        </p:tgtEl>
                                        <p:attrNameLst>
                                          <p:attrName>style.visibility</p:attrName>
                                        </p:attrNameLst>
                                      </p:cBhvr>
                                      <p:to>
                                        <p:strVal val="visible"/>
                                      </p:to>
                                    </p:set>
                                    <p:anim calcmode="lin" valueType="num">
                                      <p:cBhvr additive="base">
                                        <p:cTn id="22" dur="100" fill="hold"/>
                                        <p:tgtEl>
                                          <p:spTgt spid="122"/>
                                        </p:tgtEl>
                                        <p:attrNameLst>
                                          <p:attrName>ppt_x</p:attrName>
                                        </p:attrNameLst>
                                      </p:cBhvr>
                                      <p:tavLst>
                                        <p:tav tm="0">
                                          <p:val>
                                            <p:strVal val="0-#ppt_w/2"/>
                                          </p:val>
                                        </p:tav>
                                        <p:tav tm="100000">
                                          <p:val>
                                            <p:strVal val="#ppt_x"/>
                                          </p:val>
                                        </p:tav>
                                      </p:tavLst>
                                    </p:anim>
                                    <p:anim calcmode="lin" valueType="num">
                                      <p:cBhvr additive="base">
                                        <p:cTn id="23" dur="100" fill="hold"/>
                                        <p:tgtEl>
                                          <p:spTgt spid="122"/>
                                        </p:tgtEl>
                                        <p:attrNameLst>
                                          <p:attrName>ppt_y</p:attrName>
                                        </p:attrNameLst>
                                      </p:cBhvr>
                                      <p:tavLst>
                                        <p:tav tm="0">
                                          <p:val>
                                            <p:strVal val="0-#ppt_h/2"/>
                                          </p:val>
                                        </p:tav>
                                        <p:tav tm="100000">
                                          <p:val>
                                            <p:strVal val="#ppt_y"/>
                                          </p:val>
                                        </p:tav>
                                      </p:tavLst>
                                    </p:anim>
                                  </p:childTnLst>
                                </p:cTn>
                              </p:par>
                            </p:childTnLst>
                          </p:cTn>
                        </p:par>
                        <p:par>
                          <p:cTn id="24" fill="hold">
                            <p:stCondLst>
                              <p:cond delay="400"/>
                            </p:stCondLst>
                            <p:childTnLst>
                              <p:par>
                                <p:cTn id="25" presetID="2" presetClass="entr" presetSubtype="8" fill="hold" grpId="0" nodeType="afterEffect">
                                  <p:stCondLst>
                                    <p:cond delay="0"/>
                                  </p:stCondLst>
                                  <p:childTnLst>
                                    <p:set>
                                      <p:cBhvr>
                                        <p:cTn id="26" dur="1" fill="hold">
                                          <p:stCondLst>
                                            <p:cond delay="0"/>
                                          </p:stCondLst>
                                        </p:cTn>
                                        <p:tgtEl>
                                          <p:spTgt spid="123"/>
                                        </p:tgtEl>
                                        <p:attrNameLst>
                                          <p:attrName>style.visibility</p:attrName>
                                        </p:attrNameLst>
                                      </p:cBhvr>
                                      <p:to>
                                        <p:strVal val="visible"/>
                                      </p:to>
                                    </p:set>
                                    <p:anim calcmode="lin" valueType="num">
                                      <p:cBhvr additive="base">
                                        <p:cTn id="27" dur="100" fill="hold"/>
                                        <p:tgtEl>
                                          <p:spTgt spid="123"/>
                                        </p:tgtEl>
                                        <p:attrNameLst>
                                          <p:attrName>ppt_x</p:attrName>
                                        </p:attrNameLst>
                                      </p:cBhvr>
                                      <p:tavLst>
                                        <p:tav tm="0">
                                          <p:val>
                                            <p:strVal val="0-#ppt_w/2"/>
                                          </p:val>
                                        </p:tav>
                                        <p:tav tm="100000">
                                          <p:val>
                                            <p:strVal val="#ppt_x"/>
                                          </p:val>
                                        </p:tav>
                                      </p:tavLst>
                                    </p:anim>
                                    <p:anim calcmode="lin" valueType="num">
                                      <p:cBhvr additive="base">
                                        <p:cTn id="28" dur="100" fill="hold"/>
                                        <p:tgtEl>
                                          <p:spTgt spid="123"/>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124"/>
                                        </p:tgtEl>
                                        <p:attrNameLst>
                                          <p:attrName>style.visibility</p:attrName>
                                        </p:attrNameLst>
                                      </p:cBhvr>
                                      <p:to>
                                        <p:strVal val="visible"/>
                                      </p:to>
                                    </p:set>
                                    <p:anim calcmode="lin" valueType="num">
                                      <p:cBhvr additive="base">
                                        <p:cTn id="32" dur="100" fill="hold"/>
                                        <p:tgtEl>
                                          <p:spTgt spid="124"/>
                                        </p:tgtEl>
                                        <p:attrNameLst>
                                          <p:attrName>ppt_x</p:attrName>
                                        </p:attrNameLst>
                                      </p:cBhvr>
                                      <p:tavLst>
                                        <p:tav tm="0">
                                          <p:val>
                                            <p:strVal val="#ppt_x"/>
                                          </p:val>
                                        </p:tav>
                                        <p:tav tm="100000">
                                          <p:val>
                                            <p:strVal val="#ppt_x"/>
                                          </p:val>
                                        </p:tav>
                                      </p:tavLst>
                                    </p:anim>
                                    <p:anim calcmode="lin" valueType="num">
                                      <p:cBhvr additive="base">
                                        <p:cTn id="33" dur="100" fill="hold"/>
                                        <p:tgtEl>
                                          <p:spTgt spid="124"/>
                                        </p:tgtEl>
                                        <p:attrNameLst>
                                          <p:attrName>ppt_y</p:attrName>
                                        </p:attrNameLst>
                                      </p:cBhvr>
                                      <p:tavLst>
                                        <p:tav tm="0">
                                          <p:val>
                                            <p:strVal val="1+#ppt_h/2"/>
                                          </p:val>
                                        </p:tav>
                                        <p:tav tm="100000">
                                          <p:val>
                                            <p:strVal val="#ppt_y"/>
                                          </p:val>
                                        </p:tav>
                                      </p:tavLst>
                                    </p:anim>
                                  </p:childTnLst>
                                </p:cTn>
                              </p:par>
                            </p:childTnLst>
                          </p:cTn>
                        </p:par>
                        <p:par>
                          <p:cTn id="34" fill="hold">
                            <p:stCondLst>
                              <p:cond delay="600"/>
                            </p:stCondLst>
                            <p:childTnLst>
                              <p:par>
                                <p:cTn id="35" presetID="2" presetClass="entr" presetSubtype="4" fill="hold" grpId="0" nodeType="after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additive="base">
                                        <p:cTn id="37" dur="100" fill="hold"/>
                                        <p:tgtEl>
                                          <p:spTgt spid="125"/>
                                        </p:tgtEl>
                                        <p:attrNameLst>
                                          <p:attrName>ppt_x</p:attrName>
                                        </p:attrNameLst>
                                      </p:cBhvr>
                                      <p:tavLst>
                                        <p:tav tm="0">
                                          <p:val>
                                            <p:strVal val="#ppt_x"/>
                                          </p:val>
                                        </p:tav>
                                        <p:tav tm="100000">
                                          <p:val>
                                            <p:strVal val="#ppt_x"/>
                                          </p:val>
                                        </p:tav>
                                      </p:tavLst>
                                    </p:anim>
                                    <p:anim calcmode="lin" valueType="num">
                                      <p:cBhvr additive="base">
                                        <p:cTn id="38" dur="100" fill="hold"/>
                                        <p:tgtEl>
                                          <p:spTgt spid="125"/>
                                        </p:tgtEl>
                                        <p:attrNameLst>
                                          <p:attrName>ppt_y</p:attrName>
                                        </p:attrNameLst>
                                      </p:cBhvr>
                                      <p:tavLst>
                                        <p:tav tm="0">
                                          <p:val>
                                            <p:strVal val="1+#ppt_h/2"/>
                                          </p:val>
                                        </p:tav>
                                        <p:tav tm="100000">
                                          <p:val>
                                            <p:strVal val="#ppt_y"/>
                                          </p:val>
                                        </p:tav>
                                      </p:tavLst>
                                    </p:anim>
                                  </p:childTnLst>
                                </p:cTn>
                              </p:par>
                            </p:childTnLst>
                          </p:cTn>
                        </p:par>
                        <p:par>
                          <p:cTn id="39" fill="hold">
                            <p:stCondLst>
                              <p:cond delay="700"/>
                            </p:stCondLst>
                            <p:childTnLst>
                              <p:par>
                                <p:cTn id="40" presetID="2" presetClass="entr" presetSubtype="4" fill="hold" grpId="0" nodeType="afterEffect">
                                  <p:stCondLst>
                                    <p:cond delay="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100" fill="hold"/>
                                        <p:tgtEl>
                                          <p:spTgt spid="126"/>
                                        </p:tgtEl>
                                        <p:attrNameLst>
                                          <p:attrName>ppt_x</p:attrName>
                                        </p:attrNameLst>
                                      </p:cBhvr>
                                      <p:tavLst>
                                        <p:tav tm="0">
                                          <p:val>
                                            <p:strVal val="#ppt_x"/>
                                          </p:val>
                                        </p:tav>
                                        <p:tav tm="100000">
                                          <p:val>
                                            <p:strVal val="#ppt_x"/>
                                          </p:val>
                                        </p:tav>
                                      </p:tavLst>
                                    </p:anim>
                                    <p:anim calcmode="lin" valueType="num">
                                      <p:cBhvr additive="base">
                                        <p:cTn id="43" dur="100" fill="hold"/>
                                        <p:tgtEl>
                                          <p:spTgt spid="126"/>
                                        </p:tgtEl>
                                        <p:attrNameLst>
                                          <p:attrName>ppt_y</p:attrName>
                                        </p:attrNameLst>
                                      </p:cBhvr>
                                      <p:tavLst>
                                        <p:tav tm="0">
                                          <p:val>
                                            <p:strVal val="1+#ppt_h/2"/>
                                          </p:val>
                                        </p:tav>
                                        <p:tav tm="100000">
                                          <p:val>
                                            <p:strVal val="#ppt_y"/>
                                          </p:val>
                                        </p:tav>
                                      </p:tavLst>
                                    </p:anim>
                                  </p:childTnLst>
                                </p:cTn>
                              </p:par>
                            </p:childTnLst>
                          </p:cTn>
                        </p:par>
                        <p:par>
                          <p:cTn id="44" fill="hold">
                            <p:stCondLst>
                              <p:cond delay="800"/>
                            </p:stCondLst>
                            <p:childTnLst>
                              <p:par>
                                <p:cTn id="45" presetID="2" presetClass="entr" presetSubtype="9" fill="hold" grpId="0" nodeType="afterEffect">
                                  <p:stCondLst>
                                    <p:cond delay="0"/>
                                  </p:stCondLst>
                                  <p:childTnLst>
                                    <p:set>
                                      <p:cBhvr>
                                        <p:cTn id="46" dur="1" fill="hold">
                                          <p:stCondLst>
                                            <p:cond delay="0"/>
                                          </p:stCondLst>
                                        </p:cTn>
                                        <p:tgtEl>
                                          <p:spTgt spid="127"/>
                                        </p:tgtEl>
                                        <p:attrNameLst>
                                          <p:attrName>style.visibility</p:attrName>
                                        </p:attrNameLst>
                                      </p:cBhvr>
                                      <p:to>
                                        <p:strVal val="visible"/>
                                      </p:to>
                                    </p:set>
                                    <p:anim calcmode="lin" valueType="num">
                                      <p:cBhvr additive="base">
                                        <p:cTn id="47" dur="100" fill="hold"/>
                                        <p:tgtEl>
                                          <p:spTgt spid="127"/>
                                        </p:tgtEl>
                                        <p:attrNameLst>
                                          <p:attrName>ppt_x</p:attrName>
                                        </p:attrNameLst>
                                      </p:cBhvr>
                                      <p:tavLst>
                                        <p:tav tm="0">
                                          <p:val>
                                            <p:strVal val="0-#ppt_w/2"/>
                                          </p:val>
                                        </p:tav>
                                        <p:tav tm="100000">
                                          <p:val>
                                            <p:strVal val="#ppt_x"/>
                                          </p:val>
                                        </p:tav>
                                      </p:tavLst>
                                    </p:anim>
                                    <p:anim calcmode="lin" valueType="num">
                                      <p:cBhvr additive="base">
                                        <p:cTn id="48" dur="100" fill="hold"/>
                                        <p:tgtEl>
                                          <p:spTgt spid="127"/>
                                        </p:tgtEl>
                                        <p:attrNameLst>
                                          <p:attrName>ppt_y</p:attrName>
                                        </p:attrNameLst>
                                      </p:cBhvr>
                                      <p:tavLst>
                                        <p:tav tm="0">
                                          <p:val>
                                            <p:strVal val="0-#ppt_h/2"/>
                                          </p:val>
                                        </p:tav>
                                        <p:tav tm="100000">
                                          <p:val>
                                            <p:strVal val="#ppt_y"/>
                                          </p:val>
                                        </p:tav>
                                      </p:tavLst>
                                    </p:anim>
                                  </p:childTnLst>
                                </p:cTn>
                              </p:par>
                            </p:childTnLst>
                          </p:cTn>
                        </p:par>
                        <p:par>
                          <p:cTn id="49" fill="hold">
                            <p:stCondLst>
                              <p:cond delay="900"/>
                            </p:stCondLst>
                            <p:childTnLst>
                              <p:par>
                                <p:cTn id="50" presetID="2" presetClass="entr" presetSubtype="2" fill="hold" grpId="0" nodeType="afterEffect">
                                  <p:stCondLst>
                                    <p:cond delay="0"/>
                                  </p:stCondLst>
                                  <p:childTnLst>
                                    <p:set>
                                      <p:cBhvr>
                                        <p:cTn id="51" dur="1" fill="hold">
                                          <p:stCondLst>
                                            <p:cond delay="0"/>
                                          </p:stCondLst>
                                        </p:cTn>
                                        <p:tgtEl>
                                          <p:spTgt spid="128"/>
                                        </p:tgtEl>
                                        <p:attrNameLst>
                                          <p:attrName>style.visibility</p:attrName>
                                        </p:attrNameLst>
                                      </p:cBhvr>
                                      <p:to>
                                        <p:strVal val="visible"/>
                                      </p:to>
                                    </p:set>
                                    <p:anim calcmode="lin" valueType="num">
                                      <p:cBhvr additive="base">
                                        <p:cTn id="52" dur="100" fill="hold"/>
                                        <p:tgtEl>
                                          <p:spTgt spid="128"/>
                                        </p:tgtEl>
                                        <p:attrNameLst>
                                          <p:attrName>ppt_x</p:attrName>
                                        </p:attrNameLst>
                                      </p:cBhvr>
                                      <p:tavLst>
                                        <p:tav tm="0">
                                          <p:val>
                                            <p:strVal val="1+#ppt_w/2"/>
                                          </p:val>
                                        </p:tav>
                                        <p:tav tm="100000">
                                          <p:val>
                                            <p:strVal val="#ppt_x"/>
                                          </p:val>
                                        </p:tav>
                                      </p:tavLst>
                                    </p:anim>
                                    <p:anim calcmode="lin" valueType="num">
                                      <p:cBhvr additive="base">
                                        <p:cTn id="53" dur="100" fill="hold"/>
                                        <p:tgtEl>
                                          <p:spTgt spid="128"/>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4" fill="hold" grpId="0" nodeType="afterEffect">
                                  <p:stCondLst>
                                    <p:cond delay="0"/>
                                  </p:stCondLst>
                                  <p:childTnLst>
                                    <p:set>
                                      <p:cBhvr>
                                        <p:cTn id="56" dur="1" fill="hold">
                                          <p:stCondLst>
                                            <p:cond delay="0"/>
                                          </p:stCondLst>
                                        </p:cTn>
                                        <p:tgtEl>
                                          <p:spTgt spid="129"/>
                                        </p:tgtEl>
                                        <p:attrNameLst>
                                          <p:attrName>style.visibility</p:attrName>
                                        </p:attrNameLst>
                                      </p:cBhvr>
                                      <p:to>
                                        <p:strVal val="visible"/>
                                      </p:to>
                                    </p:set>
                                    <p:anim calcmode="lin" valueType="num">
                                      <p:cBhvr additive="base">
                                        <p:cTn id="57" dur="100" fill="hold"/>
                                        <p:tgtEl>
                                          <p:spTgt spid="129"/>
                                        </p:tgtEl>
                                        <p:attrNameLst>
                                          <p:attrName>ppt_x</p:attrName>
                                        </p:attrNameLst>
                                      </p:cBhvr>
                                      <p:tavLst>
                                        <p:tav tm="0">
                                          <p:val>
                                            <p:strVal val="#ppt_x"/>
                                          </p:val>
                                        </p:tav>
                                        <p:tav tm="100000">
                                          <p:val>
                                            <p:strVal val="#ppt_x"/>
                                          </p:val>
                                        </p:tav>
                                      </p:tavLst>
                                    </p:anim>
                                    <p:anim calcmode="lin" valueType="num">
                                      <p:cBhvr additive="base">
                                        <p:cTn id="58" dur="100" fill="hold"/>
                                        <p:tgtEl>
                                          <p:spTgt spid="129"/>
                                        </p:tgtEl>
                                        <p:attrNameLst>
                                          <p:attrName>ppt_y</p:attrName>
                                        </p:attrNameLst>
                                      </p:cBhvr>
                                      <p:tavLst>
                                        <p:tav tm="0">
                                          <p:val>
                                            <p:strVal val="1+#ppt_h/2"/>
                                          </p:val>
                                        </p:tav>
                                        <p:tav tm="100000">
                                          <p:val>
                                            <p:strVal val="#ppt_y"/>
                                          </p:val>
                                        </p:tav>
                                      </p:tavLst>
                                    </p:anim>
                                  </p:childTnLst>
                                </p:cTn>
                              </p:par>
                            </p:childTnLst>
                          </p:cTn>
                        </p:par>
                        <p:par>
                          <p:cTn id="59" fill="hold">
                            <p:stCondLst>
                              <p:cond delay="1100"/>
                            </p:stCondLst>
                            <p:childTnLst>
                              <p:par>
                                <p:cTn id="60" presetID="2" presetClass="entr" presetSubtype="4" fill="hold" grpId="0" nodeType="afterEffect">
                                  <p:stCondLst>
                                    <p:cond delay="0"/>
                                  </p:stCondLst>
                                  <p:childTnLst>
                                    <p:set>
                                      <p:cBhvr>
                                        <p:cTn id="61" dur="1" fill="hold">
                                          <p:stCondLst>
                                            <p:cond delay="0"/>
                                          </p:stCondLst>
                                        </p:cTn>
                                        <p:tgtEl>
                                          <p:spTgt spid="130"/>
                                        </p:tgtEl>
                                        <p:attrNameLst>
                                          <p:attrName>style.visibility</p:attrName>
                                        </p:attrNameLst>
                                      </p:cBhvr>
                                      <p:to>
                                        <p:strVal val="visible"/>
                                      </p:to>
                                    </p:set>
                                    <p:anim calcmode="lin" valueType="num">
                                      <p:cBhvr additive="base">
                                        <p:cTn id="62" dur="100" fill="hold"/>
                                        <p:tgtEl>
                                          <p:spTgt spid="130"/>
                                        </p:tgtEl>
                                        <p:attrNameLst>
                                          <p:attrName>ppt_x</p:attrName>
                                        </p:attrNameLst>
                                      </p:cBhvr>
                                      <p:tavLst>
                                        <p:tav tm="0">
                                          <p:val>
                                            <p:strVal val="#ppt_x"/>
                                          </p:val>
                                        </p:tav>
                                        <p:tav tm="100000">
                                          <p:val>
                                            <p:strVal val="#ppt_x"/>
                                          </p:val>
                                        </p:tav>
                                      </p:tavLst>
                                    </p:anim>
                                    <p:anim calcmode="lin" valueType="num">
                                      <p:cBhvr additive="base">
                                        <p:cTn id="63" dur="100" fill="hold"/>
                                        <p:tgtEl>
                                          <p:spTgt spid="130"/>
                                        </p:tgtEl>
                                        <p:attrNameLst>
                                          <p:attrName>ppt_y</p:attrName>
                                        </p:attrNameLst>
                                      </p:cBhvr>
                                      <p:tavLst>
                                        <p:tav tm="0">
                                          <p:val>
                                            <p:strVal val="1+#ppt_h/2"/>
                                          </p:val>
                                        </p:tav>
                                        <p:tav tm="100000">
                                          <p:val>
                                            <p:strVal val="#ppt_y"/>
                                          </p:val>
                                        </p:tav>
                                      </p:tavLst>
                                    </p:anim>
                                  </p:childTnLst>
                                </p:cTn>
                              </p:par>
                            </p:childTnLst>
                          </p:cTn>
                        </p:par>
                        <p:par>
                          <p:cTn id="64" fill="hold">
                            <p:stCondLst>
                              <p:cond delay="1200"/>
                            </p:stCondLst>
                            <p:childTnLst>
                              <p:par>
                                <p:cTn id="65" presetID="2" presetClass="entr" presetSubtype="12" fill="hold" grpId="0" nodeType="afterEffect">
                                  <p:stCondLst>
                                    <p:cond delay="0"/>
                                  </p:stCondLst>
                                  <p:childTnLst>
                                    <p:set>
                                      <p:cBhvr>
                                        <p:cTn id="66" dur="1" fill="hold">
                                          <p:stCondLst>
                                            <p:cond delay="0"/>
                                          </p:stCondLst>
                                        </p:cTn>
                                        <p:tgtEl>
                                          <p:spTgt spid="131"/>
                                        </p:tgtEl>
                                        <p:attrNameLst>
                                          <p:attrName>style.visibility</p:attrName>
                                        </p:attrNameLst>
                                      </p:cBhvr>
                                      <p:to>
                                        <p:strVal val="visible"/>
                                      </p:to>
                                    </p:set>
                                    <p:anim calcmode="lin" valueType="num">
                                      <p:cBhvr additive="base">
                                        <p:cTn id="67" dur="100" fill="hold"/>
                                        <p:tgtEl>
                                          <p:spTgt spid="131"/>
                                        </p:tgtEl>
                                        <p:attrNameLst>
                                          <p:attrName>ppt_x</p:attrName>
                                        </p:attrNameLst>
                                      </p:cBhvr>
                                      <p:tavLst>
                                        <p:tav tm="0">
                                          <p:val>
                                            <p:strVal val="0-#ppt_w/2"/>
                                          </p:val>
                                        </p:tav>
                                        <p:tav tm="100000">
                                          <p:val>
                                            <p:strVal val="#ppt_x"/>
                                          </p:val>
                                        </p:tav>
                                      </p:tavLst>
                                    </p:anim>
                                    <p:anim calcmode="lin" valueType="num">
                                      <p:cBhvr additive="base">
                                        <p:cTn id="68" dur="100" fill="hold"/>
                                        <p:tgtEl>
                                          <p:spTgt spid="131"/>
                                        </p:tgtEl>
                                        <p:attrNameLst>
                                          <p:attrName>ppt_y</p:attrName>
                                        </p:attrNameLst>
                                      </p:cBhvr>
                                      <p:tavLst>
                                        <p:tav tm="0">
                                          <p:val>
                                            <p:strVal val="1+#ppt_h/2"/>
                                          </p:val>
                                        </p:tav>
                                        <p:tav tm="100000">
                                          <p:val>
                                            <p:strVal val="#ppt_y"/>
                                          </p:val>
                                        </p:tav>
                                      </p:tavLst>
                                    </p:anim>
                                  </p:childTnLst>
                                </p:cTn>
                              </p:par>
                            </p:childTnLst>
                          </p:cTn>
                        </p:par>
                        <p:par>
                          <p:cTn id="69" fill="hold">
                            <p:stCondLst>
                              <p:cond delay="1300"/>
                            </p:stCondLst>
                            <p:childTnLst>
                              <p:par>
                                <p:cTn id="70" presetID="2" presetClass="entr" presetSubtype="4" fill="hold" grpId="0" nodeType="afterEffect">
                                  <p:stCondLst>
                                    <p:cond delay="0"/>
                                  </p:stCondLst>
                                  <p:childTnLst>
                                    <p:set>
                                      <p:cBhvr>
                                        <p:cTn id="71" dur="1" fill="hold">
                                          <p:stCondLst>
                                            <p:cond delay="0"/>
                                          </p:stCondLst>
                                        </p:cTn>
                                        <p:tgtEl>
                                          <p:spTgt spid="132"/>
                                        </p:tgtEl>
                                        <p:attrNameLst>
                                          <p:attrName>style.visibility</p:attrName>
                                        </p:attrNameLst>
                                      </p:cBhvr>
                                      <p:to>
                                        <p:strVal val="visible"/>
                                      </p:to>
                                    </p:set>
                                    <p:anim calcmode="lin" valueType="num">
                                      <p:cBhvr additive="base">
                                        <p:cTn id="72" dur="100" fill="hold"/>
                                        <p:tgtEl>
                                          <p:spTgt spid="132"/>
                                        </p:tgtEl>
                                        <p:attrNameLst>
                                          <p:attrName>ppt_x</p:attrName>
                                        </p:attrNameLst>
                                      </p:cBhvr>
                                      <p:tavLst>
                                        <p:tav tm="0">
                                          <p:val>
                                            <p:strVal val="#ppt_x"/>
                                          </p:val>
                                        </p:tav>
                                        <p:tav tm="100000">
                                          <p:val>
                                            <p:strVal val="#ppt_x"/>
                                          </p:val>
                                        </p:tav>
                                      </p:tavLst>
                                    </p:anim>
                                    <p:anim calcmode="lin" valueType="num">
                                      <p:cBhvr additive="base">
                                        <p:cTn id="73" dur="100" fill="hold"/>
                                        <p:tgtEl>
                                          <p:spTgt spid="132"/>
                                        </p:tgtEl>
                                        <p:attrNameLst>
                                          <p:attrName>ppt_y</p:attrName>
                                        </p:attrNameLst>
                                      </p:cBhvr>
                                      <p:tavLst>
                                        <p:tav tm="0">
                                          <p:val>
                                            <p:strVal val="1+#ppt_h/2"/>
                                          </p:val>
                                        </p:tav>
                                        <p:tav tm="100000">
                                          <p:val>
                                            <p:strVal val="#ppt_y"/>
                                          </p:val>
                                        </p:tav>
                                      </p:tavLst>
                                    </p:anim>
                                  </p:childTnLst>
                                </p:cTn>
                              </p:par>
                            </p:childTnLst>
                          </p:cTn>
                        </p:par>
                        <p:par>
                          <p:cTn id="74" fill="hold">
                            <p:stCondLst>
                              <p:cond delay="1400"/>
                            </p:stCondLst>
                            <p:childTnLst>
                              <p:par>
                                <p:cTn id="75" presetID="2" presetClass="entr" presetSubtype="9" fill="hold" grpId="0" nodeType="afterEffect">
                                  <p:stCondLst>
                                    <p:cond delay="0"/>
                                  </p:stCondLst>
                                  <p:childTnLst>
                                    <p:set>
                                      <p:cBhvr>
                                        <p:cTn id="76" dur="1" fill="hold">
                                          <p:stCondLst>
                                            <p:cond delay="0"/>
                                          </p:stCondLst>
                                        </p:cTn>
                                        <p:tgtEl>
                                          <p:spTgt spid="133"/>
                                        </p:tgtEl>
                                        <p:attrNameLst>
                                          <p:attrName>style.visibility</p:attrName>
                                        </p:attrNameLst>
                                      </p:cBhvr>
                                      <p:to>
                                        <p:strVal val="visible"/>
                                      </p:to>
                                    </p:set>
                                    <p:anim calcmode="lin" valueType="num">
                                      <p:cBhvr additive="base">
                                        <p:cTn id="77" dur="100" fill="hold"/>
                                        <p:tgtEl>
                                          <p:spTgt spid="133"/>
                                        </p:tgtEl>
                                        <p:attrNameLst>
                                          <p:attrName>ppt_x</p:attrName>
                                        </p:attrNameLst>
                                      </p:cBhvr>
                                      <p:tavLst>
                                        <p:tav tm="0">
                                          <p:val>
                                            <p:strVal val="0-#ppt_w/2"/>
                                          </p:val>
                                        </p:tav>
                                        <p:tav tm="100000">
                                          <p:val>
                                            <p:strVal val="#ppt_x"/>
                                          </p:val>
                                        </p:tav>
                                      </p:tavLst>
                                    </p:anim>
                                    <p:anim calcmode="lin" valueType="num">
                                      <p:cBhvr additive="base">
                                        <p:cTn id="78" dur="100" fill="hold"/>
                                        <p:tgtEl>
                                          <p:spTgt spid="133"/>
                                        </p:tgtEl>
                                        <p:attrNameLst>
                                          <p:attrName>ppt_y</p:attrName>
                                        </p:attrNameLst>
                                      </p:cBhvr>
                                      <p:tavLst>
                                        <p:tav tm="0">
                                          <p:val>
                                            <p:strVal val="0-#ppt_h/2"/>
                                          </p:val>
                                        </p:tav>
                                        <p:tav tm="100000">
                                          <p:val>
                                            <p:strVal val="#ppt_y"/>
                                          </p:val>
                                        </p:tav>
                                      </p:tavLst>
                                    </p:anim>
                                  </p:childTnLst>
                                </p:cTn>
                              </p:par>
                            </p:childTnLst>
                          </p:cTn>
                        </p:par>
                        <p:par>
                          <p:cTn id="79" fill="hold">
                            <p:stCondLst>
                              <p:cond delay="1500"/>
                            </p:stCondLst>
                            <p:childTnLst>
                              <p:par>
                                <p:cTn id="80" presetID="2" presetClass="entr" presetSubtype="4" fill="hold" grpId="0" nodeType="after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additive="base">
                                        <p:cTn id="82" dur="100" fill="hold"/>
                                        <p:tgtEl>
                                          <p:spTgt spid="134"/>
                                        </p:tgtEl>
                                        <p:attrNameLst>
                                          <p:attrName>ppt_x</p:attrName>
                                        </p:attrNameLst>
                                      </p:cBhvr>
                                      <p:tavLst>
                                        <p:tav tm="0">
                                          <p:val>
                                            <p:strVal val="#ppt_x"/>
                                          </p:val>
                                        </p:tav>
                                        <p:tav tm="100000">
                                          <p:val>
                                            <p:strVal val="#ppt_x"/>
                                          </p:val>
                                        </p:tav>
                                      </p:tavLst>
                                    </p:anim>
                                    <p:anim calcmode="lin" valueType="num">
                                      <p:cBhvr additive="base">
                                        <p:cTn id="83" dur="100" fill="hold"/>
                                        <p:tgtEl>
                                          <p:spTgt spid="134"/>
                                        </p:tgtEl>
                                        <p:attrNameLst>
                                          <p:attrName>ppt_y</p:attrName>
                                        </p:attrNameLst>
                                      </p:cBhvr>
                                      <p:tavLst>
                                        <p:tav tm="0">
                                          <p:val>
                                            <p:strVal val="1+#ppt_h/2"/>
                                          </p:val>
                                        </p:tav>
                                        <p:tav tm="100000">
                                          <p:val>
                                            <p:strVal val="#ppt_y"/>
                                          </p:val>
                                        </p:tav>
                                      </p:tavLst>
                                    </p:anim>
                                  </p:childTnLst>
                                </p:cTn>
                              </p:par>
                            </p:childTnLst>
                          </p:cTn>
                        </p:par>
                        <p:par>
                          <p:cTn id="84" fill="hold">
                            <p:stCondLst>
                              <p:cond delay="1600"/>
                            </p:stCondLst>
                            <p:childTnLst>
                              <p:par>
                                <p:cTn id="85" presetID="2" presetClass="entr" presetSubtype="4" fill="hold" grpId="0" nodeType="afterEffect">
                                  <p:stCondLst>
                                    <p:cond delay="0"/>
                                  </p:stCondLst>
                                  <p:childTnLst>
                                    <p:set>
                                      <p:cBhvr>
                                        <p:cTn id="86" dur="1" fill="hold">
                                          <p:stCondLst>
                                            <p:cond delay="0"/>
                                          </p:stCondLst>
                                        </p:cTn>
                                        <p:tgtEl>
                                          <p:spTgt spid="135"/>
                                        </p:tgtEl>
                                        <p:attrNameLst>
                                          <p:attrName>style.visibility</p:attrName>
                                        </p:attrNameLst>
                                      </p:cBhvr>
                                      <p:to>
                                        <p:strVal val="visible"/>
                                      </p:to>
                                    </p:set>
                                    <p:anim calcmode="lin" valueType="num">
                                      <p:cBhvr additive="base">
                                        <p:cTn id="87" dur="100" fill="hold"/>
                                        <p:tgtEl>
                                          <p:spTgt spid="135"/>
                                        </p:tgtEl>
                                        <p:attrNameLst>
                                          <p:attrName>ppt_x</p:attrName>
                                        </p:attrNameLst>
                                      </p:cBhvr>
                                      <p:tavLst>
                                        <p:tav tm="0">
                                          <p:val>
                                            <p:strVal val="#ppt_x"/>
                                          </p:val>
                                        </p:tav>
                                        <p:tav tm="100000">
                                          <p:val>
                                            <p:strVal val="#ppt_x"/>
                                          </p:val>
                                        </p:tav>
                                      </p:tavLst>
                                    </p:anim>
                                    <p:anim calcmode="lin" valueType="num">
                                      <p:cBhvr additive="base">
                                        <p:cTn id="88" dur="100" fill="hold"/>
                                        <p:tgtEl>
                                          <p:spTgt spid="135"/>
                                        </p:tgtEl>
                                        <p:attrNameLst>
                                          <p:attrName>ppt_y</p:attrName>
                                        </p:attrNameLst>
                                      </p:cBhvr>
                                      <p:tavLst>
                                        <p:tav tm="0">
                                          <p:val>
                                            <p:strVal val="1+#ppt_h/2"/>
                                          </p:val>
                                        </p:tav>
                                        <p:tav tm="100000">
                                          <p:val>
                                            <p:strVal val="#ppt_y"/>
                                          </p:val>
                                        </p:tav>
                                      </p:tavLst>
                                    </p:anim>
                                  </p:childTnLst>
                                </p:cTn>
                              </p:par>
                            </p:childTnLst>
                          </p:cTn>
                        </p:par>
                        <p:par>
                          <p:cTn id="89" fill="hold">
                            <p:stCondLst>
                              <p:cond delay="1700"/>
                            </p:stCondLst>
                            <p:childTnLst>
                              <p:par>
                                <p:cTn id="90" presetID="2" presetClass="entr" presetSubtype="4" fill="hold" grpId="0" nodeType="afterEffect">
                                  <p:stCondLst>
                                    <p:cond delay="0"/>
                                  </p:stCondLst>
                                  <p:childTnLst>
                                    <p:set>
                                      <p:cBhvr>
                                        <p:cTn id="91" dur="1" fill="hold">
                                          <p:stCondLst>
                                            <p:cond delay="0"/>
                                          </p:stCondLst>
                                        </p:cTn>
                                        <p:tgtEl>
                                          <p:spTgt spid="136"/>
                                        </p:tgtEl>
                                        <p:attrNameLst>
                                          <p:attrName>style.visibility</p:attrName>
                                        </p:attrNameLst>
                                      </p:cBhvr>
                                      <p:to>
                                        <p:strVal val="visible"/>
                                      </p:to>
                                    </p:set>
                                    <p:anim calcmode="lin" valueType="num">
                                      <p:cBhvr additive="base">
                                        <p:cTn id="92" dur="100" fill="hold"/>
                                        <p:tgtEl>
                                          <p:spTgt spid="136"/>
                                        </p:tgtEl>
                                        <p:attrNameLst>
                                          <p:attrName>ppt_x</p:attrName>
                                        </p:attrNameLst>
                                      </p:cBhvr>
                                      <p:tavLst>
                                        <p:tav tm="0">
                                          <p:val>
                                            <p:strVal val="#ppt_x"/>
                                          </p:val>
                                        </p:tav>
                                        <p:tav tm="100000">
                                          <p:val>
                                            <p:strVal val="#ppt_x"/>
                                          </p:val>
                                        </p:tav>
                                      </p:tavLst>
                                    </p:anim>
                                    <p:anim calcmode="lin" valueType="num">
                                      <p:cBhvr additive="base">
                                        <p:cTn id="93" dur="100" fill="hold"/>
                                        <p:tgtEl>
                                          <p:spTgt spid="136"/>
                                        </p:tgtEl>
                                        <p:attrNameLst>
                                          <p:attrName>ppt_y</p:attrName>
                                        </p:attrNameLst>
                                      </p:cBhvr>
                                      <p:tavLst>
                                        <p:tav tm="0">
                                          <p:val>
                                            <p:strVal val="1+#ppt_h/2"/>
                                          </p:val>
                                        </p:tav>
                                        <p:tav tm="100000">
                                          <p:val>
                                            <p:strVal val="#ppt_y"/>
                                          </p:val>
                                        </p:tav>
                                      </p:tavLst>
                                    </p:anim>
                                  </p:childTnLst>
                                </p:cTn>
                              </p:par>
                            </p:childTnLst>
                          </p:cTn>
                        </p:par>
                        <p:par>
                          <p:cTn id="94" fill="hold">
                            <p:stCondLst>
                              <p:cond delay="1800"/>
                            </p:stCondLst>
                            <p:childTnLst>
                              <p:par>
                                <p:cTn id="95" presetID="2" presetClass="entr" presetSubtype="6" fill="hold" grpId="0" nodeType="afterEffect">
                                  <p:stCondLst>
                                    <p:cond delay="0"/>
                                  </p:stCondLst>
                                  <p:childTnLst>
                                    <p:set>
                                      <p:cBhvr>
                                        <p:cTn id="96" dur="1" fill="hold">
                                          <p:stCondLst>
                                            <p:cond delay="0"/>
                                          </p:stCondLst>
                                        </p:cTn>
                                        <p:tgtEl>
                                          <p:spTgt spid="137"/>
                                        </p:tgtEl>
                                        <p:attrNameLst>
                                          <p:attrName>style.visibility</p:attrName>
                                        </p:attrNameLst>
                                      </p:cBhvr>
                                      <p:to>
                                        <p:strVal val="visible"/>
                                      </p:to>
                                    </p:set>
                                    <p:anim calcmode="lin" valueType="num">
                                      <p:cBhvr additive="base">
                                        <p:cTn id="97" dur="100" fill="hold"/>
                                        <p:tgtEl>
                                          <p:spTgt spid="137"/>
                                        </p:tgtEl>
                                        <p:attrNameLst>
                                          <p:attrName>ppt_x</p:attrName>
                                        </p:attrNameLst>
                                      </p:cBhvr>
                                      <p:tavLst>
                                        <p:tav tm="0">
                                          <p:val>
                                            <p:strVal val="1+#ppt_w/2"/>
                                          </p:val>
                                        </p:tav>
                                        <p:tav tm="100000">
                                          <p:val>
                                            <p:strVal val="#ppt_x"/>
                                          </p:val>
                                        </p:tav>
                                      </p:tavLst>
                                    </p:anim>
                                    <p:anim calcmode="lin" valueType="num">
                                      <p:cBhvr additive="base">
                                        <p:cTn id="98" dur="100" fill="hold"/>
                                        <p:tgtEl>
                                          <p:spTgt spid="137"/>
                                        </p:tgtEl>
                                        <p:attrNameLst>
                                          <p:attrName>ppt_y</p:attrName>
                                        </p:attrNameLst>
                                      </p:cBhvr>
                                      <p:tavLst>
                                        <p:tav tm="0">
                                          <p:val>
                                            <p:strVal val="1+#ppt_h/2"/>
                                          </p:val>
                                        </p:tav>
                                        <p:tav tm="100000">
                                          <p:val>
                                            <p:strVal val="#ppt_y"/>
                                          </p:val>
                                        </p:tav>
                                      </p:tavLst>
                                    </p:anim>
                                  </p:childTnLst>
                                </p:cTn>
                              </p:par>
                            </p:childTnLst>
                          </p:cTn>
                        </p:par>
                        <p:par>
                          <p:cTn id="99" fill="hold">
                            <p:stCondLst>
                              <p:cond delay="1900"/>
                            </p:stCondLst>
                            <p:childTnLst>
                              <p:par>
                                <p:cTn id="100" presetID="2" presetClass="entr" presetSubtype="4" fill="hold" grpId="0" nodeType="afterEffect">
                                  <p:stCondLst>
                                    <p:cond delay="0"/>
                                  </p:stCondLst>
                                  <p:childTnLst>
                                    <p:set>
                                      <p:cBhvr>
                                        <p:cTn id="101" dur="1" fill="hold">
                                          <p:stCondLst>
                                            <p:cond delay="0"/>
                                          </p:stCondLst>
                                        </p:cTn>
                                        <p:tgtEl>
                                          <p:spTgt spid="138"/>
                                        </p:tgtEl>
                                        <p:attrNameLst>
                                          <p:attrName>style.visibility</p:attrName>
                                        </p:attrNameLst>
                                      </p:cBhvr>
                                      <p:to>
                                        <p:strVal val="visible"/>
                                      </p:to>
                                    </p:set>
                                    <p:anim calcmode="lin" valueType="num">
                                      <p:cBhvr additive="base">
                                        <p:cTn id="102" dur="100" fill="hold"/>
                                        <p:tgtEl>
                                          <p:spTgt spid="138"/>
                                        </p:tgtEl>
                                        <p:attrNameLst>
                                          <p:attrName>ppt_x</p:attrName>
                                        </p:attrNameLst>
                                      </p:cBhvr>
                                      <p:tavLst>
                                        <p:tav tm="0">
                                          <p:val>
                                            <p:strVal val="#ppt_x"/>
                                          </p:val>
                                        </p:tav>
                                        <p:tav tm="100000">
                                          <p:val>
                                            <p:strVal val="#ppt_x"/>
                                          </p:val>
                                        </p:tav>
                                      </p:tavLst>
                                    </p:anim>
                                    <p:anim calcmode="lin" valueType="num">
                                      <p:cBhvr additive="base">
                                        <p:cTn id="103" dur="100" fill="hold"/>
                                        <p:tgtEl>
                                          <p:spTgt spid="138"/>
                                        </p:tgtEl>
                                        <p:attrNameLst>
                                          <p:attrName>ppt_y</p:attrName>
                                        </p:attrNameLst>
                                      </p:cBhvr>
                                      <p:tavLst>
                                        <p:tav tm="0">
                                          <p:val>
                                            <p:strVal val="1+#ppt_h/2"/>
                                          </p:val>
                                        </p:tav>
                                        <p:tav tm="100000">
                                          <p:val>
                                            <p:strVal val="#ppt_y"/>
                                          </p:val>
                                        </p:tav>
                                      </p:tavLst>
                                    </p:anim>
                                  </p:childTnLst>
                                </p:cTn>
                              </p:par>
                            </p:childTnLst>
                          </p:cTn>
                        </p:par>
                        <p:par>
                          <p:cTn id="104" fill="hold">
                            <p:stCondLst>
                              <p:cond delay="2000"/>
                            </p:stCondLst>
                            <p:childTnLst>
                              <p:par>
                                <p:cTn id="105" presetID="2" presetClass="entr" presetSubtype="4" fill="hold" grpId="0" nodeType="afterEffect">
                                  <p:stCondLst>
                                    <p:cond delay="0"/>
                                  </p:stCondLst>
                                  <p:childTnLst>
                                    <p:set>
                                      <p:cBhvr>
                                        <p:cTn id="106" dur="1" fill="hold">
                                          <p:stCondLst>
                                            <p:cond delay="0"/>
                                          </p:stCondLst>
                                        </p:cTn>
                                        <p:tgtEl>
                                          <p:spTgt spid="139"/>
                                        </p:tgtEl>
                                        <p:attrNameLst>
                                          <p:attrName>style.visibility</p:attrName>
                                        </p:attrNameLst>
                                      </p:cBhvr>
                                      <p:to>
                                        <p:strVal val="visible"/>
                                      </p:to>
                                    </p:set>
                                    <p:anim calcmode="lin" valueType="num">
                                      <p:cBhvr additive="base">
                                        <p:cTn id="107" dur="100" fill="hold"/>
                                        <p:tgtEl>
                                          <p:spTgt spid="139"/>
                                        </p:tgtEl>
                                        <p:attrNameLst>
                                          <p:attrName>ppt_x</p:attrName>
                                        </p:attrNameLst>
                                      </p:cBhvr>
                                      <p:tavLst>
                                        <p:tav tm="0">
                                          <p:val>
                                            <p:strVal val="#ppt_x"/>
                                          </p:val>
                                        </p:tav>
                                        <p:tav tm="100000">
                                          <p:val>
                                            <p:strVal val="#ppt_x"/>
                                          </p:val>
                                        </p:tav>
                                      </p:tavLst>
                                    </p:anim>
                                    <p:anim calcmode="lin" valueType="num">
                                      <p:cBhvr additive="base">
                                        <p:cTn id="108" dur="100" fill="hold"/>
                                        <p:tgtEl>
                                          <p:spTgt spid="139"/>
                                        </p:tgtEl>
                                        <p:attrNameLst>
                                          <p:attrName>ppt_y</p:attrName>
                                        </p:attrNameLst>
                                      </p:cBhvr>
                                      <p:tavLst>
                                        <p:tav tm="0">
                                          <p:val>
                                            <p:strVal val="1+#ppt_h/2"/>
                                          </p:val>
                                        </p:tav>
                                        <p:tav tm="100000">
                                          <p:val>
                                            <p:strVal val="#ppt_y"/>
                                          </p:val>
                                        </p:tav>
                                      </p:tavLst>
                                    </p:anim>
                                  </p:childTnLst>
                                </p:cTn>
                              </p:par>
                            </p:childTnLst>
                          </p:cTn>
                        </p:par>
                        <p:par>
                          <p:cTn id="109" fill="hold">
                            <p:stCondLst>
                              <p:cond delay="2100"/>
                            </p:stCondLst>
                            <p:childTnLst>
                              <p:par>
                                <p:cTn id="110" presetID="2" presetClass="entr" presetSubtype="4" fill="hold" grpId="0" nodeType="afterEffect">
                                  <p:stCondLst>
                                    <p:cond delay="0"/>
                                  </p:stCondLst>
                                  <p:childTnLst>
                                    <p:set>
                                      <p:cBhvr>
                                        <p:cTn id="111" dur="1" fill="hold">
                                          <p:stCondLst>
                                            <p:cond delay="0"/>
                                          </p:stCondLst>
                                        </p:cTn>
                                        <p:tgtEl>
                                          <p:spTgt spid="140"/>
                                        </p:tgtEl>
                                        <p:attrNameLst>
                                          <p:attrName>style.visibility</p:attrName>
                                        </p:attrNameLst>
                                      </p:cBhvr>
                                      <p:to>
                                        <p:strVal val="visible"/>
                                      </p:to>
                                    </p:set>
                                    <p:anim calcmode="lin" valueType="num">
                                      <p:cBhvr additive="base">
                                        <p:cTn id="112" dur="100" fill="hold"/>
                                        <p:tgtEl>
                                          <p:spTgt spid="140"/>
                                        </p:tgtEl>
                                        <p:attrNameLst>
                                          <p:attrName>ppt_x</p:attrName>
                                        </p:attrNameLst>
                                      </p:cBhvr>
                                      <p:tavLst>
                                        <p:tav tm="0">
                                          <p:val>
                                            <p:strVal val="#ppt_x"/>
                                          </p:val>
                                        </p:tav>
                                        <p:tav tm="100000">
                                          <p:val>
                                            <p:strVal val="#ppt_x"/>
                                          </p:val>
                                        </p:tav>
                                      </p:tavLst>
                                    </p:anim>
                                    <p:anim calcmode="lin" valueType="num">
                                      <p:cBhvr additive="base">
                                        <p:cTn id="113" dur="100" fill="hold"/>
                                        <p:tgtEl>
                                          <p:spTgt spid="140"/>
                                        </p:tgtEl>
                                        <p:attrNameLst>
                                          <p:attrName>ppt_y</p:attrName>
                                        </p:attrNameLst>
                                      </p:cBhvr>
                                      <p:tavLst>
                                        <p:tav tm="0">
                                          <p:val>
                                            <p:strVal val="1+#ppt_h/2"/>
                                          </p:val>
                                        </p:tav>
                                        <p:tav tm="100000">
                                          <p:val>
                                            <p:strVal val="#ppt_y"/>
                                          </p:val>
                                        </p:tav>
                                      </p:tavLst>
                                    </p:anim>
                                  </p:childTnLst>
                                </p:cTn>
                              </p:par>
                            </p:childTnLst>
                          </p:cTn>
                        </p:par>
                        <p:par>
                          <p:cTn id="114" fill="hold">
                            <p:stCondLst>
                              <p:cond delay="2200"/>
                            </p:stCondLst>
                            <p:childTnLst>
                              <p:par>
                                <p:cTn id="115" presetID="2" presetClass="entr" presetSubtype="4" fill="hold" grpId="0" nodeType="afterEffect">
                                  <p:stCondLst>
                                    <p:cond delay="0"/>
                                  </p:stCondLst>
                                  <p:childTnLst>
                                    <p:set>
                                      <p:cBhvr>
                                        <p:cTn id="116" dur="1" fill="hold">
                                          <p:stCondLst>
                                            <p:cond delay="0"/>
                                          </p:stCondLst>
                                        </p:cTn>
                                        <p:tgtEl>
                                          <p:spTgt spid="141"/>
                                        </p:tgtEl>
                                        <p:attrNameLst>
                                          <p:attrName>style.visibility</p:attrName>
                                        </p:attrNameLst>
                                      </p:cBhvr>
                                      <p:to>
                                        <p:strVal val="visible"/>
                                      </p:to>
                                    </p:set>
                                    <p:anim calcmode="lin" valueType="num">
                                      <p:cBhvr additive="base">
                                        <p:cTn id="117" dur="100" fill="hold"/>
                                        <p:tgtEl>
                                          <p:spTgt spid="141"/>
                                        </p:tgtEl>
                                        <p:attrNameLst>
                                          <p:attrName>ppt_x</p:attrName>
                                        </p:attrNameLst>
                                      </p:cBhvr>
                                      <p:tavLst>
                                        <p:tav tm="0">
                                          <p:val>
                                            <p:strVal val="#ppt_x"/>
                                          </p:val>
                                        </p:tav>
                                        <p:tav tm="100000">
                                          <p:val>
                                            <p:strVal val="#ppt_x"/>
                                          </p:val>
                                        </p:tav>
                                      </p:tavLst>
                                    </p:anim>
                                    <p:anim calcmode="lin" valueType="num">
                                      <p:cBhvr additive="base">
                                        <p:cTn id="118" dur="100" fill="hold"/>
                                        <p:tgtEl>
                                          <p:spTgt spid="141"/>
                                        </p:tgtEl>
                                        <p:attrNameLst>
                                          <p:attrName>ppt_y</p:attrName>
                                        </p:attrNameLst>
                                      </p:cBhvr>
                                      <p:tavLst>
                                        <p:tav tm="0">
                                          <p:val>
                                            <p:strVal val="1+#ppt_h/2"/>
                                          </p:val>
                                        </p:tav>
                                        <p:tav tm="100000">
                                          <p:val>
                                            <p:strVal val="#ppt_y"/>
                                          </p:val>
                                        </p:tav>
                                      </p:tavLst>
                                    </p:anim>
                                  </p:childTnLst>
                                </p:cTn>
                              </p:par>
                            </p:childTnLst>
                          </p:cTn>
                        </p:par>
                        <p:par>
                          <p:cTn id="119" fill="hold">
                            <p:stCondLst>
                              <p:cond delay="2300"/>
                            </p:stCondLst>
                            <p:childTnLst>
                              <p:par>
                                <p:cTn id="120" presetID="2" presetClass="entr" presetSubtype="4" fill="hold" grpId="0" nodeType="afterEffect">
                                  <p:stCondLst>
                                    <p:cond delay="0"/>
                                  </p:stCondLst>
                                  <p:childTnLst>
                                    <p:set>
                                      <p:cBhvr>
                                        <p:cTn id="121" dur="1" fill="hold">
                                          <p:stCondLst>
                                            <p:cond delay="0"/>
                                          </p:stCondLst>
                                        </p:cTn>
                                        <p:tgtEl>
                                          <p:spTgt spid="142"/>
                                        </p:tgtEl>
                                        <p:attrNameLst>
                                          <p:attrName>style.visibility</p:attrName>
                                        </p:attrNameLst>
                                      </p:cBhvr>
                                      <p:to>
                                        <p:strVal val="visible"/>
                                      </p:to>
                                    </p:set>
                                    <p:anim calcmode="lin" valueType="num">
                                      <p:cBhvr additive="base">
                                        <p:cTn id="122" dur="100" fill="hold"/>
                                        <p:tgtEl>
                                          <p:spTgt spid="142"/>
                                        </p:tgtEl>
                                        <p:attrNameLst>
                                          <p:attrName>ppt_x</p:attrName>
                                        </p:attrNameLst>
                                      </p:cBhvr>
                                      <p:tavLst>
                                        <p:tav tm="0">
                                          <p:val>
                                            <p:strVal val="#ppt_x"/>
                                          </p:val>
                                        </p:tav>
                                        <p:tav tm="100000">
                                          <p:val>
                                            <p:strVal val="#ppt_x"/>
                                          </p:val>
                                        </p:tav>
                                      </p:tavLst>
                                    </p:anim>
                                    <p:anim calcmode="lin" valueType="num">
                                      <p:cBhvr additive="base">
                                        <p:cTn id="123" dur="100" fill="hold"/>
                                        <p:tgtEl>
                                          <p:spTgt spid="142"/>
                                        </p:tgtEl>
                                        <p:attrNameLst>
                                          <p:attrName>ppt_y</p:attrName>
                                        </p:attrNameLst>
                                      </p:cBhvr>
                                      <p:tavLst>
                                        <p:tav tm="0">
                                          <p:val>
                                            <p:strVal val="1+#ppt_h/2"/>
                                          </p:val>
                                        </p:tav>
                                        <p:tav tm="100000">
                                          <p:val>
                                            <p:strVal val="#ppt_y"/>
                                          </p:val>
                                        </p:tav>
                                      </p:tavLst>
                                    </p:anim>
                                  </p:childTnLst>
                                </p:cTn>
                              </p:par>
                            </p:childTnLst>
                          </p:cTn>
                        </p:par>
                        <p:par>
                          <p:cTn id="124" fill="hold">
                            <p:stCondLst>
                              <p:cond delay="2400"/>
                            </p:stCondLst>
                            <p:childTnLst>
                              <p:par>
                                <p:cTn id="125" presetID="2" presetClass="entr" presetSubtype="4" fill="hold" grpId="0" nodeType="afterEffect">
                                  <p:stCondLst>
                                    <p:cond delay="0"/>
                                  </p:stCondLst>
                                  <p:childTnLst>
                                    <p:set>
                                      <p:cBhvr>
                                        <p:cTn id="126" dur="1" fill="hold">
                                          <p:stCondLst>
                                            <p:cond delay="0"/>
                                          </p:stCondLst>
                                        </p:cTn>
                                        <p:tgtEl>
                                          <p:spTgt spid="143"/>
                                        </p:tgtEl>
                                        <p:attrNameLst>
                                          <p:attrName>style.visibility</p:attrName>
                                        </p:attrNameLst>
                                      </p:cBhvr>
                                      <p:to>
                                        <p:strVal val="visible"/>
                                      </p:to>
                                    </p:set>
                                    <p:anim calcmode="lin" valueType="num">
                                      <p:cBhvr additive="base">
                                        <p:cTn id="127" dur="100" fill="hold"/>
                                        <p:tgtEl>
                                          <p:spTgt spid="143"/>
                                        </p:tgtEl>
                                        <p:attrNameLst>
                                          <p:attrName>ppt_x</p:attrName>
                                        </p:attrNameLst>
                                      </p:cBhvr>
                                      <p:tavLst>
                                        <p:tav tm="0">
                                          <p:val>
                                            <p:strVal val="#ppt_x"/>
                                          </p:val>
                                        </p:tav>
                                        <p:tav tm="100000">
                                          <p:val>
                                            <p:strVal val="#ppt_x"/>
                                          </p:val>
                                        </p:tav>
                                      </p:tavLst>
                                    </p:anim>
                                    <p:anim calcmode="lin" valueType="num">
                                      <p:cBhvr additive="base">
                                        <p:cTn id="128" dur="100" fill="hold"/>
                                        <p:tgtEl>
                                          <p:spTgt spid="143"/>
                                        </p:tgtEl>
                                        <p:attrNameLst>
                                          <p:attrName>ppt_y</p:attrName>
                                        </p:attrNameLst>
                                      </p:cBhvr>
                                      <p:tavLst>
                                        <p:tav tm="0">
                                          <p:val>
                                            <p:strVal val="1+#ppt_h/2"/>
                                          </p:val>
                                        </p:tav>
                                        <p:tav tm="100000">
                                          <p:val>
                                            <p:strVal val="#ppt_y"/>
                                          </p:val>
                                        </p:tav>
                                      </p:tavLst>
                                    </p:anim>
                                  </p:childTnLst>
                                </p:cTn>
                              </p:par>
                            </p:childTnLst>
                          </p:cTn>
                        </p:par>
                        <p:par>
                          <p:cTn id="129" fill="hold">
                            <p:stCondLst>
                              <p:cond delay="2500"/>
                            </p:stCondLst>
                            <p:childTnLst>
                              <p:par>
                                <p:cTn id="130" presetID="2" presetClass="entr" presetSubtype="4" fill="hold" grpId="0" nodeType="afterEffect">
                                  <p:stCondLst>
                                    <p:cond delay="0"/>
                                  </p:stCondLst>
                                  <p:childTnLst>
                                    <p:set>
                                      <p:cBhvr>
                                        <p:cTn id="131" dur="1" fill="hold">
                                          <p:stCondLst>
                                            <p:cond delay="0"/>
                                          </p:stCondLst>
                                        </p:cTn>
                                        <p:tgtEl>
                                          <p:spTgt spid="144"/>
                                        </p:tgtEl>
                                        <p:attrNameLst>
                                          <p:attrName>style.visibility</p:attrName>
                                        </p:attrNameLst>
                                      </p:cBhvr>
                                      <p:to>
                                        <p:strVal val="visible"/>
                                      </p:to>
                                    </p:set>
                                    <p:anim calcmode="lin" valueType="num">
                                      <p:cBhvr additive="base">
                                        <p:cTn id="132" dur="100" fill="hold"/>
                                        <p:tgtEl>
                                          <p:spTgt spid="144"/>
                                        </p:tgtEl>
                                        <p:attrNameLst>
                                          <p:attrName>ppt_x</p:attrName>
                                        </p:attrNameLst>
                                      </p:cBhvr>
                                      <p:tavLst>
                                        <p:tav tm="0">
                                          <p:val>
                                            <p:strVal val="#ppt_x"/>
                                          </p:val>
                                        </p:tav>
                                        <p:tav tm="100000">
                                          <p:val>
                                            <p:strVal val="#ppt_x"/>
                                          </p:val>
                                        </p:tav>
                                      </p:tavLst>
                                    </p:anim>
                                    <p:anim calcmode="lin" valueType="num">
                                      <p:cBhvr additive="base">
                                        <p:cTn id="133" dur="100" fill="hold"/>
                                        <p:tgtEl>
                                          <p:spTgt spid="144"/>
                                        </p:tgtEl>
                                        <p:attrNameLst>
                                          <p:attrName>ppt_y</p:attrName>
                                        </p:attrNameLst>
                                      </p:cBhvr>
                                      <p:tavLst>
                                        <p:tav tm="0">
                                          <p:val>
                                            <p:strVal val="1+#ppt_h/2"/>
                                          </p:val>
                                        </p:tav>
                                        <p:tav tm="100000">
                                          <p:val>
                                            <p:strVal val="#ppt_y"/>
                                          </p:val>
                                        </p:tav>
                                      </p:tavLst>
                                    </p:anim>
                                  </p:childTnLst>
                                </p:cTn>
                              </p:par>
                            </p:childTnLst>
                          </p:cTn>
                        </p:par>
                        <p:par>
                          <p:cTn id="134" fill="hold">
                            <p:stCondLst>
                              <p:cond delay="2600"/>
                            </p:stCondLst>
                            <p:childTnLst>
                              <p:par>
                                <p:cTn id="135" presetID="2" presetClass="entr" presetSubtype="4" fill="hold" grpId="0" nodeType="afterEffect">
                                  <p:stCondLst>
                                    <p:cond delay="0"/>
                                  </p:stCondLst>
                                  <p:childTnLst>
                                    <p:set>
                                      <p:cBhvr>
                                        <p:cTn id="136" dur="1" fill="hold">
                                          <p:stCondLst>
                                            <p:cond delay="0"/>
                                          </p:stCondLst>
                                        </p:cTn>
                                        <p:tgtEl>
                                          <p:spTgt spid="145"/>
                                        </p:tgtEl>
                                        <p:attrNameLst>
                                          <p:attrName>style.visibility</p:attrName>
                                        </p:attrNameLst>
                                      </p:cBhvr>
                                      <p:to>
                                        <p:strVal val="visible"/>
                                      </p:to>
                                    </p:set>
                                    <p:anim calcmode="lin" valueType="num">
                                      <p:cBhvr additive="base">
                                        <p:cTn id="137" dur="100" fill="hold"/>
                                        <p:tgtEl>
                                          <p:spTgt spid="145"/>
                                        </p:tgtEl>
                                        <p:attrNameLst>
                                          <p:attrName>ppt_x</p:attrName>
                                        </p:attrNameLst>
                                      </p:cBhvr>
                                      <p:tavLst>
                                        <p:tav tm="0">
                                          <p:val>
                                            <p:strVal val="#ppt_x"/>
                                          </p:val>
                                        </p:tav>
                                        <p:tav tm="100000">
                                          <p:val>
                                            <p:strVal val="#ppt_x"/>
                                          </p:val>
                                        </p:tav>
                                      </p:tavLst>
                                    </p:anim>
                                    <p:anim calcmode="lin" valueType="num">
                                      <p:cBhvr additive="base">
                                        <p:cTn id="138" dur="100" fill="hold"/>
                                        <p:tgtEl>
                                          <p:spTgt spid="145"/>
                                        </p:tgtEl>
                                        <p:attrNameLst>
                                          <p:attrName>ppt_y</p:attrName>
                                        </p:attrNameLst>
                                      </p:cBhvr>
                                      <p:tavLst>
                                        <p:tav tm="0">
                                          <p:val>
                                            <p:strVal val="1+#ppt_h/2"/>
                                          </p:val>
                                        </p:tav>
                                        <p:tav tm="100000">
                                          <p:val>
                                            <p:strVal val="#ppt_y"/>
                                          </p:val>
                                        </p:tav>
                                      </p:tavLst>
                                    </p:anim>
                                  </p:childTnLst>
                                </p:cTn>
                              </p:par>
                            </p:childTnLst>
                          </p:cTn>
                        </p:par>
                        <p:par>
                          <p:cTn id="139" fill="hold">
                            <p:stCondLst>
                              <p:cond delay="2700"/>
                            </p:stCondLst>
                            <p:childTnLst>
                              <p:par>
                                <p:cTn id="140" presetID="2" presetClass="entr" presetSubtype="4" fill="hold" grpId="0" nodeType="afterEffect">
                                  <p:stCondLst>
                                    <p:cond delay="0"/>
                                  </p:stCondLst>
                                  <p:childTnLst>
                                    <p:set>
                                      <p:cBhvr>
                                        <p:cTn id="141" dur="1" fill="hold">
                                          <p:stCondLst>
                                            <p:cond delay="0"/>
                                          </p:stCondLst>
                                        </p:cTn>
                                        <p:tgtEl>
                                          <p:spTgt spid="146"/>
                                        </p:tgtEl>
                                        <p:attrNameLst>
                                          <p:attrName>style.visibility</p:attrName>
                                        </p:attrNameLst>
                                      </p:cBhvr>
                                      <p:to>
                                        <p:strVal val="visible"/>
                                      </p:to>
                                    </p:set>
                                    <p:anim calcmode="lin" valueType="num">
                                      <p:cBhvr additive="base">
                                        <p:cTn id="142" dur="100" fill="hold"/>
                                        <p:tgtEl>
                                          <p:spTgt spid="146"/>
                                        </p:tgtEl>
                                        <p:attrNameLst>
                                          <p:attrName>ppt_x</p:attrName>
                                        </p:attrNameLst>
                                      </p:cBhvr>
                                      <p:tavLst>
                                        <p:tav tm="0">
                                          <p:val>
                                            <p:strVal val="#ppt_x"/>
                                          </p:val>
                                        </p:tav>
                                        <p:tav tm="100000">
                                          <p:val>
                                            <p:strVal val="#ppt_x"/>
                                          </p:val>
                                        </p:tav>
                                      </p:tavLst>
                                    </p:anim>
                                    <p:anim calcmode="lin" valueType="num">
                                      <p:cBhvr additive="base">
                                        <p:cTn id="143" dur="100" fill="hold"/>
                                        <p:tgtEl>
                                          <p:spTgt spid="146"/>
                                        </p:tgtEl>
                                        <p:attrNameLst>
                                          <p:attrName>ppt_y</p:attrName>
                                        </p:attrNameLst>
                                      </p:cBhvr>
                                      <p:tavLst>
                                        <p:tav tm="0">
                                          <p:val>
                                            <p:strVal val="1+#ppt_h/2"/>
                                          </p:val>
                                        </p:tav>
                                        <p:tav tm="100000">
                                          <p:val>
                                            <p:strVal val="#ppt_y"/>
                                          </p:val>
                                        </p:tav>
                                      </p:tavLst>
                                    </p:anim>
                                  </p:childTnLst>
                                </p:cTn>
                              </p:par>
                            </p:childTnLst>
                          </p:cTn>
                        </p:par>
                        <p:par>
                          <p:cTn id="144" fill="hold">
                            <p:stCondLst>
                              <p:cond delay="2800"/>
                            </p:stCondLst>
                            <p:childTnLst>
                              <p:par>
                                <p:cTn id="145" presetID="2" presetClass="entr" presetSubtype="4" fill="hold" grpId="0" nodeType="afterEffect">
                                  <p:stCondLst>
                                    <p:cond delay="0"/>
                                  </p:stCondLst>
                                  <p:childTnLst>
                                    <p:set>
                                      <p:cBhvr>
                                        <p:cTn id="146" dur="1" fill="hold">
                                          <p:stCondLst>
                                            <p:cond delay="0"/>
                                          </p:stCondLst>
                                        </p:cTn>
                                        <p:tgtEl>
                                          <p:spTgt spid="147"/>
                                        </p:tgtEl>
                                        <p:attrNameLst>
                                          <p:attrName>style.visibility</p:attrName>
                                        </p:attrNameLst>
                                      </p:cBhvr>
                                      <p:to>
                                        <p:strVal val="visible"/>
                                      </p:to>
                                    </p:set>
                                    <p:anim calcmode="lin" valueType="num">
                                      <p:cBhvr additive="base">
                                        <p:cTn id="147" dur="100" fill="hold"/>
                                        <p:tgtEl>
                                          <p:spTgt spid="147"/>
                                        </p:tgtEl>
                                        <p:attrNameLst>
                                          <p:attrName>ppt_x</p:attrName>
                                        </p:attrNameLst>
                                      </p:cBhvr>
                                      <p:tavLst>
                                        <p:tav tm="0">
                                          <p:val>
                                            <p:strVal val="#ppt_x"/>
                                          </p:val>
                                        </p:tav>
                                        <p:tav tm="100000">
                                          <p:val>
                                            <p:strVal val="#ppt_x"/>
                                          </p:val>
                                        </p:tav>
                                      </p:tavLst>
                                    </p:anim>
                                    <p:anim calcmode="lin" valueType="num">
                                      <p:cBhvr additive="base">
                                        <p:cTn id="148" dur="100" fill="hold"/>
                                        <p:tgtEl>
                                          <p:spTgt spid="147"/>
                                        </p:tgtEl>
                                        <p:attrNameLst>
                                          <p:attrName>ppt_y</p:attrName>
                                        </p:attrNameLst>
                                      </p:cBhvr>
                                      <p:tavLst>
                                        <p:tav tm="0">
                                          <p:val>
                                            <p:strVal val="1+#ppt_h/2"/>
                                          </p:val>
                                        </p:tav>
                                        <p:tav tm="100000">
                                          <p:val>
                                            <p:strVal val="#ppt_y"/>
                                          </p:val>
                                        </p:tav>
                                      </p:tavLst>
                                    </p:anim>
                                  </p:childTnLst>
                                </p:cTn>
                              </p:par>
                            </p:childTnLst>
                          </p:cTn>
                        </p:par>
                        <p:par>
                          <p:cTn id="149" fill="hold">
                            <p:stCondLst>
                              <p:cond delay="2900"/>
                            </p:stCondLst>
                            <p:childTnLst>
                              <p:par>
                                <p:cTn id="150" presetID="2" presetClass="entr" presetSubtype="6" fill="hold" grpId="0" nodeType="afterEffect">
                                  <p:stCondLst>
                                    <p:cond delay="0"/>
                                  </p:stCondLst>
                                  <p:childTnLst>
                                    <p:set>
                                      <p:cBhvr>
                                        <p:cTn id="151" dur="1" fill="hold">
                                          <p:stCondLst>
                                            <p:cond delay="0"/>
                                          </p:stCondLst>
                                        </p:cTn>
                                        <p:tgtEl>
                                          <p:spTgt spid="148"/>
                                        </p:tgtEl>
                                        <p:attrNameLst>
                                          <p:attrName>style.visibility</p:attrName>
                                        </p:attrNameLst>
                                      </p:cBhvr>
                                      <p:to>
                                        <p:strVal val="visible"/>
                                      </p:to>
                                    </p:set>
                                    <p:anim calcmode="lin" valueType="num">
                                      <p:cBhvr additive="base">
                                        <p:cTn id="152" dur="100" fill="hold"/>
                                        <p:tgtEl>
                                          <p:spTgt spid="148"/>
                                        </p:tgtEl>
                                        <p:attrNameLst>
                                          <p:attrName>ppt_x</p:attrName>
                                        </p:attrNameLst>
                                      </p:cBhvr>
                                      <p:tavLst>
                                        <p:tav tm="0">
                                          <p:val>
                                            <p:strVal val="1+#ppt_w/2"/>
                                          </p:val>
                                        </p:tav>
                                        <p:tav tm="100000">
                                          <p:val>
                                            <p:strVal val="#ppt_x"/>
                                          </p:val>
                                        </p:tav>
                                      </p:tavLst>
                                    </p:anim>
                                    <p:anim calcmode="lin" valueType="num">
                                      <p:cBhvr additive="base">
                                        <p:cTn id="153" dur="100" fill="hold"/>
                                        <p:tgtEl>
                                          <p:spTgt spid="148"/>
                                        </p:tgtEl>
                                        <p:attrNameLst>
                                          <p:attrName>ppt_y</p:attrName>
                                        </p:attrNameLst>
                                      </p:cBhvr>
                                      <p:tavLst>
                                        <p:tav tm="0">
                                          <p:val>
                                            <p:strVal val="1+#ppt_h/2"/>
                                          </p:val>
                                        </p:tav>
                                        <p:tav tm="100000">
                                          <p:val>
                                            <p:strVal val="#ppt_y"/>
                                          </p:val>
                                        </p:tav>
                                      </p:tavLst>
                                    </p:anim>
                                  </p:childTnLst>
                                </p:cTn>
                              </p:par>
                            </p:childTnLst>
                          </p:cTn>
                        </p:par>
                        <p:par>
                          <p:cTn id="154" fill="hold">
                            <p:stCondLst>
                              <p:cond delay="3000"/>
                            </p:stCondLst>
                            <p:childTnLst>
                              <p:par>
                                <p:cTn id="155" presetID="2" presetClass="entr" presetSubtype="4" fill="hold" nodeType="afterEffect">
                                  <p:stCondLst>
                                    <p:cond delay="0"/>
                                  </p:stCondLst>
                                  <p:childTnLst>
                                    <p:set>
                                      <p:cBhvr>
                                        <p:cTn id="156" dur="1" fill="hold">
                                          <p:stCondLst>
                                            <p:cond delay="0"/>
                                          </p:stCondLst>
                                        </p:cTn>
                                        <p:tgtEl>
                                          <p:spTgt spid="149"/>
                                        </p:tgtEl>
                                        <p:attrNameLst>
                                          <p:attrName>style.visibility</p:attrName>
                                        </p:attrNameLst>
                                      </p:cBhvr>
                                      <p:to>
                                        <p:strVal val="visible"/>
                                      </p:to>
                                    </p:set>
                                    <p:anim calcmode="lin" valueType="num">
                                      <p:cBhvr additive="base">
                                        <p:cTn id="157" dur="100" fill="hold"/>
                                        <p:tgtEl>
                                          <p:spTgt spid="149"/>
                                        </p:tgtEl>
                                        <p:attrNameLst>
                                          <p:attrName>ppt_x</p:attrName>
                                        </p:attrNameLst>
                                      </p:cBhvr>
                                      <p:tavLst>
                                        <p:tav tm="0">
                                          <p:val>
                                            <p:strVal val="#ppt_x"/>
                                          </p:val>
                                        </p:tav>
                                        <p:tav tm="100000">
                                          <p:val>
                                            <p:strVal val="#ppt_x"/>
                                          </p:val>
                                        </p:tav>
                                      </p:tavLst>
                                    </p:anim>
                                    <p:anim calcmode="lin" valueType="num">
                                      <p:cBhvr additive="base">
                                        <p:cTn id="158" dur="100" fill="hold"/>
                                        <p:tgtEl>
                                          <p:spTgt spid="149"/>
                                        </p:tgtEl>
                                        <p:attrNameLst>
                                          <p:attrName>ppt_y</p:attrName>
                                        </p:attrNameLst>
                                      </p:cBhvr>
                                      <p:tavLst>
                                        <p:tav tm="0">
                                          <p:val>
                                            <p:strVal val="1+#ppt_h/2"/>
                                          </p:val>
                                        </p:tav>
                                        <p:tav tm="100000">
                                          <p:val>
                                            <p:strVal val="#ppt_y"/>
                                          </p:val>
                                        </p:tav>
                                      </p:tavLst>
                                    </p:anim>
                                  </p:childTnLst>
                                </p:cTn>
                              </p:par>
                            </p:childTnLst>
                          </p:cTn>
                        </p:par>
                        <p:par>
                          <p:cTn id="159" fill="hold">
                            <p:stCondLst>
                              <p:cond delay="3100"/>
                            </p:stCondLst>
                            <p:childTnLst>
                              <p:par>
                                <p:cTn id="160" presetID="2" presetClass="entr" presetSubtype="4" fill="hold" grpId="0" nodeType="afterEffect">
                                  <p:stCondLst>
                                    <p:cond delay="0"/>
                                  </p:stCondLst>
                                  <p:childTnLst>
                                    <p:set>
                                      <p:cBhvr>
                                        <p:cTn id="161" dur="1" fill="hold">
                                          <p:stCondLst>
                                            <p:cond delay="0"/>
                                          </p:stCondLst>
                                        </p:cTn>
                                        <p:tgtEl>
                                          <p:spTgt spid="153"/>
                                        </p:tgtEl>
                                        <p:attrNameLst>
                                          <p:attrName>style.visibility</p:attrName>
                                        </p:attrNameLst>
                                      </p:cBhvr>
                                      <p:to>
                                        <p:strVal val="visible"/>
                                      </p:to>
                                    </p:set>
                                    <p:anim calcmode="lin" valueType="num">
                                      <p:cBhvr additive="base">
                                        <p:cTn id="162" dur="100" fill="hold"/>
                                        <p:tgtEl>
                                          <p:spTgt spid="153"/>
                                        </p:tgtEl>
                                        <p:attrNameLst>
                                          <p:attrName>ppt_x</p:attrName>
                                        </p:attrNameLst>
                                      </p:cBhvr>
                                      <p:tavLst>
                                        <p:tav tm="0">
                                          <p:val>
                                            <p:strVal val="#ppt_x"/>
                                          </p:val>
                                        </p:tav>
                                        <p:tav tm="100000">
                                          <p:val>
                                            <p:strVal val="#ppt_x"/>
                                          </p:val>
                                        </p:tav>
                                      </p:tavLst>
                                    </p:anim>
                                    <p:anim calcmode="lin" valueType="num">
                                      <p:cBhvr additive="base">
                                        <p:cTn id="163" dur="100" fill="hold"/>
                                        <p:tgtEl>
                                          <p:spTgt spid="153"/>
                                        </p:tgtEl>
                                        <p:attrNameLst>
                                          <p:attrName>ppt_y</p:attrName>
                                        </p:attrNameLst>
                                      </p:cBhvr>
                                      <p:tavLst>
                                        <p:tav tm="0">
                                          <p:val>
                                            <p:strVal val="1+#ppt_h/2"/>
                                          </p:val>
                                        </p:tav>
                                        <p:tav tm="100000">
                                          <p:val>
                                            <p:strVal val="#ppt_y"/>
                                          </p:val>
                                        </p:tav>
                                      </p:tavLst>
                                    </p:anim>
                                  </p:childTnLst>
                                </p:cTn>
                              </p:par>
                            </p:childTnLst>
                          </p:cTn>
                        </p:par>
                        <p:par>
                          <p:cTn id="164" fill="hold">
                            <p:stCondLst>
                              <p:cond delay="3200"/>
                            </p:stCondLst>
                            <p:childTnLst>
                              <p:par>
                                <p:cTn id="165" presetID="2" presetClass="entr" presetSubtype="4" fill="hold" grpId="0" nodeType="afterEffect">
                                  <p:stCondLst>
                                    <p:cond delay="0"/>
                                  </p:stCondLst>
                                  <p:childTnLst>
                                    <p:set>
                                      <p:cBhvr>
                                        <p:cTn id="166" dur="1" fill="hold">
                                          <p:stCondLst>
                                            <p:cond delay="0"/>
                                          </p:stCondLst>
                                        </p:cTn>
                                        <p:tgtEl>
                                          <p:spTgt spid="154"/>
                                        </p:tgtEl>
                                        <p:attrNameLst>
                                          <p:attrName>style.visibility</p:attrName>
                                        </p:attrNameLst>
                                      </p:cBhvr>
                                      <p:to>
                                        <p:strVal val="visible"/>
                                      </p:to>
                                    </p:set>
                                    <p:anim calcmode="lin" valueType="num">
                                      <p:cBhvr additive="base">
                                        <p:cTn id="167" dur="100" fill="hold"/>
                                        <p:tgtEl>
                                          <p:spTgt spid="154"/>
                                        </p:tgtEl>
                                        <p:attrNameLst>
                                          <p:attrName>ppt_x</p:attrName>
                                        </p:attrNameLst>
                                      </p:cBhvr>
                                      <p:tavLst>
                                        <p:tav tm="0">
                                          <p:val>
                                            <p:strVal val="#ppt_x"/>
                                          </p:val>
                                        </p:tav>
                                        <p:tav tm="100000">
                                          <p:val>
                                            <p:strVal val="#ppt_x"/>
                                          </p:val>
                                        </p:tav>
                                      </p:tavLst>
                                    </p:anim>
                                    <p:anim calcmode="lin" valueType="num">
                                      <p:cBhvr additive="base">
                                        <p:cTn id="168" dur="100" fill="hold"/>
                                        <p:tgtEl>
                                          <p:spTgt spid="154"/>
                                        </p:tgtEl>
                                        <p:attrNameLst>
                                          <p:attrName>ppt_y</p:attrName>
                                        </p:attrNameLst>
                                      </p:cBhvr>
                                      <p:tavLst>
                                        <p:tav tm="0">
                                          <p:val>
                                            <p:strVal val="1+#ppt_h/2"/>
                                          </p:val>
                                        </p:tav>
                                        <p:tav tm="100000">
                                          <p:val>
                                            <p:strVal val="#ppt_y"/>
                                          </p:val>
                                        </p:tav>
                                      </p:tavLst>
                                    </p:anim>
                                  </p:childTnLst>
                                </p:cTn>
                              </p:par>
                            </p:childTnLst>
                          </p:cTn>
                        </p:par>
                        <p:par>
                          <p:cTn id="169" fill="hold">
                            <p:stCondLst>
                              <p:cond delay="3300"/>
                            </p:stCondLst>
                            <p:childTnLst>
                              <p:par>
                                <p:cTn id="170" presetID="2" presetClass="entr" presetSubtype="4" fill="hold" nodeType="afterEffect">
                                  <p:stCondLst>
                                    <p:cond delay="0"/>
                                  </p:stCondLst>
                                  <p:childTnLst>
                                    <p:set>
                                      <p:cBhvr>
                                        <p:cTn id="171" dur="1" fill="hold">
                                          <p:stCondLst>
                                            <p:cond delay="0"/>
                                          </p:stCondLst>
                                        </p:cTn>
                                        <p:tgtEl>
                                          <p:spTgt spid="155"/>
                                        </p:tgtEl>
                                        <p:attrNameLst>
                                          <p:attrName>style.visibility</p:attrName>
                                        </p:attrNameLst>
                                      </p:cBhvr>
                                      <p:to>
                                        <p:strVal val="visible"/>
                                      </p:to>
                                    </p:set>
                                    <p:anim calcmode="lin" valueType="num">
                                      <p:cBhvr additive="base">
                                        <p:cTn id="172" dur="100" fill="hold"/>
                                        <p:tgtEl>
                                          <p:spTgt spid="155"/>
                                        </p:tgtEl>
                                        <p:attrNameLst>
                                          <p:attrName>ppt_x</p:attrName>
                                        </p:attrNameLst>
                                      </p:cBhvr>
                                      <p:tavLst>
                                        <p:tav tm="0">
                                          <p:val>
                                            <p:strVal val="#ppt_x"/>
                                          </p:val>
                                        </p:tav>
                                        <p:tav tm="100000">
                                          <p:val>
                                            <p:strVal val="#ppt_x"/>
                                          </p:val>
                                        </p:tav>
                                      </p:tavLst>
                                    </p:anim>
                                    <p:anim calcmode="lin" valueType="num">
                                      <p:cBhvr additive="base">
                                        <p:cTn id="173" dur="100" fill="hold"/>
                                        <p:tgtEl>
                                          <p:spTgt spid="155"/>
                                        </p:tgtEl>
                                        <p:attrNameLst>
                                          <p:attrName>ppt_y</p:attrName>
                                        </p:attrNameLst>
                                      </p:cBhvr>
                                      <p:tavLst>
                                        <p:tav tm="0">
                                          <p:val>
                                            <p:strVal val="1+#ppt_h/2"/>
                                          </p:val>
                                        </p:tav>
                                        <p:tav tm="100000">
                                          <p:val>
                                            <p:strVal val="#ppt_y"/>
                                          </p:val>
                                        </p:tav>
                                      </p:tavLst>
                                    </p:anim>
                                  </p:childTnLst>
                                </p:cTn>
                              </p:par>
                            </p:childTnLst>
                          </p:cTn>
                        </p:par>
                        <p:par>
                          <p:cTn id="174" fill="hold">
                            <p:stCondLst>
                              <p:cond delay="3400"/>
                            </p:stCondLst>
                            <p:childTnLst>
                              <p:par>
                                <p:cTn id="175" presetID="2" presetClass="entr" presetSubtype="4" fill="hold" nodeType="afterEffect">
                                  <p:stCondLst>
                                    <p:cond delay="0"/>
                                  </p:stCondLst>
                                  <p:childTnLst>
                                    <p:set>
                                      <p:cBhvr>
                                        <p:cTn id="176" dur="1" fill="hold">
                                          <p:stCondLst>
                                            <p:cond delay="0"/>
                                          </p:stCondLst>
                                        </p:cTn>
                                        <p:tgtEl>
                                          <p:spTgt spid="158"/>
                                        </p:tgtEl>
                                        <p:attrNameLst>
                                          <p:attrName>style.visibility</p:attrName>
                                        </p:attrNameLst>
                                      </p:cBhvr>
                                      <p:to>
                                        <p:strVal val="visible"/>
                                      </p:to>
                                    </p:set>
                                    <p:anim calcmode="lin" valueType="num">
                                      <p:cBhvr additive="base">
                                        <p:cTn id="177" dur="100" fill="hold"/>
                                        <p:tgtEl>
                                          <p:spTgt spid="158"/>
                                        </p:tgtEl>
                                        <p:attrNameLst>
                                          <p:attrName>ppt_x</p:attrName>
                                        </p:attrNameLst>
                                      </p:cBhvr>
                                      <p:tavLst>
                                        <p:tav tm="0">
                                          <p:val>
                                            <p:strVal val="#ppt_x"/>
                                          </p:val>
                                        </p:tav>
                                        <p:tav tm="100000">
                                          <p:val>
                                            <p:strVal val="#ppt_x"/>
                                          </p:val>
                                        </p:tav>
                                      </p:tavLst>
                                    </p:anim>
                                    <p:anim calcmode="lin" valueType="num">
                                      <p:cBhvr additive="base">
                                        <p:cTn id="178" dur="100" fill="hold"/>
                                        <p:tgtEl>
                                          <p:spTgt spid="158"/>
                                        </p:tgtEl>
                                        <p:attrNameLst>
                                          <p:attrName>ppt_y</p:attrName>
                                        </p:attrNameLst>
                                      </p:cBhvr>
                                      <p:tavLst>
                                        <p:tav tm="0">
                                          <p:val>
                                            <p:strVal val="1+#ppt_h/2"/>
                                          </p:val>
                                        </p:tav>
                                        <p:tav tm="100000">
                                          <p:val>
                                            <p:strVal val="#ppt_y"/>
                                          </p:val>
                                        </p:tav>
                                      </p:tavLst>
                                    </p:anim>
                                  </p:childTnLst>
                                </p:cTn>
                              </p:par>
                            </p:childTnLst>
                          </p:cTn>
                        </p:par>
                        <p:par>
                          <p:cTn id="179" fill="hold">
                            <p:stCondLst>
                              <p:cond delay="3500"/>
                            </p:stCondLst>
                            <p:childTnLst>
                              <p:par>
                                <p:cTn id="180" presetID="2" presetClass="entr" presetSubtype="9" fill="hold" nodeType="afterEffect">
                                  <p:stCondLst>
                                    <p:cond delay="0"/>
                                  </p:stCondLst>
                                  <p:childTnLst>
                                    <p:set>
                                      <p:cBhvr>
                                        <p:cTn id="181" dur="1" fill="hold">
                                          <p:stCondLst>
                                            <p:cond delay="0"/>
                                          </p:stCondLst>
                                        </p:cTn>
                                        <p:tgtEl>
                                          <p:spTgt spid="163"/>
                                        </p:tgtEl>
                                        <p:attrNameLst>
                                          <p:attrName>style.visibility</p:attrName>
                                        </p:attrNameLst>
                                      </p:cBhvr>
                                      <p:to>
                                        <p:strVal val="visible"/>
                                      </p:to>
                                    </p:set>
                                    <p:anim calcmode="lin" valueType="num">
                                      <p:cBhvr additive="base">
                                        <p:cTn id="182" dur="100" fill="hold"/>
                                        <p:tgtEl>
                                          <p:spTgt spid="163"/>
                                        </p:tgtEl>
                                        <p:attrNameLst>
                                          <p:attrName>ppt_x</p:attrName>
                                        </p:attrNameLst>
                                      </p:cBhvr>
                                      <p:tavLst>
                                        <p:tav tm="0">
                                          <p:val>
                                            <p:strVal val="0-#ppt_w/2"/>
                                          </p:val>
                                        </p:tav>
                                        <p:tav tm="100000">
                                          <p:val>
                                            <p:strVal val="#ppt_x"/>
                                          </p:val>
                                        </p:tav>
                                      </p:tavLst>
                                    </p:anim>
                                    <p:anim calcmode="lin" valueType="num">
                                      <p:cBhvr additive="base">
                                        <p:cTn id="183" dur="100" fill="hold"/>
                                        <p:tgtEl>
                                          <p:spTgt spid="163"/>
                                        </p:tgtEl>
                                        <p:attrNameLst>
                                          <p:attrName>ppt_y</p:attrName>
                                        </p:attrNameLst>
                                      </p:cBhvr>
                                      <p:tavLst>
                                        <p:tav tm="0">
                                          <p:val>
                                            <p:strVal val="0-#ppt_h/2"/>
                                          </p:val>
                                        </p:tav>
                                        <p:tav tm="100000">
                                          <p:val>
                                            <p:strVal val="#ppt_y"/>
                                          </p:val>
                                        </p:tav>
                                      </p:tavLst>
                                    </p:anim>
                                  </p:childTnLst>
                                </p:cTn>
                              </p:par>
                            </p:childTnLst>
                          </p:cTn>
                        </p:par>
                        <p:par>
                          <p:cTn id="184" fill="hold">
                            <p:stCondLst>
                              <p:cond delay="3600"/>
                            </p:stCondLst>
                            <p:childTnLst>
                              <p:par>
                                <p:cTn id="185" presetID="2" presetClass="entr" presetSubtype="4" fill="hold" nodeType="afterEffect">
                                  <p:stCondLst>
                                    <p:cond delay="0"/>
                                  </p:stCondLst>
                                  <p:childTnLst>
                                    <p:set>
                                      <p:cBhvr>
                                        <p:cTn id="186" dur="1" fill="hold">
                                          <p:stCondLst>
                                            <p:cond delay="0"/>
                                          </p:stCondLst>
                                        </p:cTn>
                                        <p:tgtEl>
                                          <p:spTgt spid="169"/>
                                        </p:tgtEl>
                                        <p:attrNameLst>
                                          <p:attrName>style.visibility</p:attrName>
                                        </p:attrNameLst>
                                      </p:cBhvr>
                                      <p:to>
                                        <p:strVal val="visible"/>
                                      </p:to>
                                    </p:set>
                                    <p:anim calcmode="lin" valueType="num">
                                      <p:cBhvr additive="base">
                                        <p:cTn id="187" dur="100" fill="hold"/>
                                        <p:tgtEl>
                                          <p:spTgt spid="169"/>
                                        </p:tgtEl>
                                        <p:attrNameLst>
                                          <p:attrName>ppt_x</p:attrName>
                                        </p:attrNameLst>
                                      </p:cBhvr>
                                      <p:tavLst>
                                        <p:tav tm="0">
                                          <p:val>
                                            <p:strVal val="#ppt_x"/>
                                          </p:val>
                                        </p:tav>
                                        <p:tav tm="100000">
                                          <p:val>
                                            <p:strVal val="#ppt_x"/>
                                          </p:val>
                                        </p:tav>
                                      </p:tavLst>
                                    </p:anim>
                                    <p:anim calcmode="lin" valueType="num">
                                      <p:cBhvr additive="base">
                                        <p:cTn id="188" dur="100" fill="hold"/>
                                        <p:tgtEl>
                                          <p:spTgt spid="169"/>
                                        </p:tgtEl>
                                        <p:attrNameLst>
                                          <p:attrName>ppt_y</p:attrName>
                                        </p:attrNameLst>
                                      </p:cBhvr>
                                      <p:tavLst>
                                        <p:tav tm="0">
                                          <p:val>
                                            <p:strVal val="1+#ppt_h/2"/>
                                          </p:val>
                                        </p:tav>
                                        <p:tav tm="100000">
                                          <p:val>
                                            <p:strVal val="#ppt_y"/>
                                          </p:val>
                                        </p:tav>
                                      </p:tavLst>
                                    </p:anim>
                                  </p:childTnLst>
                                </p:cTn>
                              </p:par>
                            </p:childTnLst>
                          </p:cTn>
                        </p:par>
                        <p:par>
                          <p:cTn id="189" fill="hold">
                            <p:stCondLst>
                              <p:cond delay="3700"/>
                            </p:stCondLst>
                            <p:childTnLst>
                              <p:par>
                                <p:cTn id="190" presetID="2" presetClass="entr" presetSubtype="4" fill="hold" nodeType="afterEffect">
                                  <p:stCondLst>
                                    <p:cond delay="0"/>
                                  </p:stCondLst>
                                  <p:childTnLst>
                                    <p:set>
                                      <p:cBhvr>
                                        <p:cTn id="191" dur="1" fill="hold">
                                          <p:stCondLst>
                                            <p:cond delay="0"/>
                                          </p:stCondLst>
                                        </p:cTn>
                                        <p:tgtEl>
                                          <p:spTgt spid="173"/>
                                        </p:tgtEl>
                                        <p:attrNameLst>
                                          <p:attrName>style.visibility</p:attrName>
                                        </p:attrNameLst>
                                      </p:cBhvr>
                                      <p:to>
                                        <p:strVal val="visible"/>
                                      </p:to>
                                    </p:set>
                                    <p:anim calcmode="lin" valueType="num">
                                      <p:cBhvr additive="base">
                                        <p:cTn id="192" dur="100" fill="hold"/>
                                        <p:tgtEl>
                                          <p:spTgt spid="173"/>
                                        </p:tgtEl>
                                        <p:attrNameLst>
                                          <p:attrName>ppt_x</p:attrName>
                                        </p:attrNameLst>
                                      </p:cBhvr>
                                      <p:tavLst>
                                        <p:tav tm="0">
                                          <p:val>
                                            <p:strVal val="#ppt_x"/>
                                          </p:val>
                                        </p:tav>
                                        <p:tav tm="100000">
                                          <p:val>
                                            <p:strVal val="#ppt_x"/>
                                          </p:val>
                                        </p:tav>
                                      </p:tavLst>
                                    </p:anim>
                                    <p:anim calcmode="lin" valueType="num">
                                      <p:cBhvr additive="base">
                                        <p:cTn id="193" dur="100" fill="hold"/>
                                        <p:tgtEl>
                                          <p:spTgt spid="173"/>
                                        </p:tgtEl>
                                        <p:attrNameLst>
                                          <p:attrName>ppt_y</p:attrName>
                                        </p:attrNameLst>
                                      </p:cBhvr>
                                      <p:tavLst>
                                        <p:tav tm="0">
                                          <p:val>
                                            <p:strVal val="1+#ppt_h/2"/>
                                          </p:val>
                                        </p:tav>
                                        <p:tav tm="100000">
                                          <p:val>
                                            <p:strVal val="#ppt_y"/>
                                          </p:val>
                                        </p:tav>
                                      </p:tavLst>
                                    </p:anim>
                                  </p:childTnLst>
                                </p:cTn>
                              </p:par>
                            </p:childTnLst>
                          </p:cTn>
                        </p:par>
                        <p:par>
                          <p:cTn id="194" fill="hold">
                            <p:stCondLst>
                              <p:cond delay="3800"/>
                            </p:stCondLst>
                            <p:childTnLst>
                              <p:par>
                                <p:cTn id="195" presetID="2" presetClass="entr" presetSubtype="4" fill="hold" nodeType="afterEffect">
                                  <p:stCondLst>
                                    <p:cond delay="0"/>
                                  </p:stCondLst>
                                  <p:childTnLst>
                                    <p:set>
                                      <p:cBhvr>
                                        <p:cTn id="196" dur="1" fill="hold">
                                          <p:stCondLst>
                                            <p:cond delay="0"/>
                                          </p:stCondLst>
                                        </p:cTn>
                                        <p:tgtEl>
                                          <p:spTgt spid="177"/>
                                        </p:tgtEl>
                                        <p:attrNameLst>
                                          <p:attrName>style.visibility</p:attrName>
                                        </p:attrNameLst>
                                      </p:cBhvr>
                                      <p:to>
                                        <p:strVal val="visible"/>
                                      </p:to>
                                    </p:set>
                                    <p:anim calcmode="lin" valueType="num">
                                      <p:cBhvr additive="base">
                                        <p:cTn id="197" dur="100" fill="hold"/>
                                        <p:tgtEl>
                                          <p:spTgt spid="177"/>
                                        </p:tgtEl>
                                        <p:attrNameLst>
                                          <p:attrName>ppt_x</p:attrName>
                                        </p:attrNameLst>
                                      </p:cBhvr>
                                      <p:tavLst>
                                        <p:tav tm="0">
                                          <p:val>
                                            <p:strVal val="#ppt_x"/>
                                          </p:val>
                                        </p:tav>
                                        <p:tav tm="100000">
                                          <p:val>
                                            <p:strVal val="#ppt_x"/>
                                          </p:val>
                                        </p:tav>
                                      </p:tavLst>
                                    </p:anim>
                                    <p:anim calcmode="lin" valueType="num">
                                      <p:cBhvr additive="base">
                                        <p:cTn id="198" dur="100" fill="hold"/>
                                        <p:tgtEl>
                                          <p:spTgt spid="177"/>
                                        </p:tgtEl>
                                        <p:attrNameLst>
                                          <p:attrName>ppt_y</p:attrName>
                                        </p:attrNameLst>
                                      </p:cBhvr>
                                      <p:tavLst>
                                        <p:tav tm="0">
                                          <p:val>
                                            <p:strVal val="1+#ppt_h/2"/>
                                          </p:val>
                                        </p:tav>
                                        <p:tav tm="100000">
                                          <p:val>
                                            <p:strVal val="#ppt_y"/>
                                          </p:val>
                                        </p:tav>
                                      </p:tavLst>
                                    </p:anim>
                                  </p:childTnLst>
                                </p:cTn>
                              </p:par>
                            </p:childTnLst>
                          </p:cTn>
                        </p:par>
                        <p:par>
                          <p:cTn id="199" fill="hold">
                            <p:stCondLst>
                              <p:cond delay="3900"/>
                            </p:stCondLst>
                            <p:childTnLst>
                              <p:par>
                                <p:cTn id="200" presetID="2" presetClass="entr" presetSubtype="4" fill="hold" nodeType="afterEffect">
                                  <p:stCondLst>
                                    <p:cond delay="0"/>
                                  </p:stCondLst>
                                  <p:childTnLst>
                                    <p:set>
                                      <p:cBhvr>
                                        <p:cTn id="201" dur="1" fill="hold">
                                          <p:stCondLst>
                                            <p:cond delay="0"/>
                                          </p:stCondLst>
                                        </p:cTn>
                                        <p:tgtEl>
                                          <p:spTgt spid="180"/>
                                        </p:tgtEl>
                                        <p:attrNameLst>
                                          <p:attrName>style.visibility</p:attrName>
                                        </p:attrNameLst>
                                      </p:cBhvr>
                                      <p:to>
                                        <p:strVal val="visible"/>
                                      </p:to>
                                    </p:set>
                                    <p:anim calcmode="lin" valueType="num">
                                      <p:cBhvr additive="base">
                                        <p:cTn id="202" dur="100" fill="hold"/>
                                        <p:tgtEl>
                                          <p:spTgt spid="180"/>
                                        </p:tgtEl>
                                        <p:attrNameLst>
                                          <p:attrName>ppt_x</p:attrName>
                                        </p:attrNameLst>
                                      </p:cBhvr>
                                      <p:tavLst>
                                        <p:tav tm="0">
                                          <p:val>
                                            <p:strVal val="#ppt_x"/>
                                          </p:val>
                                        </p:tav>
                                        <p:tav tm="100000">
                                          <p:val>
                                            <p:strVal val="#ppt_x"/>
                                          </p:val>
                                        </p:tav>
                                      </p:tavLst>
                                    </p:anim>
                                    <p:anim calcmode="lin" valueType="num">
                                      <p:cBhvr additive="base">
                                        <p:cTn id="203" dur="100" fill="hold"/>
                                        <p:tgtEl>
                                          <p:spTgt spid="180"/>
                                        </p:tgtEl>
                                        <p:attrNameLst>
                                          <p:attrName>ppt_y</p:attrName>
                                        </p:attrNameLst>
                                      </p:cBhvr>
                                      <p:tavLst>
                                        <p:tav tm="0">
                                          <p:val>
                                            <p:strVal val="1+#ppt_h/2"/>
                                          </p:val>
                                        </p:tav>
                                        <p:tav tm="100000">
                                          <p:val>
                                            <p:strVal val="#ppt_y"/>
                                          </p:val>
                                        </p:tav>
                                      </p:tavLst>
                                    </p:anim>
                                  </p:childTnLst>
                                </p:cTn>
                              </p:par>
                            </p:childTnLst>
                          </p:cTn>
                        </p:par>
                        <p:par>
                          <p:cTn id="204" fill="hold">
                            <p:stCondLst>
                              <p:cond delay="4000"/>
                            </p:stCondLst>
                            <p:childTnLst>
                              <p:par>
                                <p:cTn id="205" presetID="2" presetClass="entr" presetSubtype="4" fill="hold" nodeType="afterEffect">
                                  <p:stCondLst>
                                    <p:cond delay="0"/>
                                  </p:stCondLst>
                                  <p:childTnLst>
                                    <p:set>
                                      <p:cBhvr>
                                        <p:cTn id="206" dur="1" fill="hold">
                                          <p:stCondLst>
                                            <p:cond delay="0"/>
                                          </p:stCondLst>
                                        </p:cTn>
                                        <p:tgtEl>
                                          <p:spTgt spid="184"/>
                                        </p:tgtEl>
                                        <p:attrNameLst>
                                          <p:attrName>style.visibility</p:attrName>
                                        </p:attrNameLst>
                                      </p:cBhvr>
                                      <p:to>
                                        <p:strVal val="visible"/>
                                      </p:to>
                                    </p:set>
                                    <p:anim calcmode="lin" valueType="num">
                                      <p:cBhvr additive="base">
                                        <p:cTn id="207" dur="100" fill="hold"/>
                                        <p:tgtEl>
                                          <p:spTgt spid="184"/>
                                        </p:tgtEl>
                                        <p:attrNameLst>
                                          <p:attrName>ppt_x</p:attrName>
                                        </p:attrNameLst>
                                      </p:cBhvr>
                                      <p:tavLst>
                                        <p:tav tm="0">
                                          <p:val>
                                            <p:strVal val="#ppt_x"/>
                                          </p:val>
                                        </p:tav>
                                        <p:tav tm="100000">
                                          <p:val>
                                            <p:strVal val="#ppt_x"/>
                                          </p:val>
                                        </p:tav>
                                      </p:tavLst>
                                    </p:anim>
                                    <p:anim calcmode="lin" valueType="num">
                                      <p:cBhvr additive="base">
                                        <p:cTn id="208" dur="100" fill="hold"/>
                                        <p:tgtEl>
                                          <p:spTgt spid="184"/>
                                        </p:tgtEl>
                                        <p:attrNameLst>
                                          <p:attrName>ppt_y</p:attrName>
                                        </p:attrNameLst>
                                      </p:cBhvr>
                                      <p:tavLst>
                                        <p:tav tm="0">
                                          <p:val>
                                            <p:strVal val="1+#ppt_h/2"/>
                                          </p:val>
                                        </p:tav>
                                        <p:tav tm="100000">
                                          <p:val>
                                            <p:strVal val="#ppt_y"/>
                                          </p:val>
                                        </p:tav>
                                      </p:tavLst>
                                    </p:anim>
                                  </p:childTnLst>
                                </p:cTn>
                              </p:par>
                            </p:childTnLst>
                          </p:cTn>
                        </p:par>
                        <p:par>
                          <p:cTn id="209" fill="hold">
                            <p:stCondLst>
                              <p:cond delay="4100"/>
                            </p:stCondLst>
                            <p:childTnLst>
                              <p:par>
                                <p:cTn id="210" presetID="2" presetClass="entr" presetSubtype="4" fill="hold" nodeType="afterEffect">
                                  <p:stCondLst>
                                    <p:cond delay="0"/>
                                  </p:stCondLst>
                                  <p:childTnLst>
                                    <p:set>
                                      <p:cBhvr>
                                        <p:cTn id="211" dur="1" fill="hold">
                                          <p:stCondLst>
                                            <p:cond delay="0"/>
                                          </p:stCondLst>
                                        </p:cTn>
                                        <p:tgtEl>
                                          <p:spTgt spid="189"/>
                                        </p:tgtEl>
                                        <p:attrNameLst>
                                          <p:attrName>style.visibility</p:attrName>
                                        </p:attrNameLst>
                                      </p:cBhvr>
                                      <p:to>
                                        <p:strVal val="visible"/>
                                      </p:to>
                                    </p:set>
                                    <p:anim calcmode="lin" valueType="num">
                                      <p:cBhvr additive="base">
                                        <p:cTn id="212" dur="100" fill="hold"/>
                                        <p:tgtEl>
                                          <p:spTgt spid="189"/>
                                        </p:tgtEl>
                                        <p:attrNameLst>
                                          <p:attrName>ppt_x</p:attrName>
                                        </p:attrNameLst>
                                      </p:cBhvr>
                                      <p:tavLst>
                                        <p:tav tm="0">
                                          <p:val>
                                            <p:strVal val="#ppt_x"/>
                                          </p:val>
                                        </p:tav>
                                        <p:tav tm="100000">
                                          <p:val>
                                            <p:strVal val="#ppt_x"/>
                                          </p:val>
                                        </p:tav>
                                      </p:tavLst>
                                    </p:anim>
                                    <p:anim calcmode="lin" valueType="num">
                                      <p:cBhvr additive="base">
                                        <p:cTn id="213" dur="100" fill="hold"/>
                                        <p:tgtEl>
                                          <p:spTgt spid="189"/>
                                        </p:tgtEl>
                                        <p:attrNameLst>
                                          <p:attrName>ppt_y</p:attrName>
                                        </p:attrNameLst>
                                      </p:cBhvr>
                                      <p:tavLst>
                                        <p:tav tm="0">
                                          <p:val>
                                            <p:strVal val="1+#ppt_h/2"/>
                                          </p:val>
                                        </p:tav>
                                        <p:tav tm="100000">
                                          <p:val>
                                            <p:strVal val="#ppt_y"/>
                                          </p:val>
                                        </p:tav>
                                      </p:tavLst>
                                    </p:anim>
                                  </p:childTnLst>
                                </p:cTn>
                              </p:par>
                            </p:childTnLst>
                          </p:cTn>
                        </p:par>
                        <p:par>
                          <p:cTn id="214" fill="hold">
                            <p:stCondLst>
                              <p:cond delay="4200"/>
                            </p:stCondLst>
                            <p:childTnLst>
                              <p:par>
                                <p:cTn id="215" presetID="2" presetClass="entr" presetSubtype="4" fill="hold" grpId="0" nodeType="afterEffect">
                                  <p:stCondLst>
                                    <p:cond delay="0"/>
                                  </p:stCondLst>
                                  <p:childTnLst>
                                    <p:set>
                                      <p:cBhvr>
                                        <p:cTn id="216" dur="1" fill="hold">
                                          <p:stCondLst>
                                            <p:cond delay="0"/>
                                          </p:stCondLst>
                                        </p:cTn>
                                        <p:tgtEl>
                                          <p:spTgt spid="196"/>
                                        </p:tgtEl>
                                        <p:attrNameLst>
                                          <p:attrName>style.visibility</p:attrName>
                                        </p:attrNameLst>
                                      </p:cBhvr>
                                      <p:to>
                                        <p:strVal val="visible"/>
                                      </p:to>
                                    </p:set>
                                    <p:anim calcmode="lin" valueType="num">
                                      <p:cBhvr additive="base">
                                        <p:cTn id="217" dur="100" fill="hold"/>
                                        <p:tgtEl>
                                          <p:spTgt spid="196"/>
                                        </p:tgtEl>
                                        <p:attrNameLst>
                                          <p:attrName>ppt_x</p:attrName>
                                        </p:attrNameLst>
                                      </p:cBhvr>
                                      <p:tavLst>
                                        <p:tav tm="0">
                                          <p:val>
                                            <p:strVal val="#ppt_x"/>
                                          </p:val>
                                        </p:tav>
                                        <p:tav tm="100000">
                                          <p:val>
                                            <p:strVal val="#ppt_x"/>
                                          </p:val>
                                        </p:tav>
                                      </p:tavLst>
                                    </p:anim>
                                    <p:anim calcmode="lin" valueType="num">
                                      <p:cBhvr additive="base">
                                        <p:cTn id="218" dur="100" fill="hold"/>
                                        <p:tgtEl>
                                          <p:spTgt spid="196"/>
                                        </p:tgtEl>
                                        <p:attrNameLst>
                                          <p:attrName>ppt_y</p:attrName>
                                        </p:attrNameLst>
                                      </p:cBhvr>
                                      <p:tavLst>
                                        <p:tav tm="0">
                                          <p:val>
                                            <p:strVal val="1+#ppt_h/2"/>
                                          </p:val>
                                        </p:tav>
                                        <p:tav tm="100000">
                                          <p:val>
                                            <p:strVal val="#ppt_y"/>
                                          </p:val>
                                        </p:tav>
                                      </p:tavLst>
                                    </p:anim>
                                  </p:childTnLst>
                                </p:cTn>
                              </p:par>
                            </p:childTnLst>
                          </p:cTn>
                        </p:par>
                        <p:par>
                          <p:cTn id="219" fill="hold">
                            <p:stCondLst>
                              <p:cond delay="4300"/>
                            </p:stCondLst>
                            <p:childTnLst>
                              <p:par>
                                <p:cTn id="220" presetID="2" presetClass="entr" presetSubtype="4" fill="hold" nodeType="afterEffect">
                                  <p:stCondLst>
                                    <p:cond delay="0"/>
                                  </p:stCondLst>
                                  <p:childTnLst>
                                    <p:set>
                                      <p:cBhvr>
                                        <p:cTn id="221" dur="1" fill="hold">
                                          <p:stCondLst>
                                            <p:cond delay="0"/>
                                          </p:stCondLst>
                                        </p:cTn>
                                        <p:tgtEl>
                                          <p:spTgt spid="197"/>
                                        </p:tgtEl>
                                        <p:attrNameLst>
                                          <p:attrName>style.visibility</p:attrName>
                                        </p:attrNameLst>
                                      </p:cBhvr>
                                      <p:to>
                                        <p:strVal val="visible"/>
                                      </p:to>
                                    </p:set>
                                    <p:anim calcmode="lin" valueType="num">
                                      <p:cBhvr additive="base">
                                        <p:cTn id="222" dur="100" fill="hold"/>
                                        <p:tgtEl>
                                          <p:spTgt spid="197"/>
                                        </p:tgtEl>
                                        <p:attrNameLst>
                                          <p:attrName>ppt_x</p:attrName>
                                        </p:attrNameLst>
                                      </p:cBhvr>
                                      <p:tavLst>
                                        <p:tav tm="0">
                                          <p:val>
                                            <p:strVal val="#ppt_x"/>
                                          </p:val>
                                        </p:tav>
                                        <p:tav tm="100000">
                                          <p:val>
                                            <p:strVal val="#ppt_x"/>
                                          </p:val>
                                        </p:tav>
                                      </p:tavLst>
                                    </p:anim>
                                    <p:anim calcmode="lin" valueType="num">
                                      <p:cBhvr additive="base">
                                        <p:cTn id="223" dur="100" fill="hold"/>
                                        <p:tgtEl>
                                          <p:spTgt spid="197"/>
                                        </p:tgtEl>
                                        <p:attrNameLst>
                                          <p:attrName>ppt_y</p:attrName>
                                        </p:attrNameLst>
                                      </p:cBhvr>
                                      <p:tavLst>
                                        <p:tav tm="0">
                                          <p:val>
                                            <p:strVal val="1+#ppt_h/2"/>
                                          </p:val>
                                        </p:tav>
                                        <p:tav tm="100000">
                                          <p:val>
                                            <p:strVal val="#ppt_y"/>
                                          </p:val>
                                        </p:tav>
                                      </p:tavLst>
                                    </p:anim>
                                  </p:childTnLst>
                                </p:cTn>
                              </p:par>
                            </p:childTnLst>
                          </p:cTn>
                        </p:par>
                        <p:par>
                          <p:cTn id="224" fill="hold">
                            <p:stCondLst>
                              <p:cond delay="4400"/>
                            </p:stCondLst>
                            <p:childTnLst>
                              <p:par>
                                <p:cTn id="225" presetID="2" presetClass="entr" presetSubtype="4" fill="hold" nodeType="afterEffect">
                                  <p:stCondLst>
                                    <p:cond delay="0"/>
                                  </p:stCondLst>
                                  <p:childTnLst>
                                    <p:set>
                                      <p:cBhvr>
                                        <p:cTn id="226" dur="1" fill="hold">
                                          <p:stCondLst>
                                            <p:cond delay="0"/>
                                          </p:stCondLst>
                                        </p:cTn>
                                        <p:tgtEl>
                                          <p:spTgt spid="200"/>
                                        </p:tgtEl>
                                        <p:attrNameLst>
                                          <p:attrName>style.visibility</p:attrName>
                                        </p:attrNameLst>
                                      </p:cBhvr>
                                      <p:to>
                                        <p:strVal val="visible"/>
                                      </p:to>
                                    </p:set>
                                    <p:anim calcmode="lin" valueType="num">
                                      <p:cBhvr additive="base">
                                        <p:cTn id="227" dur="100" fill="hold"/>
                                        <p:tgtEl>
                                          <p:spTgt spid="200"/>
                                        </p:tgtEl>
                                        <p:attrNameLst>
                                          <p:attrName>ppt_x</p:attrName>
                                        </p:attrNameLst>
                                      </p:cBhvr>
                                      <p:tavLst>
                                        <p:tav tm="0">
                                          <p:val>
                                            <p:strVal val="#ppt_x"/>
                                          </p:val>
                                        </p:tav>
                                        <p:tav tm="100000">
                                          <p:val>
                                            <p:strVal val="#ppt_x"/>
                                          </p:val>
                                        </p:tav>
                                      </p:tavLst>
                                    </p:anim>
                                    <p:anim calcmode="lin" valueType="num">
                                      <p:cBhvr additive="base">
                                        <p:cTn id="228" dur="100" fill="hold"/>
                                        <p:tgtEl>
                                          <p:spTgt spid="200"/>
                                        </p:tgtEl>
                                        <p:attrNameLst>
                                          <p:attrName>ppt_y</p:attrName>
                                        </p:attrNameLst>
                                      </p:cBhvr>
                                      <p:tavLst>
                                        <p:tav tm="0">
                                          <p:val>
                                            <p:strVal val="1+#ppt_h/2"/>
                                          </p:val>
                                        </p:tav>
                                        <p:tav tm="100000">
                                          <p:val>
                                            <p:strVal val="#ppt_y"/>
                                          </p:val>
                                        </p:tav>
                                      </p:tavLst>
                                    </p:anim>
                                  </p:childTnLst>
                                </p:cTn>
                              </p:par>
                            </p:childTnLst>
                          </p:cTn>
                        </p:par>
                        <p:par>
                          <p:cTn id="229" fill="hold">
                            <p:stCondLst>
                              <p:cond delay="4500"/>
                            </p:stCondLst>
                            <p:childTnLst>
                              <p:par>
                                <p:cTn id="230" presetID="2" presetClass="entr" presetSubtype="4" fill="hold" nodeType="afterEffect">
                                  <p:stCondLst>
                                    <p:cond delay="0"/>
                                  </p:stCondLst>
                                  <p:childTnLst>
                                    <p:set>
                                      <p:cBhvr>
                                        <p:cTn id="231" dur="1" fill="hold">
                                          <p:stCondLst>
                                            <p:cond delay="0"/>
                                          </p:stCondLst>
                                        </p:cTn>
                                        <p:tgtEl>
                                          <p:spTgt spid="205"/>
                                        </p:tgtEl>
                                        <p:attrNameLst>
                                          <p:attrName>style.visibility</p:attrName>
                                        </p:attrNameLst>
                                      </p:cBhvr>
                                      <p:to>
                                        <p:strVal val="visible"/>
                                      </p:to>
                                    </p:set>
                                    <p:anim calcmode="lin" valueType="num">
                                      <p:cBhvr additive="base">
                                        <p:cTn id="232" dur="100" fill="hold"/>
                                        <p:tgtEl>
                                          <p:spTgt spid="205"/>
                                        </p:tgtEl>
                                        <p:attrNameLst>
                                          <p:attrName>ppt_x</p:attrName>
                                        </p:attrNameLst>
                                      </p:cBhvr>
                                      <p:tavLst>
                                        <p:tav tm="0">
                                          <p:val>
                                            <p:strVal val="#ppt_x"/>
                                          </p:val>
                                        </p:tav>
                                        <p:tav tm="100000">
                                          <p:val>
                                            <p:strVal val="#ppt_x"/>
                                          </p:val>
                                        </p:tav>
                                      </p:tavLst>
                                    </p:anim>
                                    <p:anim calcmode="lin" valueType="num">
                                      <p:cBhvr additive="base">
                                        <p:cTn id="233" dur="100" fill="hold"/>
                                        <p:tgtEl>
                                          <p:spTgt spid="205"/>
                                        </p:tgtEl>
                                        <p:attrNameLst>
                                          <p:attrName>ppt_y</p:attrName>
                                        </p:attrNameLst>
                                      </p:cBhvr>
                                      <p:tavLst>
                                        <p:tav tm="0">
                                          <p:val>
                                            <p:strVal val="1+#ppt_h/2"/>
                                          </p:val>
                                        </p:tav>
                                        <p:tav tm="100000">
                                          <p:val>
                                            <p:strVal val="#ppt_y"/>
                                          </p:val>
                                        </p:tav>
                                      </p:tavLst>
                                    </p:anim>
                                  </p:childTnLst>
                                </p:cTn>
                              </p:par>
                            </p:childTnLst>
                          </p:cTn>
                        </p:par>
                        <p:par>
                          <p:cTn id="234" fill="hold">
                            <p:stCondLst>
                              <p:cond delay="4600"/>
                            </p:stCondLst>
                            <p:childTnLst>
                              <p:par>
                                <p:cTn id="235" presetID="2" presetClass="entr" presetSubtype="4" fill="hold" nodeType="afterEffect">
                                  <p:stCondLst>
                                    <p:cond delay="0"/>
                                  </p:stCondLst>
                                  <p:childTnLst>
                                    <p:set>
                                      <p:cBhvr>
                                        <p:cTn id="236" dur="1" fill="hold">
                                          <p:stCondLst>
                                            <p:cond delay="0"/>
                                          </p:stCondLst>
                                        </p:cTn>
                                        <p:tgtEl>
                                          <p:spTgt spid="209"/>
                                        </p:tgtEl>
                                        <p:attrNameLst>
                                          <p:attrName>style.visibility</p:attrName>
                                        </p:attrNameLst>
                                      </p:cBhvr>
                                      <p:to>
                                        <p:strVal val="visible"/>
                                      </p:to>
                                    </p:set>
                                    <p:anim calcmode="lin" valueType="num">
                                      <p:cBhvr additive="base">
                                        <p:cTn id="237" dur="100" fill="hold"/>
                                        <p:tgtEl>
                                          <p:spTgt spid="209"/>
                                        </p:tgtEl>
                                        <p:attrNameLst>
                                          <p:attrName>ppt_x</p:attrName>
                                        </p:attrNameLst>
                                      </p:cBhvr>
                                      <p:tavLst>
                                        <p:tav tm="0">
                                          <p:val>
                                            <p:strVal val="#ppt_x"/>
                                          </p:val>
                                        </p:tav>
                                        <p:tav tm="100000">
                                          <p:val>
                                            <p:strVal val="#ppt_x"/>
                                          </p:val>
                                        </p:tav>
                                      </p:tavLst>
                                    </p:anim>
                                    <p:anim calcmode="lin" valueType="num">
                                      <p:cBhvr additive="base">
                                        <p:cTn id="238" dur="100" fill="hold"/>
                                        <p:tgtEl>
                                          <p:spTgt spid="209"/>
                                        </p:tgtEl>
                                        <p:attrNameLst>
                                          <p:attrName>ppt_y</p:attrName>
                                        </p:attrNameLst>
                                      </p:cBhvr>
                                      <p:tavLst>
                                        <p:tav tm="0">
                                          <p:val>
                                            <p:strVal val="1+#ppt_h/2"/>
                                          </p:val>
                                        </p:tav>
                                        <p:tav tm="100000">
                                          <p:val>
                                            <p:strVal val="#ppt_y"/>
                                          </p:val>
                                        </p:tav>
                                      </p:tavLst>
                                    </p:anim>
                                  </p:childTnLst>
                                </p:cTn>
                              </p:par>
                            </p:childTnLst>
                          </p:cTn>
                        </p:par>
                        <p:par>
                          <p:cTn id="239" fill="hold">
                            <p:stCondLst>
                              <p:cond delay="4700"/>
                            </p:stCondLst>
                            <p:childTnLst>
                              <p:par>
                                <p:cTn id="240" presetID="2" presetClass="entr" presetSubtype="4" fill="hold" grpId="0" nodeType="afterEffect">
                                  <p:stCondLst>
                                    <p:cond delay="0"/>
                                  </p:stCondLst>
                                  <p:childTnLst>
                                    <p:set>
                                      <p:cBhvr>
                                        <p:cTn id="241" dur="1" fill="hold">
                                          <p:stCondLst>
                                            <p:cond delay="0"/>
                                          </p:stCondLst>
                                        </p:cTn>
                                        <p:tgtEl>
                                          <p:spTgt spid="118"/>
                                        </p:tgtEl>
                                        <p:attrNameLst>
                                          <p:attrName>style.visibility</p:attrName>
                                        </p:attrNameLst>
                                      </p:cBhvr>
                                      <p:to>
                                        <p:strVal val="visible"/>
                                      </p:to>
                                    </p:set>
                                    <p:anim calcmode="lin" valueType="num">
                                      <p:cBhvr additive="base">
                                        <p:cTn id="242" dur="250" fill="hold"/>
                                        <p:tgtEl>
                                          <p:spTgt spid="118"/>
                                        </p:tgtEl>
                                        <p:attrNameLst>
                                          <p:attrName>ppt_x</p:attrName>
                                        </p:attrNameLst>
                                      </p:cBhvr>
                                      <p:tavLst>
                                        <p:tav tm="0">
                                          <p:val>
                                            <p:strVal val="#ppt_x"/>
                                          </p:val>
                                        </p:tav>
                                        <p:tav tm="100000">
                                          <p:val>
                                            <p:strVal val="#ppt_x"/>
                                          </p:val>
                                        </p:tav>
                                      </p:tavLst>
                                    </p:anim>
                                    <p:anim calcmode="lin" valueType="num">
                                      <p:cBhvr additive="base">
                                        <p:cTn id="243" dur="250" fill="hold"/>
                                        <p:tgtEl>
                                          <p:spTgt spid="118"/>
                                        </p:tgtEl>
                                        <p:attrNameLst>
                                          <p:attrName>ppt_y</p:attrName>
                                        </p:attrNameLst>
                                      </p:cBhvr>
                                      <p:tavLst>
                                        <p:tav tm="0">
                                          <p:val>
                                            <p:strVal val="1+#ppt_h/2"/>
                                          </p:val>
                                        </p:tav>
                                        <p:tav tm="100000">
                                          <p:val>
                                            <p:strVal val="#ppt_y"/>
                                          </p:val>
                                        </p:tav>
                                      </p:tavLst>
                                    </p:anim>
                                  </p:childTnLst>
                                </p:cTn>
                              </p:par>
                            </p:childTnLst>
                          </p:cTn>
                        </p:par>
                        <p:par>
                          <p:cTn id="244" fill="hold">
                            <p:stCondLst>
                              <p:cond delay="4950"/>
                            </p:stCondLst>
                            <p:childTnLst>
                              <p:par>
                                <p:cTn id="245" presetID="2" presetClass="entr" presetSubtype="4" fill="hold" grpId="0" nodeType="afterEffect">
                                  <p:stCondLst>
                                    <p:cond delay="0"/>
                                  </p:stCondLst>
                                  <p:childTnLst>
                                    <p:set>
                                      <p:cBhvr>
                                        <p:cTn id="246" dur="1" fill="hold">
                                          <p:stCondLst>
                                            <p:cond delay="0"/>
                                          </p:stCondLst>
                                        </p:cTn>
                                        <p:tgtEl>
                                          <p:spTgt spid="212"/>
                                        </p:tgtEl>
                                        <p:attrNameLst>
                                          <p:attrName>style.visibility</p:attrName>
                                        </p:attrNameLst>
                                      </p:cBhvr>
                                      <p:to>
                                        <p:strVal val="visible"/>
                                      </p:to>
                                    </p:set>
                                    <p:anim calcmode="lin" valueType="num">
                                      <p:cBhvr additive="base">
                                        <p:cTn id="247" dur="250" fill="hold"/>
                                        <p:tgtEl>
                                          <p:spTgt spid="212"/>
                                        </p:tgtEl>
                                        <p:attrNameLst>
                                          <p:attrName>ppt_x</p:attrName>
                                        </p:attrNameLst>
                                      </p:cBhvr>
                                      <p:tavLst>
                                        <p:tav tm="0">
                                          <p:val>
                                            <p:strVal val="#ppt_x"/>
                                          </p:val>
                                        </p:tav>
                                        <p:tav tm="100000">
                                          <p:val>
                                            <p:strVal val="#ppt_x"/>
                                          </p:val>
                                        </p:tav>
                                      </p:tavLst>
                                    </p:anim>
                                    <p:anim calcmode="lin" valueType="num">
                                      <p:cBhvr additive="base">
                                        <p:cTn id="248" dur="250" fill="hold"/>
                                        <p:tgtEl>
                                          <p:spTgt spid="212"/>
                                        </p:tgtEl>
                                        <p:attrNameLst>
                                          <p:attrName>ppt_y</p:attrName>
                                        </p:attrNameLst>
                                      </p:cBhvr>
                                      <p:tavLst>
                                        <p:tav tm="0">
                                          <p:val>
                                            <p:strVal val="1+#ppt_h/2"/>
                                          </p:val>
                                        </p:tav>
                                        <p:tav tm="100000">
                                          <p:val>
                                            <p:strVal val="#ppt_y"/>
                                          </p:val>
                                        </p:tav>
                                      </p:tavLst>
                                    </p:anim>
                                  </p:childTnLst>
                                </p:cTn>
                              </p:par>
                            </p:childTnLst>
                          </p:cTn>
                        </p:par>
                        <p:par>
                          <p:cTn id="249" fill="hold">
                            <p:stCondLst>
                              <p:cond delay="5200"/>
                            </p:stCondLst>
                            <p:childTnLst>
                              <p:par>
                                <p:cTn id="250" presetID="2" presetClass="entr" presetSubtype="4" fill="hold" grpId="0" nodeType="afterEffect">
                                  <p:stCondLst>
                                    <p:cond delay="0"/>
                                  </p:stCondLst>
                                  <p:childTnLst>
                                    <p:set>
                                      <p:cBhvr>
                                        <p:cTn id="251" dur="1" fill="hold">
                                          <p:stCondLst>
                                            <p:cond delay="0"/>
                                          </p:stCondLst>
                                        </p:cTn>
                                        <p:tgtEl>
                                          <p:spTgt spid="213"/>
                                        </p:tgtEl>
                                        <p:attrNameLst>
                                          <p:attrName>style.visibility</p:attrName>
                                        </p:attrNameLst>
                                      </p:cBhvr>
                                      <p:to>
                                        <p:strVal val="visible"/>
                                      </p:to>
                                    </p:set>
                                    <p:anim calcmode="lin" valueType="num">
                                      <p:cBhvr additive="base">
                                        <p:cTn id="252" dur="250" fill="hold"/>
                                        <p:tgtEl>
                                          <p:spTgt spid="213"/>
                                        </p:tgtEl>
                                        <p:attrNameLst>
                                          <p:attrName>ppt_x</p:attrName>
                                        </p:attrNameLst>
                                      </p:cBhvr>
                                      <p:tavLst>
                                        <p:tav tm="0">
                                          <p:val>
                                            <p:strVal val="#ppt_x"/>
                                          </p:val>
                                        </p:tav>
                                        <p:tav tm="100000">
                                          <p:val>
                                            <p:strVal val="#ppt_x"/>
                                          </p:val>
                                        </p:tav>
                                      </p:tavLst>
                                    </p:anim>
                                    <p:anim calcmode="lin" valueType="num">
                                      <p:cBhvr additive="base">
                                        <p:cTn id="253" dur="250" fill="hold"/>
                                        <p:tgtEl>
                                          <p:spTgt spid="213"/>
                                        </p:tgtEl>
                                        <p:attrNameLst>
                                          <p:attrName>ppt_y</p:attrName>
                                        </p:attrNameLst>
                                      </p:cBhvr>
                                      <p:tavLst>
                                        <p:tav tm="0">
                                          <p:val>
                                            <p:strVal val="1+#ppt_h/2"/>
                                          </p:val>
                                        </p:tav>
                                        <p:tav tm="100000">
                                          <p:val>
                                            <p:strVal val="#ppt_y"/>
                                          </p:val>
                                        </p:tav>
                                      </p:tavLst>
                                    </p:anim>
                                  </p:childTnLst>
                                </p:cTn>
                              </p:par>
                            </p:childTnLst>
                          </p:cTn>
                        </p:par>
                        <p:par>
                          <p:cTn id="254" fill="hold">
                            <p:stCondLst>
                              <p:cond delay="5450"/>
                            </p:stCondLst>
                            <p:childTnLst>
                              <p:par>
                                <p:cTn id="255" presetID="2" presetClass="entr" presetSubtype="4" fill="hold" grpId="0" nodeType="afterEffect">
                                  <p:stCondLst>
                                    <p:cond delay="0"/>
                                  </p:stCondLst>
                                  <p:childTnLst>
                                    <p:set>
                                      <p:cBhvr>
                                        <p:cTn id="256" dur="1" fill="hold">
                                          <p:stCondLst>
                                            <p:cond delay="0"/>
                                          </p:stCondLst>
                                        </p:cTn>
                                        <p:tgtEl>
                                          <p:spTgt spid="214"/>
                                        </p:tgtEl>
                                        <p:attrNameLst>
                                          <p:attrName>style.visibility</p:attrName>
                                        </p:attrNameLst>
                                      </p:cBhvr>
                                      <p:to>
                                        <p:strVal val="visible"/>
                                      </p:to>
                                    </p:set>
                                    <p:anim calcmode="lin" valueType="num">
                                      <p:cBhvr additive="base">
                                        <p:cTn id="257" dur="250" fill="hold"/>
                                        <p:tgtEl>
                                          <p:spTgt spid="214"/>
                                        </p:tgtEl>
                                        <p:attrNameLst>
                                          <p:attrName>ppt_x</p:attrName>
                                        </p:attrNameLst>
                                      </p:cBhvr>
                                      <p:tavLst>
                                        <p:tav tm="0">
                                          <p:val>
                                            <p:strVal val="#ppt_x"/>
                                          </p:val>
                                        </p:tav>
                                        <p:tav tm="100000">
                                          <p:val>
                                            <p:strVal val="#ppt_x"/>
                                          </p:val>
                                        </p:tav>
                                      </p:tavLst>
                                    </p:anim>
                                    <p:anim calcmode="lin" valueType="num">
                                      <p:cBhvr additive="base">
                                        <p:cTn id="258" dur="250" fill="hold"/>
                                        <p:tgtEl>
                                          <p:spTgt spid="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53" grpId="0" animBg="1"/>
      <p:bldP spid="154" grpId="0" animBg="1"/>
      <p:bldP spid="196" grpId="0" animBg="1"/>
      <p:bldP spid="212" grpId="0" animBg="1"/>
      <p:bldP spid="213" grpId="0"/>
      <p:bldP spid="2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98099" y="1290360"/>
            <a:ext cx="2646295" cy="3456807"/>
            <a:chOff x="3248853" y="1290360"/>
            <a:chExt cx="2646295" cy="3456807"/>
          </a:xfrm>
        </p:grpSpPr>
        <p:sp>
          <p:nvSpPr>
            <p:cNvPr id="62" name="Freeform 6"/>
            <p:cNvSpPr>
              <a:spLocks/>
            </p:cNvSpPr>
            <p:nvPr/>
          </p:nvSpPr>
          <p:spPr bwMode="auto">
            <a:xfrm>
              <a:off x="4625221" y="3681769"/>
              <a:ext cx="365995" cy="258974"/>
            </a:xfrm>
            <a:custGeom>
              <a:avLst/>
              <a:gdLst>
                <a:gd name="T0" fmla="*/ 94 w 298"/>
                <a:gd name="T1" fmla="*/ 211 h 211"/>
                <a:gd name="T2" fmla="*/ 128 w 298"/>
                <a:gd name="T3" fmla="*/ 211 h 211"/>
                <a:gd name="T4" fmla="*/ 204 w 298"/>
                <a:gd name="T5" fmla="*/ 211 h 211"/>
                <a:gd name="T6" fmla="*/ 298 w 298"/>
                <a:gd name="T7" fmla="*/ 124 h 211"/>
                <a:gd name="T8" fmla="*/ 298 w 298"/>
                <a:gd name="T9" fmla="*/ 117 h 211"/>
                <a:gd name="T10" fmla="*/ 298 w 298"/>
                <a:gd name="T11" fmla="*/ 86 h 211"/>
                <a:gd name="T12" fmla="*/ 298 w 298"/>
                <a:gd name="T13" fmla="*/ 0 h 211"/>
                <a:gd name="T14" fmla="*/ 204 w 298"/>
                <a:gd name="T15" fmla="*/ 0 h 211"/>
                <a:gd name="T16" fmla="*/ 170 w 298"/>
                <a:gd name="T17" fmla="*/ 0 h 211"/>
                <a:gd name="T18" fmla="*/ 94 w 298"/>
                <a:gd name="T19" fmla="*/ 0 h 211"/>
                <a:gd name="T20" fmla="*/ 0 w 298"/>
                <a:gd name="T21" fmla="*/ 86 h 211"/>
                <a:gd name="T22" fmla="*/ 0 w 298"/>
                <a:gd name="T23" fmla="*/ 93 h 211"/>
                <a:gd name="T24" fmla="*/ 0 w 298"/>
                <a:gd name="T25" fmla="*/ 124 h 211"/>
                <a:gd name="T26" fmla="*/ 0 w 298"/>
                <a:gd name="T27" fmla="*/ 211 h 211"/>
                <a:gd name="T28" fmla="*/ 94 w 298"/>
                <a:gd name="T2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1">
                  <a:moveTo>
                    <a:pt x="94" y="211"/>
                  </a:moveTo>
                  <a:cubicBezTo>
                    <a:pt x="128" y="211"/>
                    <a:pt x="128" y="211"/>
                    <a:pt x="128" y="211"/>
                  </a:cubicBezTo>
                  <a:cubicBezTo>
                    <a:pt x="204" y="211"/>
                    <a:pt x="204" y="211"/>
                    <a:pt x="204" y="211"/>
                  </a:cubicBezTo>
                  <a:cubicBezTo>
                    <a:pt x="256" y="211"/>
                    <a:pt x="298" y="172"/>
                    <a:pt x="298" y="124"/>
                  </a:cubicBezTo>
                  <a:cubicBezTo>
                    <a:pt x="298" y="117"/>
                    <a:pt x="298" y="117"/>
                    <a:pt x="298" y="117"/>
                  </a:cubicBezTo>
                  <a:cubicBezTo>
                    <a:pt x="298" y="86"/>
                    <a:pt x="298" y="86"/>
                    <a:pt x="298" y="86"/>
                  </a:cubicBezTo>
                  <a:cubicBezTo>
                    <a:pt x="298" y="0"/>
                    <a:pt x="298" y="0"/>
                    <a:pt x="298" y="0"/>
                  </a:cubicBezTo>
                  <a:cubicBezTo>
                    <a:pt x="204" y="0"/>
                    <a:pt x="204" y="0"/>
                    <a:pt x="204" y="0"/>
                  </a:cubicBezTo>
                  <a:cubicBezTo>
                    <a:pt x="170" y="0"/>
                    <a:pt x="170" y="0"/>
                    <a:pt x="170" y="0"/>
                  </a:cubicBezTo>
                  <a:cubicBezTo>
                    <a:pt x="94" y="0"/>
                    <a:pt x="94" y="0"/>
                    <a:pt x="94" y="0"/>
                  </a:cubicBezTo>
                  <a:cubicBezTo>
                    <a:pt x="42" y="0"/>
                    <a:pt x="0" y="39"/>
                    <a:pt x="0" y="86"/>
                  </a:cubicBezTo>
                  <a:cubicBezTo>
                    <a:pt x="0" y="93"/>
                    <a:pt x="0" y="93"/>
                    <a:pt x="0" y="93"/>
                  </a:cubicBezTo>
                  <a:cubicBezTo>
                    <a:pt x="0" y="124"/>
                    <a:pt x="0" y="124"/>
                    <a:pt x="0" y="124"/>
                  </a:cubicBezTo>
                  <a:cubicBezTo>
                    <a:pt x="0" y="211"/>
                    <a:pt x="0" y="211"/>
                    <a:pt x="0" y="211"/>
                  </a:cubicBezTo>
                  <a:lnTo>
                    <a:pt x="94" y="211"/>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3" name="Freeform 7"/>
            <p:cNvSpPr>
              <a:spLocks/>
            </p:cNvSpPr>
            <p:nvPr/>
          </p:nvSpPr>
          <p:spPr bwMode="auto">
            <a:xfrm>
              <a:off x="4109390" y="3918615"/>
              <a:ext cx="416759" cy="304868"/>
            </a:xfrm>
            <a:custGeom>
              <a:avLst/>
              <a:gdLst>
                <a:gd name="T0" fmla="*/ 108 w 339"/>
                <a:gd name="T1" fmla="*/ 0 h 248"/>
                <a:gd name="T2" fmla="*/ 146 w 339"/>
                <a:gd name="T3" fmla="*/ 0 h 248"/>
                <a:gd name="T4" fmla="*/ 232 w 339"/>
                <a:gd name="T5" fmla="*/ 0 h 248"/>
                <a:gd name="T6" fmla="*/ 339 w 339"/>
                <a:gd name="T7" fmla="*/ 101 h 248"/>
                <a:gd name="T8" fmla="*/ 339 w 339"/>
                <a:gd name="T9" fmla="*/ 110 h 248"/>
                <a:gd name="T10" fmla="*/ 339 w 339"/>
                <a:gd name="T11" fmla="*/ 146 h 248"/>
                <a:gd name="T12" fmla="*/ 339 w 339"/>
                <a:gd name="T13" fmla="*/ 248 h 248"/>
                <a:gd name="T14" fmla="*/ 232 w 339"/>
                <a:gd name="T15" fmla="*/ 248 h 248"/>
                <a:gd name="T16" fmla="*/ 193 w 339"/>
                <a:gd name="T17" fmla="*/ 248 h 248"/>
                <a:gd name="T18" fmla="*/ 108 w 339"/>
                <a:gd name="T19" fmla="*/ 248 h 248"/>
                <a:gd name="T20" fmla="*/ 0 w 339"/>
                <a:gd name="T21" fmla="*/ 146 h 248"/>
                <a:gd name="T22" fmla="*/ 0 w 339"/>
                <a:gd name="T23" fmla="*/ 138 h 248"/>
                <a:gd name="T24" fmla="*/ 0 w 339"/>
                <a:gd name="T25" fmla="*/ 101 h 248"/>
                <a:gd name="T26" fmla="*/ 0 w 339"/>
                <a:gd name="T27" fmla="*/ 0 h 248"/>
                <a:gd name="T28" fmla="*/ 108 w 339"/>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9" h="248">
                  <a:moveTo>
                    <a:pt x="108" y="0"/>
                  </a:moveTo>
                  <a:cubicBezTo>
                    <a:pt x="146" y="0"/>
                    <a:pt x="146" y="0"/>
                    <a:pt x="146" y="0"/>
                  </a:cubicBezTo>
                  <a:cubicBezTo>
                    <a:pt x="232" y="0"/>
                    <a:pt x="232" y="0"/>
                    <a:pt x="232" y="0"/>
                  </a:cubicBezTo>
                  <a:cubicBezTo>
                    <a:pt x="291" y="0"/>
                    <a:pt x="339" y="45"/>
                    <a:pt x="339" y="101"/>
                  </a:cubicBezTo>
                  <a:cubicBezTo>
                    <a:pt x="339" y="110"/>
                    <a:pt x="339" y="110"/>
                    <a:pt x="339" y="110"/>
                  </a:cubicBezTo>
                  <a:cubicBezTo>
                    <a:pt x="339" y="146"/>
                    <a:pt x="339" y="146"/>
                    <a:pt x="339" y="146"/>
                  </a:cubicBezTo>
                  <a:cubicBezTo>
                    <a:pt x="339" y="248"/>
                    <a:pt x="339" y="248"/>
                    <a:pt x="339" y="248"/>
                  </a:cubicBezTo>
                  <a:cubicBezTo>
                    <a:pt x="232" y="248"/>
                    <a:pt x="232" y="248"/>
                    <a:pt x="232" y="248"/>
                  </a:cubicBezTo>
                  <a:cubicBezTo>
                    <a:pt x="193" y="248"/>
                    <a:pt x="193" y="248"/>
                    <a:pt x="193" y="248"/>
                  </a:cubicBezTo>
                  <a:cubicBezTo>
                    <a:pt x="108" y="248"/>
                    <a:pt x="108" y="248"/>
                    <a:pt x="108" y="248"/>
                  </a:cubicBezTo>
                  <a:cubicBezTo>
                    <a:pt x="49" y="248"/>
                    <a:pt x="0" y="202"/>
                    <a:pt x="0" y="146"/>
                  </a:cubicBezTo>
                  <a:cubicBezTo>
                    <a:pt x="0" y="138"/>
                    <a:pt x="0" y="138"/>
                    <a:pt x="0" y="138"/>
                  </a:cubicBezTo>
                  <a:cubicBezTo>
                    <a:pt x="0" y="101"/>
                    <a:pt x="0" y="101"/>
                    <a:pt x="0" y="101"/>
                  </a:cubicBezTo>
                  <a:cubicBezTo>
                    <a:pt x="0" y="0"/>
                    <a:pt x="0" y="0"/>
                    <a:pt x="0" y="0"/>
                  </a:cubicBezTo>
                  <a:lnTo>
                    <a:pt x="108" y="0"/>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4" name="Freeform 8"/>
            <p:cNvSpPr>
              <a:spLocks noEditPoints="1"/>
            </p:cNvSpPr>
            <p:nvPr/>
          </p:nvSpPr>
          <p:spPr bwMode="auto">
            <a:xfrm>
              <a:off x="3248853" y="2263969"/>
              <a:ext cx="1297765" cy="699885"/>
            </a:xfrm>
            <a:custGeom>
              <a:avLst/>
              <a:gdLst>
                <a:gd name="T0" fmla="*/ 292 w 1057"/>
                <a:gd name="T1" fmla="*/ 498 h 569"/>
                <a:gd name="T2" fmla="*/ 0 w 1057"/>
                <a:gd name="T3" fmla="*/ 283 h 569"/>
                <a:gd name="T4" fmla="*/ 293 w 1057"/>
                <a:gd name="T5" fmla="*/ 70 h 569"/>
                <a:gd name="T6" fmla="*/ 528 w 1057"/>
                <a:gd name="T7" fmla="*/ 0 h 569"/>
                <a:gd name="T8" fmla="*/ 765 w 1057"/>
                <a:gd name="T9" fmla="*/ 71 h 569"/>
                <a:gd name="T10" fmla="*/ 1057 w 1057"/>
                <a:gd name="T11" fmla="*/ 286 h 569"/>
                <a:gd name="T12" fmla="*/ 763 w 1057"/>
                <a:gd name="T13" fmla="*/ 499 h 569"/>
                <a:gd name="T14" fmla="*/ 528 w 1057"/>
                <a:gd name="T15" fmla="*/ 569 h 569"/>
                <a:gd name="T16" fmla="*/ 528 w 1057"/>
                <a:gd name="T17" fmla="*/ 569 h 569"/>
                <a:gd name="T18" fmla="*/ 292 w 1057"/>
                <a:gd name="T19" fmla="*/ 498 h 569"/>
                <a:gd name="T20" fmla="*/ 762 w 1057"/>
                <a:gd name="T21" fmla="*/ 74 h 569"/>
                <a:gd name="T22" fmla="*/ 528 w 1057"/>
                <a:gd name="T23" fmla="*/ 3 h 569"/>
                <a:gd name="T24" fmla="*/ 296 w 1057"/>
                <a:gd name="T25" fmla="*/ 73 h 569"/>
                <a:gd name="T26" fmla="*/ 6 w 1057"/>
                <a:gd name="T27" fmla="*/ 283 h 569"/>
                <a:gd name="T28" fmla="*/ 295 w 1057"/>
                <a:gd name="T29" fmla="*/ 495 h 569"/>
                <a:gd name="T30" fmla="*/ 528 w 1057"/>
                <a:gd name="T31" fmla="*/ 566 h 569"/>
                <a:gd name="T32" fmla="*/ 528 w 1057"/>
                <a:gd name="T33" fmla="*/ 566 h 569"/>
                <a:gd name="T34" fmla="*/ 760 w 1057"/>
                <a:gd name="T35" fmla="*/ 496 h 569"/>
                <a:gd name="T36" fmla="*/ 1050 w 1057"/>
                <a:gd name="T37" fmla="*/ 286 h 569"/>
                <a:gd name="T38" fmla="*/ 762 w 1057"/>
                <a:gd name="T39" fmla="*/ 7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69">
                  <a:moveTo>
                    <a:pt x="292" y="498"/>
                  </a:moveTo>
                  <a:cubicBezTo>
                    <a:pt x="0" y="283"/>
                    <a:pt x="0" y="283"/>
                    <a:pt x="0" y="283"/>
                  </a:cubicBezTo>
                  <a:cubicBezTo>
                    <a:pt x="293" y="70"/>
                    <a:pt x="293" y="70"/>
                    <a:pt x="293" y="70"/>
                  </a:cubicBezTo>
                  <a:cubicBezTo>
                    <a:pt x="356" y="25"/>
                    <a:pt x="439" y="0"/>
                    <a:pt x="528" y="0"/>
                  </a:cubicBezTo>
                  <a:cubicBezTo>
                    <a:pt x="618" y="0"/>
                    <a:pt x="702" y="25"/>
                    <a:pt x="765" y="71"/>
                  </a:cubicBezTo>
                  <a:cubicBezTo>
                    <a:pt x="1057" y="286"/>
                    <a:pt x="1057" y="286"/>
                    <a:pt x="1057" y="286"/>
                  </a:cubicBezTo>
                  <a:cubicBezTo>
                    <a:pt x="763" y="499"/>
                    <a:pt x="763" y="499"/>
                    <a:pt x="763" y="499"/>
                  </a:cubicBezTo>
                  <a:cubicBezTo>
                    <a:pt x="701" y="544"/>
                    <a:pt x="617" y="569"/>
                    <a:pt x="528" y="569"/>
                  </a:cubicBezTo>
                  <a:cubicBezTo>
                    <a:pt x="528" y="569"/>
                    <a:pt x="528" y="569"/>
                    <a:pt x="528" y="569"/>
                  </a:cubicBezTo>
                  <a:cubicBezTo>
                    <a:pt x="438" y="569"/>
                    <a:pt x="355" y="544"/>
                    <a:pt x="292" y="498"/>
                  </a:cubicBezTo>
                  <a:close/>
                  <a:moveTo>
                    <a:pt x="762" y="74"/>
                  </a:moveTo>
                  <a:cubicBezTo>
                    <a:pt x="700" y="28"/>
                    <a:pt x="617" y="3"/>
                    <a:pt x="528" y="3"/>
                  </a:cubicBezTo>
                  <a:cubicBezTo>
                    <a:pt x="441" y="3"/>
                    <a:pt x="358" y="28"/>
                    <a:pt x="296" y="73"/>
                  </a:cubicBezTo>
                  <a:cubicBezTo>
                    <a:pt x="6" y="283"/>
                    <a:pt x="6" y="283"/>
                    <a:pt x="6" y="283"/>
                  </a:cubicBezTo>
                  <a:cubicBezTo>
                    <a:pt x="295" y="495"/>
                    <a:pt x="295" y="495"/>
                    <a:pt x="295" y="495"/>
                  </a:cubicBezTo>
                  <a:cubicBezTo>
                    <a:pt x="357" y="541"/>
                    <a:pt x="440" y="566"/>
                    <a:pt x="528" y="566"/>
                  </a:cubicBezTo>
                  <a:cubicBezTo>
                    <a:pt x="528" y="566"/>
                    <a:pt x="528" y="566"/>
                    <a:pt x="528" y="566"/>
                  </a:cubicBezTo>
                  <a:cubicBezTo>
                    <a:pt x="616" y="566"/>
                    <a:pt x="698" y="541"/>
                    <a:pt x="760" y="496"/>
                  </a:cubicBezTo>
                  <a:cubicBezTo>
                    <a:pt x="1050" y="286"/>
                    <a:pt x="1050" y="286"/>
                    <a:pt x="1050" y="286"/>
                  </a:cubicBezTo>
                  <a:lnTo>
                    <a:pt x="762" y="74"/>
                  </a:lnTo>
                  <a:close/>
                </a:path>
              </a:pathLst>
            </a:custGeom>
            <a:solidFill>
              <a:srgbClr val="FFBE3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Freeform 9"/>
            <p:cNvSpPr>
              <a:spLocks noEditPoints="1"/>
            </p:cNvSpPr>
            <p:nvPr/>
          </p:nvSpPr>
          <p:spPr bwMode="auto">
            <a:xfrm>
              <a:off x="3343013" y="2260692"/>
              <a:ext cx="1203605" cy="708080"/>
            </a:xfrm>
            <a:custGeom>
              <a:avLst/>
              <a:gdLst>
                <a:gd name="T0" fmla="*/ 270 w 980"/>
                <a:gd name="T1" fmla="*/ 504 h 576"/>
                <a:gd name="T2" fmla="*/ 0 w 980"/>
                <a:gd name="T3" fmla="*/ 288 h 576"/>
                <a:gd name="T4" fmla="*/ 271 w 980"/>
                <a:gd name="T5" fmla="*/ 72 h 576"/>
                <a:gd name="T6" fmla="*/ 490 w 980"/>
                <a:gd name="T7" fmla="*/ 0 h 576"/>
                <a:gd name="T8" fmla="*/ 709 w 980"/>
                <a:gd name="T9" fmla="*/ 73 h 576"/>
                <a:gd name="T10" fmla="*/ 980 w 980"/>
                <a:gd name="T11" fmla="*/ 289 h 576"/>
                <a:gd name="T12" fmla="*/ 708 w 980"/>
                <a:gd name="T13" fmla="*/ 504 h 576"/>
                <a:gd name="T14" fmla="*/ 490 w 980"/>
                <a:gd name="T15" fmla="*/ 576 h 576"/>
                <a:gd name="T16" fmla="*/ 490 w 980"/>
                <a:gd name="T17" fmla="*/ 576 h 576"/>
                <a:gd name="T18" fmla="*/ 270 w 980"/>
                <a:gd name="T19" fmla="*/ 504 h 576"/>
                <a:gd name="T20" fmla="*/ 701 w 980"/>
                <a:gd name="T21" fmla="*/ 79 h 576"/>
                <a:gd name="T22" fmla="*/ 490 w 980"/>
                <a:gd name="T23" fmla="*/ 10 h 576"/>
                <a:gd name="T24" fmla="*/ 280 w 980"/>
                <a:gd name="T25" fmla="*/ 79 h 576"/>
                <a:gd name="T26" fmla="*/ 17 w 980"/>
                <a:gd name="T27" fmla="*/ 288 h 576"/>
                <a:gd name="T28" fmla="*/ 279 w 980"/>
                <a:gd name="T29" fmla="*/ 497 h 576"/>
                <a:gd name="T30" fmla="*/ 490 w 980"/>
                <a:gd name="T31" fmla="*/ 567 h 576"/>
                <a:gd name="T32" fmla="*/ 490 w 980"/>
                <a:gd name="T33" fmla="*/ 567 h 576"/>
                <a:gd name="T34" fmla="*/ 699 w 980"/>
                <a:gd name="T35" fmla="*/ 497 h 576"/>
                <a:gd name="T36" fmla="*/ 962 w 980"/>
                <a:gd name="T37" fmla="*/ 289 h 576"/>
                <a:gd name="T38" fmla="*/ 701 w 980"/>
                <a:gd name="T39" fmla="*/ 7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270" y="504"/>
                  </a:moveTo>
                  <a:cubicBezTo>
                    <a:pt x="0" y="288"/>
                    <a:pt x="0" y="288"/>
                    <a:pt x="0" y="288"/>
                  </a:cubicBezTo>
                  <a:cubicBezTo>
                    <a:pt x="271" y="72"/>
                    <a:pt x="271" y="72"/>
                    <a:pt x="271" y="72"/>
                  </a:cubicBezTo>
                  <a:cubicBezTo>
                    <a:pt x="330" y="26"/>
                    <a:pt x="407" y="1"/>
                    <a:pt x="490" y="0"/>
                  </a:cubicBezTo>
                  <a:cubicBezTo>
                    <a:pt x="573" y="0"/>
                    <a:pt x="651" y="26"/>
                    <a:pt x="709" y="73"/>
                  </a:cubicBezTo>
                  <a:cubicBezTo>
                    <a:pt x="980" y="289"/>
                    <a:pt x="980" y="289"/>
                    <a:pt x="980" y="289"/>
                  </a:cubicBezTo>
                  <a:cubicBezTo>
                    <a:pt x="708" y="504"/>
                    <a:pt x="708" y="504"/>
                    <a:pt x="708" y="504"/>
                  </a:cubicBezTo>
                  <a:cubicBezTo>
                    <a:pt x="650" y="551"/>
                    <a:pt x="572" y="576"/>
                    <a:pt x="490" y="576"/>
                  </a:cubicBezTo>
                  <a:cubicBezTo>
                    <a:pt x="490" y="576"/>
                    <a:pt x="490" y="576"/>
                    <a:pt x="490" y="576"/>
                  </a:cubicBezTo>
                  <a:cubicBezTo>
                    <a:pt x="406" y="576"/>
                    <a:pt x="328" y="551"/>
                    <a:pt x="270" y="504"/>
                  </a:cubicBezTo>
                  <a:close/>
                  <a:moveTo>
                    <a:pt x="701" y="79"/>
                  </a:moveTo>
                  <a:cubicBezTo>
                    <a:pt x="645" y="35"/>
                    <a:pt x="570" y="10"/>
                    <a:pt x="490" y="10"/>
                  </a:cubicBezTo>
                  <a:cubicBezTo>
                    <a:pt x="410" y="10"/>
                    <a:pt x="336" y="35"/>
                    <a:pt x="280" y="79"/>
                  </a:cubicBezTo>
                  <a:cubicBezTo>
                    <a:pt x="17" y="288"/>
                    <a:pt x="17" y="288"/>
                    <a:pt x="17" y="288"/>
                  </a:cubicBezTo>
                  <a:cubicBezTo>
                    <a:pt x="279" y="497"/>
                    <a:pt x="279" y="497"/>
                    <a:pt x="279" y="497"/>
                  </a:cubicBezTo>
                  <a:cubicBezTo>
                    <a:pt x="335" y="542"/>
                    <a:pt x="409" y="567"/>
                    <a:pt x="490" y="567"/>
                  </a:cubicBezTo>
                  <a:cubicBezTo>
                    <a:pt x="490" y="567"/>
                    <a:pt x="490" y="567"/>
                    <a:pt x="490" y="567"/>
                  </a:cubicBezTo>
                  <a:cubicBezTo>
                    <a:pt x="569" y="566"/>
                    <a:pt x="643" y="542"/>
                    <a:pt x="699" y="497"/>
                  </a:cubicBezTo>
                  <a:cubicBezTo>
                    <a:pt x="962" y="289"/>
                    <a:pt x="962" y="289"/>
                    <a:pt x="962" y="289"/>
                  </a:cubicBezTo>
                  <a:lnTo>
                    <a:pt x="701" y="79"/>
                  </a:lnTo>
                  <a:close/>
                </a:path>
              </a:pathLst>
            </a:custGeom>
            <a:solidFill>
              <a:srgbClr val="FFBE3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6" name="Freeform 10"/>
            <p:cNvSpPr>
              <a:spLocks noEditPoints="1"/>
            </p:cNvSpPr>
            <p:nvPr/>
          </p:nvSpPr>
          <p:spPr bwMode="auto">
            <a:xfrm>
              <a:off x="3426528" y="2256594"/>
              <a:ext cx="1120090" cy="715456"/>
            </a:xfrm>
            <a:custGeom>
              <a:avLst/>
              <a:gdLst>
                <a:gd name="T0" fmla="*/ 251 w 912"/>
                <a:gd name="T1" fmla="*/ 509 h 582"/>
                <a:gd name="T2" fmla="*/ 0 w 912"/>
                <a:gd name="T3" fmla="*/ 290 h 582"/>
                <a:gd name="T4" fmla="*/ 253 w 912"/>
                <a:gd name="T5" fmla="*/ 73 h 582"/>
                <a:gd name="T6" fmla="*/ 456 w 912"/>
                <a:gd name="T7" fmla="*/ 0 h 582"/>
                <a:gd name="T8" fmla="*/ 661 w 912"/>
                <a:gd name="T9" fmla="*/ 73 h 582"/>
                <a:gd name="T10" fmla="*/ 912 w 912"/>
                <a:gd name="T11" fmla="*/ 292 h 582"/>
                <a:gd name="T12" fmla="*/ 659 w 912"/>
                <a:gd name="T13" fmla="*/ 509 h 582"/>
                <a:gd name="T14" fmla="*/ 456 w 912"/>
                <a:gd name="T15" fmla="*/ 582 h 582"/>
                <a:gd name="T16" fmla="*/ 456 w 912"/>
                <a:gd name="T17" fmla="*/ 582 h 582"/>
                <a:gd name="T18" fmla="*/ 251 w 912"/>
                <a:gd name="T19" fmla="*/ 509 h 582"/>
                <a:gd name="T20" fmla="*/ 647 w 912"/>
                <a:gd name="T21" fmla="*/ 84 h 582"/>
                <a:gd name="T22" fmla="*/ 456 w 912"/>
                <a:gd name="T23" fmla="*/ 16 h 582"/>
                <a:gd name="T24" fmla="*/ 266 w 912"/>
                <a:gd name="T25" fmla="*/ 84 h 582"/>
                <a:gd name="T26" fmla="*/ 26 w 912"/>
                <a:gd name="T27" fmla="*/ 291 h 582"/>
                <a:gd name="T28" fmla="*/ 264 w 912"/>
                <a:gd name="T29" fmla="*/ 498 h 582"/>
                <a:gd name="T30" fmla="*/ 456 w 912"/>
                <a:gd name="T31" fmla="*/ 566 h 582"/>
                <a:gd name="T32" fmla="*/ 456 w 912"/>
                <a:gd name="T33" fmla="*/ 566 h 582"/>
                <a:gd name="T34" fmla="*/ 646 w 912"/>
                <a:gd name="T35" fmla="*/ 498 h 582"/>
                <a:gd name="T36" fmla="*/ 885 w 912"/>
                <a:gd name="T37" fmla="*/ 292 h 582"/>
                <a:gd name="T38" fmla="*/ 647 w 912"/>
                <a:gd name="T39" fmla="*/ 8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2">
                  <a:moveTo>
                    <a:pt x="251" y="509"/>
                  </a:moveTo>
                  <a:cubicBezTo>
                    <a:pt x="0" y="290"/>
                    <a:pt x="0" y="290"/>
                    <a:pt x="0" y="290"/>
                  </a:cubicBezTo>
                  <a:cubicBezTo>
                    <a:pt x="253" y="73"/>
                    <a:pt x="253" y="73"/>
                    <a:pt x="253" y="73"/>
                  </a:cubicBezTo>
                  <a:cubicBezTo>
                    <a:pt x="307" y="26"/>
                    <a:pt x="379" y="0"/>
                    <a:pt x="456" y="0"/>
                  </a:cubicBezTo>
                  <a:cubicBezTo>
                    <a:pt x="534" y="0"/>
                    <a:pt x="606" y="26"/>
                    <a:pt x="661" y="73"/>
                  </a:cubicBezTo>
                  <a:cubicBezTo>
                    <a:pt x="912" y="292"/>
                    <a:pt x="912" y="292"/>
                    <a:pt x="912" y="292"/>
                  </a:cubicBezTo>
                  <a:cubicBezTo>
                    <a:pt x="659" y="509"/>
                    <a:pt x="659" y="509"/>
                    <a:pt x="659" y="509"/>
                  </a:cubicBezTo>
                  <a:cubicBezTo>
                    <a:pt x="605" y="556"/>
                    <a:pt x="533" y="582"/>
                    <a:pt x="456" y="582"/>
                  </a:cubicBezTo>
                  <a:cubicBezTo>
                    <a:pt x="456" y="582"/>
                    <a:pt x="456" y="582"/>
                    <a:pt x="456" y="582"/>
                  </a:cubicBezTo>
                  <a:cubicBezTo>
                    <a:pt x="378" y="582"/>
                    <a:pt x="306" y="556"/>
                    <a:pt x="251" y="509"/>
                  </a:cubicBezTo>
                  <a:close/>
                  <a:moveTo>
                    <a:pt x="647" y="84"/>
                  </a:moveTo>
                  <a:cubicBezTo>
                    <a:pt x="597" y="40"/>
                    <a:pt x="529" y="16"/>
                    <a:pt x="456" y="16"/>
                  </a:cubicBezTo>
                  <a:cubicBezTo>
                    <a:pt x="384" y="16"/>
                    <a:pt x="316" y="40"/>
                    <a:pt x="266" y="84"/>
                  </a:cubicBezTo>
                  <a:cubicBezTo>
                    <a:pt x="26" y="291"/>
                    <a:pt x="26" y="291"/>
                    <a:pt x="26" y="291"/>
                  </a:cubicBezTo>
                  <a:cubicBezTo>
                    <a:pt x="264" y="498"/>
                    <a:pt x="264" y="498"/>
                    <a:pt x="264" y="498"/>
                  </a:cubicBezTo>
                  <a:cubicBezTo>
                    <a:pt x="315" y="542"/>
                    <a:pt x="383" y="566"/>
                    <a:pt x="456" y="566"/>
                  </a:cubicBezTo>
                  <a:cubicBezTo>
                    <a:pt x="456" y="566"/>
                    <a:pt x="456" y="566"/>
                    <a:pt x="456" y="566"/>
                  </a:cubicBezTo>
                  <a:cubicBezTo>
                    <a:pt x="528" y="566"/>
                    <a:pt x="595" y="542"/>
                    <a:pt x="646" y="498"/>
                  </a:cubicBezTo>
                  <a:cubicBezTo>
                    <a:pt x="885" y="292"/>
                    <a:pt x="885" y="292"/>
                    <a:pt x="885" y="292"/>
                  </a:cubicBezTo>
                  <a:lnTo>
                    <a:pt x="647" y="84"/>
                  </a:lnTo>
                  <a:close/>
                </a:path>
              </a:pathLst>
            </a:custGeom>
            <a:solidFill>
              <a:srgbClr val="FFBE3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Freeform 11"/>
            <p:cNvSpPr>
              <a:spLocks noEditPoints="1"/>
            </p:cNvSpPr>
            <p:nvPr/>
          </p:nvSpPr>
          <p:spPr bwMode="auto">
            <a:xfrm>
              <a:off x="3506768" y="2253316"/>
              <a:ext cx="1039850" cy="722832"/>
            </a:xfrm>
            <a:custGeom>
              <a:avLst/>
              <a:gdLst>
                <a:gd name="T0" fmla="*/ 233 w 847"/>
                <a:gd name="T1" fmla="*/ 514 h 588"/>
                <a:gd name="T2" fmla="*/ 0 w 847"/>
                <a:gd name="T3" fmla="*/ 293 h 588"/>
                <a:gd name="T4" fmla="*/ 235 w 847"/>
                <a:gd name="T5" fmla="*/ 73 h 588"/>
                <a:gd name="T6" fmla="*/ 424 w 847"/>
                <a:gd name="T7" fmla="*/ 0 h 588"/>
                <a:gd name="T8" fmla="*/ 614 w 847"/>
                <a:gd name="T9" fmla="*/ 74 h 588"/>
                <a:gd name="T10" fmla="*/ 847 w 847"/>
                <a:gd name="T11" fmla="*/ 295 h 588"/>
                <a:gd name="T12" fmla="*/ 612 w 847"/>
                <a:gd name="T13" fmla="*/ 515 h 588"/>
                <a:gd name="T14" fmla="*/ 423 w 847"/>
                <a:gd name="T15" fmla="*/ 588 h 588"/>
                <a:gd name="T16" fmla="*/ 423 w 847"/>
                <a:gd name="T17" fmla="*/ 588 h 588"/>
                <a:gd name="T18" fmla="*/ 233 w 847"/>
                <a:gd name="T19" fmla="*/ 514 h 588"/>
                <a:gd name="T20" fmla="*/ 597 w 847"/>
                <a:gd name="T21" fmla="*/ 90 h 588"/>
                <a:gd name="T22" fmla="*/ 424 w 847"/>
                <a:gd name="T23" fmla="*/ 22 h 588"/>
                <a:gd name="T24" fmla="*/ 251 w 847"/>
                <a:gd name="T25" fmla="*/ 89 h 588"/>
                <a:gd name="T26" fmla="*/ 34 w 847"/>
                <a:gd name="T27" fmla="*/ 294 h 588"/>
                <a:gd name="T28" fmla="*/ 250 w 847"/>
                <a:gd name="T29" fmla="*/ 498 h 588"/>
                <a:gd name="T30" fmla="*/ 423 w 847"/>
                <a:gd name="T31" fmla="*/ 566 h 588"/>
                <a:gd name="T32" fmla="*/ 423 w 847"/>
                <a:gd name="T33" fmla="*/ 566 h 588"/>
                <a:gd name="T34" fmla="*/ 596 w 847"/>
                <a:gd name="T35" fmla="*/ 499 h 588"/>
                <a:gd name="T36" fmla="*/ 813 w 847"/>
                <a:gd name="T37" fmla="*/ 295 h 588"/>
                <a:gd name="T38" fmla="*/ 597 w 847"/>
                <a:gd name="T39" fmla="*/ 9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7" h="588">
                  <a:moveTo>
                    <a:pt x="233" y="514"/>
                  </a:moveTo>
                  <a:cubicBezTo>
                    <a:pt x="0" y="293"/>
                    <a:pt x="0" y="293"/>
                    <a:pt x="0" y="293"/>
                  </a:cubicBezTo>
                  <a:cubicBezTo>
                    <a:pt x="235" y="73"/>
                    <a:pt x="235" y="73"/>
                    <a:pt x="235" y="73"/>
                  </a:cubicBezTo>
                  <a:cubicBezTo>
                    <a:pt x="285" y="26"/>
                    <a:pt x="352" y="0"/>
                    <a:pt x="424" y="0"/>
                  </a:cubicBezTo>
                  <a:cubicBezTo>
                    <a:pt x="496" y="0"/>
                    <a:pt x="563" y="26"/>
                    <a:pt x="614" y="74"/>
                  </a:cubicBezTo>
                  <a:cubicBezTo>
                    <a:pt x="847" y="295"/>
                    <a:pt x="847" y="295"/>
                    <a:pt x="847" y="295"/>
                  </a:cubicBezTo>
                  <a:cubicBezTo>
                    <a:pt x="612" y="515"/>
                    <a:pt x="612" y="515"/>
                    <a:pt x="612" y="515"/>
                  </a:cubicBezTo>
                  <a:cubicBezTo>
                    <a:pt x="562" y="562"/>
                    <a:pt x="495" y="588"/>
                    <a:pt x="423" y="588"/>
                  </a:cubicBezTo>
                  <a:cubicBezTo>
                    <a:pt x="423" y="588"/>
                    <a:pt x="423" y="588"/>
                    <a:pt x="423" y="588"/>
                  </a:cubicBezTo>
                  <a:cubicBezTo>
                    <a:pt x="351" y="588"/>
                    <a:pt x="284" y="562"/>
                    <a:pt x="233" y="514"/>
                  </a:cubicBezTo>
                  <a:close/>
                  <a:moveTo>
                    <a:pt x="597" y="90"/>
                  </a:moveTo>
                  <a:cubicBezTo>
                    <a:pt x="551" y="46"/>
                    <a:pt x="489" y="22"/>
                    <a:pt x="424" y="22"/>
                  </a:cubicBezTo>
                  <a:cubicBezTo>
                    <a:pt x="358" y="22"/>
                    <a:pt x="297" y="46"/>
                    <a:pt x="251" y="89"/>
                  </a:cubicBezTo>
                  <a:cubicBezTo>
                    <a:pt x="34" y="294"/>
                    <a:pt x="34" y="294"/>
                    <a:pt x="34" y="294"/>
                  </a:cubicBezTo>
                  <a:cubicBezTo>
                    <a:pt x="250" y="498"/>
                    <a:pt x="250" y="498"/>
                    <a:pt x="250" y="498"/>
                  </a:cubicBezTo>
                  <a:cubicBezTo>
                    <a:pt x="296" y="542"/>
                    <a:pt x="358" y="566"/>
                    <a:pt x="423" y="566"/>
                  </a:cubicBezTo>
                  <a:cubicBezTo>
                    <a:pt x="423" y="566"/>
                    <a:pt x="423" y="566"/>
                    <a:pt x="423" y="566"/>
                  </a:cubicBezTo>
                  <a:cubicBezTo>
                    <a:pt x="489" y="566"/>
                    <a:pt x="550" y="542"/>
                    <a:pt x="596" y="499"/>
                  </a:cubicBezTo>
                  <a:cubicBezTo>
                    <a:pt x="813" y="295"/>
                    <a:pt x="813" y="295"/>
                    <a:pt x="813" y="295"/>
                  </a:cubicBezTo>
                  <a:lnTo>
                    <a:pt x="597" y="90"/>
                  </a:lnTo>
                  <a:close/>
                </a:path>
              </a:pathLst>
            </a:custGeom>
            <a:solidFill>
              <a:srgbClr val="FFBE3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Freeform 12"/>
            <p:cNvSpPr>
              <a:spLocks/>
            </p:cNvSpPr>
            <p:nvPr/>
          </p:nvSpPr>
          <p:spPr bwMode="auto">
            <a:xfrm>
              <a:off x="3587828" y="2255774"/>
              <a:ext cx="975166" cy="718734"/>
            </a:xfrm>
            <a:custGeom>
              <a:avLst/>
              <a:gdLst>
                <a:gd name="T0" fmla="*/ 397 w 794"/>
                <a:gd name="T1" fmla="*/ 585 h 585"/>
                <a:gd name="T2" fmla="*/ 219 w 794"/>
                <a:gd name="T3" fmla="*/ 511 h 585"/>
                <a:gd name="T4" fmla="*/ 0 w 794"/>
                <a:gd name="T5" fmla="*/ 291 h 585"/>
                <a:gd name="T6" fmla="*/ 220 w 794"/>
                <a:gd name="T7" fmla="*/ 72 h 585"/>
                <a:gd name="T8" fmla="*/ 397 w 794"/>
                <a:gd name="T9" fmla="*/ 0 h 585"/>
                <a:gd name="T10" fmla="*/ 575 w 794"/>
                <a:gd name="T11" fmla="*/ 73 h 585"/>
                <a:gd name="T12" fmla="*/ 794 w 794"/>
                <a:gd name="T13" fmla="*/ 293 h 585"/>
                <a:gd name="T14" fmla="*/ 574 w 794"/>
                <a:gd name="T15" fmla="*/ 512 h 585"/>
                <a:gd name="T16" fmla="*/ 397 w 794"/>
                <a:gd name="T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4" h="585">
                  <a:moveTo>
                    <a:pt x="397" y="585"/>
                  </a:moveTo>
                  <a:cubicBezTo>
                    <a:pt x="329" y="585"/>
                    <a:pt x="266" y="558"/>
                    <a:pt x="219" y="511"/>
                  </a:cubicBezTo>
                  <a:cubicBezTo>
                    <a:pt x="0" y="291"/>
                    <a:pt x="0" y="291"/>
                    <a:pt x="0" y="291"/>
                  </a:cubicBezTo>
                  <a:cubicBezTo>
                    <a:pt x="220" y="72"/>
                    <a:pt x="220" y="72"/>
                    <a:pt x="220" y="72"/>
                  </a:cubicBezTo>
                  <a:cubicBezTo>
                    <a:pt x="267" y="25"/>
                    <a:pt x="330" y="0"/>
                    <a:pt x="397" y="0"/>
                  </a:cubicBezTo>
                  <a:cubicBezTo>
                    <a:pt x="465" y="0"/>
                    <a:pt x="528" y="26"/>
                    <a:pt x="575" y="73"/>
                  </a:cubicBezTo>
                  <a:cubicBezTo>
                    <a:pt x="794" y="293"/>
                    <a:pt x="794" y="293"/>
                    <a:pt x="794" y="293"/>
                  </a:cubicBezTo>
                  <a:cubicBezTo>
                    <a:pt x="574" y="512"/>
                    <a:pt x="574" y="512"/>
                    <a:pt x="574" y="512"/>
                  </a:cubicBezTo>
                  <a:cubicBezTo>
                    <a:pt x="527" y="559"/>
                    <a:pt x="464" y="585"/>
                    <a:pt x="397" y="585"/>
                  </a:cubicBezTo>
                  <a:close/>
                </a:path>
              </a:pathLst>
            </a:custGeom>
            <a:solidFill>
              <a:srgbClr val="FFBE3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3"/>
            <p:cNvSpPr>
              <a:spLocks/>
            </p:cNvSpPr>
            <p:nvPr/>
          </p:nvSpPr>
          <p:spPr bwMode="auto">
            <a:xfrm>
              <a:off x="3605022" y="2236925"/>
              <a:ext cx="941596" cy="754794"/>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FFBE3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14"/>
            <p:cNvSpPr>
              <a:spLocks noEditPoints="1"/>
            </p:cNvSpPr>
            <p:nvPr/>
          </p:nvSpPr>
          <p:spPr bwMode="auto">
            <a:xfrm>
              <a:off x="4221563" y="1290360"/>
              <a:ext cx="698419" cy="1298147"/>
            </a:xfrm>
            <a:custGeom>
              <a:avLst/>
              <a:gdLst>
                <a:gd name="T0" fmla="*/ 569 w 569"/>
                <a:gd name="T1" fmla="*/ 528 h 1056"/>
                <a:gd name="T2" fmla="*/ 569 w 569"/>
                <a:gd name="T3" fmla="*/ 528 h 1056"/>
                <a:gd name="T4" fmla="*/ 499 w 569"/>
                <a:gd name="T5" fmla="*/ 763 h 1056"/>
                <a:gd name="T6" fmla="*/ 286 w 569"/>
                <a:gd name="T7" fmla="*/ 1056 h 1056"/>
                <a:gd name="T8" fmla="*/ 72 w 569"/>
                <a:gd name="T9" fmla="*/ 764 h 1056"/>
                <a:gd name="T10" fmla="*/ 0 w 569"/>
                <a:gd name="T11" fmla="*/ 528 h 1056"/>
                <a:gd name="T12" fmla="*/ 71 w 569"/>
                <a:gd name="T13" fmla="*/ 293 h 1056"/>
                <a:gd name="T14" fmla="*/ 284 w 569"/>
                <a:gd name="T15" fmla="*/ 0 h 1056"/>
                <a:gd name="T16" fmla="*/ 498 w 569"/>
                <a:gd name="T17" fmla="*/ 291 h 1056"/>
                <a:gd name="T18" fmla="*/ 569 w 569"/>
                <a:gd name="T19" fmla="*/ 528 h 1056"/>
                <a:gd name="T20" fmla="*/ 286 w 569"/>
                <a:gd name="T21" fmla="*/ 1050 h 1056"/>
                <a:gd name="T22" fmla="*/ 497 w 569"/>
                <a:gd name="T23" fmla="*/ 760 h 1056"/>
                <a:gd name="T24" fmla="*/ 566 w 569"/>
                <a:gd name="T25" fmla="*/ 528 h 1056"/>
                <a:gd name="T26" fmla="*/ 566 w 569"/>
                <a:gd name="T27" fmla="*/ 528 h 1056"/>
                <a:gd name="T28" fmla="*/ 496 w 569"/>
                <a:gd name="T29" fmla="*/ 294 h 1056"/>
                <a:gd name="T30" fmla="*/ 284 w 569"/>
                <a:gd name="T31" fmla="*/ 6 h 1056"/>
                <a:gd name="T32" fmla="*/ 73 w 569"/>
                <a:gd name="T33" fmla="*/ 296 h 1056"/>
                <a:gd name="T34" fmla="*/ 3 w 569"/>
                <a:gd name="T35" fmla="*/ 528 h 1056"/>
                <a:gd name="T36" fmla="*/ 74 w 569"/>
                <a:gd name="T37" fmla="*/ 761 h 1056"/>
                <a:gd name="T38" fmla="*/ 286 w 569"/>
                <a:gd name="T39" fmla="*/ 105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 h="1056">
                  <a:moveTo>
                    <a:pt x="569" y="528"/>
                  </a:moveTo>
                  <a:cubicBezTo>
                    <a:pt x="569" y="528"/>
                    <a:pt x="569" y="528"/>
                    <a:pt x="569" y="528"/>
                  </a:cubicBezTo>
                  <a:cubicBezTo>
                    <a:pt x="569" y="617"/>
                    <a:pt x="544" y="700"/>
                    <a:pt x="499" y="763"/>
                  </a:cubicBezTo>
                  <a:cubicBezTo>
                    <a:pt x="286" y="1056"/>
                    <a:pt x="286" y="1056"/>
                    <a:pt x="286" y="1056"/>
                  </a:cubicBezTo>
                  <a:cubicBezTo>
                    <a:pt x="72" y="764"/>
                    <a:pt x="72" y="764"/>
                    <a:pt x="72" y="764"/>
                  </a:cubicBezTo>
                  <a:cubicBezTo>
                    <a:pt x="26" y="702"/>
                    <a:pt x="0" y="618"/>
                    <a:pt x="0" y="528"/>
                  </a:cubicBezTo>
                  <a:cubicBezTo>
                    <a:pt x="0" y="439"/>
                    <a:pt x="25" y="355"/>
                    <a:pt x="71" y="293"/>
                  </a:cubicBezTo>
                  <a:cubicBezTo>
                    <a:pt x="284" y="0"/>
                    <a:pt x="284" y="0"/>
                    <a:pt x="284" y="0"/>
                  </a:cubicBezTo>
                  <a:cubicBezTo>
                    <a:pt x="498" y="291"/>
                    <a:pt x="498" y="291"/>
                    <a:pt x="498" y="291"/>
                  </a:cubicBezTo>
                  <a:cubicBezTo>
                    <a:pt x="544" y="354"/>
                    <a:pt x="569" y="438"/>
                    <a:pt x="569" y="528"/>
                  </a:cubicBezTo>
                  <a:close/>
                  <a:moveTo>
                    <a:pt x="286" y="1050"/>
                  </a:moveTo>
                  <a:cubicBezTo>
                    <a:pt x="497" y="760"/>
                    <a:pt x="497" y="760"/>
                    <a:pt x="497" y="760"/>
                  </a:cubicBezTo>
                  <a:cubicBezTo>
                    <a:pt x="541" y="698"/>
                    <a:pt x="566" y="615"/>
                    <a:pt x="566" y="528"/>
                  </a:cubicBezTo>
                  <a:cubicBezTo>
                    <a:pt x="566" y="528"/>
                    <a:pt x="566" y="528"/>
                    <a:pt x="566" y="528"/>
                  </a:cubicBezTo>
                  <a:cubicBezTo>
                    <a:pt x="566" y="439"/>
                    <a:pt x="541" y="356"/>
                    <a:pt x="496" y="294"/>
                  </a:cubicBezTo>
                  <a:cubicBezTo>
                    <a:pt x="284" y="6"/>
                    <a:pt x="284" y="6"/>
                    <a:pt x="284" y="6"/>
                  </a:cubicBezTo>
                  <a:cubicBezTo>
                    <a:pt x="73" y="296"/>
                    <a:pt x="73" y="296"/>
                    <a:pt x="73" y="296"/>
                  </a:cubicBezTo>
                  <a:cubicBezTo>
                    <a:pt x="28" y="358"/>
                    <a:pt x="3" y="440"/>
                    <a:pt x="3" y="528"/>
                  </a:cubicBezTo>
                  <a:cubicBezTo>
                    <a:pt x="3" y="616"/>
                    <a:pt x="28" y="699"/>
                    <a:pt x="74" y="761"/>
                  </a:cubicBezTo>
                  <a:lnTo>
                    <a:pt x="286" y="1050"/>
                  </a:lnTo>
                  <a:close/>
                </a:path>
              </a:pathLst>
            </a:custGeom>
            <a:solidFill>
              <a:srgbClr val="E1301D"/>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Freeform 15"/>
            <p:cNvSpPr>
              <a:spLocks noEditPoints="1"/>
            </p:cNvSpPr>
            <p:nvPr/>
          </p:nvSpPr>
          <p:spPr bwMode="auto">
            <a:xfrm>
              <a:off x="4219107" y="1383787"/>
              <a:ext cx="707425" cy="1204720"/>
            </a:xfrm>
            <a:custGeom>
              <a:avLst/>
              <a:gdLst>
                <a:gd name="T0" fmla="*/ 575 w 576"/>
                <a:gd name="T1" fmla="*/ 490 h 980"/>
                <a:gd name="T2" fmla="*/ 575 w 576"/>
                <a:gd name="T3" fmla="*/ 490 h 980"/>
                <a:gd name="T4" fmla="*/ 504 w 576"/>
                <a:gd name="T5" fmla="*/ 708 h 980"/>
                <a:gd name="T6" fmla="*/ 288 w 576"/>
                <a:gd name="T7" fmla="*/ 980 h 980"/>
                <a:gd name="T8" fmla="*/ 72 w 576"/>
                <a:gd name="T9" fmla="*/ 710 h 980"/>
                <a:gd name="T10" fmla="*/ 0 w 576"/>
                <a:gd name="T11" fmla="*/ 490 h 980"/>
                <a:gd name="T12" fmla="*/ 72 w 576"/>
                <a:gd name="T13" fmla="*/ 272 h 980"/>
                <a:gd name="T14" fmla="*/ 287 w 576"/>
                <a:gd name="T15" fmla="*/ 0 h 980"/>
                <a:gd name="T16" fmla="*/ 503 w 576"/>
                <a:gd name="T17" fmla="*/ 270 h 980"/>
                <a:gd name="T18" fmla="*/ 575 w 576"/>
                <a:gd name="T19" fmla="*/ 490 h 980"/>
                <a:gd name="T20" fmla="*/ 288 w 576"/>
                <a:gd name="T21" fmla="*/ 963 h 980"/>
                <a:gd name="T22" fmla="*/ 497 w 576"/>
                <a:gd name="T23" fmla="*/ 700 h 980"/>
                <a:gd name="T24" fmla="*/ 566 w 576"/>
                <a:gd name="T25" fmla="*/ 490 h 980"/>
                <a:gd name="T26" fmla="*/ 566 w 576"/>
                <a:gd name="T27" fmla="*/ 490 h 980"/>
                <a:gd name="T28" fmla="*/ 497 w 576"/>
                <a:gd name="T29" fmla="*/ 279 h 980"/>
                <a:gd name="T30" fmla="*/ 287 w 576"/>
                <a:gd name="T31" fmla="*/ 17 h 980"/>
                <a:gd name="T32" fmla="*/ 78 w 576"/>
                <a:gd name="T33" fmla="*/ 280 h 980"/>
                <a:gd name="T34" fmla="*/ 9 w 576"/>
                <a:gd name="T35" fmla="*/ 490 h 980"/>
                <a:gd name="T36" fmla="*/ 79 w 576"/>
                <a:gd name="T37" fmla="*/ 701 h 980"/>
                <a:gd name="T38" fmla="*/ 288 w 576"/>
                <a:gd name="T39" fmla="*/ 96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980">
                  <a:moveTo>
                    <a:pt x="575" y="490"/>
                  </a:moveTo>
                  <a:cubicBezTo>
                    <a:pt x="575" y="490"/>
                    <a:pt x="575" y="490"/>
                    <a:pt x="575" y="490"/>
                  </a:cubicBezTo>
                  <a:cubicBezTo>
                    <a:pt x="575" y="573"/>
                    <a:pt x="550" y="650"/>
                    <a:pt x="504" y="708"/>
                  </a:cubicBezTo>
                  <a:cubicBezTo>
                    <a:pt x="288" y="980"/>
                    <a:pt x="288" y="980"/>
                    <a:pt x="288" y="980"/>
                  </a:cubicBezTo>
                  <a:cubicBezTo>
                    <a:pt x="72" y="710"/>
                    <a:pt x="72" y="710"/>
                    <a:pt x="72" y="710"/>
                  </a:cubicBezTo>
                  <a:cubicBezTo>
                    <a:pt x="25" y="652"/>
                    <a:pt x="0" y="574"/>
                    <a:pt x="0" y="490"/>
                  </a:cubicBezTo>
                  <a:cubicBezTo>
                    <a:pt x="0" y="408"/>
                    <a:pt x="25" y="330"/>
                    <a:pt x="72" y="272"/>
                  </a:cubicBezTo>
                  <a:cubicBezTo>
                    <a:pt x="287" y="0"/>
                    <a:pt x="287" y="0"/>
                    <a:pt x="287" y="0"/>
                  </a:cubicBezTo>
                  <a:cubicBezTo>
                    <a:pt x="503" y="270"/>
                    <a:pt x="503" y="270"/>
                    <a:pt x="503" y="270"/>
                  </a:cubicBezTo>
                  <a:cubicBezTo>
                    <a:pt x="550" y="329"/>
                    <a:pt x="576" y="407"/>
                    <a:pt x="575" y="490"/>
                  </a:cubicBezTo>
                  <a:close/>
                  <a:moveTo>
                    <a:pt x="288" y="963"/>
                  </a:moveTo>
                  <a:cubicBezTo>
                    <a:pt x="497" y="700"/>
                    <a:pt x="497" y="700"/>
                    <a:pt x="497" y="700"/>
                  </a:cubicBezTo>
                  <a:cubicBezTo>
                    <a:pt x="541" y="644"/>
                    <a:pt x="566" y="569"/>
                    <a:pt x="566" y="490"/>
                  </a:cubicBezTo>
                  <a:cubicBezTo>
                    <a:pt x="566" y="490"/>
                    <a:pt x="566" y="490"/>
                    <a:pt x="566" y="490"/>
                  </a:cubicBezTo>
                  <a:cubicBezTo>
                    <a:pt x="566" y="410"/>
                    <a:pt x="541" y="335"/>
                    <a:pt x="497" y="279"/>
                  </a:cubicBezTo>
                  <a:cubicBezTo>
                    <a:pt x="287" y="17"/>
                    <a:pt x="287" y="17"/>
                    <a:pt x="287" y="17"/>
                  </a:cubicBezTo>
                  <a:cubicBezTo>
                    <a:pt x="78" y="280"/>
                    <a:pt x="78" y="280"/>
                    <a:pt x="78" y="280"/>
                  </a:cubicBezTo>
                  <a:cubicBezTo>
                    <a:pt x="34" y="336"/>
                    <a:pt x="10" y="411"/>
                    <a:pt x="9" y="490"/>
                  </a:cubicBezTo>
                  <a:cubicBezTo>
                    <a:pt x="9" y="570"/>
                    <a:pt x="34" y="645"/>
                    <a:pt x="79" y="701"/>
                  </a:cubicBezTo>
                  <a:lnTo>
                    <a:pt x="288" y="963"/>
                  </a:lnTo>
                  <a:close/>
                </a:path>
              </a:pathLst>
            </a:custGeom>
            <a:solidFill>
              <a:srgbClr val="E1301D"/>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Freeform 16"/>
            <p:cNvSpPr>
              <a:spLocks noEditPoints="1"/>
            </p:cNvSpPr>
            <p:nvPr/>
          </p:nvSpPr>
          <p:spPr bwMode="auto">
            <a:xfrm>
              <a:off x="4214194" y="1469019"/>
              <a:ext cx="715613" cy="1119487"/>
            </a:xfrm>
            <a:custGeom>
              <a:avLst/>
              <a:gdLst>
                <a:gd name="T0" fmla="*/ 582 w 583"/>
                <a:gd name="T1" fmla="*/ 455 h 911"/>
                <a:gd name="T2" fmla="*/ 582 w 583"/>
                <a:gd name="T3" fmla="*/ 455 h 911"/>
                <a:gd name="T4" fmla="*/ 510 w 583"/>
                <a:gd name="T5" fmla="*/ 659 h 911"/>
                <a:gd name="T6" fmla="*/ 292 w 583"/>
                <a:gd name="T7" fmla="*/ 911 h 911"/>
                <a:gd name="T8" fmla="*/ 73 w 583"/>
                <a:gd name="T9" fmla="*/ 660 h 911"/>
                <a:gd name="T10" fmla="*/ 0 w 583"/>
                <a:gd name="T11" fmla="*/ 455 h 911"/>
                <a:gd name="T12" fmla="*/ 73 w 583"/>
                <a:gd name="T13" fmla="*/ 252 h 911"/>
                <a:gd name="T14" fmla="*/ 291 w 583"/>
                <a:gd name="T15" fmla="*/ 0 h 911"/>
                <a:gd name="T16" fmla="*/ 509 w 583"/>
                <a:gd name="T17" fmla="*/ 251 h 911"/>
                <a:gd name="T18" fmla="*/ 582 w 583"/>
                <a:gd name="T19" fmla="*/ 455 h 911"/>
                <a:gd name="T20" fmla="*/ 292 w 583"/>
                <a:gd name="T21" fmla="*/ 885 h 911"/>
                <a:gd name="T22" fmla="*/ 498 w 583"/>
                <a:gd name="T23" fmla="*/ 645 h 911"/>
                <a:gd name="T24" fmla="*/ 566 w 583"/>
                <a:gd name="T25" fmla="*/ 455 h 911"/>
                <a:gd name="T26" fmla="*/ 566 w 583"/>
                <a:gd name="T27" fmla="*/ 455 h 911"/>
                <a:gd name="T28" fmla="*/ 498 w 583"/>
                <a:gd name="T29" fmla="*/ 264 h 911"/>
                <a:gd name="T30" fmla="*/ 291 w 583"/>
                <a:gd name="T31" fmla="*/ 26 h 911"/>
                <a:gd name="T32" fmla="*/ 84 w 583"/>
                <a:gd name="T33" fmla="*/ 265 h 911"/>
                <a:gd name="T34" fmla="*/ 16 w 583"/>
                <a:gd name="T35" fmla="*/ 455 h 911"/>
                <a:gd name="T36" fmla="*/ 85 w 583"/>
                <a:gd name="T37" fmla="*/ 647 h 911"/>
                <a:gd name="T38" fmla="*/ 292 w 583"/>
                <a:gd name="T39" fmla="*/ 885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911">
                  <a:moveTo>
                    <a:pt x="582" y="455"/>
                  </a:moveTo>
                  <a:cubicBezTo>
                    <a:pt x="582" y="455"/>
                    <a:pt x="582" y="455"/>
                    <a:pt x="582" y="455"/>
                  </a:cubicBezTo>
                  <a:cubicBezTo>
                    <a:pt x="582" y="532"/>
                    <a:pt x="557" y="604"/>
                    <a:pt x="510" y="659"/>
                  </a:cubicBezTo>
                  <a:cubicBezTo>
                    <a:pt x="292" y="911"/>
                    <a:pt x="292" y="911"/>
                    <a:pt x="292" y="911"/>
                  </a:cubicBezTo>
                  <a:cubicBezTo>
                    <a:pt x="73" y="660"/>
                    <a:pt x="73" y="660"/>
                    <a:pt x="73" y="660"/>
                  </a:cubicBezTo>
                  <a:cubicBezTo>
                    <a:pt x="26" y="606"/>
                    <a:pt x="0" y="533"/>
                    <a:pt x="0" y="455"/>
                  </a:cubicBezTo>
                  <a:cubicBezTo>
                    <a:pt x="0" y="379"/>
                    <a:pt x="26" y="306"/>
                    <a:pt x="73" y="252"/>
                  </a:cubicBezTo>
                  <a:cubicBezTo>
                    <a:pt x="291" y="0"/>
                    <a:pt x="291" y="0"/>
                    <a:pt x="291" y="0"/>
                  </a:cubicBezTo>
                  <a:cubicBezTo>
                    <a:pt x="509" y="251"/>
                    <a:pt x="509" y="251"/>
                    <a:pt x="509" y="251"/>
                  </a:cubicBezTo>
                  <a:cubicBezTo>
                    <a:pt x="557" y="305"/>
                    <a:pt x="583" y="378"/>
                    <a:pt x="582" y="455"/>
                  </a:cubicBezTo>
                  <a:close/>
                  <a:moveTo>
                    <a:pt x="292" y="885"/>
                  </a:moveTo>
                  <a:cubicBezTo>
                    <a:pt x="498" y="645"/>
                    <a:pt x="498" y="645"/>
                    <a:pt x="498" y="645"/>
                  </a:cubicBezTo>
                  <a:cubicBezTo>
                    <a:pt x="542" y="595"/>
                    <a:pt x="566" y="527"/>
                    <a:pt x="566" y="455"/>
                  </a:cubicBezTo>
                  <a:cubicBezTo>
                    <a:pt x="566" y="455"/>
                    <a:pt x="566" y="455"/>
                    <a:pt x="566" y="455"/>
                  </a:cubicBezTo>
                  <a:cubicBezTo>
                    <a:pt x="566" y="383"/>
                    <a:pt x="542" y="315"/>
                    <a:pt x="498" y="264"/>
                  </a:cubicBezTo>
                  <a:cubicBezTo>
                    <a:pt x="291" y="26"/>
                    <a:pt x="291" y="26"/>
                    <a:pt x="291" y="26"/>
                  </a:cubicBezTo>
                  <a:cubicBezTo>
                    <a:pt x="84" y="265"/>
                    <a:pt x="84" y="265"/>
                    <a:pt x="84" y="265"/>
                  </a:cubicBezTo>
                  <a:cubicBezTo>
                    <a:pt x="41" y="316"/>
                    <a:pt x="16" y="383"/>
                    <a:pt x="16" y="455"/>
                  </a:cubicBezTo>
                  <a:cubicBezTo>
                    <a:pt x="16" y="528"/>
                    <a:pt x="41" y="596"/>
                    <a:pt x="85" y="647"/>
                  </a:cubicBezTo>
                  <a:lnTo>
                    <a:pt x="292" y="885"/>
                  </a:lnTo>
                  <a:close/>
                </a:path>
              </a:pathLst>
            </a:custGeom>
            <a:solidFill>
              <a:srgbClr val="E1301D"/>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Freeform 17"/>
            <p:cNvSpPr>
              <a:spLocks noEditPoints="1"/>
            </p:cNvSpPr>
            <p:nvPr/>
          </p:nvSpPr>
          <p:spPr bwMode="auto">
            <a:xfrm>
              <a:off x="4210100" y="1548514"/>
              <a:ext cx="723800" cy="1039993"/>
            </a:xfrm>
            <a:custGeom>
              <a:avLst/>
              <a:gdLst>
                <a:gd name="T0" fmla="*/ 589 w 589"/>
                <a:gd name="T1" fmla="*/ 423 h 846"/>
                <a:gd name="T2" fmla="*/ 589 w 589"/>
                <a:gd name="T3" fmla="*/ 423 h 846"/>
                <a:gd name="T4" fmla="*/ 515 w 589"/>
                <a:gd name="T5" fmla="*/ 612 h 846"/>
                <a:gd name="T6" fmla="*/ 295 w 589"/>
                <a:gd name="T7" fmla="*/ 846 h 846"/>
                <a:gd name="T8" fmla="*/ 74 w 589"/>
                <a:gd name="T9" fmla="*/ 613 h 846"/>
                <a:gd name="T10" fmla="*/ 0 w 589"/>
                <a:gd name="T11" fmla="*/ 423 h 846"/>
                <a:gd name="T12" fmla="*/ 74 w 589"/>
                <a:gd name="T13" fmla="*/ 234 h 846"/>
                <a:gd name="T14" fmla="*/ 294 w 589"/>
                <a:gd name="T15" fmla="*/ 0 h 846"/>
                <a:gd name="T16" fmla="*/ 515 w 589"/>
                <a:gd name="T17" fmla="*/ 233 h 846"/>
                <a:gd name="T18" fmla="*/ 589 w 589"/>
                <a:gd name="T19" fmla="*/ 423 h 846"/>
                <a:gd name="T20" fmla="*/ 295 w 589"/>
                <a:gd name="T21" fmla="*/ 812 h 846"/>
                <a:gd name="T22" fmla="*/ 499 w 589"/>
                <a:gd name="T23" fmla="*/ 595 h 846"/>
                <a:gd name="T24" fmla="*/ 566 w 589"/>
                <a:gd name="T25" fmla="*/ 423 h 846"/>
                <a:gd name="T26" fmla="*/ 566 w 589"/>
                <a:gd name="T27" fmla="*/ 423 h 846"/>
                <a:gd name="T28" fmla="*/ 499 w 589"/>
                <a:gd name="T29" fmla="*/ 250 h 846"/>
                <a:gd name="T30" fmla="*/ 294 w 589"/>
                <a:gd name="T31" fmla="*/ 34 h 846"/>
                <a:gd name="T32" fmla="*/ 90 w 589"/>
                <a:gd name="T33" fmla="*/ 251 h 846"/>
                <a:gd name="T34" fmla="*/ 23 w 589"/>
                <a:gd name="T35" fmla="*/ 423 h 846"/>
                <a:gd name="T36" fmla="*/ 90 w 589"/>
                <a:gd name="T37" fmla="*/ 596 h 846"/>
                <a:gd name="T38" fmla="*/ 295 w 589"/>
                <a:gd name="T39" fmla="*/ 81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9" h="846">
                  <a:moveTo>
                    <a:pt x="589" y="423"/>
                  </a:moveTo>
                  <a:cubicBezTo>
                    <a:pt x="589" y="423"/>
                    <a:pt x="589" y="423"/>
                    <a:pt x="589" y="423"/>
                  </a:cubicBezTo>
                  <a:cubicBezTo>
                    <a:pt x="589" y="494"/>
                    <a:pt x="562" y="562"/>
                    <a:pt x="515" y="612"/>
                  </a:cubicBezTo>
                  <a:cubicBezTo>
                    <a:pt x="295" y="846"/>
                    <a:pt x="295" y="846"/>
                    <a:pt x="295" y="846"/>
                  </a:cubicBezTo>
                  <a:cubicBezTo>
                    <a:pt x="74" y="613"/>
                    <a:pt x="74" y="613"/>
                    <a:pt x="74" y="613"/>
                  </a:cubicBezTo>
                  <a:cubicBezTo>
                    <a:pt x="26" y="563"/>
                    <a:pt x="0" y="495"/>
                    <a:pt x="0" y="423"/>
                  </a:cubicBezTo>
                  <a:cubicBezTo>
                    <a:pt x="0" y="352"/>
                    <a:pt x="26" y="284"/>
                    <a:pt x="74" y="234"/>
                  </a:cubicBezTo>
                  <a:cubicBezTo>
                    <a:pt x="294" y="0"/>
                    <a:pt x="294" y="0"/>
                    <a:pt x="294" y="0"/>
                  </a:cubicBezTo>
                  <a:cubicBezTo>
                    <a:pt x="515" y="233"/>
                    <a:pt x="515" y="233"/>
                    <a:pt x="515" y="233"/>
                  </a:cubicBezTo>
                  <a:cubicBezTo>
                    <a:pt x="562" y="283"/>
                    <a:pt x="589" y="351"/>
                    <a:pt x="589" y="423"/>
                  </a:cubicBezTo>
                  <a:close/>
                  <a:moveTo>
                    <a:pt x="295" y="812"/>
                  </a:moveTo>
                  <a:cubicBezTo>
                    <a:pt x="499" y="595"/>
                    <a:pt x="499" y="595"/>
                    <a:pt x="499" y="595"/>
                  </a:cubicBezTo>
                  <a:cubicBezTo>
                    <a:pt x="542" y="549"/>
                    <a:pt x="566" y="488"/>
                    <a:pt x="566" y="423"/>
                  </a:cubicBezTo>
                  <a:cubicBezTo>
                    <a:pt x="566" y="423"/>
                    <a:pt x="566" y="423"/>
                    <a:pt x="566" y="423"/>
                  </a:cubicBezTo>
                  <a:cubicBezTo>
                    <a:pt x="566" y="357"/>
                    <a:pt x="542" y="296"/>
                    <a:pt x="499" y="250"/>
                  </a:cubicBezTo>
                  <a:cubicBezTo>
                    <a:pt x="294" y="34"/>
                    <a:pt x="294" y="34"/>
                    <a:pt x="294" y="34"/>
                  </a:cubicBezTo>
                  <a:cubicBezTo>
                    <a:pt x="90" y="251"/>
                    <a:pt x="90" y="251"/>
                    <a:pt x="90" y="251"/>
                  </a:cubicBezTo>
                  <a:cubicBezTo>
                    <a:pt x="46" y="297"/>
                    <a:pt x="23" y="358"/>
                    <a:pt x="23" y="423"/>
                  </a:cubicBezTo>
                  <a:cubicBezTo>
                    <a:pt x="22" y="489"/>
                    <a:pt x="46" y="550"/>
                    <a:pt x="90" y="596"/>
                  </a:cubicBezTo>
                  <a:lnTo>
                    <a:pt x="295" y="812"/>
                  </a:lnTo>
                  <a:close/>
                </a:path>
              </a:pathLst>
            </a:custGeom>
            <a:solidFill>
              <a:srgbClr val="E1301D"/>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Freeform 18"/>
            <p:cNvSpPr>
              <a:spLocks/>
            </p:cNvSpPr>
            <p:nvPr/>
          </p:nvSpPr>
          <p:spPr bwMode="auto">
            <a:xfrm>
              <a:off x="4182262" y="1629648"/>
              <a:ext cx="779477" cy="975249"/>
            </a:xfrm>
            <a:custGeom>
              <a:avLst/>
              <a:gdLst>
                <a:gd name="T0" fmla="*/ 98 w 635"/>
                <a:gd name="T1" fmla="*/ 574 h 793"/>
                <a:gd name="T2" fmla="*/ 98 w 635"/>
                <a:gd name="T3" fmla="*/ 219 h 793"/>
                <a:gd name="T4" fmla="*/ 317 w 635"/>
                <a:gd name="T5" fmla="*/ 0 h 793"/>
                <a:gd name="T6" fmla="*/ 537 w 635"/>
                <a:gd name="T7" fmla="*/ 219 h 793"/>
                <a:gd name="T8" fmla="*/ 537 w 635"/>
                <a:gd name="T9" fmla="*/ 574 h 793"/>
                <a:gd name="T10" fmla="*/ 317 w 635"/>
                <a:gd name="T11" fmla="*/ 793 h 793"/>
                <a:gd name="T12" fmla="*/ 98 w 635"/>
                <a:gd name="T13" fmla="*/ 574 h 793"/>
              </a:gdLst>
              <a:ahLst/>
              <a:cxnLst>
                <a:cxn ang="0">
                  <a:pos x="T0" y="T1"/>
                </a:cxn>
                <a:cxn ang="0">
                  <a:pos x="T2" y="T3"/>
                </a:cxn>
                <a:cxn ang="0">
                  <a:pos x="T4" y="T5"/>
                </a:cxn>
                <a:cxn ang="0">
                  <a:pos x="T6" y="T7"/>
                </a:cxn>
                <a:cxn ang="0">
                  <a:pos x="T8" y="T9"/>
                </a:cxn>
                <a:cxn ang="0">
                  <a:pos x="T10" y="T11"/>
                </a:cxn>
                <a:cxn ang="0">
                  <a:pos x="T12" y="T13"/>
                </a:cxn>
              </a:cxnLst>
              <a:rect l="0" t="0" r="r" b="b"/>
              <a:pathLst>
                <a:path w="635" h="793">
                  <a:moveTo>
                    <a:pt x="98" y="574"/>
                  </a:moveTo>
                  <a:cubicBezTo>
                    <a:pt x="0" y="476"/>
                    <a:pt x="0" y="317"/>
                    <a:pt x="98" y="219"/>
                  </a:cubicBezTo>
                  <a:cubicBezTo>
                    <a:pt x="317" y="0"/>
                    <a:pt x="317" y="0"/>
                    <a:pt x="317" y="0"/>
                  </a:cubicBezTo>
                  <a:cubicBezTo>
                    <a:pt x="537" y="219"/>
                    <a:pt x="537" y="219"/>
                    <a:pt x="537" y="219"/>
                  </a:cubicBezTo>
                  <a:cubicBezTo>
                    <a:pt x="635" y="317"/>
                    <a:pt x="635" y="476"/>
                    <a:pt x="537" y="574"/>
                  </a:cubicBezTo>
                  <a:cubicBezTo>
                    <a:pt x="317" y="793"/>
                    <a:pt x="317" y="793"/>
                    <a:pt x="317" y="793"/>
                  </a:cubicBezTo>
                  <a:lnTo>
                    <a:pt x="98" y="5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Freeform 19"/>
            <p:cNvSpPr>
              <a:spLocks/>
            </p:cNvSpPr>
            <p:nvPr/>
          </p:nvSpPr>
          <p:spPr bwMode="auto">
            <a:xfrm>
              <a:off x="4195362" y="1646039"/>
              <a:ext cx="753277" cy="942468"/>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rgbClr val="E1301D"/>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Freeform 20"/>
            <p:cNvSpPr>
              <a:spLocks noEditPoints="1"/>
            </p:cNvSpPr>
            <p:nvPr/>
          </p:nvSpPr>
          <p:spPr bwMode="auto">
            <a:xfrm>
              <a:off x="4597383" y="2263970"/>
              <a:ext cx="1297765" cy="700704"/>
            </a:xfrm>
            <a:custGeom>
              <a:avLst/>
              <a:gdLst>
                <a:gd name="T0" fmla="*/ 529 w 1057"/>
                <a:gd name="T1" fmla="*/ 570 h 570"/>
                <a:gd name="T2" fmla="*/ 529 w 1057"/>
                <a:gd name="T3" fmla="*/ 570 h 570"/>
                <a:gd name="T4" fmla="*/ 293 w 1057"/>
                <a:gd name="T5" fmla="*/ 499 h 570"/>
                <a:gd name="T6" fmla="*/ 0 w 1057"/>
                <a:gd name="T7" fmla="*/ 286 h 570"/>
                <a:gd name="T8" fmla="*/ 292 w 1057"/>
                <a:gd name="T9" fmla="*/ 72 h 570"/>
                <a:gd name="T10" fmla="*/ 528 w 1057"/>
                <a:gd name="T11" fmla="*/ 0 h 570"/>
                <a:gd name="T12" fmla="*/ 763 w 1057"/>
                <a:gd name="T13" fmla="*/ 71 h 570"/>
                <a:gd name="T14" fmla="*/ 1057 w 1057"/>
                <a:gd name="T15" fmla="*/ 284 h 570"/>
                <a:gd name="T16" fmla="*/ 765 w 1057"/>
                <a:gd name="T17" fmla="*/ 498 h 570"/>
                <a:gd name="T18" fmla="*/ 529 w 1057"/>
                <a:gd name="T19" fmla="*/ 570 h 570"/>
                <a:gd name="T20" fmla="*/ 6 w 1057"/>
                <a:gd name="T21" fmla="*/ 286 h 570"/>
                <a:gd name="T22" fmla="*/ 296 w 1057"/>
                <a:gd name="T23" fmla="*/ 497 h 570"/>
                <a:gd name="T24" fmla="*/ 529 w 1057"/>
                <a:gd name="T25" fmla="*/ 566 h 570"/>
                <a:gd name="T26" fmla="*/ 529 w 1057"/>
                <a:gd name="T27" fmla="*/ 566 h 570"/>
                <a:gd name="T28" fmla="*/ 762 w 1057"/>
                <a:gd name="T29" fmla="*/ 496 h 570"/>
                <a:gd name="T30" fmla="*/ 1050 w 1057"/>
                <a:gd name="T31" fmla="*/ 284 h 570"/>
                <a:gd name="T32" fmla="*/ 760 w 1057"/>
                <a:gd name="T33" fmla="*/ 73 h 570"/>
                <a:gd name="T34" fmla="*/ 528 w 1057"/>
                <a:gd name="T35" fmla="*/ 4 h 570"/>
                <a:gd name="T36" fmla="*/ 295 w 1057"/>
                <a:gd name="T37" fmla="*/ 74 h 570"/>
                <a:gd name="T38" fmla="*/ 6 w 1057"/>
                <a:gd name="T39" fmla="*/ 2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70">
                  <a:moveTo>
                    <a:pt x="529" y="570"/>
                  </a:moveTo>
                  <a:cubicBezTo>
                    <a:pt x="529" y="570"/>
                    <a:pt x="529" y="570"/>
                    <a:pt x="529" y="570"/>
                  </a:cubicBezTo>
                  <a:cubicBezTo>
                    <a:pt x="440" y="570"/>
                    <a:pt x="356" y="545"/>
                    <a:pt x="293" y="499"/>
                  </a:cubicBezTo>
                  <a:cubicBezTo>
                    <a:pt x="0" y="286"/>
                    <a:pt x="0" y="286"/>
                    <a:pt x="0" y="286"/>
                  </a:cubicBezTo>
                  <a:cubicBezTo>
                    <a:pt x="292" y="72"/>
                    <a:pt x="292" y="72"/>
                    <a:pt x="292" y="72"/>
                  </a:cubicBezTo>
                  <a:cubicBezTo>
                    <a:pt x="355" y="26"/>
                    <a:pt x="439" y="0"/>
                    <a:pt x="528" y="0"/>
                  </a:cubicBezTo>
                  <a:cubicBezTo>
                    <a:pt x="617" y="0"/>
                    <a:pt x="701" y="25"/>
                    <a:pt x="763" y="71"/>
                  </a:cubicBezTo>
                  <a:cubicBezTo>
                    <a:pt x="1057" y="284"/>
                    <a:pt x="1057" y="284"/>
                    <a:pt x="1057" y="284"/>
                  </a:cubicBezTo>
                  <a:cubicBezTo>
                    <a:pt x="765" y="498"/>
                    <a:pt x="765" y="498"/>
                    <a:pt x="765" y="498"/>
                  </a:cubicBezTo>
                  <a:cubicBezTo>
                    <a:pt x="702" y="544"/>
                    <a:pt x="618" y="570"/>
                    <a:pt x="529" y="570"/>
                  </a:cubicBezTo>
                  <a:close/>
                  <a:moveTo>
                    <a:pt x="6" y="286"/>
                  </a:moveTo>
                  <a:cubicBezTo>
                    <a:pt x="296" y="497"/>
                    <a:pt x="296" y="497"/>
                    <a:pt x="296" y="497"/>
                  </a:cubicBezTo>
                  <a:cubicBezTo>
                    <a:pt x="358" y="542"/>
                    <a:pt x="441" y="566"/>
                    <a:pt x="529" y="566"/>
                  </a:cubicBezTo>
                  <a:cubicBezTo>
                    <a:pt x="529" y="566"/>
                    <a:pt x="529" y="566"/>
                    <a:pt x="529" y="566"/>
                  </a:cubicBezTo>
                  <a:cubicBezTo>
                    <a:pt x="617" y="566"/>
                    <a:pt x="700" y="541"/>
                    <a:pt x="762" y="496"/>
                  </a:cubicBezTo>
                  <a:cubicBezTo>
                    <a:pt x="1050" y="284"/>
                    <a:pt x="1050" y="284"/>
                    <a:pt x="1050" y="284"/>
                  </a:cubicBezTo>
                  <a:cubicBezTo>
                    <a:pt x="760" y="73"/>
                    <a:pt x="760" y="73"/>
                    <a:pt x="760" y="73"/>
                  </a:cubicBezTo>
                  <a:cubicBezTo>
                    <a:pt x="698" y="28"/>
                    <a:pt x="616" y="4"/>
                    <a:pt x="528" y="4"/>
                  </a:cubicBezTo>
                  <a:cubicBezTo>
                    <a:pt x="440" y="4"/>
                    <a:pt x="357" y="29"/>
                    <a:pt x="295" y="74"/>
                  </a:cubicBezTo>
                  <a:lnTo>
                    <a:pt x="6" y="286"/>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7" name="Freeform 21"/>
            <p:cNvSpPr>
              <a:spLocks noEditPoints="1"/>
            </p:cNvSpPr>
            <p:nvPr/>
          </p:nvSpPr>
          <p:spPr bwMode="auto">
            <a:xfrm>
              <a:off x="4597383" y="2261511"/>
              <a:ext cx="1203605" cy="708080"/>
            </a:xfrm>
            <a:custGeom>
              <a:avLst/>
              <a:gdLst>
                <a:gd name="T0" fmla="*/ 490 w 980"/>
                <a:gd name="T1" fmla="*/ 576 h 576"/>
                <a:gd name="T2" fmla="*/ 490 w 980"/>
                <a:gd name="T3" fmla="*/ 576 h 576"/>
                <a:gd name="T4" fmla="*/ 272 w 980"/>
                <a:gd name="T5" fmla="*/ 504 h 576"/>
                <a:gd name="T6" fmla="*/ 0 w 980"/>
                <a:gd name="T7" fmla="*/ 288 h 576"/>
                <a:gd name="T8" fmla="*/ 270 w 980"/>
                <a:gd name="T9" fmla="*/ 72 h 576"/>
                <a:gd name="T10" fmla="*/ 490 w 980"/>
                <a:gd name="T11" fmla="*/ 0 h 576"/>
                <a:gd name="T12" fmla="*/ 708 w 980"/>
                <a:gd name="T13" fmla="*/ 72 h 576"/>
                <a:gd name="T14" fmla="*/ 980 w 980"/>
                <a:gd name="T15" fmla="*/ 288 h 576"/>
                <a:gd name="T16" fmla="*/ 710 w 980"/>
                <a:gd name="T17" fmla="*/ 504 h 576"/>
                <a:gd name="T18" fmla="*/ 490 w 980"/>
                <a:gd name="T19" fmla="*/ 576 h 576"/>
                <a:gd name="T20" fmla="*/ 17 w 980"/>
                <a:gd name="T21" fmla="*/ 288 h 576"/>
                <a:gd name="T22" fmla="*/ 280 w 980"/>
                <a:gd name="T23" fmla="*/ 497 h 576"/>
                <a:gd name="T24" fmla="*/ 490 w 980"/>
                <a:gd name="T25" fmla="*/ 566 h 576"/>
                <a:gd name="T26" fmla="*/ 490 w 980"/>
                <a:gd name="T27" fmla="*/ 566 h 576"/>
                <a:gd name="T28" fmla="*/ 701 w 980"/>
                <a:gd name="T29" fmla="*/ 497 h 576"/>
                <a:gd name="T30" fmla="*/ 963 w 980"/>
                <a:gd name="T31" fmla="*/ 288 h 576"/>
                <a:gd name="T32" fmla="*/ 700 w 980"/>
                <a:gd name="T33" fmla="*/ 79 h 576"/>
                <a:gd name="T34" fmla="*/ 490 w 980"/>
                <a:gd name="T35" fmla="*/ 10 h 576"/>
                <a:gd name="T36" fmla="*/ 279 w 980"/>
                <a:gd name="T37" fmla="*/ 79 h 576"/>
                <a:gd name="T38" fmla="*/ 17 w 980"/>
                <a:gd name="T3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490" y="576"/>
                  </a:moveTo>
                  <a:cubicBezTo>
                    <a:pt x="490" y="576"/>
                    <a:pt x="490" y="576"/>
                    <a:pt x="490" y="576"/>
                  </a:cubicBezTo>
                  <a:cubicBezTo>
                    <a:pt x="408" y="576"/>
                    <a:pt x="330" y="550"/>
                    <a:pt x="272" y="504"/>
                  </a:cubicBezTo>
                  <a:cubicBezTo>
                    <a:pt x="0" y="288"/>
                    <a:pt x="0" y="288"/>
                    <a:pt x="0" y="288"/>
                  </a:cubicBezTo>
                  <a:cubicBezTo>
                    <a:pt x="270" y="72"/>
                    <a:pt x="270" y="72"/>
                    <a:pt x="270" y="72"/>
                  </a:cubicBezTo>
                  <a:cubicBezTo>
                    <a:pt x="329" y="25"/>
                    <a:pt x="407" y="0"/>
                    <a:pt x="490" y="0"/>
                  </a:cubicBezTo>
                  <a:cubicBezTo>
                    <a:pt x="573" y="0"/>
                    <a:pt x="650" y="26"/>
                    <a:pt x="708" y="72"/>
                  </a:cubicBezTo>
                  <a:cubicBezTo>
                    <a:pt x="980" y="288"/>
                    <a:pt x="980" y="288"/>
                    <a:pt x="980" y="288"/>
                  </a:cubicBezTo>
                  <a:cubicBezTo>
                    <a:pt x="710" y="504"/>
                    <a:pt x="710" y="504"/>
                    <a:pt x="710" y="504"/>
                  </a:cubicBezTo>
                  <a:cubicBezTo>
                    <a:pt x="651" y="550"/>
                    <a:pt x="573" y="576"/>
                    <a:pt x="490" y="576"/>
                  </a:cubicBezTo>
                  <a:close/>
                  <a:moveTo>
                    <a:pt x="17" y="288"/>
                  </a:moveTo>
                  <a:cubicBezTo>
                    <a:pt x="280" y="497"/>
                    <a:pt x="280" y="497"/>
                    <a:pt x="280" y="497"/>
                  </a:cubicBezTo>
                  <a:cubicBezTo>
                    <a:pt x="336" y="541"/>
                    <a:pt x="411" y="566"/>
                    <a:pt x="490" y="566"/>
                  </a:cubicBezTo>
                  <a:cubicBezTo>
                    <a:pt x="490" y="566"/>
                    <a:pt x="490" y="566"/>
                    <a:pt x="490" y="566"/>
                  </a:cubicBezTo>
                  <a:cubicBezTo>
                    <a:pt x="570" y="566"/>
                    <a:pt x="645" y="542"/>
                    <a:pt x="701" y="497"/>
                  </a:cubicBezTo>
                  <a:cubicBezTo>
                    <a:pt x="963" y="288"/>
                    <a:pt x="963" y="288"/>
                    <a:pt x="963" y="288"/>
                  </a:cubicBezTo>
                  <a:cubicBezTo>
                    <a:pt x="700" y="79"/>
                    <a:pt x="700" y="79"/>
                    <a:pt x="700" y="79"/>
                  </a:cubicBezTo>
                  <a:cubicBezTo>
                    <a:pt x="644" y="34"/>
                    <a:pt x="569" y="10"/>
                    <a:pt x="490" y="10"/>
                  </a:cubicBezTo>
                  <a:cubicBezTo>
                    <a:pt x="410" y="10"/>
                    <a:pt x="335" y="34"/>
                    <a:pt x="279" y="79"/>
                  </a:cubicBezTo>
                  <a:lnTo>
                    <a:pt x="17" y="288"/>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8" name="Freeform 22"/>
            <p:cNvSpPr>
              <a:spLocks noEditPoints="1"/>
            </p:cNvSpPr>
            <p:nvPr/>
          </p:nvSpPr>
          <p:spPr bwMode="auto">
            <a:xfrm>
              <a:off x="4597383" y="2256594"/>
              <a:ext cx="1120090" cy="717095"/>
            </a:xfrm>
            <a:custGeom>
              <a:avLst/>
              <a:gdLst>
                <a:gd name="T0" fmla="*/ 456 w 912"/>
                <a:gd name="T1" fmla="*/ 583 h 583"/>
                <a:gd name="T2" fmla="*/ 456 w 912"/>
                <a:gd name="T3" fmla="*/ 583 h 583"/>
                <a:gd name="T4" fmla="*/ 253 w 912"/>
                <a:gd name="T5" fmla="*/ 510 h 583"/>
                <a:gd name="T6" fmla="*/ 0 w 912"/>
                <a:gd name="T7" fmla="*/ 292 h 583"/>
                <a:gd name="T8" fmla="*/ 251 w 912"/>
                <a:gd name="T9" fmla="*/ 74 h 583"/>
                <a:gd name="T10" fmla="*/ 456 w 912"/>
                <a:gd name="T11" fmla="*/ 0 h 583"/>
                <a:gd name="T12" fmla="*/ 659 w 912"/>
                <a:gd name="T13" fmla="*/ 73 h 583"/>
                <a:gd name="T14" fmla="*/ 912 w 912"/>
                <a:gd name="T15" fmla="*/ 291 h 583"/>
                <a:gd name="T16" fmla="*/ 660 w 912"/>
                <a:gd name="T17" fmla="*/ 510 h 583"/>
                <a:gd name="T18" fmla="*/ 456 w 912"/>
                <a:gd name="T19" fmla="*/ 583 h 583"/>
                <a:gd name="T20" fmla="*/ 26 w 912"/>
                <a:gd name="T21" fmla="*/ 292 h 583"/>
                <a:gd name="T22" fmla="*/ 266 w 912"/>
                <a:gd name="T23" fmla="*/ 499 h 583"/>
                <a:gd name="T24" fmla="*/ 456 w 912"/>
                <a:gd name="T25" fmla="*/ 567 h 583"/>
                <a:gd name="T26" fmla="*/ 456 w 912"/>
                <a:gd name="T27" fmla="*/ 567 h 583"/>
                <a:gd name="T28" fmla="*/ 647 w 912"/>
                <a:gd name="T29" fmla="*/ 498 h 583"/>
                <a:gd name="T30" fmla="*/ 885 w 912"/>
                <a:gd name="T31" fmla="*/ 291 h 583"/>
                <a:gd name="T32" fmla="*/ 646 w 912"/>
                <a:gd name="T33" fmla="*/ 85 h 583"/>
                <a:gd name="T34" fmla="*/ 456 w 912"/>
                <a:gd name="T35" fmla="*/ 17 h 583"/>
                <a:gd name="T36" fmla="*/ 264 w 912"/>
                <a:gd name="T37" fmla="*/ 85 h 583"/>
                <a:gd name="T38" fmla="*/ 26 w 912"/>
                <a:gd name="T39" fmla="*/ 29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3">
                  <a:moveTo>
                    <a:pt x="456" y="583"/>
                  </a:moveTo>
                  <a:cubicBezTo>
                    <a:pt x="456" y="583"/>
                    <a:pt x="456" y="583"/>
                    <a:pt x="456" y="583"/>
                  </a:cubicBezTo>
                  <a:cubicBezTo>
                    <a:pt x="379" y="583"/>
                    <a:pt x="307" y="557"/>
                    <a:pt x="253" y="510"/>
                  </a:cubicBezTo>
                  <a:cubicBezTo>
                    <a:pt x="0" y="292"/>
                    <a:pt x="0" y="292"/>
                    <a:pt x="0" y="292"/>
                  </a:cubicBezTo>
                  <a:cubicBezTo>
                    <a:pt x="251" y="74"/>
                    <a:pt x="251" y="74"/>
                    <a:pt x="251" y="74"/>
                  </a:cubicBezTo>
                  <a:cubicBezTo>
                    <a:pt x="305" y="26"/>
                    <a:pt x="378" y="0"/>
                    <a:pt x="456" y="0"/>
                  </a:cubicBezTo>
                  <a:cubicBezTo>
                    <a:pt x="533" y="1"/>
                    <a:pt x="605" y="26"/>
                    <a:pt x="659" y="73"/>
                  </a:cubicBezTo>
                  <a:cubicBezTo>
                    <a:pt x="912" y="291"/>
                    <a:pt x="912" y="291"/>
                    <a:pt x="912" y="291"/>
                  </a:cubicBezTo>
                  <a:cubicBezTo>
                    <a:pt x="660" y="510"/>
                    <a:pt x="660" y="510"/>
                    <a:pt x="660" y="510"/>
                  </a:cubicBezTo>
                  <a:cubicBezTo>
                    <a:pt x="606" y="557"/>
                    <a:pt x="534" y="583"/>
                    <a:pt x="456" y="583"/>
                  </a:cubicBezTo>
                  <a:close/>
                  <a:moveTo>
                    <a:pt x="26" y="292"/>
                  </a:moveTo>
                  <a:cubicBezTo>
                    <a:pt x="266" y="499"/>
                    <a:pt x="266" y="499"/>
                    <a:pt x="266" y="499"/>
                  </a:cubicBezTo>
                  <a:cubicBezTo>
                    <a:pt x="316" y="542"/>
                    <a:pt x="384" y="566"/>
                    <a:pt x="456" y="567"/>
                  </a:cubicBezTo>
                  <a:cubicBezTo>
                    <a:pt x="456" y="567"/>
                    <a:pt x="456" y="567"/>
                    <a:pt x="456" y="567"/>
                  </a:cubicBezTo>
                  <a:cubicBezTo>
                    <a:pt x="529" y="567"/>
                    <a:pt x="596" y="542"/>
                    <a:pt x="647" y="498"/>
                  </a:cubicBezTo>
                  <a:cubicBezTo>
                    <a:pt x="885" y="291"/>
                    <a:pt x="885" y="291"/>
                    <a:pt x="885" y="291"/>
                  </a:cubicBezTo>
                  <a:cubicBezTo>
                    <a:pt x="646" y="85"/>
                    <a:pt x="646" y="85"/>
                    <a:pt x="646" y="85"/>
                  </a:cubicBezTo>
                  <a:cubicBezTo>
                    <a:pt x="595" y="41"/>
                    <a:pt x="528" y="17"/>
                    <a:pt x="456" y="17"/>
                  </a:cubicBezTo>
                  <a:cubicBezTo>
                    <a:pt x="383" y="17"/>
                    <a:pt x="315" y="41"/>
                    <a:pt x="264" y="85"/>
                  </a:cubicBezTo>
                  <a:lnTo>
                    <a:pt x="26" y="292"/>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9" name="Freeform 23"/>
            <p:cNvSpPr>
              <a:spLocks noEditPoints="1"/>
            </p:cNvSpPr>
            <p:nvPr/>
          </p:nvSpPr>
          <p:spPr bwMode="auto">
            <a:xfrm>
              <a:off x="4597382" y="2253316"/>
              <a:ext cx="1039031" cy="723651"/>
            </a:xfrm>
            <a:custGeom>
              <a:avLst/>
              <a:gdLst>
                <a:gd name="T0" fmla="*/ 423 w 846"/>
                <a:gd name="T1" fmla="*/ 589 h 589"/>
                <a:gd name="T2" fmla="*/ 423 w 846"/>
                <a:gd name="T3" fmla="*/ 589 h 589"/>
                <a:gd name="T4" fmla="*/ 234 w 846"/>
                <a:gd name="T5" fmla="*/ 515 h 589"/>
                <a:gd name="T6" fmla="*/ 0 w 846"/>
                <a:gd name="T7" fmla="*/ 295 h 589"/>
                <a:gd name="T8" fmla="*/ 233 w 846"/>
                <a:gd name="T9" fmla="*/ 74 h 589"/>
                <a:gd name="T10" fmla="*/ 423 w 846"/>
                <a:gd name="T11" fmla="*/ 0 h 589"/>
                <a:gd name="T12" fmla="*/ 612 w 846"/>
                <a:gd name="T13" fmla="*/ 74 h 589"/>
                <a:gd name="T14" fmla="*/ 846 w 846"/>
                <a:gd name="T15" fmla="*/ 294 h 589"/>
                <a:gd name="T16" fmla="*/ 613 w 846"/>
                <a:gd name="T17" fmla="*/ 515 h 589"/>
                <a:gd name="T18" fmla="*/ 423 w 846"/>
                <a:gd name="T19" fmla="*/ 589 h 589"/>
                <a:gd name="T20" fmla="*/ 34 w 846"/>
                <a:gd name="T21" fmla="*/ 295 h 589"/>
                <a:gd name="T22" fmla="*/ 251 w 846"/>
                <a:gd name="T23" fmla="*/ 499 h 589"/>
                <a:gd name="T24" fmla="*/ 423 w 846"/>
                <a:gd name="T25" fmla="*/ 566 h 589"/>
                <a:gd name="T26" fmla="*/ 423 w 846"/>
                <a:gd name="T27" fmla="*/ 566 h 589"/>
                <a:gd name="T28" fmla="*/ 597 w 846"/>
                <a:gd name="T29" fmla="*/ 499 h 589"/>
                <a:gd name="T30" fmla="*/ 812 w 846"/>
                <a:gd name="T31" fmla="*/ 294 h 589"/>
                <a:gd name="T32" fmla="*/ 595 w 846"/>
                <a:gd name="T33" fmla="*/ 90 h 589"/>
                <a:gd name="T34" fmla="*/ 423 w 846"/>
                <a:gd name="T35" fmla="*/ 23 h 589"/>
                <a:gd name="T36" fmla="*/ 250 w 846"/>
                <a:gd name="T37" fmla="*/ 90 h 589"/>
                <a:gd name="T38" fmla="*/ 34 w 846"/>
                <a:gd name="T39" fmla="*/ 29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6" h="589">
                  <a:moveTo>
                    <a:pt x="423" y="589"/>
                  </a:moveTo>
                  <a:cubicBezTo>
                    <a:pt x="423" y="589"/>
                    <a:pt x="423" y="589"/>
                    <a:pt x="423" y="589"/>
                  </a:cubicBezTo>
                  <a:cubicBezTo>
                    <a:pt x="352" y="589"/>
                    <a:pt x="285" y="563"/>
                    <a:pt x="234" y="515"/>
                  </a:cubicBezTo>
                  <a:cubicBezTo>
                    <a:pt x="0" y="295"/>
                    <a:pt x="0" y="295"/>
                    <a:pt x="0" y="295"/>
                  </a:cubicBezTo>
                  <a:cubicBezTo>
                    <a:pt x="233" y="74"/>
                    <a:pt x="233" y="74"/>
                    <a:pt x="233" y="74"/>
                  </a:cubicBezTo>
                  <a:cubicBezTo>
                    <a:pt x="283" y="26"/>
                    <a:pt x="351" y="0"/>
                    <a:pt x="423" y="0"/>
                  </a:cubicBezTo>
                  <a:cubicBezTo>
                    <a:pt x="495" y="0"/>
                    <a:pt x="562" y="27"/>
                    <a:pt x="612" y="74"/>
                  </a:cubicBezTo>
                  <a:cubicBezTo>
                    <a:pt x="846" y="294"/>
                    <a:pt x="846" y="294"/>
                    <a:pt x="846" y="294"/>
                  </a:cubicBezTo>
                  <a:cubicBezTo>
                    <a:pt x="613" y="515"/>
                    <a:pt x="613" y="515"/>
                    <a:pt x="613" y="515"/>
                  </a:cubicBezTo>
                  <a:cubicBezTo>
                    <a:pt x="563" y="563"/>
                    <a:pt x="495" y="589"/>
                    <a:pt x="423" y="589"/>
                  </a:cubicBezTo>
                  <a:close/>
                  <a:moveTo>
                    <a:pt x="34" y="295"/>
                  </a:moveTo>
                  <a:cubicBezTo>
                    <a:pt x="251" y="499"/>
                    <a:pt x="251" y="499"/>
                    <a:pt x="251" y="499"/>
                  </a:cubicBezTo>
                  <a:cubicBezTo>
                    <a:pt x="297" y="542"/>
                    <a:pt x="358" y="566"/>
                    <a:pt x="423" y="566"/>
                  </a:cubicBezTo>
                  <a:cubicBezTo>
                    <a:pt x="423" y="566"/>
                    <a:pt x="423" y="566"/>
                    <a:pt x="423" y="566"/>
                  </a:cubicBezTo>
                  <a:cubicBezTo>
                    <a:pt x="489" y="566"/>
                    <a:pt x="551" y="542"/>
                    <a:pt x="597" y="499"/>
                  </a:cubicBezTo>
                  <a:cubicBezTo>
                    <a:pt x="812" y="294"/>
                    <a:pt x="812" y="294"/>
                    <a:pt x="812" y="294"/>
                  </a:cubicBezTo>
                  <a:cubicBezTo>
                    <a:pt x="595" y="90"/>
                    <a:pt x="595" y="90"/>
                    <a:pt x="595" y="90"/>
                  </a:cubicBezTo>
                  <a:cubicBezTo>
                    <a:pt x="549" y="47"/>
                    <a:pt x="488" y="23"/>
                    <a:pt x="423" y="23"/>
                  </a:cubicBezTo>
                  <a:cubicBezTo>
                    <a:pt x="357" y="23"/>
                    <a:pt x="296" y="47"/>
                    <a:pt x="250" y="90"/>
                  </a:cubicBezTo>
                  <a:lnTo>
                    <a:pt x="34" y="295"/>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0" name="Freeform 24"/>
            <p:cNvSpPr>
              <a:spLocks/>
            </p:cNvSpPr>
            <p:nvPr/>
          </p:nvSpPr>
          <p:spPr bwMode="auto">
            <a:xfrm>
              <a:off x="4581007" y="2255774"/>
              <a:ext cx="975166" cy="718734"/>
            </a:xfrm>
            <a:custGeom>
              <a:avLst/>
              <a:gdLst>
                <a:gd name="T0" fmla="*/ 397 w 794"/>
                <a:gd name="T1" fmla="*/ 585 h 585"/>
                <a:gd name="T2" fmla="*/ 219 w 794"/>
                <a:gd name="T3" fmla="*/ 512 h 585"/>
                <a:gd name="T4" fmla="*/ 0 w 794"/>
                <a:gd name="T5" fmla="*/ 293 h 585"/>
                <a:gd name="T6" fmla="*/ 218 w 794"/>
                <a:gd name="T7" fmla="*/ 73 h 585"/>
                <a:gd name="T8" fmla="*/ 397 w 794"/>
                <a:gd name="T9" fmla="*/ 0 h 585"/>
                <a:gd name="T10" fmla="*/ 574 w 794"/>
                <a:gd name="T11" fmla="*/ 72 h 585"/>
                <a:gd name="T12" fmla="*/ 794 w 794"/>
                <a:gd name="T13" fmla="*/ 291 h 585"/>
                <a:gd name="T14" fmla="*/ 575 w 794"/>
                <a:gd name="T15" fmla="*/ 511 h 585"/>
                <a:gd name="T16" fmla="*/ 397 w 794"/>
                <a:gd name="T17" fmla="*/ 585 h 585"/>
                <a:gd name="T18" fmla="*/ 397 w 794"/>
                <a:gd name="T19"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585">
                  <a:moveTo>
                    <a:pt x="397" y="585"/>
                  </a:moveTo>
                  <a:cubicBezTo>
                    <a:pt x="330" y="585"/>
                    <a:pt x="267" y="559"/>
                    <a:pt x="219" y="512"/>
                  </a:cubicBezTo>
                  <a:cubicBezTo>
                    <a:pt x="0" y="293"/>
                    <a:pt x="0" y="293"/>
                    <a:pt x="0" y="293"/>
                  </a:cubicBezTo>
                  <a:cubicBezTo>
                    <a:pt x="218" y="73"/>
                    <a:pt x="218" y="73"/>
                    <a:pt x="218" y="73"/>
                  </a:cubicBezTo>
                  <a:cubicBezTo>
                    <a:pt x="266" y="26"/>
                    <a:pt x="329" y="0"/>
                    <a:pt x="397" y="0"/>
                  </a:cubicBezTo>
                  <a:cubicBezTo>
                    <a:pt x="464" y="0"/>
                    <a:pt x="527" y="25"/>
                    <a:pt x="574" y="72"/>
                  </a:cubicBezTo>
                  <a:cubicBezTo>
                    <a:pt x="794" y="291"/>
                    <a:pt x="794" y="291"/>
                    <a:pt x="794" y="291"/>
                  </a:cubicBezTo>
                  <a:cubicBezTo>
                    <a:pt x="575" y="511"/>
                    <a:pt x="575" y="511"/>
                    <a:pt x="575" y="511"/>
                  </a:cubicBezTo>
                  <a:cubicBezTo>
                    <a:pt x="528" y="558"/>
                    <a:pt x="464" y="585"/>
                    <a:pt x="397" y="585"/>
                  </a:cubicBezTo>
                  <a:cubicBezTo>
                    <a:pt x="397" y="585"/>
                    <a:pt x="397" y="585"/>
                    <a:pt x="397" y="585"/>
                  </a:cubicBez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1" name="Freeform 25"/>
            <p:cNvSpPr>
              <a:spLocks/>
            </p:cNvSpPr>
            <p:nvPr/>
          </p:nvSpPr>
          <p:spPr bwMode="auto">
            <a:xfrm>
              <a:off x="4597383" y="2236925"/>
              <a:ext cx="941596" cy="754794"/>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2" name="Freeform 26"/>
            <p:cNvSpPr>
              <a:spLocks/>
            </p:cNvSpPr>
            <p:nvPr/>
          </p:nvSpPr>
          <p:spPr bwMode="auto">
            <a:xfrm>
              <a:off x="4030788" y="2644234"/>
              <a:ext cx="1085701" cy="2102933"/>
            </a:xfrm>
            <a:custGeom>
              <a:avLst/>
              <a:gdLst>
                <a:gd name="T0" fmla="*/ 846 w 884"/>
                <a:gd name="T1" fmla="*/ 289 h 1711"/>
                <a:gd name="T2" fmla="*/ 846 w 884"/>
                <a:gd name="T3" fmla="*/ 289 h 1711"/>
                <a:gd name="T4" fmla="*/ 651 w 884"/>
                <a:gd name="T5" fmla="*/ 208 h 1711"/>
                <a:gd name="T6" fmla="*/ 442 w 884"/>
                <a:gd name="T7" fmla="*/ 0 h 1711"/>
                <a:gd name="T8" fmla="*/ 233 w 884"/>
                <a:gd name="T9" fmla="*/ 208 h 1711"/>
                <a:gd name="T10" fmla="*/ 38 w 884"/>
                <a:gd name="T11" fmla="*/ 289 h 1711"/>
                <a:gd name="T12" fmla="*/ 0 w 884"/>
                <a:gd name="T13" fmla="*/ 286 h 1711"/>
                <a:gd name="T14" fmla="*/ 162 w 884"/>
                <a:gd name="T15" fmla="*/ 392 h 1711"/>
                <a:gd name="T16" fmla="*/ 362 w 884"/>
                <a:gd name="T17" fmla="*/ 663 h 1711"/>
                <a:gd name="T18" fmla="*/ 421 w 884"/>
                <a:gd name="T19" fmla="*/ 953 h 1711"/>
                <a:gd name="T20" fmla="*/ 421 w 884"/>
                <a:gd name="T21" fmla="*/ 953 h 1711"/>
                <a:gd name="T22" fmla="*/ 421 w 884"/>
                <a:gd name="T23" fmla="*/ 987 h 1711"/>
                <a:gd name="T24" fmla="*/ 421 w 884"/>
                <a:gd name="T25" fmla="*/ 987 h 1711"/>
                <a:gd name="T26" fmla="*/ 421 w 884"/>
                <a:gd name="T27" fmla="*/ 1491 h 1711"/>
                <a:gd name="T28" fmla="*/ 271 w 884"/>
                <a:gd name="T29" fmla="*/ 1681 h 1711"/>
                <a:gd name="T30" fmla="*/ 269 w 884"/>
                <a:gd name="T31" fmla="*/ 1681 h 1711"/>
                <a:gd name="T32" fmla="*/ 269 w 884"/>
                <a:gd name="T33" fmla="*/ 1711 h 1711"/>
                <a:gd name="T34" fmla="*/ 611 w 884"/>
                <a:gd name="T35" fmla="*/ 1711 h 1711"/>
                <a:gd name="T36" fmla="*/ 611 w 884"/>
                <a:gd name="T37" fmla="*/ 1681 h 1711"/>
                <a:gd name="T38" fmla="*/ 610 w 884"/>
                <a:gd name="T39" fmla="*/ 1681 h 1711"/>
                <a:gd name="T40" fmla="*/ 463 w 884"/>
                <a:gd name="T41" fmla="*/ 1508 h 1711"/>
                <a:gd name="T42" fmla="*/ 463 w 884"/>
                <a:gd name="T43" fmla="*/ 976 h 1711"/>
                <a:gd name="T44" fmla="*/ 463 w 884"/>
                <a:gd name="T45" fmla="*/ 976 h 1711"/>
                <a:gd name="T46" fmla="*/ 463 w 884"/>
                <a:gd name="T47" fmla="*/ 953 h 1711"/>
                <a:gd name="T48" fmla="*/ 463 w 884"/>
                <a:gd name="T49" fmla="*/ 953 h 1711"/>
                <a:gd name="T50" fmla="*/ 522 w 884"/>
                <a:gd name="T51" fmla="*/ 663 h 1711"/>
                <a:gd name="T52" fmla="*/ 722 w 884"/>
                <a:gd name="T53" fmla="*/ 392 h 1711"/>
                <a:gd name="T54" fmla="*/ 884 w 884"/>
                <a:gd name="T55" fmla="*/ 286 h 1711"/>
                <a:gd name="T56" fmla="*/ 846 w 884"/>
                <a:gd name="T57" fmla="*/ 289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4" h="1711">
                  <a:moveTo>
                    <a:pt x="846" y="289"/>
                  </a:moveTo>
                  <a:cubicBezTo>
                    <a:pt x="846" y="289"/>
                    <a:pt x="846" y="289"/>
                    <a:pt x="846" y="289"/>
                  </a:cubicBezTo>
                  <a:cubicBezTo>
                    <a:pt x="772" y="289"/>
                    <a:pt x="703" y="260"/>
                    <a:pt x="651" y="208"/>
                  </a:cubicBezTo>
                  <a:cubicBezTo>
                    <a:pt x="442" y="0"/>
                    <a:pt x="442" y="0"/>
                    <a:pt x="442" y="0"/>
                  </a:cubicBezTo>
                  <a:cubicBezTo>
                    <a:pt x="233" y="208"/>
                    <a:pt x="233" y="208"/>
                    <a:pt x="233" y="208"/>
                  </a:cubicBezTo>
                  <a:cubicBezTo>
                    <a:pt x="181" y="260"/>
                    <a:pt x="112" y="289"/>
                    <a:pt x="38" y="289"/>
                  </a:cubicBezTo>
                  <a:cubicBezTo>
                    <a:pt x="25" y="289"/>
                    <a:pt x="12" y="288"/>
                    <a:pt x="0" y="286"/>
                  </a:cubicBezTo>
                  <a:cubicBezTo>
                    <a:pt x="59" y="314"/>
                    <a:pt x="113" y="350"/>
                    <a:pt x="162" y="392"/>
                  </a:cubicBezTo>
                  <a:cubicBezTo>
                    <a:pt x="248" y="465"/>
                    <a:pt x="317" y="558"/>
                    <a:pt x="362" y="663"/>
                  </a:cubicBezTo>
                  <a:cubicBezTo>
                    <a:pt x="400" y="752"/>
                    <a:pt x="421" y="850"/>
                    <a:pt x="421" y="953"/>
                  </a:cubicBezTo>
                  <a:cubicBezTo>
                    <a:pt x="421" y="953"/>
                    <a:pt x="421" y="953"/>
                    <a:pt x="421" y="953"/>
                  </a:cubicBezTo>
                  <a:cubicBezTo>
                    <a:pt x="421" y="987"/>
                    <a:pt x="421" y="987"/>
                    <a:pt x="421" y="987"/>
                  </a:cubicBezTo>
                  <a:cubicBezTo>
                    <a:pt x="421" y="987"/>
                    <a:pt x="421" y="987"/>
                    <a:pt x="421" y="987"/>
                  </a:cubicBezTo>
                  <a:cubicBezTo>
                    <a:pt x="421" y="1491"/>
                    <a:pt x="421" y="1491"/>
                    <a:pt x="421" y="1491"/>
                  </a:cubicBezTo>
                  <a:cubicBezTo>
                    <a:pt x="402" y="1601"/>
                    <a:pt x="342" y="1681"/>
                    <a:pt x="271" y="1681"/>
                  </a:cubicBezTo>
                  <a:cubicBezTo>
                    <a:pt x="270" y="1681"/>
                    <a:pt x="270" y="1681"/>
                    <a:pt x="269" y="1681"/>
                  </a:cubicBezTo>
                  <a:cubicBezTo>
                    <a:pt x="269" y="1711"/>
                    <a:pt x="269" y="1711"/>
                    <a:pt x="269" y="1711"/>
                  </a:cubicBezTo>
                  <a:cubicBezTo>
                    <a:pt x="611" y="1711"/>
                    <a:pt x="611" y="1711"/>
                    <a:pt x="611" y="1711"/>
                  </a:cubicBezTo>
                  <a:cubicBezTo>
                    <a:pt x="611" y="1681"/>
                    <a:pt x="611" y="1681"/>
                    <a:pt x="611" y="1681"/>
                  </a:cubicBezTo>
                  <a:cubicBezTo>
                    <a:pt x="611" y="1681"/>
                    <a:pt x="610" y="1681"/>
                    <a:pt x="610" y="1681"/>
                  </a:cubicBezTo>
                  <a:cubicBezTo>
                    <a:pt x="543" y="1681"/>
                    <a:pt x="485" y="1609"/>
                    <a:pt x="463" y="1508"/>
                  </a:cubicBezTo>
                  <a:cubicBezTo>
                    <a:pt x="463" y="976"/>
                    <a:pt x="463" y="976"/>
                    <a:pt x="463" y="976"/>
                  </a:cubicBezTo>
                  <a:cubicBezTo>
                    <a:pt x="463" y="976"/>
                    <a:pt x="463" y="976"/>
                    <a:pt x="463" y="976"/>
                  </a:cubicBezTo>
                  <a:cubicBezTo>
                    <a:pt x="463" y="953"/>
                    <a:pt x="463" y="953"/>
                    <a:pt x="463" y="953"/>
                  </a:cubicBezTo>
                  <a:cubicBezTo>
                    <a:pt x="463" y="953"/>
                    <a:pt x="463" y="953"/>
                    <a:pt x="463" y="953"/>
                  </a:cubicBezTo>
                  <a:cubicBezTo>
                    <a:pt x="463" y="850"/>
                    <a:pt x="484" y="752"/>
                    <a:pt x="522" y="663"/>
                  </a:cubicBezTo>
                  <a:cubicBezTo>
                    <a:pt x="567" y="558"/>
                    <a:pt x="636" y="465"/>
                    <a:pt x="722" y="392"/>
                  </a:cubicBezTo>
                  <a:cubicBezTo>
                    <a:pt x="771" y="350"/>
                    <a:pt x="825" y="314"/>
                    <a:pt x="884" y="286"/>
                  </a:cubicBezTo>
                  <a:cubicBezTo>
                    <a:pt x="872" y="288"/>
                    <a:pt x="859" y="289"/>
                    <a:pt x="846" y="289"/>
                  </a:cubicBezTo>
                  <a:close/>
                </a:path>
              </a:pathLst>
            </a:custGeom>
            <a:solidFill>
              <a:srgbClr val="6ED8D5"/>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83" name="Freeform 910"/>
            <p:cNvSpPr>
              <a:spLocks/>
            </p:cNvSpPr>
            <p:nvPr/>
          </p:nvSpPr>
          <p:spPr bwMode="auto">
            <a:xfrm>
              <a:off x="4428138" y="1947516"/>
              <a:ext cx="305215" cy="308258"/>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ysClr val="window" lastClr="FFFFFF"/>
            </a:solidFill>
            <a:ln>
              <a:noFill/>
            </a:ln>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Freeform 266"/>
            <p:cNvSpPr>
              <a:spLocks noChangeAspect="1" noEditPoints="1"/>
            </p:cNvSpPr>
            <p:nvPr/>
          </p:nvSpPr>
          <p:spPr bwMode="auto">
            <a:xfrm>
              <a:off x="3897735" y="2448660"/>
              <a:ext cx="304979" cy="334453"/>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ysClr val="window" lastClr="FFFFFF"/>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5" name="组合 84"/>
            <p:cNvGrpSpPr>
              <a:grpSpLocks noChangeAspect="1"/>
            </p:cNvGrpSpPr>
            <p:nvPr/>
          </p:nvGrpSpPr>
          <p:grpSpPr>
            <a:xfrm>
              <a:off x="4918961" y="2496344"/>
              <a:ext cx="295281" cy="266107"/>
              <a:chOff x="2162176" y="76905"/>
              <a:chExt cx="1227305" cy="1105027"/>
            </a:xfrm>
            <a:solidFill>
              <a:sysClr val="window" lastClr="FFFFFF"/>
            </a:solidFill>
          </p:grpSpPr>
          <p:sp>
            <p:nvSpPr>
              <p:cNvPr id="86" name="Freeform 3767"/>
              <p:cNvSpPr>
                <a:spLocks/>
              </p:cNvSpPr>
              <p:nvPr/>
            </p:nvSpPr>
            <p:spPr bwMode="auto">
              <a:xfrm>
                <a:off x="2311399" y="286456"/>
                <a:ext cx="1015499" cy="895476"/>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87" name="Freeform 3768"/>
              <p:cNvSpPr>
                <a:spLocks/>
              </p:cNvSpPr>
              <p:nvPr/>
            </p:nvSpPr>
            <p:spPr bwMode="auto">
              <a:xfrm>
                <a:off x="2162176" y="76905"/>
                <a:ext cx="1227305" cy="409493"/>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1" name="TextBox 90"/>
            <p:cNvSpPr txBox="1"/>
            <p:nvPr/>
          </p:nvSpPr>
          <p:spPr>
            <a:xfrm>
              <a:off x="4353275" y="2850495"/>
              <a:ext cx="454943" cy="438987"/>
            </a:xfrm>
            <a:prstGeom prst="rect">
              <a:avLst/>
            </a:prstGeom>
            <a:noFill/>
          </p:spPr>
          <p:txBody>
            <a:bodyPr wrap="square" lIns="68598" tIns="34299" rIns="68598" bIns="34299"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uLnTx/>
                  <a:uFillTx/>
                  <a:latin typeface="微软雅黑" panose="020B0503020204020204" pitchFamily="34" charset="-122"/>
                  <a:ea typeface="微软雅黑" panose="020B0503020204020204" pitchFamily="34" charset="-122"/>
                </a:rPr>
                <a:t>添加标题</a:t>
              </a:r>
            </a:p>
          </p:txBody>
        </p:sp>
      </p:grpSp>
      <p:sp>
        <p:nvSpPr>
          <p:cNvPr id="38" name="矩形 37"/>
          <p:cNvSpPr/>
          <p:nvPr/>
        </p:nvSpPr>
        <p:spPr>
          <a:xfrm>
            <a:off x="686594" y="2397314"/>
            <a:ext cx="2494056" cy="784830"/>
          </a:xfrm>
          <a:prstGeom prst="rect">
            <a:avLst/>
          </a:prstGeom>
        </p:spPr>
        <p:txBody>
          <a:bodyPr wrap="square">
            <a:spAutoFit/>
          </a:bodyPr>
          <a:lstStyle/>
          <a:p>
            <a:pPr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39" name="Content Placeholder 2"/>
          <p:cNvSpPr txBox="1">
            <a:spLocks/>
          </p:cNvSpPr>
          <p:nvPr/>
        </p:nvSpPr>
        <p:spPr>
          <a:xfrm>
            <a:off x="832698" y="2115344"/>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800" b="0" dirty="0">
                <a:solidFill>
                  <a:schemeClr val="accent3">
                    <a:lumMod val="75000"/>
                  </a:schemeClr>
                </a:solidFill>
                <a:latin typeface="微软雅黑" pitchFamily="34" charset="-122"/>
                <a:ea typeface="微软雅黑" pitchFamily="34" charset="-122"/>
                <a:cs typeface="Arial" panose="020B0604020202020204" pitchFamily="34" charset="0"/>
              </a:rPr>
              <a:t>点击输入标题文字</a:t>
            </a:r>
            <a:endParaRPr lang="en-US" sz="18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40" name="矩形 39"/>
          <p:cNvSpPr/>
          <p:nvPr/>
        </p:nvSpPr>
        <p:spPr>
          <a:xfrm>
            <a:off x="5689501" y="1407986"/>
            <a:ext cx="2494056" cy="784830"/>
          </a:xfrm>
          <a:prstGeom prst="rect">
            <a:avLst/>
          </a:prstGeom>
        </p:spPr>
        <p:txBody>
          <a:bodyPr wrap="square">
            <a:spAutoFit/>
          </a:bodyPr>
          <a:lstStyle/>
          <a:p>
            <a:pPr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41" name="Content Placeholder 2"/>
          <p:cNvSpPr txBox="1">
            <a:spLocks/>
          </p:cNvSpPr>
          <p:nvPr/>
        </p:nvSpPr>
        <p:spPr>
          <a:xfrm>
            <a:off x="5835605" y="1126016"/>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800" b="0" dirty="0">
                <a:solidFill>
                  <a:schemeClr val="accent3">
                    <a:lumMod val="75000"/>
                  </a:schemeClr>
                </a:solidFill>
                <a:latin typeface="微软雅黑" pitchFamily="34" charset="-122"/>
                <a:ea typeface="微软雅黑" pitchFamily="34" charset="-122"/>
                <a:cs typeface="Arial" panose="020B0604020202020204" pitchFamily="34" charset="0"/>
              </a:rPr>
              <a:t>点击输入标题文字</a:t>
            </a:r>
            <a:endParaRPr lang="en-US" sz="18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42" name="矩形 41"/>
          <p:cNvSpPr/>
          <p:nvPr/>
        </p:nvSpPr>
        <p:spPr>
          <a:xfrm>
            <a:off x="6041138" y="2778314"/>
            <a:ext cx="2494056" cy="784830"/>
          </a:xfrm>
          <a:prstGeom prst="rect">
            <a:avLst/>
          </a:prstGeom>
        </p:spPr>
        <p:txBody>
          <a:bodyPr wrap="square">
            <a:spAutoFit/>
          </a:bodyPr>
          <a:lstStyle/>
          <a:p>
            <a:pPr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43" name="Content Placeholder 2"/>
          <p:cNvSpPr txBox="1">
            <a:spLocks/>
          </p:cNvSpPr>
          <p:nvPr/>
        </p:nvSpPr>
        <p:spPr>
          <a:xfrm>
            <a:off x="6187242" y="2496344"/>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800" b="0" dirty="0">
                <a:solidFill>
                  <a:schemeClr val="accent3">
                    <a:lumMod val="75000"/>
                  </a:schemeClr>
                </a:solidFill>
                <a:latin typeface="微软雅黑" pitchFamily="34" charset="-122"/>
                <a:ea typeface="微软雅黑" pitchFamily="34" charset="-122"/>
                <a:cs typeface="Arial" panose="020B0604020202020204" pitchFamily="34" charset="0"/>
              </a:rPr>
              <a:t>点击输入标题文字</a:t>
            </a:r>
            <a:endParaRPr lang="en-US" sz="18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244591119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750"/>
                                        <p:tgtEl>
                                          <p:spTgt spid="39"/>
                                        </p:tgtEl>
                                      </p:cBhvr>
                                    </p:animEffect>
                                  </p:childTnLst>
                                </p:cTn>
                              </p:par>
                            </p:childTnLst>
                          </p:cTn>
                        </p:par>
                        <p:par>
                          <p:cTn id="14" fill="hold">
                            <p:stCondLst>
                              <p:cond delay="1750"/>
                            </p:stCondLst>
                            <p:childTnLst>
                              <p:par>
                                <p:cTn id="15" presetID="16" presetClass="entr" presetSubtype="21"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arn(inVertical)">
                                      <p:cBhvr>
                                        <p:cTn id="17" dur="500"/>
                                        <p:tgtEl>
                                          <p:spTgt spid="38"/>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750"/>
                                        <p:tgtEl>
                                          <p:spTgt spid="41"/>
                                        </p:tgtEl>
                                      </p:cBhvr>
                                    </p:animEffect>
                                  </p:childTnLst>
                                </p:cTn>
                              </p:par>
                            </p:childTnLst>
                          </p:cTn>
                        </p:par>
                        <p:par>
                          <p:cTn id="22" fill="hold">
                            <p:stCondLst>
                              <p:cond delay="3000"/>
                            </p:stCondLst>
                            <p:childTnLst>
                              <p:par>
                                <p:cTn id="23" presetID="16" presetClass="entr" presetSubtype="21"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barn(inVertical)">
                                      <p:cBhvr>
                                        <p:cTn id="25" dur="500"/>
                                        <p:tgtEl>
                                          <p:spTgt spid="40"/>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750"/>
                                        <p:tgtEl>
                                          <p:spTgt spid="43"/>
                                        </p:tgtEl>
                                      </p:cBhvr>
                                    </p:animEffect>
                                  </p:childTnLst>
                                </p:cTn>
                              </p:par>
                            </p:childTnLst>
                          </p:cTn>
                        </p:par>
                        <p:par>
                          <p:cTn id="30" fill="hold">
                            <p:stCondLst>
                              <p:cond delay="4250"/>
                            </p:stCondLst>
                            <p:childTnLst>
                              <p:par>
                                <p:cTn id="31" presetID="16" presetClass="entr" presetSubtype="21"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barn(inVertical)">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5"/>
          <p:cNvGrpSpPr>
            <a:grpSpLocks/>
          </p:cNvGrpSpPr>
          <p:nvPr/>
        </p:nvGrpSpPr>
        <p:grpSpPr bwMode="auto">
          <a:xfrm>
            <a:off x="369792" y="1708150"/>
            <a:ext cx="4542938" cy="2663825"/>
            <a:chOff x="50069" y="0"/>
            <a:chExt cx="4935523" cy="2664296"/>
          </a:xfrm>
        </p:grpSpPr>
        <p:sp>
          <p:nvSpPr>
            <p:cNvPr id="50" name="矩形 8"/>
            <p:cNvSpPr>
              <a:spLocks noChangeArrowheads="1"/>
            </p:cNvSpPr>
            <p:nvPr/>
          </p:nvSpPr>
          <p:spPr bwMode="auto">
            <a:xfrm>
              <a:off x="50069" y="174668"/>
              <a:ext cx="2296753" cy="217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1">
                  <a:ln>
                    <a:noFill/>
                  </a:ln>
                  <a:solidFill>
                    <a:srgbClr val="000000">
                      <a:lumMod val="65000"/>
                      <a:lumOff val="35000"/>
                    </a:srgbClr>
                  </a:solidFill>
                  <a:effectLst/>
                  <a:uLnTx/>
                  <a:uFillTx/>
                </a:rPr>
                <a:t>您的内容打在这里，或者通过复制您的文本后，在此框中选择粘贴，并选择只保留文字您的内容打在这里，或者通过复制您的文本后，在此框中选择粘贴，并选择只保留文字。</a:t>
              </a:r>
              <a:endParaRPr kumimoji="0" lang="en-US" altLang="zh-CN" sz="900" b="0" i="0" u="none" strike="noStrike" kern="0" cap="none" spc="0" normalizeH="0" baseline="0" noProof="1">
                <a:ln>
                  <a:noFill/>
                </a:ln>
                <a:solidFill>
                  <a:srgbClr val="000000">
                    <a:lumMod val="65000"/>
                    <a:lumOff val="35000"/>
                  </a:srgbClr>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1">
                  <a:ln>
                    <a:noFill/>
                  </a:ln>
                  <a:solidFill>
                    <a:srgbClr val="000000">
                      <a:lumMod val="65000"/>
                      <a:lumOff val="35000"/>
                    </a:srgbClr>
                  </a:solidFill>
                  <a:effectLst/>
                  <a:uLnTx/>
                  <a:uFillTx/>
                </a:rPr>
                <a:t>您的内容打在这里，或者通过复制您的文本后，在此框中选择粘贴，并选择只保留文字您的内容打在这里，或者通过复制您的文本后，在此框中选择粘贴，并选择只保留文字。</a:t>
              </a:r>
              <a:endParaRPr kumimoji="0" lang="en-US" altLang="zh-CN" sz="900" b="0" i="0" u="none" strike="noStrike" kern="0" cap="none" spc="0" normalizeH="0" baseline="0" noProof="1">
                <a:ln>
                  <a:noFill/>
                </a:ln>
                <a:solidFill>
                  <a:srgbClr val="000000">
                    <a:lumMod val="65000"/>
                    <a:lumOff val="35000"/>
                  </a:srgbClr>
                </a:solidFill>
                <a:effectLst/>
                <a:uLnTx/>
                <a:uFillTx/>
              </a:endParaRPr>
            </a:p>
          </p:txBody>
        </p:sp>
        <p:sp>
          <p:nvSpPr>
            <p:cNvPr id="51" name="矩形 10"/>
            <p:cNvSpPr>
              <a:spLocks noChangeArrowheads="1"/>
            </p:cNvSpPr>
            <p:nvPr/>
          </p:nvSpPr>
          <p:spPr bwMode="auto">
            <a:xfrm>
              <a:off x="86841" y="0"/>
              <a:ext cx="4824000" cy="18000"/>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52" name="矩形 11"/>
            <p:cNvSpPr>
              <a:spLocks noChangeArrowheads="1"/>
            </p:cNvSpPr>
            <p:nvPr/>
          </p:nvSpPr>
          <p:spPr bwMode="auto">
            <a:xfrm>
              <a:off x="86841" y="2646296"/>
              <a:ext cx="4824000" cy="18000"/>
            </a:xfrm>
            <a:prstGeom prst="rect">
              <a:avLst/>
            </a:prstGeom>
            <a:solidFill>
              <a:srgbClr val="9090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endParaRPr kumimoji="0" lang="zh-CN" altLang="zh-CN" sz="18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53" name="矩形 8"/>
            <p:cNvSpPr>
              <a:spLocks noChangeArrowheads="1"/>
            </p:cNvSpPr>
            <p:nvPr/>
          </p:nvSpPr>
          <p:spPr bwMode="auto">
            <a:xfrm>
              <a:off x="2688839" y="174668"/>
              <a:ext cx="2296753" cy="217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1">
                  <a:ln>
                    <a:noFill/>
                  </a:ln>
                  <a:solidFill>
                    <a:srgbClr val="000000">
                      <a:lumMod val="65000"/>
                      <a:lumOff val="35000"/>
                    </a:srgbClr>
                  </a:solidFill>
                  <a:effectLst/>
                  <a:uLnTx/>
                  <a:uFillTx/>
                </a:rPr>
                <a:t>您的内容打在这里，或者通过复制您的文本后，在此框中选择粘贴，并选择只保留文字您的内容打在这里，或者通过复制您的文本后，在此框中选择粘贴，并选择只保留文字。</a:t>
              </a:r>
              <a:endParaRPr kumimoji="0" lang="en-US" altLang="zh-CN" sz="900" b="0" i="0" u="none" strike="noStrike" kern="0" cap="none" spc="0" normalizeH="0" baseline="0" noProof="1">
                <a:ln>
                  <a:noFill/>
                </a:ln>
                <a:solidFill>
                  <a:srgbClr val="000000">
                    <a:lumMod val="65000"/>
                    <a:lumOff val="35000"/>
                  </a:srgbClr>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1">
                  <a:ln>
                    <a:noFill/>
                  </a:ln>
                  <a:solidFill>
                    <a:srgbClr val="000000">
                      <a:lumMod val="65000"/>
                      <a:lumOff val="35000"/>
                    </a:srgbClr>
                  </a:solidFill>
                  <a:effectLst/>
                  <a:uLnTx/>
                  <a:uFillTx/>
                </a:rPr>
                <a:t>您的内容打在这里，或者通过复制您的文本后，在此框中选择粘贴，并选择只保留文字您的内容打在这里，或者通过复制您的文本后，在此框中选择粘贴，并选择只保留文字。</a:t>
              </a:r>
              <a:endParaRPr kumimoji="0" lang="en-US" altLang="zh-CN" sz="900" b="0" i="0" u="none" strike="noStrike" kern="0" cap="none" spc="0" normalizeH="0" baseline="0" noProof="1">
                <a:ln>
                  <a:noFill/>
                </a:ln>
                <a:solidFill>
                  <a:srgbClr val="000000">
                    <a:lumMod val="65000"/>
                    <a:lumOff val="35000"/>
                  </a:srgbClr>
                </a:solidFill>
                <a:effectLst/>
                <a:uLnTx/>
                <a:uFillTx/>
              </a:endParaRPr>
            </a:p>
          </p:txBody>
        </p:sp>
      </p:grpSp>
      <p:grpSp>
        <p:nvGrpSpPr>
          <p:cNvPr id="54" name="Group 10"/>
          <p:cNvGrpSpPr>
            <a:grpSpLocks/>
          </p:cNvGrpSpPr>
          <p:nvPr/>
        </p:nvGrpSpPr>
        <p:grpSpPr bwMode="auto">
          <a:xfrm>
            <a:off x="411019" y="1258779"/>
            <a:ext cx="4432906" cy="378359"/>
            <a:chOff x="0" y="0"/>
            <a:chExt cx="4824000" cy="328224"/>
          </a:xfrm>
        </p:grpSpPr>
        <p:sp>
          <p:nvSpPr>
            <p:cNvPr id="55" name="矩形 12"/>
            <p:cNvSpPr>
              <a:spLocks noChangeArrowheads="1"/>
            </p:cNvSpPr>
            <p:nvPr/>
          </p:nvSpPr>
          <p:spPr bwMode="auto">
            <a:xfrm>
              <a:off x="0" y="0"/>
              <a:ext cx="4824000" cy="328224"/>
            </a:xfrm>
            <a:prstGeom prst="rect">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sp>
          <p:nvSpPr>
            <p:cNvPr id="56" name="矩形 13"/>
            <p:cNvSpPr>
              <a:spLocks noChangeArrowheads="1"/>
            </p:cNvSpPr>
            <p:nvPr/>
          </p:nvSpPr>
          <p:spPr bwMode="auto">
            <a:xfrm>
              <a:off x="55957" y="6570"/>
              <a:ext cx="3296763" cy="29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dirty="0">
                  <a:solidFill>
                    <a:schemeClr val="bg1"/>
                  </a:solidFill>
                  <a:latin typeface="+mn-ea"/>
                  <a:ea typeface="+mn-ea"/>
                </a:rPr>
                <a:t>改进工作不足的方法及措施</a:t>
              </a:r>
            </a:p>
          </p:txBody>
        </p:sp>
        <p:sp>
          <p:nvSpPr>
            <p:cNvPr id="57" name="等腰三角形 14"/>
            <p:cNvSpPr>
              <a:spLocks noChangeArrowheads="1"/>
            </p:cNvSpPr>
            <p:nvPr/>
          </p:nvSpPr>
          <p:spPr bwMode="auto">
            <a:xfrm rot="5400000">
              <a:off x="4545282" y="92102"/>
              <a:ext cx="167059" cy="144016"/>
            </a:xfrm>
            <a:prstGeom prst="triangle">
              <a:avLst>
                <a:gd name="adj" fmla="val 50000"/>
              </a:avLst>
            </a:prstGeom>
            <a:solidFill>
              <a:srgbClr val="FF860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58" name="组合 57"/>
          <p:cNvGrpSpPr/>
          <p:nvPr/>
        </p:nvGrpSpPr>
        <p:grpSpPr>
          <a:xfrm>
            <a:off x="5280766" y="1237595"/>
            <a:ext cx="3078182" cy="3078180"/>
            <a:chOff x="2823505" y="1273603"/>
            <a:chExt cx="3598106" cy="3598104"/>
          </a:xfrm>
        </p:grpSpPr>
        <p:grpSp>
          <p:nvGrpSpPr>
            <p:cNvPr id="59" name="组合 58"/>
            <p:cNvGrpSpPr/>
            <p:nvPr/>
          </p:nvGrpSpPr>
          <p:grpSpPr>
            <a:xfrm>
              <a:off x="2823505" y="1273603"/>
              <a:ext cx="3598106" cy="3598104"/>
              <a:chOff x="2823505" y="1273603"/>
              <a:chExt cx="3598106" cy="3598104"/>
            </a:xfrm>
          </p:grpSpPr>
          <p:sp>
            <p:nvSpPr>
              <p:cNvPr id="70" name="椭圆 69"/>
              <p:cNvSpPr/>
              <p:nvPr/>
            </p:nvSpPr>
            <p:spPr>
              <a:xfrm>
                <a:off x="2823505" y="1273603"/>
                <a:ext cx="3598106" cy="3598104"/>
              </a:xfrm>
              <a:prstGeom prst="ellipse">
                <a:avLst/>
              </a:prstGeom>
              <a:noFill/>
              <a:ln w="19050" cap="flat"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useBgFill="1">
            <p:nvSpPr>
              <p:cNvPr id="71" name="椭圆 70"/>
              <p:cNvSpPr/>
              <p:nvPr/>
            </p:nvSpPr>
            <p:spPr>
              <a:xfrm>
                <a:off x="2973950" y="1424048"/>
                <a:ext cx="3297217" cy="3297215"/>
              </a:xfrm>
              <a:prstGeom prst="ellipse">
                <a:avLst/>
              </a:pr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60" name="组合 59"/>
            <p:cNvGrpSpPr/>
            <p:nvPr/>
          </p:nvGrpSpPr>
          <p:grpSpPr>
            <a:xfrm>
              <a:off x="3486781" y="1908608"/>
              <a:ext cx="2295312" cy="2295316"/>
              <a:chOff x="4723759" y="1114821"/>
              <a:chExt cx="2958730" cy="2958734"/>
            </a:xfrm>
            <a:noFill/>
          </p:grpSpPr>
          <p:grpSp>
            <p:nvGrpSpPr>
              <p:cNvPr id="61" name="组合 60"/>
              <p:cNvGrpSpPr/>
              <p:nvPr/>
            </p:nvGrpSpPr>
            <p:grpSpPr>
              <a:xfrm rot="7200000">
                <a:off x="4723758" y="1739191"/>
                <a:ext cx="2958731" cy="1709997"/>
                <a:chOff x="8115005" y="603349"/>
                <a:chExt cx="2958731" cy="1709997"/>
              </a:xfrm>
              <a:grpFill/>
            </p:grpSpPr>
            <p:sp useBgFill="1">
              <p:nvSpPr>
                <p:cNvPr id="68" name="任意多边形 67"/>
                <p:cNvSpPr/>
                <p:nvPr/>
              </p:nvSpPr>
              <p:spPr>
                <a:xfrm>
                  <a:off x="8115005" y="603349"/>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612899 w 2958730"/>
                    <a:gd name="connsiteY8" fmla="*/ 133535 h 1710000"/>
                    <a:gd name="connsiteX0" fmla="*/ 2897324 w 2958730"/>
                    <a:gd name="connsiteY0" fmla="*/ 652405 h 1608482"/>
                    <a:gd name="connsiteX1" fmla="*/ 2958730 w 2958730"/>
                    <a:gd name="connsiteY1" fmla="*/ 753482 h 1608482"/>
                    <a:gd name="connsiteX2" fmla="*/ 2897324 w 2958730"/>
                    <a:gd name="connsiteY2" fmla="*/ 854559 h 1608482"/>
                    <a:gd name="connsiteX3" fmla="*/ 1479365 w 2958730"/>
                    <a:gd name="connsiteY3" fmla="*/ 1608482 h 1608482"/>
                    <a:gd name="connsiteX4" fmla="*/ 61406 w 2958730"/>
                    <a:gd name="connsiteY4" fmla="*/ 854559 h 1608482"/>
                    <a:gd name="connsiteX5" fmla="*/ 0 w 2958730"/>
                    <a:gd name="connsiteY5" fmla="*/ 753482 h 1608482"/>
                    <a:gd name="connsiteX6" fmla="*/ 61406 w 2958730"/>
                    <a:gd name="connsiteY6" fmla="*/ 652405 h 1608482"/>
                    <a:gd name="connsiteX7" fmla="*/ 1612899 w 2958730"/>
                    <a:gd name="connsiteY7" fmla="*/ 32017 h 1608482"/>
                    <a:gd name="connsiteX0" fmla="*/ 2958730 w 2958730"/>
                    <a:gd name="connsiteY0" fmla="*/ 753482 h 1608482"/>
                    <a:gd name="connsiteX1" fmla="*/ 2897324 w 2958730"/>
                    <a:gd name="connsiteY1" fmla="*/ 854559 h 1608482"/>
                    <a:gd name="connsiteX2" fmla="*/ 1479365 w 2958730"/>
                    <a:gd name="connsiteY2" fmla="*/ 1608482 h 1608482"/>
                    <a:gd name="connsiteX3" fmla="*/ 61406 w 2958730"/>
                    <a:gd name="connsiteY3" fmla="*/ 854559 h 1608482"/>
                    <a:gd name="connsiteX4" fmla="*/ 0 w 2958730"/>
                    <a:gd name="connsiteY4" fmla="*/ 753482 h 1608482"/>
                    <a:gd name="connsiteX5" fmla="*/ 61406 w 2958730"/>
                    <a:gd name="connsiteY5" fmla="*/ 652405 h 1608482"/>
                    <a:gd name="connsiteX6" fmla="*/ 1612899 w 2958730"/>
                    <a:gd name="connsiteY6" fmla="*/ 32017 h 1608482"/>
                    <a:gd name="connsiteX0" fmla="*/ 2958730 w 2958730"/>
                    <a:gd name="connsiteY0" fmla="*/ 101077 h 956077"/>
                    <a:gd name="connsiteX1" fmla="*/ 2897324 w 2958730"/>
                    <a:gd name="connsiteY1" fmla="*/ 202154 h 956077"/>
                    <a:gd name="connsiteX2" fmla="*/ 1479365 w 2958730"/>
                    <a:gd name="connsiteY2" fmla="*/ 956077 h 956077"/>
                    <a:gd name="connsiteX3" fmla="*/ 61406 w 2958730"/>
                    <a:gd name="connsiteY3" fmla="*/ 202154 h 956077"/>
                    <a:gd name="connsiteX4" fmla="*/ 0 w 2958730"/>
                    <a:gd name="connsiteY4" fmla="*/ 101077 h 956077"/>
                    <a:gd name="connsiteX5" fmla="*/ 61406 w 2958730"/>
                    <a:gd name="connsiteY5" fmla="*/ 0 h 956077"/>
                    <a:gd name="connsiteX0" fmla="*/ 2958730 w 2958730"/>
                    <a:gd name="connsiteY0" fmla="*/ 0 h 855000"/>
                    <a:gd name="connsiteX1" fmla="*/ 2897324 w 2958730"/>
                    <a:gd name="connsiteY1" fmla="*/ 101077 h 855000"/>
                    <a:gd name="connsiteX2" fmla="*/ 1479365 w 2958730"/>
                    <a:gd name="connsiteY2" fmla="*/ 855000 h 855000"/>
                    <a:gd name="connsiteX3" fmla="*/ 61406 w 2958730"/>
                    <a:gd name="connsiteY3" fmla="*/ 101077 h 855000"/>
                    <a:gd name="connsiteX4" fmla="*/ 0 w 2958730"/>
                    <a:gd name="connsiteY4" fmla="*/ 0 h 85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useBgFill="1">
              <p:nvSpPr>
                <p:cNvPr id="69" name="任意多边形 68"/>
                <p:cNvSpPr/>
                <p:nvPr/>
              </p:nvSpPr>
              <p:spPr>
                <a:xfrm>
                  <a:off x="8115005" y="1458345"/>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 fmla="*/ 1479365 w 2958730"/>
                    <a:gd name="connsiteY0" fmla="*/ 1710000 h 1843535"/>
                    <a:gd name="connsiteX1" fmla="*/ 61406 w 2958730"/>
                    <a:gd name="connsiteY1" fmla="*/ 956077 h 1843535"/>
                    <a:gd name="connsiteX2" fmla="*/ 0 w 2958730"/>
                    <a:gd name="connsiteY2" fmla="*/ 855000 h 1843535"/>
                    <a:gd name="connsiteX3" fmla="*/ 61406 w 2958730"/>
                    <a:gd name="connsiteY3" fmla="*/ 753923 h 1843535"/>
                    <a:gd name="connsiteX4" fmla="*/ 1479365 w 2958730"/>
                    <a:gd name="connsiteY4" fmla="*/ 0 h 1843535"/>
                    <a:gd name="connsiteX5" fmla="*/ 2897324 w 2958730"/>
                    <a:gd name="connsiteY5" fmla="*/ 753923 h 1843535"/>
                    <a:gd name="connsiteX6" fmla="*/ 2958730 w 2958730"/>
                    <a:gd name="connsiteY6" fmla="*/ 855000 h 1843535"/>
                    <a:gd name="connsiteX7" fmla="*/ 2897324 w 2958730"/>
                    <a:gd name="connsiteY7" fmla="*/ 956077 h 1843535"/>
                    <a:gd name="connsiteX8" fmla="*/ 1612899 w 2958730"/>
                    <a:gd name="connsiteY8" fmla="*/ 1843535 h 1843535"/>
                    <a:gd name="connsiteX0" fmla="*/ 61406 w 2958730"/>
                    <a:gd name="connsiteY0" fmla="*/ 956077 h 1843535"/>
                    <a:gd name="connsiteX1" fmla="*/ 0 w 2958730"/>
                    <a:gd name="connsiteY1" fmla="*/ 855000 h 1843535"/>
                    <a:gd name="connsiteX2" fmla="*/ 61406 w 2958730"/>
                    <a:gd name="connsiteY2" fmla="*/ 753923 h 1843535"/>
                    <a:gd name="connsiteX3" fmla="*/ 1479365 w 2958730"/>
                    <a:gd name="connsiteY3" fmla="*/ 0 h 1843535"/>
                    <a:gd name="connsiteX4" fmla="*/ 2897324 w 2958730"/>
                    <a:gd name="connsiteY4" fmla="*/ 753923 h 1843535"/>
                    <a:gd name="connsiteX5" fmla="*/ 2958730 w 2958730"/>
                    <a:gd name="connsiteY5" fmla="*/ 855000 h 1843535"/>
                    <a:gd name="connsiteX6" fmla="*/ 2897324 w 2958730"/>
                    <a:gd name="connsiteY6" fmla="*/ 956077 h 1843535"/>
                    <a:gd name="connsiteX7" fmla="*/ 1612899 w 2958730"/>
                    <a:gd name="connsiteY7" fmla="*/ 1843535 h 1843535"/>
                    <a:gd name="connsiteX0" fmla="*/ 0 w 2958730"/>
                    <a:gd name="connsiteY0" fmla="*/ 855000 h 1843535"/>
                    <a:gd name="connsiteX1" fmla="*/ 61406 w 2958730"/>
                    <a:gd name="connsiteY1" fmla="*/ 753923 h 1843535"/>
                    <a:gd name="connsiteX2" fmla="*/ 1479365 w 2958730"/>
                    <a:gd name="connsiteY2" fmla="*/ 0 h 1843535"/>
                    <a:gd name="connsiteX3" fmla="*/ 2897324 w 2958730"/>
                    <a:gd name="connsiteY3" fmla="*/ 753923 h 1843535"/>
                    <a:gd name="connsiteX4" fmla="*/ 2958730 w 2958730"/>
                    <a:gd name="connsiteY4" fmla="*/ 855000 h 1843535"/>
                    <a:gd name="connsiteX5" fmla="*/ 2897324 w 2958730"/>
                    <a:gd name="connsiteY5" fmla="*/ 956077 h 1843535"/>
                    <a:gd name="connsiteX6" fmla="*/ 1612899 w 2958730"/>
                    <a:gd name="connsiteY6" fmla="*/ 1843535 h 1843535"/>
                    <a:gd name="connsiteX0" fmla="*/ 0 w 2958730"/>
                    <a:gd name="connsiteY0" fmla="*/ 855000 h 956077"/>
                    <a:gd name="connsiteX1" fmla="*/ 61406 w 2958730"/>
                    <a:gd name="connsiteY1" fmla="*/ 753923 h 956077"/>
                    <a:gd name="connsiteX2" fmla="*/ 1479365 w 2958730"/>
                    <a:gd name="connsiteY2" fmla="*/ 0 h 956077"/>
                    <a:gd name="connsiteX3" fmla="*/ 2897324 w 2958730"/>
                    <a:gd name="connsiteY3" fmla="*/ 753923 h 956077"/>
                    <a:gd name="connsiteX4" fmla="*/ 2958730 w 2958730"/>
                    <a:gd name="connsiteY4" fmla="*/ 855000 h 956077"/>
                    <a:gd name="connsiteX5" fmla="*/ 2897324 w 2958730"/>
                    <a:gd name="connsiteY5" fmla="*/ 956077 h 956077"/>
                    <a:gd name="connsiteX0" fmla="*/ 0 w 2958730"/>
                    <a:gd name="connsiteY0" fmla="*/ 855000 h 855000"/>
                    <a:gd name="connsiteX1" fmla="*/ 61406 w 2958730"/>
                    <a:gd name="connsiteY1" fmla="*/ 753923 h 855000"/>
                    <a:gd name="connsiteX2" fmla="*/ 1479365 w 2958730"/>
                    <a:gd name="connsiteY2" fmla="*/ 0 h 855000"/>
                    <a:gd name="connsiteX3" fmla="*/ 2897324 w 2958730"/>
                    <a:gd name="connsiteY3" fmla="*/ 753923 h 855000"/>
                    <a:gd name="connsiteX4" fmla="*/ 2958730 w 2958730"/>
                    <a:gd name="connsiteY4" fmla="*/ 855000 h 85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62" name="组合 61"/>
              <p:cNvGrpSpPr/>
              <p:nvPr/>
            </p:nvGrpSpPr>
            <p:grpSpPr>
              <a:xfrm rot="14400000">
                <a:off x="4723755" y="1739188"/>
                <a:ext cx="2958734" cy="1710000"/>
                <a:chOff x="8115002" y="603345"/>
                <a:chExt cx="2958734" cy="1710000"/>
              </a:xfrm>
              <a:grpFill/>
            </p:grpSpPr>
            <p:sp useBgFill="1">
              <p:nvSpPr>
                <p:cNvPr id="66" name="任意多边形 65"/>
                <p:cNvSpPr/>
                <p:nvPr/>
              </p:nvSpPr>
              <p:spPr>
                <a:xfrm>
                  <a:off x="8115004" y="603345"/>
                  <a:ext cx="2958732"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612900 w 2958730"/>
                    <a:gd name="connsiteY8" fmla="*/ 133535 h 1710000"/>
                    <a:gd name="connsiteX0" fmla="*/ 2897324 w 2958730"/>
                    <a:gd name="connsiteY0" fmla="*/ 652405 h 1608482"/>
                    <a:gd name="connsiteX1" fmla="*/ 2958730 w 2958730"/>
                    <a:gd name="connsiteY1" fmla="*/ 753482 h 1608482"/>
                    <a:gd name="connsiteX2" fmla="*/ 2897324 w 2958730"/>
                    <a:gd name="connsiteY2" fmla="*/ 854559 h 1608482"/>
                    <a:gd name="connsiteX3" fmla="*/ 1479365 w 2958730"/>
                    <a:gd name="connsiteY3" fmla="*/ 1608482 h 1608482"/>
                    <a:gd name="connsiteX4" fmla="*/ 61406 w 2958730"/>
                    <a:gd name="connsiteY4" fmla="*/ 854559 h 1608482"/>
                    <a:gd name="connsiteX5" fmla="*/ 0 w 2958730"/>
                    <a:gd name="connsiteY5" fmla="*/ 753482 h 1608482"/>
                    <a:gd name="connsiteX6" fmla="*/ 61406 w 2958730"/>
                    <a:gd name="connsiteY6" fmla="*/ 652405 h 1608482"/>
                    <a:gd name="connsiteX7" fmla="*/ 1612900 w 2958730"/>
                    <a:gd name="connsiteY7" fmla="*/ 32017 h 1608482"/>
                    <a:gd name="connsiteX0" fmla="*/ 2958730 w 2958730"/>
                    <a:gd name="connsiteY0" fmla="*/ 753482 h 1608482"/>
                    <a:gd name="connsiteX1" fmla="*/ 2897324 w 2958730"/>
                    <a:gd name="connsiteY1" fmla="*/ 854559 h 1608482"/>
                    <a:gd name="connsiteX2" fmla="*/ 1479365 w 2958730"/>
                    <a:gd name="connsiteY2" fmla="*/ 1608482 h 1608482"/>
                    <a:gd name="connsiteX3" fmla="*/ 61406 w 2958730"/>
                    <a:gd name="connsiteY3" fmla="*/ 854559 h 1608482"/>
                    <a:gd name="connsiteX4" fmla="*/ 0 w 2958730"/>
                    <a:gd name="connsiteY4" fmla="*/ 753482 h 1608482"/>
                    <a:gd name="connsiteX5" fmla="*/ 61406 w 2958730"/>
                    <a:gd name="connsiteY5" fmla="*/ 652405 h 1608482"/>
                    <a:gd name="connsiteX6" fmla="*/ 1612900 w 2958730"/>
                    <a:gd name="connsiteY6" fmla="*/ 32017 h 1608482"/>
                    <a:gd name="connsiteX0" fmla="*/ 2958730 w 2958730"/>
                    <a:gd name="connsiteY0" fmla="*/ 101077 h 956077"/>
                    <a:gd name="connsiteX1" fmla="*/ 2897324 w 2958730"/>
                    <a:gd name="connsiteY1" fmla="*/ 202154 h 956077"/>
                    <a:gd name="connsiteX2" fmla="*/ 1479365 w 2958730"/>
                    <a:gd name="connsiteY2" fmla="*/ 956077 h 956077"/>
                    <a:gd name="connsiteX3" fmla="*/ 61406 w 2958730"/>
                    <a:gd name="connsiteY3" fmla="*/ 202154 h 956077"/>
                    <a:gd name="connsiteX4" fmla="*/ 0 w 2958730"/>
                    <a:gd name="connsiteY4" fmla="*/ 101077 h 956077"/>
                    <a:gd name="connsiteX5" fmla="*/ 61406 w 2958730"/>
                    <a:gd name="connsiteY5" fmla="*/ 0 h 956077"/>
                    <a:gd name="connsiteX0" fmla="*/ 2958730 w 2958730"/>
                    <a:gd name="connsiteY0" fmla="*/ 0 h 855000"/>
                    <a:gd name="connsiteX1" fmla="*/ 2897324 w 2958730"/>
                    <a:gd name="connsiteY1" fmla="*/ 101077 h 855000"/>
                    <a:gd name="connsiteX2" fmla="*/ 1479365 w 2958730"/>
                    <a:gd name="connsiteY2" fmla="*/ 855000 h 855000"/>
                    <a:gd name="connsiteX3" fmla="*/ 61406 w 2958730"/>
                    <a:gd name="connsiteY3" fmla="*/ 101077 h 855000"/>
                    <a:gd name="connsiteX4" fmla="*/ 0 w 2958730"/>
                    <a:gd name="connsiteY4" fmla="*/ 0 h 85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useBgFill="1">
              <p:nvSpPr>
                <p:cNvPr id="67" name="任意多边形 66"/>
                <p:cNvSpPr/>
                <p:nvPr/>
              </p:nvSpPr>
              <p:spPr>
                <a:xfrm>
                  <a:off x="8115002" y="1458344"/>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 fmla="*/ 1479365 w 2958730"/>
                    <a:gd name="connsiteY0" fmla="*/ 1710000 h 1843535"/>
                    <a:gd name="connsiteX1" fmla="*/ 61406 w 2958730"/>
                    <a:gd name="connsiteY1" fmla="*/ 956077 h 1843535"/>
                    <a:gd name="connsiteX2" fmla="*/ 0 w 2958730"/>
                    <a:gd name="connsiteY2" fmla="*/ 855000 h 1843535"/>
                    <a:gd name="connsiteX3" fmla="*/ 61406 w 2958730"/>
                    <a:gd name="connsiteY3" fmla="*/ 753923 h 1843535"/>
                    <a:gd name="connsiteX4" fmla="*/ 1479365 w 2958730"/>
                    <a:gd name="connsiteY4" fmla="*/ 0 h 1843535"/>
                    <a:gd name="connsiteX5" fmla="*/ 2897324 w 2958730"/>
                    <a:gd name="connsiteY5" fmla="*/ 753923 h 1843535"/>
                    <a:gd name="connsiteX6" fmla="*/ 2958730 w 2958730"/>
                    <a:gd name="connsiteY6" fmla="*/ 855000 h 1843535"/>
                    <a:gd name="connsiteX7" fmla="*/ 2897324 w 2958730"/>
                    <a:gd name="connsiteY7" fmla="*/ 956077 h 1843535"/>
                    <a:gd name="connsiteX8" fmla="*/ 1612900 w 2958730"/>
                    <a:gd name="connsiteY8" fmla="*/ 1843535 h 1843535"/>
                    <a:gd name="connsiteX0" fmla="*/ 1479365 w 2958730"/>
                    <a:gd name="connsiteY0" fmla="*/ 1710000 h 1710000"/>
                    <a:gd name="connsiteX1" fmla="*/ 61406 w 2958730"/>
                    <a:gd name="connsiteY1" fmla="*/ 956077 h 1710000"/>
                    <a:gd name="connsiteX2" fmla="*/ 0 w 2958730"/>
                    <a:gd name="connsiteY2" fmla="*/ 855000 h 1710000"/>
                    <a:gd name="connsiteX3" fmla="*/ 61406 w 2958730"/>
                    <a:gd name="connsiteY3" fmla="*/ 753923 h 1710000"/>
                    <a:gd name="connsiteX4" fmla="*/ 1479365 w 2958730"/>
                    <a:gd name="connsiteY4" fmla="*/ 0 h 1710000"/>
                    <a:gd name="connsiteX5" fmla="*/ 2897324 w 2958730"/>
                    <a:gd name="connsiteY5" fmla="*/ 753923 h 1710000"/>
                    <a:gd name="connsiteX6" fmla="*/ 2958730 w 2958730"/>
                    <a:gd name="connsiteY6" fmla="*/ 855000 h 1710000"/>
                    <a:gd name="connsiteX7" fmla="*/ 2897324 w 2958730"/>
                    <a:gd name="connsiteY7" fmla="*/ 956077 h 1710000"/>
                    <a:gd name="connsiteX0" fmla="*/ 1479365 w 2958730"/>
                    <a:gd name="connsiteY0" fmla="*/ 1710000 h 1710000"/>
                    <a:gd name="connsiteX1" fmla="*/ 61406 w 2958730"/>
                    <a:gd name="connsiteY1" fmla="*/ 956077 h 1710000"/>
                    <a:gd name="connsiteX2" fmla="*/ 0 w 2958730"/>
                    <a:gd name="connsiteY2" fmla="*/ 855000 h 1710000"/>
                    <a:gd name="connsiteX3" fmla="*/ 61406 w 2958730"/>
                    <a:gd name="connsiteY3" fmla="*/ 753923 h 1710000"/>
                    <a:gd name="connsiteX4" fmla="*/ 1479365 w 2958730"/>
                    <a:gd name="connsiteY4" fmla="*/ 0 h 1710000"/>
                    <a:gd name="connsiteX5" fmla="*/ 2897324 w 2958730"/>
                    <a:gd name="connsiteY5" fmla="*/ 753923 h 1710000"/>
                    <a:gd name="connsiteX6" fmla="*/ 2958730 w 2958730"/>
                    <a:gd name="connsiteY6" fmla="*/ 855000 h 1710000"/>
                    <a:gd name="connsiteX0" fmla="*/ 61406 w 2958730"/>
                    <a:gd name="connsiteY0" fmla="*/ 956077 h 956077"/>
                    <a:gd name="connsiteX1" fmla="*/ 0 w 2958730"/>
                    <a:gd name="connsiteY1" fmla="*/ 855000 h 956077"/>
                    <a:gd name="connsiteX2" fmla="*/ 61406 w 2958730"/>
                    <a:gd name="connsiteY2" fmla="*/ 753923 h 956077"/>
                    <a:gd name="connsiteX3" fmla="*/ 1479365 w 2958730"/>
                    <a:gd name="connsiteY3" fmla="*/ 0 h 956077"/>
                    <a:gd name="connsiteX4" fmla="*/ 2897324 w 2958730"/>
                    <a:gd name="connsiteY4" fmla="*/ 753923 h 956077"/>
                    <a:gd name="connsiteX5" fmla="*/ 2958730 w 2958730"/>
                    <a:gd name="connsiteY5" fmla="*/ 855000 h 956077"/>
                    <a:gd name="connsiteX0" fmla="*/ 0 w 2958730"/>
                    <a:gd name="connsiteY0" fmla="*/ 855000 h 855000"/>
                    <a:gd name="connsiteX1" fmla="*/ 61406 w 2958730"/>
                    <a:gd name="connsiteY1" fmla="*/ 753923 h 855000"/>
                    <a:gd name="connsiteX2" fmla="*/ 1479365 w 2958730"/>
                    <a:gd name="connsiteY2" fmla="*/ 0 h 855000"/>
                    <a:gd name="connsiteX3" fmla="*/ 2897324 w 2958730"/>
                    <a:gd name="connsiteY3" fmla="*/ 753923 h 855000"/>
                    <a:gd name="connsiteX4" fmla="*/ 2958730 w 2958730"/>
                    <a:gd name="connsiteY4" fmla="*/ 855000 h 85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63" name="组合 62"/>
              <p:cNvGrpSpPr/>
              <p:nvPr/>
            </p:nvGrpSpPr>
            <p:grpSpPr>
              <a:xfrm>
                <a:off x="4723759" y="1739189"/>
                <a:ext cx="2958730" cy="1710000"/>
                <a:chOff x="8115003" y="603348"/>
                <a:chExt cx="2958730" cy="1710000"/>
              </a:xfrm>
              <a:grpFill/>
            </p:grpSpPr>
            <p:sp useBgFill="1">
              <p:nvSpPr>
                <p:cNvPr id="64" name="任意多边形 63"/>
                <p:cNvSpPr/>
                <p:nvPr/>
              </p:nvSpPr>
              <p:spPr>
                <a:xfrm>
                  <a:off x="8115003" y="603348"/>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612900 w 2958730"/>
                    <a:gd name="connsiteY8" fmla="*/ 133535 h 1710000"/>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0" fmla="*/ 2897324 w 2958730"/>
                    <a:gd name="connsiteY0" fmla="*/ 0 h 956077"/>
                    <a:gd name="connsiteX1" fmla="*/ 2958730 w 2958730"/>
                    <a:gd name="connsiteY1" fmla="*/ 101077 h 956077"/>
                    <a:gd name="connsiteX2" fmla="*/ 2897324 w 2958730"/>
                    <a:gd name="connsiteY2" fmla="*/ 202154 h 956077"/>
                    <a:gd name="connsiteX3" fmla="*/ 1479365 w 2958730"/>
                    <a:gd name="connsiteY3" fmla="*/ 956077 h 956077"/>
                    <a:gd name="connsiteX4" fmla="*/ 61406 w 2958730"/>
                    <a:gd name="connsiteY4" fmla="*/ 202154 h 956077"/>
                    <a:gd name="connsiteX5" fmla="*/ 0 w 2958730"/>
                    <a:gd name="connsiteY5" fmla="*/ 101077 h 956077"/>
                    <a:gd name="connsiteX0" fmla="*/ 2958730 w 2958730"/>
                    <a:gd name="connsiteY0" fmla="*/ 0 h 855000"/>
                    <a:gd name="connsiteX1" fmla="*/ 2897324 w 2958730"/>
                    <a:gd name="connsiteY1" fmla="*/ 101077 h 855000"/>
                    <a:gd name="connsiteX2" fmla="*/ 1479365 w 2958730"/>
                    <a:gd name="connsiteY2" fmla="*/ 855000 h 855000"/>
                    <a:gd name="connsiteX3" fmla="*/ 61406 w 2958730"/>
                    <a:gd name="connsiteY3" fmla="*/ 101077 h 855000"/>
                    <a:gd name="connsiteX4" fmla="*/ 0 w 2958730"/>
                    <a:gd name="connsiteY4" fmla="*/ 0 h 85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useBgFill="1">
              <p:nvSpPr>
                <p:cNvPr id="65" name="任意多边形 64"/>
                <p:cNvSpPr/>
                <p:nvPr/>
              </p:nvSpPr>
              <p:spPr>
                <a:xfrm>
                  <a:off x="8115003" y="1458347"/>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 fmla="*/ 1479365 w 2958730"/>
                    <a:gd name="connsiteY0" fmla="*/ 0 h 1710643"/>
                    <a:gd name="connsiteX1" fmla="*/ 2897324 w 2958730"/>
                    <a:gd name="connsiteY1" fmla="*/ 753923 h 1710643"/>
                    <a:gd name="connsiteX2" fmla="*/ 2958730 w 2958730"/>
                    <a:gd name="connsiteY2" fmla="*/ 855000 h 1710643"/>
                    <a:gd name="connsiteX3" fmla="*/ 2897324 w 2958730"/>
                    <a:gd name="connsiteY3" fmla="*/ 956077 h 1710643"/>
                    <a:gd name="connsiteX4" fmla="*/ 1479365 w 2958730"/>
                    <a:gd name="connsiteY4" fmla="*/ 1710000 h 1710643"/>
                    <a:gd name="connsiteX5" fmla="*/ 0 w 2958730"/>
                    <a:gd name="connsiteY5" fmla="*/ 855000 h 1710643"/>
                    <a:gd name="connsiteX6" fmla="*/ 61406 w 2958730"/>
                    <a:gd name="connsiteY6" fmla="*/ 753923 h 1710643"/>
                    <a:gd name="connsiteX7" fmla="*/ 1479365 w 2958730"/>
                    <a:gd name="connsiteY7" fmla="*/ 0 h 1710643"/>
                    <a:gd name="connsiteX0" fmla="*/ 1479365 w 2958730"/>
                    <a:gd name="connsiteY0" fmla="*/ 0 h 1710000"/>
                    <a:gd name="connsiteX1" fmla="*/ 2897324 w 2958730"/>
                    <a:gd name="connsiteY1" fmla="*/ 753923 h 1710000"/>
                    <a:gd name="connsiteX2" fmla="*/ 2958730 w 2958730"/>
                    <a:gd name="connsiteY2" fmla="*/ 855000 h 1710000"/>
                    <a:gd name="connsiteX3" fmla="*/ 1479365 w 2958730"/>
                    <a:gd name="connsiteY3" fmla="*/ 1710000 h 1710000"/>
                    <a:gd name="connsiteX4" fmla="*/ 0 w 2958730"/>
                    <a:gd name="connsiteY4" fmla="*/ 855000 h 1710000"/>
                    <a:gd name="connsiteX5" fmla="*/ 61406 w 2958730"/>
                    <a:gd name="connsiteY5" fmla="*/ 753923 h 1710000"/>
                    <a:gd name="connsiteX6" fmla="*/ 1479365 w 2958730"/>
                    <a:gd name="connsiteY6" fmla="*/ 0 h 1710000"/>
                    <a:gd name="connsiteX0" fmla="*/ 1479365 w 2958730"/>
                    <a:gd name="connsiteY0" fmla="*/ 1710000 h 1843535"/>
                    <a:gd name="connsiteX1" fmla="*/ 0 w 2958730"/>
                    <a:gd name="connsiteY1" fmla="*/ 855000 h 1843535"/>
                    <a:gd name="connsiteX2" fmla="*/ 61406 w 2958730"/>
                    <a:gd name="connsiteY2" fmla="*/ 753923 h 1843535"/>
                    <a:gd name="connsiteX3" fmla="*/ 1479365 w 2958730"/>
                    <a:gd name="connsiteY3" fmla="*/ 0 h 1843535"/>
                    <a:gd name="connsiteX4" fmla="*/ 2897324 w 2958730"/>
                    <a:gd name="connsiteY4" fmla="*/ 753923 h 1843535"/>
                    <a:gd name="connsiteX5" fmla="*/ 2958730 w 2958730"/>
                    <a:gd name="connsiteY5" fmla="*/ 855000 h 1843535"/>
                    <a:gd name="connsiteX6" fmla="*/ 1612900 w 2958730"/>
                    <a:gd name="connsiteY6" fmla="*/ 1843535 h 1843535"/>
                    <a:gd name="connsiteX0" fmla="*/ 1479365 w 2958730"/>
                    <a:gd name="connsiteY0" fmla="*/ 1710000 h 1710000"/>
                    <a:gd name="connsiteX1" fmla="*/ 0 w 2958730"/>
                    <a:gd name="connsiteY1" fmla="*/ 855000 h 1710000"/>
                    <a:gd name="connsiteX2" fmla="*/ 61406 w 2958730"/>
                    <a:gd name="connsiteY2" fmla="*/ 753923 h 1710000"/>
                    <a:gd name="connsiteX3" fmla="*/ 1479365 w 2958730"/>
                    <a:gd name="connsiteY3" fmla="*/ 0 h 1710000"/>
                    <a:gd name="connsiteX4" fmla="*/ 2897324 w 2958730"/>
                    <a:gd name="connsiteY4" fmla="*/ 753923 h 1710000"/>
                    <a:gd name="connsiteX5" fmla="*/ 2958730 w 2958730"/>
                    <a:gd name="connsiteY5" fmla="*/ 855000 h 1710000"/>
                    <a:gd name="connsiteX0" fmla="*/ 0 w 2958730"/>
                    <a:gd name="connsiteY0" fmla="*/ 855000 h 855001"/>
                    <a:gd name="connsiteX1" fmla="*/ 61406 w 2958730"/>
                    <a:gd name="connsiteY1" fmla="*/ 753923 h 855001"/>
                    <a:gd name="connsiteX2" fmla="*/ 1479365 w 2958730"/>
                    <a:gd name="connsiteY2" fmla="*/ 0 h 855001"/>
                    <a:gd name="connsiteX3" fmla="*/ 2897324 w 2958730"/>
                    <a:gd name="connsiteY3" fmla="*/ 753923 h 855001"/>
                    <a:gd name="connsiteX4" fmla="*/ 2958730 w 2958730"/>
                    <a:gd name="connsiteY4" fmla="*/ 855000 h 855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30" h="855001">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grpSp>
        </p:grpSp>
      </p:grpSp>
      <p:sp>
        <p:nvSpPr>
          <p:cNvPr id="72" name="文本框 86"/>
          <p:cNvSpPr txBox="1"/>
          <p:nvPr/>
        </p:nvSpPr>
        <p:spPr>
          <a:xfrm>
            <a:off x="6156110" y="2358021"/>
            <a:ext cx="1412054" cy="861774"/>
          </a:xfrm>
          <a:prstGeom prst="rect">
            <a:avLst/>
          </a:prstGeom>
          <a:noFill/>
        </p:spPr>
        <p:txBody>
          <a:bodyPr wrap="square" rtlCol="0">
            <a:spAutoFit/>
          </a:bodyPr>
          <a:lstStyle/>
          <a:p>
            <a:pPr algn="ctr"/>
            <a:r>
              <a:rPr lang="zh-CN" altLang="en-US" sz="2500" dirty="0">
                <a:solidFill>
                  <a:srgbClr val="1B323D"/>
                </a:solidFill>
                <a:latin typeface="微软雅黑" panose="020B0503020204020204" pitchFamily="34" charset="-122"/>
                <a:ea typeface="微软雅黑" panose="020B0503020204020204" pitchFamily="34" charset="-122"/>
              </a:rPr>
              <a:t>方法及措施</a:t>
            </a:r>
          </a:p>
        </p:txBody>
      </p:sp>
      <p:grpSp>
        <p:nvGrpSpPr>
          <p:cNvPr id="73" name="组合 72"/>
          <p:cNvGrpSpPr/>
          <p:nvPr/>
        </p:nvGrpSpPr>
        <p:grpSpPr>
          <a:xfrm>
            <a:off x="5076035" y="900015"/>
            <a:ext cx="3522858" cy="3687875"/>
            <a:chOff x="792065" y="1039956"/>
            <a:chExt cx="3522858" cy="3687875"/>
          </a:xfrm>
        </p:grpSpPr>
        <p:grpSp>
          <p:nvGrpSpPr>
            <p:cNvPr id="74" name="组合 73"/>
            <p:cNvGrpSpPr/>
            <p:nvPr/>
          </p:nvGrpSpPr>
          <p:grpSpPr>
            <a:xfrm>
              <a:off x="2087465" y="1039956"/>
              <a:ext cx="961329" cy="795904"/>
              <a:chOff x="2087465" y="1039956"/>
              <a:chExt cx="961329" cy="795904"/>
            </a:xfrm>
          </p:grpSpPr>
          <p:sp>
            <p:nvSpPr>
              <p:cNvPr id="94" name="椭圆 93"/>
              <p:cNvSpPr/>
              <p:nvPr/>
            </p:nvSpPr>
            <p:spPr>
              <a:xfrm>
                <a:off x="2185278" y="1039956"/>
                <a:ext cx="795904" cy="795904"/>
              </a:xfrm>
              <a:prstGeom prst="ellipse">
                <a:avLst/>
              </a:prstGeom>
              <a:solidFill>
                <a:srgbClr val="6ED8D5"/>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95" name="文本框 86"/>
              <p:cNvSpPr txBox="1"/>
              <p:nvPr/>
            </p:nvSpPr>
            <p:spPr>
              <a:xfrm>
                <a:off x="2087465" y="1149623"/>
                <a:ext cx="96132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方法</a:t>
                </a:r>
                <a:endParaRPr kumimoji="0" lang="en-US" altLang="zh-CN"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之一</a:t>
                </a:r>
              </a:p>
            </p:txBody>
          </p:sp>
        </p:grpSp>
        <p:grpSp>
          <p:nvGrpSpPr>
            <p:cNvPr id="75" name="组合 74"/>
            <p:cNvGrpSpPr/>
            <p:nvPr/>
          </p:nvGrpSpPr>
          <p:grpSpPr>
            <a:xfrm>
              <a:off x="3321765" y="1738389"/>
              <a:ext cx="961329" cy="795906"/>
              <a:chOff x="3321765" y="1738389"/>
              <a:chExt cx="961329" cy="795906"/>
            </a:xfrm>
          </p:grpSpPr>
          <p:sp>
            <p:nvSpPr>
              <p:cNvPr id="92" name="椭圆 91"/>
              <p:cNvSpPr/>
              <p:nvPr/>
            </p:nvSpPr>
            <p:spPr>
              <a:xfrm rot="3600000">
                <a:off x="3404477" y="1738389"/>
                <a:ext cx="795906" cy="795906"/>
              </a:xfrm>
              <a:prstGeom prst="ellipse">
                <a:avLst/>
              </a:prstGeom>
              <a:solidFill>
                <a:srgbClr val="4B87B9"/>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93" name="文本框 86"/>
              <p:cNvSpPr txBox="1"/>
              <p:nvPr/>
            </p:nvSpPr>
            <p:spPr>
              <a:xfrm>
                <a:off x="3321765" y="1869673"/>
                <a:ext cx="96132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方法</a:t>
                </a:r>
                <a:endParaRPr kumimoji="0" lang="en-US" altLang="zh-CN"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之六</a:t>
                </a:r>
              </a:p>
            </p:txBody>
          </p:sp>
        </p:grpSp>
        <p:grpSp>
          <p:nvGrpSpPr>
            <p:cNvPr id="76" name="组合 75"/>
            <p:cNvGrpSpPr/>
            <p:nvPr/>
          </p:nvGrpSpPr>
          <p:grpSpPr>
            <a:xfrm>
              <a:off x="3353594" y="3249756"/>
              <a:ext cx="961329" cy="795904"/>
              <a:chOff x="3353594" y="3249756"/>
              <a:chExt cx="961329" cy="795904"/>
            </a:xfrm>
          </p:grpSpPr>
          <p:sp>
            <p:nvSpPr>
              <p:cNvPr id="90" name="椭圆 89"/>
              <p:cNvSpPr/>
              <p:nvPr/>
            </p:nvSpPr>
            <p:spPr>
              <a:xfrm rot="7200000">
                <a:off x="3421206" y="3249756"/>
                <a:ext cx="795904" cy="795904"/>
              </a:xfrm>
              <a:prstGeom prst="ellipse">
                <a:avLst/>
              </a:prstGeom>
              <a:solidFill>
                <a:srgbClr val="FFC000"/>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91" name="文本框 86"/>
              <p:cNvSpPr txBox="1"/>
              <p:nvPr/>
            </p:nvSpPr>
            <p:spPr>
              <a:xfrm>
                <a:off x="3353594" y="3381778"/>
                <a:ext cx="96132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方法</a:t>
                </a:r>
                <a:endParaRPr kumimoji="0" lang="en-US" altLang="zh-CN"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之五</a:t>
                </a:r>
              </a:p>
            </p:txBody>
          </p:sp>
        </p:grpSp>
        <p:grpSp>
          <p:nvGrpSpPr>
            <p:cNvPr id="77" name="组合 76"/>
            <p:cNvGrpSpPr/>
            <p:nvPr/>
          </p:nvGrpSpPr>
          <p:grpSpPr>
            <a:xfrm>
              <a:off x="2088155" y="3931927"/>
              <a:ext cx="961329" cy="795904"/>
              <a:chOff x="2088155" y="3931927"/>
              <a:chExt cx="961329" cy="795904"/>
            </a:xfrm>
          </p:grpSpPr>
          <p:sp>
            <p:nvSpPr>
              <p:cNvPr id="88" name="椭圆 87"/>
              <p:cNvSpPr/>
              <p:nvPr/>
            </p:nvSpPr>
            <p:spPr>
              <a:xfrm rot="10800000">
                <a:off x="2183334" y="3931927"/>
                <a:ext cx="795904" cy="795904"/>
              </a:xfrm>
              <a:prstGeom prst="ellipse">
                <a:avLst/>
              </a:prstGeom>
              <a:solidFill>
                <a:srgbClr val="2DA9A6"/>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89" name="文本框 86"/>
              <p:cNvSpPr txBox="1"/>
              <p:nvPr/>
            </p:nvSpPr>
            <p:spPr>
              <a:xfrm>
                <a:off x="2088155" y="4079786"/>
                <a:ext cx="96132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方法</a:t>
                </a:r>
                <a:endParaRPr kumimoji="0" lang="en-US" altLang="zh-CN"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之四</a:t>
                </a:r>
              </a:p>
            </p:txBody>
          </p:sp>
        </p:grpSp>
        <p:grpSp>
          <p:nvGrpSpPr>
            <p:cNvPr id="78" name="组合 77"/>
            <p:cNvGrpSpPr/>
            <p:nvPr/>
          </p:nvGrpSpPr>
          <p:grpSpPr>
            <a:xfrm>
              <a:off x="838806" y="3233027"/>
              <a:ext cx="961329" cy="795906"/>
              <a:chOff x="838806" y="3233027"/>
              <a:chExt cx="961329" cy="795906"/>
            </a:xfrm>
          </p:grpSpPr>
          <p:sp>
            <p:nvSpPr>
              <p:cNvPr id="86" name="椭圆 85"/>
              <p:cNvSpPr/>
              <p:nvPr/>
            </p:nvSpPr>
            <p:spPr>
              <a:xfrm rot="14400000">
                <a:off x="906605" y="3233027"/>
                <a:ext cx="795906" cy="795906"/>
              </a:xfrm>
              <a:prstGeom prst="ellipse">
                <a:avLst/>
              </a:prstGeom>
              <a:solidFill>
                <a:srgbClr val="FF6600"/>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87" name="文本框 86"/>
              <p:cNvSpPr txBox="1"/>
              <p:nvPr/>
            </p:nvSpPr>
            <p:spPr>
              <a:xfrm>
                <a:off x="838806" y="3359736"/>
                <a:ext cx="96132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方法</a:t>
                </a:r>
                <a:endParaRPr kumimoji="0" lang="en-US" altLang="zh-CN"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之三</a:t>
                </a:r>
              </a:p>
            </p:txBody>
          </p:sp>
        </p:grpSp>
        <p:grpSp>
          <p:nvGrpSpPr>
            <p:cNvPr id="79" name="组合 78"/>
            <p:cNvGrpSpPr/>
            <p:nvPr/>
          </p:nvGrpSpPr>
          <p:grpSpPr>
            <a:xfrm>
              <a:off x="792065" y="1801956"/>
              <a:ext cx="961329" cy="795904"/>
              <a:chOff x="792065" y="1801956"/>
              <a:chExt cx="961329" cy="795904"/>
            </a:xfrm>
          </p:grpSpPr>
          <p:grpSp>
            <p:nvGrpSpPr>
              <p:cNvPr id="80" name="组合 79"/>
              <p:cNvGrpSpPr/>
              <p:nvPr/>
            </p:nvGrpSpPr>
            <p:grpSpPr>
              <a:xfrm>
                <a:off x="889878" y="1801956"/>
                <a:ext cx="795904" cy="795904"/>
                <a:chOff x="2936832" y="1956990"/>
                <a:chExt cx="592872" cy="592872"/>
              </a:xfrm>
              <a:solidFill>
                <a:srgbClr val="000000">
                  <a:lumMod val="65000"/>
                </a:srgbClr>
              </a:solidFill>
            </p:grpSpPr>
            <p:sp>
              <p:nvSpPr>
                <p:cNvPr id="82" name="椭圆 81"/>
                <p:cNvSpPr/>
                <p:nvPr/>
              </p:nvSpPr>
              <p:spPr>
                <a:xfrm rot="18000000">
                  <a:off x="2936832" y="1956990"/>
                  <a:ext cx="592872" cy="592872"/>
                </a:xfrm>
                <a:prstGeom prst="ellipse">
                  <a:avLst/>
                </a:prstGeom>
                <a:solidFill>
                  <a:srgbClr val="37668D"/>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83" name="组合 82"/>
                <p:cNvGrpSpPr/>
                <p:nvPr/>
              </p:nvGrpSpPr>
              <p:grpSpPr>
                <a:xfrm>
                  <a:off x="3058114" y="2278121"/>
                  <a:ext cx="3670" cy="4999"/>
                  <a:chOff x="-2531686" y="4568826"/>
                  <a:chExt cx="18674" cy="25439"/>
                </a:xfrm>
                <a:grpFill/>
                <a:effectLst>
                  <a:outerShdw blurRad="88900" sx="102000" sy="102000" algn="ctr" rotWithShape="0">
                    <a:srgbClr val="FFFFFF">
                      <a:lumMod val="65000"/>
                      <a:alpha val="40000"/>
                    </a:srgbClr>
                  </a:outerShdw>
                </a:effectLst>
              </p:grpSpPr>
              <p:sp>
                <p:nvSpPr>
                  <p:cNvPr id="84" name="Freeform 98"/>
                  <p:cNvSpPr>
                    <a:spLocks/>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Freeform 99"/>
                  <p:cNvSpPr>
                    <a:spLocks/>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
            <p:nvSpPr>
              <p:cNvPr id="81" name="文本框 86"/>
              <p:cNvSpPr txBox="1"/>
              <p:nvPr/>
            </p:nvSpPr>
            <p:spPr>
              <a:xfrm>
                <a:off x="792065" y="1941678"/>
                <a:ext cx="961329"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方法</a:t>
                </a:r>
                <a:endParaRPr kumimoji="0" lang="en-US" altLang="zh-CN"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之二</a:t>
                </a:r>
              </a:p>
            </p:txBody>
          </p:sp>
        </p:grpSp>
      </p:grpSp>
    </p:spTree>
    <p:extLst>
      <p:ext uri="{BB962C8B-B14F-4D97-AF65-F5344CB8AC3E}">
        <p14:creationId xmlns:p14="http://schemas.microsoft.com/office/powerpoint/2010/main" val="112178143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5" presetClass="entr" presetSubtype="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1000" fill="hold"/>
                                        <p:tgtEl>
                                          <p:spTgt spid="49"/>
                                        </p:tgtEl>
                                        <p:attrNameLst>
                                          <p:attrName>ppt_w</p:attrName>
                                        </p:attrNameLst>
                                      </p:cBhvr>
                                      <p:tavLst>
                                        <p:tav tm="0">
                                          <p:val>
                                            <p:strVal val="#ppt_w*0.70"/>
                                          </p:val>
                                        </p:tav>
                                        <p:tav tm="100000">
                                          <p:val>
                                            <p:strVal val="#ppt_w"/>
                                          </p:val>
                                        </p:tav>
                                      </p:tavLst>
                                    </p:anim>
                                    <p:anim calcmode="lin" valueType="num">
                                      <p:cBhvr>
                                        <p:cTn id="13" dur="1000" fill="hold"/>
                                        <p:tgtEl>
                                          <p:spTgt spid="49"/>
                                        </p:tgtEl>
                                        <p:attrNameLst>
                                          <p:attrName>ppt_h</p:attrName>
                                        </p:attrNameLst>
                                      </p:cBhvr>
                                      <p:tavLst>
                                        <p:tav tm="0">
                                          <p:val>
                                            <p:strVal val="#ppt_h"/>
                                          </p:val>
                                        </p:tav>
                                        <p:tav tm="100000">
                                          <p:val>
                                            <p:strVal val="#ppt_h"/>
                                          </p:val>
                                        </p:tav>
                                      </p:tavLst>
                                    </p:anim>
                                    <p:animEffect transition="in" filter="fade">
                                      <p:cBhvr>
                                        <p:cTn id="14" dur="1000"/>
                                        <p:tgtEl>
                                          <p:spTgt spid="49"/>
                                        </p:tgtEl>
                                      </p:cBhvr>
                                    </p:animEffect>
                                  </p:childTnLst>
                                </p:cTn>
                              </p:par>
                            </p:childTnLst>
                          </p:cTn>
                        </p:par>
                        <p:par>
                          <p:cTn id="15" fill="hold">
                            <p:stCondLst>
                              <p:cond delay="1500"/>
                            </p:stCondLst>
                            <p:childTnLst>
                              <p:par>
                                <p:cTn id="16" presetID="35" presetClass="entr" presetSubtype="0" fill="hold"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2000"/>
                                        <p:tgtEl>
                                          <p:spTgt spid="58"/>
                                        </p:tgtEl>
                                      </p:cBhvr>
                                    </p:animEffect>
                                    <p:anim calcmode="lin" valueType="num">
                                      <p:cBhvr>
                                        <p:cTn id="19" dur="2000" fill="hold"/>
                                        <p:tgtEl>
                                          <p:spTgt spid="58"/>
                                        </p:tgtEl>
                                        <p:attrNameLst>
                                          <p:attrName>style.rotation</p:attrName>
                                        </p:attrNameLst>
                                      </p:cBhvr>
                                      <p:tavLst>
                                        <p:tav tm="0">
                                          <p:val>
                                            <p:fltVal val="720"/>
                                          </p:val>
                                        </p:tav>
                                        <p:tav tm="100000">
                                          <p:val>
                                            <p:fltVal val="0"/>
                                          </p:val>
                                        </p:tav>
                                      </p:tavLst>
                                    </p:anim>
                                    <p:anim calcmode="lin" valueType="num">
                                      <p:cBhvr>
                                        <p:cTn id="20" dur="2000" fill="hold"/>
                                        <p:tgtEl>
                                          <p:spTgt spid="58"/>
                                        </p:tgtEl>
                                        <p:attrNameLst>
                                          <p:attrName>ppt_h</p:attrName>
                                        </p:attrNameLst>
                                      </p:cBhvr>
                                      <p:tavLst>
                                        <p:tav tm="0">
                                          <p:val>
                                            <p:fltVal val="0"/>
                                          </p:val>
                                        </p:tav>
                                        <p:tav tm="100000">
                                          <p:val>
                                            <p:strVal val="#ppt_h"/>
                                          </p:val>
                                        </p:tav>
                                      </p:tavLst>
                                    </p:anim>
                                    <p:anim calcmode="lin" valueType="num">
                                      <p:cBhvr>
                                        <p:cTn id="21" dur="2000" fill="hold"/>
                                        <p:tgtEl>
                                          <p:spTgt spid="58"/>
                                        </p:tgtEl>
                                        <p:attrNameLst>
                                          <p:attrName>ppt_w</p:attrName>
                                        </p:attrNameLst>
                                      </p:cBhvr>
                                      <p:tavLst>
                                        <p:tav tm="0">
                                          <p:val>
                                            <p:fltVal val="0"/>
                                          </p:val>
                                        </p:tav>
                                        <p:tav tm="100000">
                                          <p:val>
                                            <p:strVal val="#ppt_w"/>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Effect transition="in" filter="fade">
                                      <p:cBhvr>
                                        <p:cTn id="27" dur="500"/>
                                        <p:tgtEl>
                                          <p:spTgt spid="72"/>
                                        </p:tgtEl>
                                      </p:cBhvr>
                                    </p:animEffect>
                                  </p:childTnLst>
                                </p:cTn>
                              </p:par>
                            </p:childTnLst>
                          </p:cTn>
                        </p:par>
                        <p:par>
                          <p:cTn id="28" fill="hold">
                            <p:stCondLst>
                              <p:cond delay="4000"/>
                            </p:stCondLst>
                            <p:childTnLst>
                              <p:par>
                                <p:cTn id="29" presetID="35" presetClass="entr" presetSubtype="0"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2000"/>
                                        <p:tgtEl>
                                          <p:spTgt spid="73"/>
                                        </p:tgtEl>
                                      </p:cBhvr>
                                    </p:animEffect>
                                    <p:anim calcmode="lin" valueType="num">
                                      <p:cBhvr>
                                        <p:cTn id="32" dur="2000" fill="hold"/>
                                        <p:tgtEl>
                                          <p:spTgt spid="73"/>
                                        </p:tgtEl>
                                        <p:attrNameLst>
                                          <p:attrName>style.rotation</p:attrName>
                                        </p:attrNameLst>
                                      </p:cBhvr>
                                      <p:tavLst>
                                        <p:tav tm="0">
                                          <p:val>
                                            <p:fltVal val="720"/>
                                          </p:val>
                                        </p:tav>
                                        <p:tav tm="100000">
                                          <p:val>
                                            <p:fltVal val="0"/>
                                          </p:val>
                                        </p:tav>
                                      </p:tavLst>
                                    </p:anim>
                                    <p:anim calcmode="lin" valueType="num">
                                      <p:cBhvr>
                                        <p:cTn id="33" dur="2000" fill="hold"/>
                                        <p:tgtEl>
                                          <p:spTgt spid="73"/>
                                        </p:tgtEl>
                                        <p:attrNameLst>
                                          <p:attrName>ppt_h</p:attrName>
                                        </p:attrNameLst>
                                      </p:cBhvr>
                                      <p:tavLst>
                                        <p:tav tm="0">
                                          <p:val>
                                            <p:fltVal val="0"/>
                                          </p:val>
                                        </p:tav>
                                        <p:tav tm="100000">
                                          <p:val>
                                            <p:strVal val="#ppt_h"/>
                                          </p:val>
                                        </p:tav>
                                      </p:tavLst>
                                    </p:anim>
                                    <p:anim calcmode="lin" valueType="num">
                                      <p:cBhvr>
                                        <p:cTn id="34" dur="2000" fill="hold"/>
                                        <p:tgtEl>
                                          <p:spTgt spid="7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
          <p:cNvGrpSpPr/>
          <p:nvPr/>
        </p:nvGrpSpPr>
        <p:grpSpPr>
          <a:xfrm rot="10800000">
            <a:off x="1707043" y="1303312"/>
            <a:ext cx="2631555" cy="1383056"/>
            <a:chOff x="2274097" y="1463540"/>
            <a:chExt cx="3508740" cy="1842368"/>
          </a:xfrm>
          <a:solidFill>
            <a:srgbClr val="1C9494"/>
          </a:solidFill>
        </p:grpSpPr>
        <p:sp>
          <p:nvSpPr>
            <p:cNvPr id="51" name="Rounded Rectangle 5"/>
            <p:cNvSpPr/>
            <p:nvPr/>
          </p:nvSpPr>
          <p:spPr>
            <a:xfrm>
              <a:off x="2274097" y="1463540"/>
              <a:ext cx="3299389" cy="1842368"/>
            </a:xfrm>
            <a:prstGeom prst="roundRect">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52" name="Isosceles Triangle 6"/>
            <p:cNvSpPr/>
            <p:nvPr/>
          </p:nvSpPr>
          <p:spPr>
            <a:xfrm rot="5400000">
              <a:off x="5539655" y="2261118"/>
              <a:ext cx="239151" cy="247212"/>
            </a:xfrm>
            <a:prstGeom prst="triangle">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nvGrpSpPr>
          <p:cNvPr id="53" name="Group 7"/>
          <p:cNvGrpSpPr/>
          <p:nvPr/>
        </p:nvGrpSpPr>
        <p:grpSpPr>
          <a:xfrm rot="10800000">
            <a:off x="1707043" y="2845801"/>
            <a:ext cx="2631555" cy="1383056"/>
            <a:chOff x="2274097" y="1463540"/>
            <a:chExt cx="3508740" cy="1842368"/>
          </a:xfrm>
          <a:solidFill>
            <a:srgbClr val="FAC14D"/>
          </a:solidFill>
        </p:grpSpPr>
        <p:sp>
          <p:nvSpPr>
            <p:cNvPr id="54" name="Rounded Rectangle 8"/>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55" name="Isosceles Triangle 9"/>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nvGrpSpPr>
          <p:cNvPr id="57" name="Group 11"/>
          <p:cNvGrpSpPr/>
          <p:nvPr/>
        </p:nvGrpSpPr>
        <p:grpSpPr>
          <a:xfrm rot="10800000">
            <a:off x="5883393" y="1303312"/>
            <a:ext cx="2631555" cy="1383056"/>
            <a:chOff x="2274097" y="1463540"/>
            <a:chExt cx="3508740" cy="1842368"/>
          </a:xfrm>
          <a:solidFill>
            <a:srgbClr val="7CB554"/>
          </a:solidFill>
        </p:grpSpPr>
        <p:sp>
          <p:nvSpPr>
            <p:cNvPr id="58" name="Rounded Rectangle 12"/>
            <p:cNvSpPr/>
            <p:nvPr/>
          </p:nvSpPr>
          <p:spPr>
            <a:xfrm>
              <a:off x="2274097" y="1463540"/>
              <a:ext cx="3299389" cy="1842368"/>
            </a:xfrm>
            <a:prstGeom prst="roundRect">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59" name="Isosceles Triangle 13"/>
            <p:cNvSpPr/>
            <p:nvPr/>
          </p:nvSpPr>
          <p:spPr>
            <a:xfrm rot="5400000">
              <a:off x="5539655" y="2261118"/>
              <a:ext cx="239151" cy="247212"/>
            </a:xfrm>
            <a:prstGeom prst="triangle">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nvGrpSpPr>
          <p:cNvPr id="60" name="Group 14"/>
          <p:cNvGrpSpPr/>
          <p:nvPr/>
        </p:nvGrpSpPr>
        <p:grpSpPr>
          <a:xfrm rot="10800000">
            <a:off x="5883393" y="2845802"/>
            <a:ext cx="2631555" cy="1383056"/>
            <a:chOff x="2274097" y="1463540"/>
            <a:chExt cx="3508740" cy="1842368"/>
          </a:xfrm>
          <a:solidFill>
            <a:srgbClr val="F95647"/>
          </a:solidFill>
        </p:grpSpPr>
        <p:sp>
          <p:nvSpPr>
            <p:cNvPr id="61" name="Rounded Rectangle 15"/>
            <p:cNvSpPr/>
            <p:nvPr/>
          </p:nvSpPr>
          <p:spPr>
            <a:xfrm>
              <a:off x="2274097" y="1463540"/>
              <a:ext cx="3299389" cy="1842368"/>
            </a:xfrm>
            <a:prstGeom prst="roundRect">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62" name="Isosceles Triangle 16"/>
            <p:cNvSpPr/>
            <p:nvPr/>
          </p:nvSpPr>
          <p:spPr>
            <a:xfrm rot="5400000">
              <a:off x="5539655" y="2261118"/>
              <a:ext cx="239151" cy="247212"/>
            </a:xfrm>
            <a:prstGeom prst="triangle">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sp>
        <p:nvSpPr>
          <p:cNvPr id="3" name="矩形 2"/>
          <p:cNvSpPr/>
          <p:nvPr/>
        </p:nvSpPr>
        <p:spPr>
          <a:xfrm>
            <a:off x="1981994" y="1581944"/>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bg1"/>
              </a:solidFill>
              <a:latin typeface="微软雅黑" pitchFamily="34" charset="-122"/>
              <a:ea typeface="微软雅黑" pitchFamily="34" charset="-122"/>
              <a:sym typeface="方正兰亭黑_GBK" pitchFamily="2" charset="-122"/>
            </a:endParaRPr>
          </a:p>
        </p:txBody>
      </p:sp>
      <p:sp>
        <p:nvSpPr>
          <p:cNvPr id="135" name="矩形 134"/>
          <p:cNvSpPr/>
          <p:nvPr/>
        </p:nvSpPr>
        <p:spPr>
          <a:xfrm>
            <a:off x="1981994" y="3077369"/>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bg1"/>
              </a:solidFill>
              <a:latin typeface="微软雅黑" pitchFamily="34" charset="-122"/>
              <a:ea typeface="微软雅黑" pitchFamily="34" charset="-122"/>
              <a:sym typeface="方正兰亭黑_GBK" pitchFamily="2" charset="-122"/>
            </a:endParaRPr>
          </a:p>
        </p:txBody>
      </p:sp>
      <p:sp>
        <p:nvSpPr>
          <p:cNvPr id="136" name="矩形 135"/>
          <p:cNvSpPr/>
          <p:nvPr/>
        </p:nvSpPr>
        <p:spPr>
          <a:xfrm>
            <a:off x="6178590" y="1581944"/>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bg1"/>
              </a:solidFill>
              <a:latin typeface="微软雅黑" pitchFamily="34" charset="-122"/>
              <a:ea typeface="微软雅黑" pitchFamily="34" charset="-122"/>
              <a:sym typeface="方正兰亭黑_GBK" pitchFamily="2" charset="-122"/>
            </a:endParaRPr>
          </a:p>
        </p:txBody>
      </p:sp>
      <p:sp>
        <p:nvSpPr>
          <p:cNvPr id="137" name="矩形 136"/>
          <p:cNvSpPr/>
          <p:nvPr/>
        </p:nvSpPr>
        <p:spPr>
          <a:xfrm>
            <a:off x="6178590" y="3077369"/>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bg1"/>
              </a:solidFill>
              <a:latin typeface="微软雅黑" pitchFamily="34" charset="-122"/>
              <a:ea typeface="微软雅黑" pitchFamily="34" charset="-122"/>
              <a:sym typeface="方正兰亭黑_GBK" pitchFamily="2" charset="-122"/>
            </a:endParaRPr>
          </a:p>
        </p:txBody>
      </p:sp>
      <p:sp>
        <p:nvSpPr>
          <p:cNvPr id="138" name="Oval 10"/>
          <p:cNvSpPr>
            <a:spLocks noChangeAspect="1"/>
          </p:cNvSpPr>
          <p:nvPr/>
        </p:nvSpPr>
        <p:spPr>
          <a:xfrm>
            <a:off x="638254" y="1342370"/>
            <a:ext cx="945000" cy="945875"/>
          </a:xfrm>
          <a:prstGeom prst="ellipse">
            <a:avLst/>
          </a:prstGeom>
          <a:blipFill>
            <a:blip r:embed="rId3"/>
            <a:stretch>
              <a:fillRect/>
            </a:stretch>
          </a:blipFill>
          <a:ln w="508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139" name="Oval 24"/>
          <p:cNvSpPr>
            <a:spLocks noChangeAspect="1"/>
          </p:cNvSpPr>
          <p:nvPr/>
        </p:nvSpPr>
        <p:spPr>
          <a:xfrm>
            <a:off x="4814764" y="1342370"/>
            <a:ext cx="945000" cy="945875"/>
          </a:xfrm>
          <a:prstGeom prst="ellipse">
            <a:avLst/>
          </a:prstGeom>
          <a:blipFill>
            <a:blip r:embed="rId4"/>
            <a:stretch>
              <a:fillRect/>
            </a:stretch>
          </a:blipFill>
          <a:ln w="508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140" name="Oval 32"/>
          <p:cNvSpPr>
            <a:spLocks noChangeAspect="1"/>
          </p:cNvSpPr>
          <p:nvPr/>
        </p:nvSpPr>
        <p:spPr>
          <a:xfrm>
            <a:off x="638255" y="2900701"/>
            <a:ext cx="945000" cy="945875"/>
          </a:xfrm>
          <a:prstGeom prst="ellipse">
            <a:avLst/>
          </a:prstGeom>
          <a:blipFill>
            <a:blip r:embed="rId5"/>
            <a:stretch>
              <a:fillRect/>
            </a:stretch>
          </a:blipFill>
          <a:ln w="508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sp>
        <p:nvSpPr>
          <p:cNvPr id="141" name="Oval 40"/>
          <p:cNvSpPr>
            <a:spLocks noChangeAspect="1"/>
          </p:cNvSpPr>
          <p:nvPr/>
        </p:nvSpPr>
        <p:spPr>
          <a:xfrm>
            <a:off x="4804216" y="2900701"/>
            <a:ext cx="945000" cy="945875"/>
          </a:xfrm>
          <a:prstGeom prst="ellipse">
            <a:avLst/>
          </a:prstGeom>
          <a:blipFill>
            <a:blip r:embed="rId6"/>
            <a:stretch>
              <a:fillRect/>
            </a:stretch>
          </a:blipFill>
          <a:ln w="508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nvGrpSpPr>
          <p:cNvPr id="142" name="Group 18"/>
          <p:cNvGrpSpPr>
            <a:grpSpLocks noChangeAspect="1"/>
          </p:cNvGrpSpPr>
          <p:nvPr/>
        </p:nvGrpSpPr>
        <p:grpSpPr>
          <a:xfrm>
            <a:off x="769492" y="2361951"/>
            <a:ext cx="682532" cy="69310"/>
            <a:chOff x="821415" y="5132620"/>
            <a:chExt cx="3298056" cy="334606"/>
          </a:xfrm>
        </p:grpSpPr>
        <p:cxnSp>
          <p:nvCxnSpPr>
            <p:cNvPr id="143" name="Straight Connector 19"/>
            <p:cNvCxnSpPr/>
            <p:nvPr/>
          </p:nvCxnSpPr>
          <p:spPr>
            <a:xfrm>
              <a:off x="821415" y="5132620"/>
              <a:ext cx="1080000" cy="0"/>
            </a:xfrm>
            <a:prstGeom prst="line">
              <a:avLst/>
            </a:prstGeom>
            <a:noFill/>
            <a:ln w="76200" cap="flat" cmpd="sng" algn="ctr">
              <a:solidFill>
                <a:srgbClr val="1C9494"/>
              </a:solidFill>
              <a:prstDash val="solid"/>
              <a:miter lim="800000"/>
            </a:ln>
            <a:effectLst/>
          </p:spPr>
        </p:cxnSp>
        <p:cxnSp>
          <p:nvCxnSpPr>
            <p:cNvPr id="144" name="Straight Connector 20"/>
            <p:cNvCxnSpPr/>
            <p:nvPr/>
          </p:nvCxnSpPr>
          <p:spPr>
            <a:xfrm>
              <a:off x="3039471" y="5132620"/>
              <a:ext cx="1080000" cy="0"/>
            </a:xfrm>
            <a:prstGeom prst="line">
              <a:avLst/>
            </a:prstGeom>
            <a:noFill/>
            <a:ln w="76200" cap="flat" cmpd="sng" algn="ctr">
              <a:solidFill>
                <a:srgbClr val="1C9494"/>
              </a:solidFill>
              <a:prstDash val="solid"/>
              <a:miter lim="800000"/>
            </a:ln>
            <a:effectLst/>
          </p:spPr>
        </p:cxnSp>
        <p:grpSp>
          <p:nvGrpSpPr>
            <p:cNvPr id="145" name="Group 21"/>
            <p:cNvGrpSpPr/>
            <p:nvPr/>
          </p:nvGrpSpPr>
          <p:grpSpPr>
            <a:xfrm>
              <a:off x="1930443" y="5132620"/>
              <a:ext cx="1080000" cy="334606"/>
              <a:chOff x="1930443" y="5132620"/>
              <a:chExt cx="1080000" cy="334606"/>
            </a:xfrm>
          </p:grpSpPr>
          <p:cxnSp>
            <p:nvCxnSpPr>
              <p:cNvPr id="146" name="Straight Connector 22"/>
              <p:cNvCxnSpPr/>
              <p:nvPr/>
            </p:nvCxnSpPr>
            <p:spPr>
              <a:xfrm>
                <a:off x="1930443" y="5132620"/>
                <a:ext cx="1080000" cy="0"/>
              </a:xfrm>
              <a:prstGeom prst="line">
                <a:avLst/>
              </a:prstGeom>
              <a:noFill/>
              <a:ln w="76200" cap="flat" cmpd="sng" algn="ctr">
                <a:solidFill>
                  <a:srgbClr val="1C9494">
                    <a:lumMod val="75000"/>
                  </a:srgbClr>
                </a:solidFill>
                <a:prstDash val="solid"/>
                <a:miter lim="800000"/>
              </a:ln>
              <a:effectLst/>
            </p:spPr>
          </p:cxnSp>
          <p:sp>
            <p:nvSpPr>
              <p:cNvPr id="147" name="Flowchart: Merge 23"/>
              <p:cNvSpPr>
                <a:spLocks noChangeAspect="1"/>
              </p:cNvSpPr>
              <p:nvPr/>
            </p:nvSpPr>
            <p:spPr>
              <a:xfrm>
                <a:off x="2266868" y="5206291"/>
                <a:ext cx="486154" cy="260935"/>
              </a:xfrm>
              <a:prstGeom prst="flowChartMerge">
                <a:avLst/>
              </a:prstGeom>
              <a:solidFill>
                <a:srgbClr val="1C9494">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grpSp>
        <p:nvGrpSpPr>
          <p:cNvPr id="148" name="Group 26"/>
          <p:cNvGrpSpPr>
            <a:grpSpLocks noChangeAspect="1"/>
          </p:cNvGrpSpPr>
          <p:nvPr/>
        </p:nvGrpSpPr>
        <p:grpSpPr>
          <a:xfrm>
            <a:off x="4945998" y="2361951"/>
            <a:ext cx="682532" cy="69310"/>
            <a:chOff x="821415" y="5132620"/>
            <a:chExt cx="3298056" cy="334606"/>
          </a:xfrm>
        </p:grpSpPr>
        <p:cxnSp>
          <p:nvCxnSpPr>
            <p:cNvPr id="149" name="Straight Connector 27"/>
            <p:cNvCxnSpPr/>
            <p:nvPr/>
          </p:nvCxnSpPr>
          <p:spPr>
            <a:xfrm>
              <a:off x="821415" y="5132620"/>
              <a:ext cx="1080000" cy="0"/>
            </a:xfrm>
            <a:prstGeom prst="line">
              <a:avLst/>
            </a:prstGeom>
            <a:noFill/>
            <a:ln w="76200" cap="flat" cmpd="sng" algn="ctr">
              <a:solidFill>
                <a:srgbClr val="00B0F0"/>
              </a:solidFill>
              <a:prstDash val="solid"/>
              <a:miter lim="800000"/>
            </a:ln>
            <a:effectLst/>
          </p:spPr>
        </p:cxnSp>
        <p:cxnSp>
          <p:nvCxnSpPr>
            <p:cNvPr id="150" name="Straight Connector 28"/>
            <p:cNvCxnSpPr/>
            <p:nvPr/>
          </p:nvCxnSpPr>
          <p:spPr>
            <a:xfrm>
              <a:off x="3039471" y="5132620"/>
              <a:ext cx="1080000" cy="0"/>
            </a:xfrm>
            <a:prstGeom prst="line">
              <a:avLst/>
            </a:prstGeom>
            <a:noFill/>
            <a:ln w="76200" cap="flat" cmpd="sng" algn="ctr">
              <a:solidFill>
                <a:srgbClr val="00B0F0"/>
              </a:solidFill>
              <a:prstDash val="solid"/>
              <a:miter lim="800000"/>
            </a:ln>
            <a:effectLst/>
          </p:spPr>
        </p:cxnSp>
        <p:grpSp>
          <p:nvGrpSpPr>
            <p:cNvPr id="151" name="Group 29"/>
            <p:cNvGrpSpPr/>
            <p:nvPr/>
          </p:nvGrpSpPr>
          <p:grpSpPr>
            <a:xfrm>
              <a:off x="1930443" y="5132620"/>
              <a:ext cx="1080000" cy="334606"/>
              <a:chOff x="1930443" y="5132620"/>
              <a:chExt cx="1080000" cy="334606"/>
            </a:xfrm>
          </p:grpSpPr>
          <p:cxnSp>
            <p:nvCxnSpPr>
              <p:cNvPr id="152" name="Straight Connector 30"/>
              <p:cNvCxnSpPr/>
              <p:nvPr/>
            </p:nvCxnSpPr>
            <p:spPr>
              <a:xfrm>
                <a:off x="1930443" y="5132620"/>
                <a:ext cx="1080000" cy="0"/>
              </a:xfrm>
              <a:prstGeom prst="line">
                <a:avLst/>
              </a:prstGeom>
              <a:noFill/>
              <a:ln w="76200" cap="flat" cmpd="sng" algn="ctr">
                <a:solidFill>
                  <a:srgbClr val="4B87B9"/>
                </a:solidFill>
                <a:prstDash val="solid"/>
                <a:miter lim="800000"/>
              </a:ln>
              <a:effectLst/>
            </p:spPr>
          </p:cxnSp>
          <p:sp>
            <p:nvSpPr>
              <p:cNvPr id="153" name="Flowchart: Merge 31"/>
              <p:cNvSpPr>
                <a:spLocks noChangeAspect="1"/>
              </p:cNvSpPr>
              <p:nvPr/>
            </p:nvSpPr>
            <p:spPr>
              <a:xfrm>
                <a:off x="2266868" y="5206291"/>
                <a:ext cx="486154" cy="260935"/>
              </a:xfrm>
              <a:prstGeom prst="flowChartMerge">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grpSp>
        <p:nvGrpSpPr>
          <p:cNvPr id="154" name="Group 34"/>
          <p:cNvGrpSpPr>
            <a:grpSpLocks noChangeAspect="1"/>
          </p:cNvGrpSpPr>
          <p:nvPr/>
        </p:nvGrpSpPr>
        <p:grpSpPr>
          <a:xfrm>
            <a:off x="769493" y="3920282"/>
            <a:ext cx="682532" cy="69310"/>
            <a:chOff x="821415" y="5132620"/>
            <a:chExt cx="3298056" cy="334606"/>
          </a:xfrm>
        </p:grpSpPr>
        <p:cxnSp>
          <p:nvCxnSpPr>
            <p:cNvPr id="155" name="Straight Connector 35"/>
            <p:cNvCxnSpPr/>
            <p:nvPr/>
          </p:nvCxnSpPr>
          <p:spPr>
            <a:xfrm>
              <a:off x="821415" y="5132620"/>
              <a:ext cx="1080000" cy="0"/>
            </a:xfrm>
            <a:prstGeom prst="line">
              <a:avLst/>
            </a:prstGeom>
            <a:noFill/>
            <a:ln w="76200" cap="flat" cmpd="sng" algn="ctr">
              <a:solidFill>
                <a:srgbClr val="FAC14D"/>
              </a:solidFill>
              <a:prstDash val="solid"/>
              <a:miter lim="800000"/>
            </a:ln>
            <a:effectLst/>
          </p:spPr>
        </p:cxnSp>
        <p:cxnSp>
          <p:nvCxnSpPr>
            <p:cNvPr id="156" name="Straight Connector 36"/>
            <p:cNvCxnSpPr/>
            <p:nvPr/>
          </p:nvCxnSpPr>
          <p:spPr>
            <a:xfrm>
              <a:off x="3039471" y="5132620"/>
              <a:ext cx="1080000" cy="0"/>
            </a:xfrm>
            <a:prstGeom prst="line">
              <a:avLst/>
            </a:prstGeom>
            <a:noFill/>
            <a:ln w="76200" cap="flat" cmpd="sng" algn="ctr">
              <a:solidFill>
                <a:srgbClr val="FAC14D"/>
              </a:solidFill>
              <a:prstDash val="solid"/>
              <a:miter lim="800000"/>
            </a:ln>
            <a:effectLst/>
          </p:spPr>
        </p:cxnSp>
        <p:grpSp>
          <p:nvGrpSpPr>
            <p:cNvPr id="157" name="Group 37"/>
            <p:cNvGrpSpPr/>
            <p:nvPr/>
          </p:nvGrpSpPr>
          <p:grpSpPr>
            <a:xfrm>
              <a:off x="1930443" y="5132620"/>
              <a:ext cx="1080000" cy="334606"/>
              <a:chOff x="1930443" y="5132620"/>
              <a:chExt cx="1080000" cy="334606"/>
            </a:xfrm>
          </p:grpSpPr>
          <p:cxnSp>
            <p:nvCxnSpPr>
              <p:cNvPr id="158" name="Straight Connector 38"/>
              <p:cNvCxnSpPr/>
              <p:nvPr/>
            </p:nvCxnSpPr>
            <p:spPr>
              <a:xfrm>
                <a:off x="1930443" y="5132620"/>
                <a:ext cx="1080000" cy="0"/>
              </a:xfrm>
              <a:prstGeom prst="line">
                <a:avLst/>
              </a:prstGeom>
              <a:noFill/>
              <a:ln w="76200" cap="flat" cmpd="sng" algn="ctr">
                <a:solidFill>
                  <a:srgbClr val="FAC14D">
                    <a:lumMod val="75000"/>
                  </a:srgbClr>
                </a:solidFill>
                <a:prstDash val="solid"/>
                <a:miter lim="800000"/>
              </a:ln>
              <a:effectLst/>
            </p:spPr>
          </p:cxnSp>
          <p:sp>
            <p:nvSpPr>
              <p:cNvPr id="159" name="Flowchart: Merge 39"/>
              <p:cNvSpPr>
                <a:spLocks noChangeAspect="1"/>
              </p:cNvSpPr>
              <p:nvPr/>
            </p:nvSpPr>
            <p:spPr>
              <a:xfrm>
                <a:off x="2266868" y="5206291"/>
                <a:ext cx="486154" cy="260935"/>
              </a:xfrm>
              <a:prstGeom prst="flowChartMerge">
                <a:avLst/>
              </a:prstGeom>
              <a:solidFill>
                <a:srgbClr val="FAC14D">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grpSp>
        <p:nvGrpSpPr>
          <p:cNvPr id="160" name="Group 42"/>
          <p:cNvGrpSpPr>
            <a:grpSpLocks noChangeAspect="1"/>
          </p:cNvGrpSpPr>
          <p:nvPr/>
        </p:nvGrpSpPr>
        <p:grpSpPr>
          <a:xfrm>
            <a:off x="4935450" y="3920282"/>
            <a:ext cx="682532" cy="69310"/>
            <a:chOff x="821415" y="5132620"/>
            <a:chExt cx="3298056" cy="334606"/>
          </a:xfrm>
        </p:grpSpPr>
        <p:cxnSp>
          <p:nvCxnSpPr>
            <p:cNvPr id="161" name="Straight Connector 43"/>
            <p:cNvCxnSpPr/>
            <p:nvPr/>
          </p:nvCxnSpPr>
          <p:spPr>
            <a:xfrm>
              <a:off x="821415" y="5132620"/>
              <a:ext cx="1080000" cy="0"/>
            </a:xfrm>
            <a:prstGeom prst="line">
              <a:avLst/>
            </a:prstGeom>
            <a:noFill/>
            <a:ln w="76200" cap="flat" cmpd="sng" algn="ctr">
              <a:solidFill>
                <a:srgbClr val="F95647"/>
              </a:solidFill>
              <a:prstDash val="solid"/>
              <a:miter lim="800000"/>
            </a:ln>
            <a:effectLst/>
          </p:spPr>
        </p:cxnSp>
        <p:cxnSp>
          <p:nvCxnSpPr>
            <p:cNvPr id="162" name="Straight Connector 44"/>
            <p:cNvCxnSpPr/>
            <p:nvPr/>
          </p:nvCxnSpPr>
          <p:spPr>
            <a:xfrm>
              <a:off x="3039471" y="5132620"/>
              <a:ext cx="1080000" cy="0"/>
            </a:xfrm>
            <a:prstGeom prst="line">
              <a:avLst/>
            </a:prstGeom>
            <a:noFill/>
            <a:ln w="76200" cap="flat" cmpd="sng" algn="ctr">
              <a:solidFill>
                <a:srgbClr val="F95647"/>
              </a:solidFill>
              <a:prstDash val="solid"/>
              <a:miter lim="800000"/>
            </a:ln>
            <a:effectLst/>
          </p:spPr>
        </p:cxnSp>
        <p:grpSp>
          <p:nvGrpSpPr>
            <p:cNvPr id="163" name="Group 45"/>
            <p:cNvGrpSpPr/>
            <p:nvPr/>
          </p:nvGrpSpPr>
          <p:grpSpPr>
            <a:xfrm>
              <a:off x="1930443" y="5132620"/>
              <a:ext cx="1080000" cy="334606"/>
              <a:chOff x="1930443" y="5132620"/>
              <a:chExt cx="1080000" cy="334606"/>
            </a:xfrm>
          </p:grpSpPr>
          <p:cxnSp>
            <p:nvCxnSpPr>
              <p:cNvPr id="164" name="Straight Connector 46"/>
              <p:cNvCxnSpPr/>
              <p:nvPr/>
            </p:nvCxnSpPr>
            <p:spPr>
              <a:xfrm>
                <a:off x="1930443" y="5132620"/>
                <a:ext cx="1080000" cy="0"/>
              </a:xfrm>
              <a:prstGeom prst="line">
                <a:avLst/>
              </a:prstGeom>
              <a:noFill/>
              <a:ln w="76200" cap="flat" cmpd="sng" algn="ctr">
                <a:solidFill>
                  <a:srgbClr val="F95647">
                    <a:lumMod val="75000"/>
                  </a:srgbClr>
                </a:solidFill>
                <a:prstDash val="solid"/>
                <a:miter lim="800000"/>
              </a:ln>
              <a:effectLst/>
            </p:spPr>
          </p:cxnSp>
          <p:sp>
            <p:nvSpPr>
              <p:cNvPr id="165" name="Flowchart: Merge 47"/>
              <p:cNvSpPr>
                <a:spLocks noChangeAspect="1"/>
              </p:cNvSpPr>
              <p:nvPr/>
            </p:nvSpPr>
            <p:spPr>
              <a:xfrm>
                <a:off x="2266868" y="5206291"/>
                <a:ext cx="486154" cy="260935"/>
              </a:xfrm>
              <a:prstGeom prst="flowChartMerge">
                <a:avLst/>
              </a:prstGeom>
              <a:solidFill>
                <a:srgbClr val="F95647">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sz="1500" b="0" kern="0">
                  <a:solidFill>
                    <a:sysClr val="window" lastClr="FFFFFF"/>
                  </a:solidFill>
                  <a:latin typeface="Calibri"/>
                  <a:ea typeface="+mn-ea"/>
                </a:endParaRPr>
              </a:p>
            </p:txBody>
          </p:sp>
        </p:grpSp>
      </p:grpSp>
      <p:sp>
        <p:nvSpPr>
          <p:cNvPr id="166" name="矩形 165"/>
          <p:cNvSpPr/>
          <p:nvPr/>
        </p:nvSpPr>
        <p:spPr>
          <a:xfrm>
            <a:off x="580545" y="2420144"/>
            <a:ext cx="1020449" cy="375296"/>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endParaRPr lang="en-US" altLang="zh-CN" sz="800" b="0" kern="0" dirty="0">
              <a:solidFill>
                <a:srgbClr val="7F7F7F">
                  <a:lumMod val="75000"/>
                </a:srgbClr>
              </a:solidFill>
              <a:latin typeface="微软雅黑" pitchFamily="34" charset="-122"/>
              <a:ea typeface="微软雅黑" pitchFamily="34" charset="-122"/>
              <a:sym typeface="方正兰亭黑_GBK" pitchFamily="2" charset="-122"/>
            </a:endParaRPr>
          </a:p>
          <a:p>
            <a:pPr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p>
        </p:txBody>
      </p:sp>
      <p:sp>
        <p:nvSpPr>
          <p:cNvPr id="167" name="矩形 166"/>
          <p:cNvSpPr/>
          <p:nvPr/>
        </p:nvSpPr>
        <p:spPr>
          <a:xfrm>
            <a:off x="580545" y="3944144"/>
            <a:ext cx="1020449" cy="375296"/>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endParaRPr lang="en-US" altLang="zh-CN" sz="800" b="0" kern="0" dirty="0">
              <a:solidFill>
                <a:srgbClr val="7F7F7F">
                  <a:lumMod val="75000"/>
                </a:srgbClr>
              </a:solidFill>
              <a:latin typeface="微软雅黑" pitchFamily="34" charset="-122"/>
              <a:ea typeface="微软雅黑" pitchFamily="34" charset="-122"/>
              <a:sym typeface="方正兰亭黑_GBK" pitchFamily="2" charset="-122"/>
            </a:endParaRPr>
          </a:p>
          <a:p>
            <a:pPr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p>
        </p:txBody>
      </p:sp>
      <p:sp>
        <p:nvSpPr>
          <p:cNvPr id="168" name="矩形 167"/>
          <p:cNvSpPr/>
          <p:nvPr/>
        </p:nvSpPr>
        <p:spPr>
          <a:xfrm>
            <a:off x="4801394" y="2420144"/>
            <a:ext cx="1020449" cy="375296"/>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endParaRPr lang="en-US" altLang="zh-CN" sz="800" b="0" kern="0" dirty="0">
              <a:solidFill>
                <a:srgbClr val="7F7F7F">
                  <a:lumMod val="75000"/>
                </a:srgbClr>
              </a:solidFill>
              <a:latin typeface="微软雅黑" pitchFamily="34" charset="-122"/>
              <a:ea typeface="微软雅黑" pitchFamily="34" charset="-122"/>
              <a:sym typeface="方正兰亭黑_GBK" pitchFamily="2" charset="-122"/>
            </a:endParaRPr>
          </a:p>
          <a:p>
            <a:pPr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p>
        </p:txBody>
      </p:sp>
      <p:sp>
        <p:nvSpPr>
          <p:cNvPr id="169" name="矩形 168"/>
          <p:cNvSpPr/>
          <p:nvPr/>
        </p:nvSpPr>
        <p:spPr>
          <a:xfrm>
            <a:off x="4801394" y="3944144"/>
            <a:ext cx="1020449" cy="375296"/>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endParaRPr lang="en-US" altLang="zh-CN" sz="800" b="0" kern="0" dirty="0">
              <a:solidFill>
                <a:srgbClr val="7F7F7F">
                  <a:lumMod val="75000"/>
                </a:srgbClr>
              </a:solidFill>
              <a:latin typeface="微软雅黑" pitchFamily="34" charset="-122"/>
              <a:ea typeface="微软雅黑" pitchFamily="34" charset="-122"/>
              <a:sym typeface="方正兰亭黑_GBK" pitchFamily="2" charset="-122"/>
            </a:endParaRPr>
          </a:p>
          <a:p>
            <a:pPr fontAlgn="auto">
              <a:lnSpc>
                <a:spcPct val="120000"/>
              </a:lnSpc>
              <a:spcBef>
                <a:spcPts val="0"/>
              </a:spcBef>
              <a:spcAft>
                <a:spcPts val="0"/>
              </a:spcAft>
              <a:defRPr/>
            </a:pPr>
            <a:r>
              <a:rPr lang="zh-CN" altLang="en-US" sz="800" b="0" kern="0" dirty="0">
                <a:solidFill>
                  <a:srgbClr val="7F7F7F">
                    <a:lumMod val="75000"/>
                  </a:srgbClr>
                </a:solidFill>
                <a:latin typeface="微软雅黑" pitchFamily="34" charset="-122"/>
                <a:ea typeface="微软雅黑" pitchFamily="34" charset="-122"/>
                <a:sym typeface="方正兰亭黑_GBK" pitchFamily="2" charset="-122"/>
              </a:rPr>
              <a:t>标题文字内容</a:t>
            </a:r>
          </a:p>
        </p:txBody>
      </p:sp>
    </p:spTree>
    <p:extLst>
      <p:ext uri="{BB962C8B-B14F-4D97-AF65-F5344CB8AC3E}">
        <p14:creationId xmlns:p14="http://schemas.microsoft.com/office/powerpoint/2010/main" val="319515413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p:cTn id="7" dur="1000" fill="hold"/>
                                        <p:tgtEl>
                                          <p:spTgt spid="138"/>
                                        </p:tgtEl>
                                        <p:attrNameLst>
                                          <p:attrName>ppt_w</p:attrName>
                                        </p:attrNameLst>
                                      </p:cBhvr>
                                      <p:tavLst>
                                        <p:tav tm="0">
                                          <p:val>
                                            <p:fltVal val="0"/>
                                          </p:val>
                                        </p:tav>
                                        <p:tav tm="100000">
                                          <p:val>
                                            <p:strVal val="#ppt_w"/>
                                          </p:val>
                                        </p:tav>
                                      </p:tavLst>
                                    </p:anim>
                                    <p:anim calcmode="lin" valueType="num">
                                      <p:cBhvr>
                                        <p:cTn id="8" dur="1000" fill="hold"/>
                                        <p:tgtEl>
                                          <p:spTgt spid="138"/>
                                        </p:tgtEl>
                                        <p:attrNameLst>
                                          <p:attrName>ppt_h</p:attrName>
                                        </p:attrNameLst>
                                      </p:cBhvr>
                                      <p:tavLst>
                                        <p:tav tm="0">
                                          <p:val>
                                            <p:fltVal val="0"/>
                                          </p:val>
                                        </p:tav>
                                        <p:tav tm="100000">
                                          <p:val>
                                            <p:strVal val="#ppt_h"/>
                                          </p:val>
                                        </p:tav>
                                      </p:tavLst>
                                    </p:anim>
                                    <p:animEffect transition="in" filter="fade">
                                      <p:cBhvr>
                                        <p:cTn id="9" dur="1000"/>
                                        <p:tgtEl>
                                          <p:spTgt spid="1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9"/>
                                        </p:tgtEl>
                                        <p:attrNameLst>
                                          <p:attrName>style.visibility</p:attrName>
                                        </p:attrNameLst>
                                      </p:cBhvr>
                                      <p:to>
                                        <p:strVal val="visible"/>
                                      </p:to>
                                    </p:set>
                                    <p:anim calcmode="lin" valueType="num">
                                      <p:cBhvr>
                                        <p:cTn id="12" dur="1000" fill="hold"/>
                                        <p:tgtEl>
                                          <p:spTgt spid="139"/>
                                        </p:tgtEl>
                                        <p:attrNameLst>
                                          <p:attrName>ppt_w</p:attrName>
                                        </p:attrNameLst>
                                      </p:cBhvr>
                                      <p:tavLst>
                                        <p:tav tm="0">
                                          <p:val>
                                            <p:fltVal val="0"/>
                                          </p:val>
                                        </p:tav>
                                        <p:tav tm="100000">
                                          <p:val>
                                            <p:strVal val="#ppt_w"/>
                                          </p:val>
                                        </p:tav>
                                      </p:tavLst>
                                    </p:anim>
                                    <p:anim calcmode="lin" valueType="num">
                                      <p:cBhvr>
                                        <p:cTn id="13" dur="1000" fill="hold"/>
                                        <p:tgtEl>
                                          <p:spTgt spid="139"/>
                                        </p:tgtEl>
                                        <p:attrNameLst>
                                          <p:attrName>ppt_h</p:attrName>
                                        </p:attrNameLst>
                                      </p:cBhvr>
                                      <p:tavLst>
                                        <p:tav tm="0">
                                          <p:val>
                                            <p:fltVal val="0"/>
                                          </p:val>
                                        </p:tav>
                                        <p:tav tm="100000">
                                          <p:val>
                                            <p:strVal val="#ppt_h"/>
                                          </p:val>
                                        </p:tav>
                                      </p:tavLst>
                                    </p:anim>
                                    <p:animEffect transition="in" filter="fade">
                                      <p:cBhvr>
                                        <p:cTn id="14" dur="1000"/>
                                        <p:tgtEl>
                                          <p:spTgt spid="13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0"/>
                                        </p:tgtEl>
                                        <p:attrNameLst>
                                          <p:attrName>style.visibility</p:attrName>
                                        </p:attrNameLst>
                                      </p:cBhvr>
                                      <p:to>
                                        <p:strVal val="visible"/>
                                      </p:to>
                                    </p:set>
                                    <p:anim calcmode="lin" valueType="num">
                                      <p:cBhvr>
                                        <p:cTn id="17" dur="1000" fill="hold"/>
                                        <p:tgtEl>
                                          <p:spTgt spid="140"/>
                                        </p:tgtEl>
                                        <p:attrNameLst>
                                          <p:attrName>ppt_w</p:attrName>
                                        </p:attrNameLst>
                                      </p:cBhvr>
                                      <p:tavLst>
                                        <p:tav tm="0">
                                          <p:val>
                                            <p:fltVal val="0"/>
                                          </p:val>
                                        </p:tav>
                                        <p:tav tm="100000">
                                          <p:val>
                                            <p:strVal val="#ppt_w"/>
                                          </p:val>
                                        </p:tav>
                                      </p:tavLst>
                                    </p:anim>
                                    <p:anim calcmode="lin" valueType="num">
                                      <p:cBhvr>
                                        <p:cTn id="18" dur="1000" fill="hold"/>
                                        <p:tgtEl>
                                          <p:spTgt spid="140"/>
                                        </p:tgtEl>
                                        <p:attrNameLst>
                                          <p:attrName>ppt_h</p:attrName>
                                        </p:attrNameLst>
                                      </p:cBhvr>
                                      <p:tavLst>
                                        <p:tav tm="0">
                                          <p:val>
                                            <p:fltVal val="0"/>
                                          </p:val>
                                        </p:tav>
                                        <p:tav tm="100000">
                                          <p:val>
                                            <p:strVal val="#ppt_h"/>
                                          </p:val>
                                        </p:tav>
                                      </p:tavLst>
                                    </p:anim>
                                    <p:animEffect transition="in" filter="fade">
                                      <p:cBhvr>
                                        <p:cTn id="19" dur="1000"/>
                                        <p:tgtEl>
                                          <p:spTgt spid="1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1"/>
                                        </p:tgtEl>
                                        <p:attrNameLst>
                                          <p:attrName>style.visibility</p:attrName>
                                        </p:attrNameLst>
                                      </p:cBhvr>
                                      <p:to>
                                        <p:strVal val="visible"/>
                                      </p:to>
                                    </p:set>
                                    <p:anim calcmode="lin" valueType="num">
                                      <p:cBhvr>
                                        <p:cTn id="22" dur="1000" fill="hold"/>
                                        <p:tgtEl>
                                          <p:spTgt spid="141"/>
                                        </p:tgtEl>
                                        <p:attrNameLst>
                                          <p:attrName>ppt_w</p:attrName>
                                        </p:attrNameLst>
                                      </p:cBhvr>
                                      <p:tavLst>
                                        <p:tav tm="0">
                                          <p:val>
                                            <p:fltVal val="0"/>
                                          </p:val>
                                        </p:tav>
                                        <p:tav tm="100000">
                                          <p:val>
                                            <p:strVal val="#ppt_w"/>
                                          </p:val>
                                        </p:tav>
                                      </p:tavLst>
                                    </p:anim>
                                    <p:anim calcmode="lin" valueType="num">
                                      <p:cBhvr>
                                        <p:cTn id="23" dur="1000" fill="hold"/>
                                        <p:tgtEl>
                                          <p:spTgt spid="141"/>
                                        </p:tgtEl>
                                        <p:attrNameLst>
                                          <p:attrName>ppt_h</p:attrName>
                                        </p:attrNameLst>
                                      </p:cBhvr>
                                      <p:tavLst>
                                        <p:tav tm="0">
                                          <p:val>
                                            <p:fltVal val="0"/>
                                          </p:val>
                                        </p:tav>
                                        <p:tav tm="100000">
                                          <p:val>
                                            <p:strVal val="#ppt_h"/>
                                          </p:val>
                                        </p:tav>
                                      </p:tavLst>
                                    </p:anim>
                                    <p:animEffect transition="in" filter="fade">
                                      <p:cBhvr>
                                        <p:cTn id="24" dur="1000"/>
                                        <p:tgtEl>
                                          <p:spTgt spid="141"/>
                                        </p:tgtEl>
                                      </p:cBhvr>
                                    </p:animEffect>
                                  </p:childTnLst>
                                </p:cTn>
                              </p:par>
                            </p:childTnLst>
                          </p:cTn>
                        </p:par>
                        <p:par>
                          <p:cTn id="25" fill="hold">
                            <p:stCondLst>
                              <p:cond delay="1000"/>
                            </p:stCondLst>
                            <p:childTnLst>
                              <p:par>
                                <p:cTn id="26" presetID="16" presetClass="entr" presetSubtype="37" fill="hold" nodeType="after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barn(outVertical)">
                                      <p:cBhvr>
                                        <p:cTn id="28" dur="500"/>
                                        <p:tgtEl>
                                          <p:spTgt spid="142"/>
                                        </p:tgtEl>
                                      </p:cBhvr>
                                    </p:animEffect>
                                  </p:childTnLst>
                                </p:cTn>
                              </p:par>
                              <p:par>
                                <p:cTn id="29" presetID="16" presetClass="entr" presetSubtype="37" fill="hold" nodeType="withEffect">
                                  <p:stCondLst>
                                    <p:cond delay="0"/>
                                  </p:stCondLst>
                                  <p:childTnLst>
                                    <p:set>
                                      <p:cBhvr>
                                        <p:cTn id="30" dur="1" fill="hold">
                                          <p:stCondLst>
                                            <p:cond delay="0"/>
                                          </p:stCondLst>
                                        </p:cTn>
                                        <p:tgtEl>
                                          <p:spTgt spid="148"/>
                                        </p:tgtEl>
                                        <p:attrNameLst>
                                          <p:attrName>style.visibility</p:attrName>
                                        </p:attrNameLst>
                                      </p:cBhvr>
                                      <p:to>
                                        <p:strVal val="visible"/>
                                      </p:to>
                                    </p:set>
                                    <p:animEffect transition="in" filter="barn(outVertical)">
                                      <p:cBhvr>
                                        <p:cTn id="31" dur="500"/>
                                        <p:tgtEl>
                                          <p:spTgt spid="148"/>
                                        </p:tgtEl>
                                      </p:cBhvr>
                                    </p:animEffect>
                                  </p:childTnLst>
                                </p:cTn>
                              </p:par>
                              <p:par>
                                <p:cTn id="32" presetID="16" presetClass="entr" presetSubtype="37" fill="hold" nodeType="withEffect">
                                  <p:stCondLst>
                                    <p:cond delay="0"/>
                                  </p:stCondLst>
                                  <p:childTnLst>
                                    <p:set>
                                      <p:cBhvr>
                                        <p:cTn id="33" dur="1" fill="hold">
                                          <p:stCondLst>
                                            <p:cond delay="0"/>
                                          </p:stCondLst>
                                        </p:cTn>
                                        <p:tgtEl>
                                          <p:spTgt spid="154"/>
                                        </p:tgtEl>
                                        <p:attrNameLst>
                                          <p:attrName>style.visibility</p:attrName>
                                        </p:attrNameLst>
                                      </p:cBhvr>
                                      <p:to>
                                        <p:strVal val="visible"/>
                                      </p:to>
                                    </p:set>
                                    <p:animEffect transition="in" filter="barn(outVertical)">
                                      <p:cBhvr>
                                        <p:cTn id="34" dur="500"/>
                                        <p:tgtEl>
                                          <p:spTgt spid="154"/>
                                        </p:tgtEl>
                                      </p:cBhvr>
                                    </p:animEffect>
                                  </p:childTnLst>
                                </p:cTn>
                              </p:par>
                              <p:par>
                                <p:cTn id="35" presetID="16" presetClass="entr" presetSubtype="37" fill="hold" nodeType="withEffect">
                                  <p:stCondLst>
                                    <p:cond delay="0"/>
                                  </p:stCondLst>
                                  <p:childTnLst>
                                    <p:set>
                                      <p:cBhvr>
                                        <p:cTn id="36" dur="1" fill="hold">
                                          <p:stCondLst>
                                            <p:cond delay="0"/>
                                          </p:stCondLst>
                                        </p:cTn>
                                        <p:tgtEl>
                                          <p:spTgt spid="160"/>
                                        </p:tgtEl>
                                        <p:attrNameLst>
                                          <p:attrName>style.visibility</p:attrName>
                                        </p:attrNameLst>
                                      </p:cBhvr>
                                      <p:to>
                                        <p:strVal val="visible"/>
                                      </p:to>
                                    </p:set>
                                    <p:animEffect transition="in" filter="barn(outVertical)">
                                      <p:cBhvr>
                                        <p:cTn id="37" dur="500"/>
                                        <p:tgtEl>
                                          <p:spTgt spid="160"/>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66"/>
                                        </p:tgtEl>
                                        <p:attrNameLst>
                                          <p:attrName>style.visibility</p:attrName>
                                        </p:attrNameLst>
                                      </p:cBhvr>
                                      <p:to>
                                        <p:strVal val="visible"/>
                                      </p:to>
                                    </p:set>
                                    <p:animEffect transition="in" filter="wipe(up)">
                                      <p:cBhvr>
                                        <p:cTn id="41" dur="500"/>
                                        <p:tgtEl>
                                          <p:spTgt spid="16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67"/>
                                        </p:tgtEl>
                                        <p:attrNameLst>
                                          <p:attrName>style.visibility</p:attrName>
                                        </p:attrNameLst>
                                      </p:cBhvr>
                                      <p:to>
                                        <p:strVal val="visible"/>
                                      </p:to>
                                    </p:set>
                                    <p:animEffect transition="in" filter="wipe(up)">
                                      <p:cBhvr>
                                        <p:cTn id="44" dur="500"/>
                                        <p:tgtEl>
                                          <p:spTgt spid="16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68"/>
                                        </p:tgtEl>
                                        <p:attrNameLst>
                                          <p:attrName>style.visibility</p:attrName>
                                        </p:attrNameLst>
                                      </p:cBhvr>
                                      <p:to>
                                        <p:strVal val="visible"/>
                                      </p:to>
                                    </p:set>
                                    <p:animEffect transition="in" filter="wipe(up)">
                                      <p:cBhvr>
                                        <p:cTn id="47" dur="500"/>
                                        <p:tgtEl>
                                          <p:spTgt spid="16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69"/>
                                        </p:tgtEl>
                                        <p:attrNameLst>
                                          <p:attrName>style.visibility</p:attrName>
                                        </p:attrNameLst>
                                      </p:cBhvr>
                                      <p:to>
                                        <p:strVal val="visible"/>
                                      </p:to>
                                    </p:set>
                                    <p:animEffect transition="in" filter="wipe(up)">
                                      <p:cBhvr>
                                        <p:cTn id="50" dur="500"/>
                                        <p:tgtEl>
                                          <p:spTgt spid="169"/>
                                        </p:tgtEl>
                                      </p:cBhvr>
                                    </p:animEffect>
                                  </p:childTnLst>
                                </p:cTn>
                              </p:par>
                            </p:childTnLst>
                          </p:cTn>
                        </p:par>
                        <p:par>
                          <p:cTn id="51" fill="hold">
                            <p:stCondLst>
                              <p:cond delay="2000"/>
                            </p:stCondLst>
                            <p:childTnLst>
                              <p:par>
                                <p:cTn id="52" presetID="22" presetClass="entr" presetSubtype="8"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par>
                                <p:cTn id="55" presetID="22" presetClass="entr" presetSubtype="8" fill="hold"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wipe(left)">
                                      <p:cBhvr>
                                        <p:cTn id="57" dur="500"/>
                                        <p:tgtEl>
                                          <p:spTgt spid="57"/>
                                        </p:tgtEl>
                                      </p:cBhvr>
                                    </p:animEffect>
                                  </p:childTnLst>
                                </p:cTn>
                              </p:par>
                              <p:par>
                                <p:cTn id="58" presetID="22" presetClass="entr" presetSubtype="8" fill="hold" nodeType="with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left)">
                                      <p:cBhvr>
                                        <p:cTn id="60" dur="500"/>
                                        <p:tgtEl>
                                          <p:spTgt spid="53"/>
                                        </p:tgtEl>
                                      </p:cBhvr>
                                    </p:animEffect>
                                  </p:childTnLst>
                                </p:cTn>
                              </p:par>
                              <p:par>
                                <p:cTn id="61" presetID="22" presetClass="entr" presetSubtype="8" fill="hold" nodeType="with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wipe(left)">
                                      <p:cBhvr>
                                        <p:cTn id="63" dur="500"/>
                                        <p:tgtEl>
                                          <p:spTgt spid="60"/>
                                        </p:tgtEl>
                                      </p:cBhvr>
                                    </p:animEffect>
                                  </p:childTnLst>
                                </p:cTn>
                              </p:par>
                            </p:childTnLst>
                          </p:cTn>
                        </p:par>
                        <p:par>
                          <p:cTn id="64" fill="hold">
                            <p:stCondLst>
                              <p:cond delay="2500"/>
                            </p:stCondLst>
                            <p:childTnLst>
                              <p:par>
                                <p:cTn id="65" presetID="16" presetClass="entr" presetSubtype="21" fill="hold" grpId="0"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barn(inVertical)">
                                      <p:cBhvr>
                                        <p:cTn id="67" dur="500"/>
                                        <p:tgtEl>
                                          <p:spTgt spid="3"/>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35"/>
                                        </p:tgtEl>
                                        <p:attrNameLst>
                                          <p:attrName>style.visibility</p:attrName>
                                        </p:attrNameLst>
                                      </p:cBhvr>
                                      <p:to>
                                        <p:strVal val="visible"/>
                                      </p:to>
                                    </p:set>
                                    <p:animEffect transition="in" filter="barn(inVertical)">
                                      <p:cBhvr>
                                        <p:cTn id="70" dur="500"/>
                                        <p:tgtEl>
                                          <p:spTgt spid="135"/>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36"/>
                                        </p:tgtEl>
                                        <p:attrNameLst>
                                          <p:attrName>style.visibility</p:attrName>
                                        </p:attrNameLst>
                                      </p:cBhvr>
                                      <p:to>
                                        <p:strVal val="visible"/>
                                      </p:to>
                                    </p:set>
                                    <p:animEffect transition="in" filter="barn(inVertical)">
                                      <p:cBhvr>
                                        <p:cTn id="73" dur="500"/>
                                        <p:tgtEl>
                                          <p:spTgt spid="136"/>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37"/>
                                        </p:tgtEl>
                                        <p:attrNameLst>
                                          <p:attrName>style.visibility</p:attrName>
                                        </p:attrNameLst>
                                      </p:cBhvr>
                                      <p:to>
                                        <p:strVal val="visible"/>
                                      </p:to>
                                    </p:set>
                                    <p:animEffect transition="in" filter="barn(inVertical)">
                                      <p:cBhvr>
                                        <p:cTn id="76"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5" grpId="0"/>
      <p:bldP spid="136" grpId="0"/>
      <p:bldP spid="137" grpId="0"/>
      <p:bldP spid="138" grpId="0" animBg="1"/>
      <p:bldP spid="139" grpId="0" animBg="1"/>
      <p:bldP spid="140" grpId="0" animBg="1"/>
      <p:bldP spid="141" grpId="0" animBg="1"/>
      <p:bldP spid="166" grpId="0"/>
      <p:bldP spid="167" grpId="0"/>
      <p:bldP spid="168" grpId="0"/>
      <p:bldP spid="1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36"/>
          <p:cNvCxnSpPr>
            <a:cxnSpLocks noChangeShapeType="1"/>
          </p:cNvCxnSpPr>
          <p:nvPr/>
        </p:nvCxnSpPr>
        <p:spPr bwMode="auto">
          <a:xfrm rot="5400000" flipH="1" flipV="1">
            <a:off x="2533827" y="3669955"/>
            <a:ext cx="528454" cy="2049"/>
          </a:xfrm>
          <a:prstGeom prst="line">
            <a:avLst/>
          </a:prstGeom>
          <a:noFill/>
          <a:ln w="25400">
            <a:solidFill>
              <a:schemeClr val="accent3">
                <a:lumMod val="75000"/>
              </a:schemeClr>
            </a:solidFill>
            <a:round/>
            <a:headEnd/>
            <a:tailEnd/>
          </a:ln>
          <a:extLst>
            <a:ext uri="{909E8E84-426E-40DD-AFC4-6F175D3DCCD1}">
              <a14:hiddenFill xmlns:a14="http://schemas.microsoft.com/office/drawing/2010/main">
                <a:noFill/>
              </a14:hiddenFill>
            </a:ext>
          </a:extLst>
        </p:spPr>
      </p:cxnSp>
      <p:cxnSp>
        <p:nvCxnSpPr>
          <p:cNvPr id="21" name="Straight Connector 37"/>
          <p:cNvCxnSpPr>
            <a:cxnSpLocks noChangeShapeType="1"/>
          </p:cNvCxnSpPr>
          <p:nvPr/>
        </p:nvCxnSpPr>
        <p:spPr bwMode="auto">
          <a:xfrm rot="5400000" flipH="1" flipV="1">
            <a:off x="5090068" y="3669955"/>
            <a:ext cx="528454" cy="2049"/>
          </a:xfrm>
          <a:prstGeom prst="line">
            <a:avLst/>
          </a:prstGeom>
          <a:noFill/>
          <a:ln w="25400">
            <a:solidFill>
              <a:schemeClr val="accent3">
                <a:lumMod val="75000"/>
              </a:schemeClr>
            </a:solidFill>
            <a:round/>
            <a:headEnd/>
            <a:tailEnd/>
          </a:ln>
          <a:extLst>
            <a:ext uri="{909E8E84-426E-40DD-AFC4-6F175D3DCCD1}">
              <a14:hiddenFill xmlns:a14="http://schemas.microsoft.com/office/drawing/2010/main">
                <a:noFill/>
              </a14:hiddenFill>
            </a:ext>
          </a:extLst>
        </p:spPr>
      </p:cxnSp>
      <p:cxnSp>
        <p:nvCxnSpPr>
          <p:cNvPr id="22" name="Straight Connector 38"/>
          <p:cNvCxnSpPr>
            <a:cxnSpLocks noChangeShapeType="1"/>
          </p:cNvCxnSpPr>
          <p:nvPr/>
        </p:nvCxnSpPr>
        <p:spPr bwMode="auto">
          <a:xfrm rot="5400000" flipH="1" flipV="1">
            <a:off x="7547991" y="3669955"/>
            <a:ext cx="528454" cy="2049"/>
          </a:xfrm>
          <a:prstGeom prst="line">
            <a:avLst/>
          </a:prstGeom>
          <a:noFill/>
          <a:ln w="25400">
            <a:solidFill>
              <a:schemeClr val="accent3">
                <a:lumMod val="75000"/>
              </a:schemeClr>
            </a:solidFill>
            <a:round/>
            <a:headEnd/>
            <a:tailEnd/>
          </a:ln>
          <a:extLst>
            <a:ext uri="{909E8E84-426E-40DD-AFC4-6F175D3DCCD1}">
              <a14:hiddenFill xmlns:a14="http://schemas.microsoft.com/office/drawing/2010/main">
                <a:noFill/>
              </a14:hiddenFill>
            </a:ext>
          </a:extLst>
        </p:spPr>
      </p:cxnSp>
      <p:cxnSp>
        <p:nvCxnSpPr>
          <p:cNvPr id="23" name="Straight Connector 33"/>
          <p:cNvCxnSpPr>
            <a:cxnSpLocks noChangeShapeType="1"/>
          </p:cNvCxnSpPr>
          <p:nvPr/>
        </p:nvCxnSpPr>
        <p:spPr bwMode="auto">
          <a:xfrm rot="5400000" flipH="1" flipV="1">
            <a:off x="3810923" y="1841874"/>
            <a:ext cx="530502" cy="2049"/>
          </a:xfrm>
          <a:prstGeom prst="line">
            <a:avLst/>
          </a:prstGeom>
          <a:noFill/>
          <a:ln w="25400">
            <a:solidFill>
              <a:schemeClr val="accent3">
                <a:lumMod val="75000"/>
              </a:schemeClr>
            </a:solidFill>
            <a:round/>
            <a:headEnd/>
            <a:tailEnd/>
          </a:ln>
          <a:extLst>
            <a:ext uri="{909E8E84-426E-40DD-AFC4-6F175D3DCCD1}">
              <a14:hiddenFill xmlns:a14="http://schemas.microsoft.com/office/drawing/2010/main">
                <a:noFill/>
              </a14:hiddenFill>
            </a:ext>
          </a:extLst>
        </p:spPr>
      </p:cxnSp>
      <p:cxnSp>
        <p:nvCxnSpPr>
          <p:cNvPr id="24" name="Straight Connector 34"/>
          <p:cNvCxnSpPr>
            <a:cxnSpLocks noChangeShapeType="1"/>
          </p:cNvCxnSpPr>
          <p:nvPr/>
        </p:nvCxnSpPr>
        <p:spPr bwMode="auto">
          <a:xfrm rot="5400000" flipH="1" flipV="1">
            <a:off x="6268847" y="1841874"/>
            <a:ext cx="530502" cy="2049"/>
          </a:xfrm>
          <a:prstGeom prst="line">
            <a:avLst/>
          </a:prstGeom>
          <a:noFill/>
          <a:ln w="25400">
            <a:solidFill>
              <a:schemeClr val="accent3">
                <a:lumMod val="75000"/>
              </a:schemeClr>
            </a:solidFill>
            <a:round/>
            <a:headEnd/>
            <a:tailEnd/>
          </a:ln>
          <a:extLst>
            <a:ext uri="{909E8E84-426E-40DD-AFC4-6F175D3DCCD1}">
              <a14:hiddenFill xmlns:a14="http://schemas.microsoft.com/office/drawing/2010/main">
                <a:noFill/>
              </a14:hiddenFill>
            </a:ext>
          </a:extLst>
        </p:spPr>
      </p:cxnSp>
      <p:cxnSp>
        <p:nvCxnSpPr>
          <p:cNvPr id="25" name="Straight Connector 32"/>
          <p:cNvCxnSpPr>
            <a:cxnSpLocks noChangeShapeType="1"/>
          </p:cNvCxnSpPr>
          <p:nvPr/>
        </p:nvCxnSpPr>
        <p:spPr bwMode="auto">
          <a:xfrm rot="5400000" flipH="1" flipV="1">
            <a:off x="1253659" y="1840851"/>
            <a:ext cx="530502" cy="4097"/>
          </a:xfrm>
          <a:prstGeom prst="line">
            <a:avLst/>
          </a:prstGeom>
          <a:noFill/>
          <a:ln w="25400">
            <a:solidFill>
              <a:schemeClr val="accent3">
                <a:lumMod val="75000"/>
              </a:schemeClr>
            </a:solidFill>
            <a:round/>
            <a:headEnd/>
            <a:tailEnd/>
          </a:ln>
          <a:extLst>
            <a:ext uri="{909E8E84-426E-40DD-AFC4-6F175D3DCCD1}">
              <a14:hiddenFill xmlns:a14="http://schemas.microsoft.com/office/drawing/2010/main">
                <a:noFill/>
              </a14:hiddenFill>
            </a:ext>
          </a:extLst>
        </p:spPr>
      </p:cxnSp>
      <p:sp>
        <p:nvSpPr>
          <p:cNvPr id="26" name="Oval 3"/>
          <p:cNvSpPr>
            <a:spLocks noChangeArrowheads="1"/>
          </p:cNvSpPr>
          <p:nvPr/>
        </p:nvSpPr>
        <p:spPr bwMode="auto">
          <a:xfrm>
            <a:off x="683215" y="1911516"/>
            <a:ext cx="1671388" cy="1671388"/>
          </a:xfrm>
          <a:prstGeom prst="ellipse">
            <a:avLst/>
          </a:prstGeom>
          <a:solidFill>
            <a:srgbClr val="202F3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zh-CN"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27" name="任意多边形 26"/>
          <p:cNvSpPr>
            <a:spLocks noChangeArrowheads="1"/>
          </p:cNvSpPr>
          <p:nvPr/>
        </p:nvSpPr>
        <p:spPr bwMode="auto">
          <a:xfrm>
            <a:off x="2227611" y="1911516"/>
            <a:ext cx="1405113" cy="1671388"/>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zh-CN"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28" name="任意多边形 27"/>
          <p:cNvSpPr>
            <a:spLocks noChangeArrowheads="1"/>
          </p:cNvSpPr>
          <p:nvPr/>
        </p:nvSpPr>
        <p:spPr bwMode="auto">
          <a:xfrm>
            <a:off x="3505732" y="1911516"/>
            <a:ext cx="1405113" cy="1671388"/>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zh-CN"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29" name="任意多边形 28"/>
          <p:cNvSpPr>
            <a:spLocks noChangeArrowheads="1"/>
          </p:cNvSpPr>
          <p:nvPr/>
        </p:nvSpPr>
        <p:spPr bwMode="auto">
          <a:xfrm>
            <a:off x="4783852" y="1911516"/>
            <a:ext cx="1405113" cy="1671388"/>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zh-CN"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30" name="任意多边形 29"/>
          <p:cNvSpPr>
            <a:spLocks noChangeArrowheads="1"/>
          </p:cNvSpPr>
          <p:nvPr/>
        </p:nvSpPr>
        <p:spPr bwMode="auto">
          <a:xfrm>
            <a:off x="6023056" y="1911516"/>
            <a:ext cx="1345712" cy="1671388"/>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zh-CN"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31" name="任意多边形 30"/>
          <p:cNvSpPr>
            <a:spLocks noChangeArrowheads="1"/>
          </p:cNvSpPr>
          <p:nvPr/>
        </p:nvSpPr>
        <p:spPr bwMode="auto">
          <a:xfrm>
            <a:off x="7241775" y="1911516"/>
            <a:ext cx="1405113" cy="1671388"/>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zh-CN" sz="900" b="0" kern="0" dirty="0">
              <a:solidFill>
                <a:sysClr val="window" lastClr="FFFFFF"/>
              </a:solidFill>
              <a:latin typeface="Roboto" panose="02000000000000000000" pitchFamily="2" charset="0"/>
              <a:ea typeface="Roboto" panose="02000000000000000000" pitchFamily="2" charset="0"/>
              <a:cs typeface="Helvetica Neue"/>
            </a:endParaRPr>
          </a:p>
        </p:txBody>
      </p:sp>
      <p:grpSp>
        <p:nvGrpSpPr>
          <p:cNvPr id="3" name="组合 2"/>
          <p:cNvGrpSpPr/>
          <p:nvPr/>
        </p:nvGrpSpPr>
        <p:grpSpPr>
          <a:xfrm>
            <a:off x="999376" y="2496344"/>
            <a:ext cx="1043165" cy="592982"/>
            <a:chOff x="999376" y="2496344"/>
            <a:chExt cx="1043165" cy="592982"/>
          </a:xfrm>
        </p:grpSpPr>
        <p:sp>
          <p:nvSpPr>
            <p:cNvPr id="44" name="Content Placeholder 2"/>
            <p:cNvSpPr txBox="1">
              <a:spLocks/>
            </p:cNvSpPr>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51" name="Content Placeholder 2"/>
            <p:cNvSpPr txBox="1">
              <a:spLocks/>
            </p:cNvSpPr>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000" b="0" dirty="0">
                  <a:solidFill>
                    <a:schemeClr val="bg1"/>
                  </a:solidFill>
                  <a:latin typeface="微软雅黑" pitchFamily="34" charset="-122"/>
                  <a:ea typeface="微软雅黑" pitchFamily="34" charset="-122"/>
                  <a:cs typeface="Arial" panose="020B0604020202020204" pitchFamily="34" charset="0"/>
                </a:rPr>
                <a:t>此处输入相关文字内容</a:t>
              </a:r>
              <a:endParaRPr lang="en-US" sz="1000"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53" name="组合 52"/>
          <p:cNvGrpSpPr/>
          <p:nvPr/>
        </p:nvGrpSpPr>
        <p:grpSpPr>
          <a:xfrm>
            <a:off x="2466226" y="2496344"/>
            <a:ext cx="1043165" cy="592982"/>
            <a:chOff x="999376" y="2496344"/>
            <a:chExt cx="1043165" cy="592982"/>
          </a:xfrm>
        </p:grpSpPr>
        <p:sp>
          <p:nvSpPr>
            <p:cNvPr id="54" name="Content Placeholder 2"/>
            <p:cNvSpPr txBox="1">
              <a:spLocks/>
            </p:cNvSpPr>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55" name="Content Placeholder 2"/>
            <p:cNvSpPr txBox="1">
              <a:spLocks/>
            </p:cNvSpPr>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000" b="0" dirty="0">
                  <a:solidFill>
                    <a:schemeClr val="bg1"/>
                  </a:solidFill>
                  <a:latin typeface="微软雅黑" pitchFamily="34" charset="-122"/>
                  <a:ea typeface="微软雅黑" pitchFamily="34" charset="-122"/>
                  <a:cs typeface="Arial" panose="020B0604020202020204" pitchFamily="34" charset="0"/>
                </a:rPr>
                <a:t>此处输入相关文字内容</a:t>
              </a:r>
              <a:endParaRPr lang="en-US" sz="1000"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56" name="组合 55"/>
          <p:cNvGrpSpPr/>
          <p:nvPr/>
        </p:nvGrpSpPr>
        <p:grpSpPr>
          <a:xfrm>
            <a:off x="3761626" y="2496344"/>
            <a:ext cx="1043165" cy="592982"/>
            <a:chOff x="999376" y="2496344"/>
            <a:chExt cx="1043165" cy="592982"/>
          </a:xfrm>
        </p:grpSpPr>
        <p:sp>
          <p:nvSpPr>
            <p:cNvPr id="57" name="Content Placeholder 2"/>
            <p:cNvSpPr txBox="1">
              <a:spLocks/>
            </p:cNvSpPr>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58" name="Content Placeholder 2"/>
            <p:cNvSpPr txBox="1">
              <a:spLocks/>
            </p:cNvSpPr>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000" b="0" dirty="0">
                  <a:solidFill>
                    <a:schemeClr val="bg1"/>
                  </a:solidFill>
                  <a:latin typeface="微软雅黑" pitchFamily="34" charset="-122"/>
                  <a:ea typeface="微软雅黑" pitchFamily="34" charset="-122"/>
                  <a:cs typeface="Arial" panose="020B0604020202020204" pitchFamily="34" charset="0"/>
                </a:rPr>
                <a:t>此处输入相关文字内容</a:t>
              </a:r>
              <a:endParaRPr lang="en-US" sz="1000"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59" name="组合 58"/>
          <p:cNvGrpSpPr/>
          <p:nvPr/>
        </p:nvGrpSpPr>
        <p:grpSpPr>
          <a:xfrm>
            <a:off x="5037976" y="2496344"/>
            <a:ext cx="1043165" cy="592982"/>
            <a:chOff x="999376" y="2496344"/>
            <a:chExt cx="1043165" cy="592982"/>
          </a:xfrm>
        </p:grpSpPr>
        <p:sp>
          <p:nvSpPr>
            <p:cNvPr id="60" name="Content Placeholder 2"/>
            <p:cNvSpPr txBox="1">
              <a:spLocks/>
            </p:cNvSpPr>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61" name="Content Placeholder 2"/>
            <p:cNvSpPr txBox="1">
              <a:spLocks/>
            </p:cNvSpPr>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000" b="0" dirty="0">
                  <a:solidFill>
                    <a:schemeClr val="bg1"/>
                  </a:solidFill>
                  <a:latin typeface="微软雅黑" pitchFamily="34" charset="-122"/>
                  <a:ea typeface="微软雅黑" pitchFamily="34" charset="-122"/>
                  <a:cs typeface="Arial" panose="020B0604020202020204" pitchFamily="34" charset="0"/>
                </a:rPr>
                <a:t>此处输入相关文字内容</a:t>
              </a:r>
              <a:endParaRPr lang="en-US" sz="1000"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62" name="组合 61"/>
          <p:cNvGrpSpPr/>
          <p:nvPr/>
        </p:nvGrpSpPr>
        <p:grpSpPr>
          <a:xfrm>
            <a:off x="6257176" y="2496344"/>
            <a:ext cx="1043165" cy="592982"/>
            <a:chOff x="999376" y="2496344"/>
            <a:chExt cx="1043165" cy="592982"/>
          </a:xfrm>
        </p:grpSpPr>
        <p:sp>
          <p:nvSpPr>
            <p:cNvPr id="63" name="Content Placeholder 2"/>
            <p:cNvSpPr txBox="1">
              <a:spLocks/>
            </p:cNvSpPr>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64" name="Content Placeholder 2"/>
            <p:cNvSpPr txBox="1">
              <a:spLocks/>
            </p:cNvSpPr>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000" b="0" dirty="0">
                  <a:solidFill>
                    <a:schemeClr val="bg1"/>
                  </a:solidFill>
                  <a:latin typeface="微软雅黑" pitchFamily="34" charset="-122"/>
                  <a:ea typeface="微软雅黑" pitchFamily="34" charset="-122"/>
                  <a:cs typeface="Arial" panose="020B0604020202020204" pitchFamily="34" charset="0"/>
                </a:rPr>
                <a:t>此处输入相关文字内容</a:t>
              </a:r>
              <a:endParaRPr lang="en-US" sz="1000"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65" name="组合 64"/>
          <p:cNvGrpSpPr/>
          <p:nvPr/>
        </p:nvGrpSpPr>
        <p:grpSpPr>
          <a:xfrm>
            <a:off x="7492029" y="2496344"/>
            <a:ext cx="1043165" cy="592982"/>
            <a:chOff x="999376" y="2496344"/>
            <a:chExt cx="1043165" cy="592982"/>
          </a:xfrm>
        </p:grpSpPr>
        <p:sp>
          <p:nvSpPr>
            <p:cNvPr id="66" name="Content Placeholder 2"/>
            <p:cNvSpPr txBox="1">
              <a:spLocks/>
            </p:cNvSpPr>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67" name="Content Placeholder 2"/>
            <p:cNvSpPr txBox="1">
              <a:spLocks/>
            </p:cNvSpPr>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000" b="0" dirty="0">
                  <a:solidFill>
                    <a:schemeClr val="bg1"/>
                  </a:solidFill>
                  <a:latin typeface="微软雅黑" pitchFamily="34" charset="-122"/>
                  <a:ea typeface="微软雅黑" pitchFamily="34" charset="-122"/>
                  <a:cs typeface="Arial" panose="020B0604020202020204" pitchFamily="34" charset="0"/>
                </a:rPr>
                <a:t>此处输入相关文字内容</a:t>
              </a:r>
              <a:endParaRPr lang="en-US" sz="1000" b="0" dirty="0">
                <a:solidFill>
                  <a:schemeClr val="bg1"/>
                </a:solidFill>
                <a:latin typeface="微软雅黑" pitchFamily="34" charset="-122"/>
                <a:ea typeface="微软雅黑" pitchFamily="34" charset="-122"/>
                <a:cs typeface="Arial" panose="020B0604020202020204" pitchFamily="34" charset="0"/>
              </a:endParaRPr>
            </a:p>
          </p:txBody>
        </p:sp>
      </p:grpSp>
      <p:sp>
        <p:nvSpPr>
          <p:cNvPr id="73" name="矩形 72"/>
          <p:cNvSpPr/>
          <p:nvPr/>
        </p:nvSpPr>
        <p:spPr>
          <a:xfrm>
            <a:off x="753609" y="972344"/>
            <a:ext cx="160099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a:t>
            </a:r>
          </a:p>
        </p:txBody>
      </p:sp>
      <p:sp>
        <p:nvSpPr>
          <p:cNvPr id="74" name="矩形 73"/>
          <p:cNvSpPr/>
          <p:nvPr/>
        </p:nvSpPr>
        <p:spPr>
          <a:xfrm>
            <a:off x="3275829" y="972344"/>
            <a:ext cx="160099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a:t>
            </a:r>
          </a:p>
        </p:txBody>
      </p:sp>
      <p:sp>
        <p:nvSpPr>
          <p:cNvPr id="75" name="矩形 74"/>
          <p:cNvSpPr/>
          <p:nvPr/>
        </p:nvSpPr>
        <p:spPr>
          <a:xfrm>
            <a:off x="5663429" y="972344"/>
            <a:ext cx="160099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a:t>
            </a:r>
          </a:p>
        </p:txBody>
      </p:sp>
      <p:sp>
        <p:nvSpPr>
          <p:cNvPr id="76" name="矩形 75"/>
          <p:cNvSpPr/>
          <p:nvPr/>
        </p:nvSpPr>
        <p:spPr>
          <a:xfrm>
            <a:off x="6934994" y="3935207"/>
            <a:ext cx="160099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a:t>
            </a:r>
          </a:p>
        </p:txBody>
      </p:sp>
      <p:sp>
        <p:nvSpPr>
          <p:cNvPr id="77" name="矩形 76"/>
          <p:cNvSpPr/>
          <p:nvPr/>
        </p:nvSpPr>
        <p:spPr>
          <a:xfrm>
            <a:off x="4572794" y="3935207"/>
            <a:ext cx="160099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a:t>
            </a:r>
          </a:p>
        </p:txBody>
      </p:sp>
      <p:sp>
        <p:nvSpPr>
          <p:cNvPr id="78" name="矩形 77"/>
          <p:cNvSpPr/>
          <p:nvPr/>
        </p:nvSpPr>
        <p:spPr>
          <a:xfrm>
            <a:off x="1943894" y="3935207"/>
            <a:ext cx="160099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a:t>
            </a:r>
          </a:p>
        </p:txBody>
      </p:sp>
    </p:spTree>
    <p:extLst>
      <p:ext uri="{BB962C8B-B14F-4D97-AF65-F5344CB8AC3E}">
        <p14:creationId xmlns:p14="http://schemas.microsoft.com/office/powerpoint/2010/main" val="419208030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1"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1"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1"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1"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1"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1"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1000"/>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par>
                                <p:cTn id="51" presetID="2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par>
                                <p:cTn id="54" presetID="22" presetClass="entr" presetSubtype="1"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par>
                                <p:cTn id="57" presetID="22" presetClass="entr" presetSubtype="1"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1500"/>
                            </p:stCondLst>
                            <p:childTnLst>
                              <p:par>
                                <p:cTn id="61" presetID="53" presetClass="entr" presetSubtype="16"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par>
                                <p:cTn id="76" presetID="53" presetClass="entr" presetSubtype="16" fill="hold"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p:cTn id="78" dur="500" fill="hold"/>
                                        <p:tgtEl>
                                          <p:spTgt spid="59"/>
                                        </p:tgtEl>
                                        <p:attrNameLst>
                                          <p:attrName>ppt_w</p:attrName>
                                        </p:attrNameLst>
                                      </p:cBhvr>
                                      <p:tavLst>
                                        <p:tav tm="0">
                                          <p:val>
                                            <p:fltVal val="0"/>
                                          </p:val>
                                        </p:tav>
                                        <p:tav tm="100000">
                                          <p:val>
                                            <p:strVal val="#ppt_w"/>
                                          </p:val>
                                        </p:tav>
                                      </p:tavLst>
                                    </p:anim>
                                    <p:anim calcmode="lin" valueType="num">
                                      <p:cBhvr>
                                        <p:cTn id="79" dur="500" fill="hold"/>
                                        <p:tgtEl>
                                          <p:spTgt spid="59"/>
                                        </p:tgtEl>
                                        <p:attrNameLst>
                                          <p:attrName>ppt_h</p:attrName>
                                        </p:attrNameLst>
                                      </p:cBhvr>
                                      <p:tavLst>
                                        <p:tav tm="0">
                                          <p:val>
                                            <p:fltVal val="0"/>
                                          </p:val>
                                        </p:tav>
                                        <p:tav tm="100000">
                                          <p:val>
                                            <p:strVal val="#ppt_h"/>
                                          </p:val>
                                        </p:tav>
                                      </p:tavLst>
                                    </p:anim>
                                    <p:animEffect transition="in" filter="fade">
                                      <p:cBhvr>
                                        <p:cTn id="80" dur="500"/>
                                        <p:tgtEl>
                                          <p:spTgt spid="59"/>
                                        </p:tgtEl>
                                      </p:cBhvr>
                                    </p:animEffect>
                                  </p:childTnLst>
                                </p:cTn>
                              </p:par>
                              <p:par>
                                <p:cTn id="81" presetID="53" presetClass="entr" presetSubtype="16"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par>
                                <p:cTn id="86" presetID="53" presetClass="entr" presetSubtype="16" fill="hold"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500" fill="hold"/>
                                        <p:tgtEl>
                                          <p:spTgt spid="65"/>
                                        </p:tgtEl>
                                        <p:attrNameLst>
                                          <p:attrName>ppt_w</p:attrName>
                                        </p:attrNameLst>
                                      </p:cBhvr>
                                      <p:tavLst>
                                        <p:tav tm="0">
                                          <p:val>
                                            <p:fltVal val="0"/>
                                          </p:val>
                                        </p:tav>
                                        <p:tav tm="100000">
                                          <p:val>
                                            <p:strVal val="#ppt_w"/>
                                          </p:val>
                                        </p:tav>
                                      </p:tavLst>
                                    </p:anim>
                                    <p:anim calcmode="lin" valueType="num">
                                      <p:cBhvr>
                                        <p:cTn id="89" dur="500" fill="hold"/>
                                        <p:tgtEl>
                                          <p:spTgt spid="65"/>
                                        </p:tgtEl>
                                        <p:attrNameLst>
                                          <p:attrName>ppt_h</p:attrName>
                                        </p:attrNameLst>
                                      </p:cBhvr>
                                      <p:tavLst>
                                        <p:tav tm="0">
                                          <p:val>
                                            <p:fltVal val="0"/>
                                          </p:val>
                                        </p:tav>
                                        <p:tav tm="100000">
                                          <p:val>
                                            <p:strVal val="#ppt_h"/>
                                          </p:val>
                                        </p:tav>
                                      </p:tavLst>
                                    </p:anim>
                                    <p:animEffect transition="in" filter="fade">
                                      <p:cBhvr>
                                        <p:cTn id="90" dur="500"/>
                                        <p:tgtEl>
                                          <p:spTgt spid="65"/>
                                        </p:tgtEl>
                                      </p:cBhvr>
                                    </p:animEffect>
                                  </p:childTnLst>
                                </p:cTn>
                              </p:par>
                            </p:childTnLst>
                          </p:cTn>
                        </p:par>
                        <p:par>
                          <p:cTn id="91" fill="hold">
                            <p:stCondLst>
                              <p:cond delay="2000"/>
                            </p:stCondLst>
                            <p:childTnLst>
                              <p:par>
                                <p:cTn id="92" presetID="16" presetClass="entr" presetSubtype="21"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barn(inVertical)">
                                      <p:cBhvr>
                                        <p:cTn id="94" dur="500"/>
                                        <p:tgtEl>
                                          <p:spTgt spid="73"/>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inVertical)">
                                      <p:cBhvr>
                                        <p:cTn id="97" dur="500"/>
                                        <p:tgtEl>
                                          <p:spTgt spid="74"/>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barn(inVertical)">
                                      <p:cBhvr>
                                        <p:cTn id="100" dur="500"/>
                                        <p:tgtEl>
                                          <p:spTgt spid="75"/>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barn(inVertical)">
                                      <p:cBhvr>
                                        <p:cTn id="103" dur="500"/>
                                        <p:tgtEl>
                                          <p:spTgt spid="76"/>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barn(inVertical)">
                                      <p:cBhvr>
                                        <p:cTn id="106" dur="500"/>
                                        <p:tgtEl>
                                          <p:spTgt spid="77"/>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barn(inVertical)">
                                      <p:cBhvr>
                                        <p:cTn id="10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1" animBg="1"/>
      <p:bldP spid="27" grpId="1" animBg="1"/>
      <p:bldP spid="28" grpId="1" animBg="1"/>
      <p:bldP spid="29" grpId="1" animBg="1"/>
      <p:bldP spid="30" grpId="1" animBg="1"/>
      <p:bldP spid="31" grpId="1" animBg="1"/>
      <p:bldP spid="73" grpId="0"/>
      <p:bldP spid="74" grpId="0"/>
      <p:bldP spid="75" grpId="0"/>
      <p:bldP spid="76" grpId="0"/>
      <p:bldP spid="77" grpId="0"/>
      <p:bldP spid="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弧形 33"/>
          <p:cNvSpPr/>
          <p:nvPr/>
        </p:nvSpPr>
        <p:spPr>
          <a:xfrm>
            <a:off x="1103398" y="1030686"/>
            <a:ext cx="2838906" cy="2841534"/>
          </a:xfrm>
          <a:prstGeom prst="arc">
            <a:avLst>
              <a:gd name="adj1" fmla="val 830435"/>
              <a:gd name="adj2" fmla="val 10793851"/>
            </a:avLst>
          </a:prstGeom>
          <a:noFill/>
          <a:ln w="254000" cap="flat" cmpd="sng" algn="ctr">
            <a:solidFill>
              <a:srgbClr val="6ED8D5"/>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Text" lastClr="000000"/>
              </a:solidFill>
              <a:latin typeface="Calibri"/>
              <a:ea typeface="宋体"/>
            </a:endParaRPr>
          </a:p>
        </p:txBody>
      </p:sp>
      <p:sp>
        <p:nvSpPr>
          <p:cNvPr id="141" name="弧形 35"/>
          <p:cNvSpPr/>
          <p:nvPr/>
        </p:nvSpPr>
        <p:spPr>
          <a:xfrm>
            <a:off x="1321775" y="1249266"/>
            <a:ext cx="2402151" cy="2404375"/>
          </a:xfrm>
          <a:prstGeom prst="arc">
            <a:avLst>
              <a:gd name="adj1" fmla="val 2938498"/>
              <a:gd name="adj2" fmla="val 10793851"/>
            </a:avLst>
          </a:prstGeom>
          <a:noFill/>
          <a:ln w="254000" cap="flat" cmpd="sng" algn="ctr">
            <a:solidFill>
              <a:srgbClr val="4B87B9"/>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Text" lastClr="000000"/>
              </a:solidFill>
              <a:latin typeface="Calibri"/>
              <a:ea typeface="宋体"/>
            </a:endParaRPr>
          </a:p>
        </p:txBody>
      </p:sp>
      <p:sp>
        <p:nvSpPr>
          <p:cNvPr id="142" name="弧形 36"/>
          <p:cNvSpPr/>
          <p:nvPr/>
        </p:nvSpPr>
        <p:spPr>
          <a:xfrm>
            <a:off x="1540153" y="1467845"/>
            <a:ext cx="1965396" cy="1967216"/>
          </a:xfrm>
          <a:prstGeom prst="arc">
            <a:avLst>
              <a:gd name="adj1" fmla="val 4654623"/>
              <a:gd name="adj2" fmla="val 10793851"/>
            </a:avLst>
          </a:prstGeom>
          <a:noFill/>
          <a:ln w="254000" cap="flat" cmpd="sng" algn="ctr">
            <a:solidFill>
              <a:srgbClr val="FAC14D"/>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Text" lastClr="000000"/>
              </a:solidFill>
              <a:latin typeface="Calibri"/>
              <a:ea typeface="宋体"/>
            </a:endParaRPr>
          </a:p>
        </p:txBody>
      </p:sp>
      <p:sp>
        <p:nvSpPr>
          <p:cNvPr id="143" name="弧形 37"/>
          <p:cNvSpPr/>
          <p:nvPr/>
        </p:nvSpPr>
        <p:spPr>
          <a:xfrm>
            <a:off x="1758530" y="1686425"/>
            <a:ext cx="1528641" cy="1530057"/>
          </a:xfrm>
          <a:prstGeom prst="arc">
            <a:avLst>
              <a:gd name="adj1" fmla="val 7924595"/>
              <a:gd name="adj2" fmla="val 10793851"/>
            </a:avLst>
          </a:prstGeom>
          <a:noFill/>
          <a:ln w="254000" cap="flat" cmpd="sng" algn="ctr">
            <a:solidFill>
              <a:srgbClr val="F95647"/>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Text" lastClr="000000"/>
              </a:solidFill>
              <a:latin typeface="Calibri"/>
              <a:ea typeface="宋体"/>
            </a:endParaRPr>
          </a:p>
        </p:txBody>
      </p:sp>
      <p:grpSp>
        <p:nvGrpSpPr>
          <p:cNvPr id="2" name="组合 1"/>
          <p:cNvGrpSpPr/>
          <p:nvPr/>
        </p:nvGrpSpPr>
        <p:grpSpPr>
          <a:xfrm>
            <a:off x="2020861" y="1702965"/>
            <a:ext cx="2158405" cy="1715498"/>
            <a:chOff x="2020861" y="1702965"/>
            <a:chExt cx="2158405" cy="1715498"/>
          </a:xfrm>
        </p:grpSpPr>
        <p:grpSp>
          <p:nvGrpSpPr>
            <p:cNvPr id="140" name="组合 34"/>
            <p:cNvGrpSpPr/>
            <p:nvPr/>
          </p:nvGrpSpPr>
          <p:grpSpPr>
            <a:xfrm>
              <a:off x="2565627" y="1702965"/>
              <a:ext cx="524106" cy="1715498"/>
              <a:chOff x="6656632" y="2132856"/>
              <a:chExt cx="864000" cy="2825421"/>
            </a:xfrm>
          </p:grpSpPr>
          <p:grpSp>
            <p:nvGrpSpPr>
              <p:cNvPr id="165" name="组合 81"/>
              <p:cNvGrpSpPr/>
              <p:nvPr/>
            </p:nvGrpSpPr>
            <p:grpSpPr>
              <a:xfrm>
                <a:off x="6656632" y="2132856"/>
                <a:ext cx="864000" cy="2825421"/>
                <a:chOff x="6656632" y="2132856"/>
                <a:chExt cx="864000" cy="2825421"/>
              </a:xfrm>
            </p:grpSpPr>
            <p:sp>
              <p:nvSpPr>
                <p:cNvPr id="167" name="椭圆 83"/>
                <p:cNvSpPr/>
                <p:nvPr/>
              </p:nvSpPr>
              <p:spPr>
                <a:xfrm>
                  <a:off x="7017271" y="4815555"/>
                  <a:ext cx="142722" cy="142722"/>
                </a:xfrm>
                <a:prstGeom prst="ellipse">
                  <a:avLst/>
                </a:prstGeom>
                <a:noFill/>
                <a:ln w="38100" cap="flat" cmpd="sng" algn="ctr">
                  <a:solidFill>
                    <a:srgbClr val="FAC14D"/>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cxnSp>
              <p:nvCxnSpPr>
                <p:cNvPr id="168" name="直接连接符 84"/>
                <p:cNvCxnSpPr>
                  <a:stCxn id="167" idx="0"/>
                </p:cNvCxnSpPr>
                <p:nvPr/>
              </p:nvCxnSpPr>
              <p:spPr>
                <a:xfrm flipV="1">
                  <a:off x="7088632" y="3014708"/>
                  <a:ext cx="324" cy="1800847"/>
                </a:xfrm>
                <a:prstGeom prst="line">
                  <a:avLst/>
                </a:prstGeom>
                <a:noFill/>
                <a:ln w="38100" cap="flat" cmpd="sng" algn="ctr">
                  <a:solidFill>
                    <a:srgbClr val="FAC14D"/>
                  </a:solidFill>
                  <a:prstDash val="solid"/>
                  <a:miter lim="800000"/>
                </a:ln>
                <a:effectLst/>
              </p:spPr>
            </p:cxnSp>
            <p:sp>
              <p:nvSpPr>
                <p:cNvPr id="169" name="弧形 85"/>
                <p:cNvSpPr/>
                <p:nvPr/>
              </p:nvSpPr>
              <p:spPr>
                <a:xfrm>
                  <a:off x="6656632" y="2132856"/>
                  <a:ext cx="864000" cy="864000"/>
                </a:xfrm>
                <a:prstGeom prst="arc">
                  <a:avLst>
                    <a:gd name="adj1" fmla="val 2657162"/>
                    <a:gd name="adj2" fmla="val 8176062"/>
                  </a:avLst>
                </a:prstGeom>
                <a:noFill/>
                <a:ln w="38100" cap="flat" cmpd="sng" algn="ctr">
                  <a:solidFill>
                    <a:srgbClr val="FAC14D"/>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sp>
              <p:nvSpPr>
                <p:cNvPr id="170" name="椭圆 86"/>
                <p:cNvSpPr/>
                <p:nvPr/>
              </p:nvSpPr>
              <p:spPr>
                <a:xfrm>
                  <a:off x="6710632" y="2187164"/>
                  <a:ext cx="756000" cy="756000"/>
                </a:xfrm>
                <a:prstGeom prst="ellipse">
                  <a:avLst/>
                </a:prstGeom>
                <a:solidFill>
                  <a:srgbClr val="FAC14D"/>
                </a:solidFill>
                <a:ln w="12700" cap="flat" cmpd="sng" algn="ctr">
                  <a:noFill/>
                  <a:prstDash val="solid"/>
                  <a:miter lim="800000"/>
                </a:ln>
                <a:effectLst/>
              </p:spPr>
              <p:txBody>
                <a:bodyPr rtlCol="0" anchor="ctr"/>
                <a:lstStyle/>
                <a:p>
                  <a:pPr defTabSz="914036" fontAlgn="auto">
                    <a:spcBef>
                      <a:spcPts val="0"/>
                    </a:spcBef>
                    <a:spcAft>
                      <a:spcPts val="0"/>
                    </a:spcAft>
                  </a:pPr>
                  <a:endParaRPr lang="zh-CN" altLang="en-US" sz="900" b="0" kern="0" dirty="0">
                    <a:solidFill>
                      <a:sysClr val="window" lastClr="FFFFFF"/>
                    </a:solidFill>
                    <a:latin typeface="Calibri"/>
                    <a:ea typeface="宋体"/>
                  </a:endParaRPr>
                </a:p>
              </p:txBody>
            </p:sp>
          </p:grpSp>
          <p:sp>
            <p:nvSpPr>
              <p:cNvPr id="166" name="文本框 20"/>
              <p:cNvSpPr txBox="1"/>
              <p:nvPr/>
            </p:nvSpPr>
            <p:spPr>
              <a:xfrm>
                <a:off x="6690070" y="2350574"/>
                <a:ext cx="809301" cy="456358"/>
              </a:xfrm>
              <a:prstGeom prst="rect">
                <a:avLst/>
              </a:prstGeom>
              <a:noFill/>
            </p:spPr>
            <p:txBody>
              <a:bodyPr wrap="none" rtlCol="0">
                <a:spAutoFit/>
              </a:bodyPr>
              <a:lstStyle/>
              <a:p>
                <a:pPr defTabSz="914036" fontAlgn="auto">
                  <a:spcBef>
                    <a:spcPts val="0"/>
                  </a:spcBef>
                  <a:spcAft>
                    <a:spcPts val="0"/>
                  </a:spcAft>
                </a:pPr>
                <a:r>
                  <a:rPr lang="en-US" altLang="zh-CN" sz="1200" b="0" kern="0" dirty="0">
                    <a:solidFill>
                      <a:sysClr val="window" lastClr="FFFFFF"/>
                    </a:solidFill>
                    <a:ea typeface="Roboto" panose="02000000000000000000" pitchFamily="2" charset="0"/>
                    <a:cs typeface="Arial Unicode MS" panose="020B0604020202020204" pitchFamily="34" charset="-122"/>
                  </a:rPr>
                  <a:t>28%</a:t>
                </a:r>
                <a:endParaRPr lang="zh-CN" altLang="en-US" sz="1200" b="0" kern="0" dirty="0">
                  <a:solidFill>
                    <a:sysClr val="window" lastClr="FFFFFF"/>
                  </a:solidFill>
                  <a:ea typeface="Arial Unicode MS" panose="020B0604020202020204" pitchFamily="34" charset="-122"/>
                  <a:cs typeface="Arial Unicode MS" panose="020B0604020202020204" pitchFamily="34" charset="-122"/>
                </a:endParaRPr>
              </a:p>
            </p:txBody>
          </p:sp>
        </p:grpSp>
        <p:grpSp>
          <p:nvGrpSpPr>
            <p:cNvPr id="144" name="组合 42"/>
            <p:cNvGrpSpPr/>
            <p:nvPr/>
          </p:nvGrpSpPr>
          <p:grpSpPr>
            <a:xfrm>
              <a:off x="3110394" y="1702965"/>
              <a:ext cx="524106" cy="1620712"/>
              <a:chOff x="4583023" y="1773463"/>
              <a:chExt cx="864000" cy="2669309"/>
            </a:xfrm>
          </p:grpSpPr>
          <p:sp>
            <p:nvSpPr>
              <p:cNvPr id="160" name="椭圆 76"/>
              <p:cNvSpPr/>
              <p:nvPr/>
            </p:nvSpPr>
            <p:spPr>
              <a:xfrm>
                <a:off x="4943662" y="4300050"/>
                <a:ext cx="142722" cy="142722"/>
              </a:xfrm>
              <a:prstGeom prst="ellipse">
                <a:avLst/>
              </a:prstGeom>
              <a:noFill/>
              <a:ln w="38100" cap="flat" cmpd="sng" algn="ctr">
                <a:solidFill>
                  <a:srgbClr val="4B87B9"/>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cxnSp>
            <p:nvCxnSpPr>
              <p:cNvPr id="161" name="直接连接符 77"/>
              <p:cNvCxnSpPr>
                <a:stCxn id="160" idx="0"/>
              </p:cNvCxnSpPr>
              <p:nvPr/>
            </p:nvCxnSpPr>
            <p:spPr>
              <a:xfrm flipV="1">
                <a:off x="5015023" y="2637463"/>
                <a:ext cx="0" cy="1662587"/>
              </a:xfrm>
              <a:prstGeom prst="line">
                <a:avLst/>
              </a:prstGeom>
              <a:noFill/>
              <a:ln w="38100" cap="flat" cmpd="sng" algn="ctr">
                <a:solidFill>
                  <a:srgbClr val="4B87B9"/>
                </a:solidFill>
                <a:prstDash val="solid"/>
                <a:miter lim="800000"/>
              </a:ln>
              <a:effectLst/>
            </p:spPr>
          </p:cxnSp>
          <p:sp>
            <p:nvSpPr>
              <p:cNvPr id="162" name="弧形 78"/>
              <p:cNvSpPr/>
              <p:nvPr/>
            </p:nvSpPr>
            <p:spPr>
              <a:xfrm>
                <a:off x="4583023" y="1773463"/>
                <a:ext cx="864000" cy="864000"/>
              </a:xfrm>
              <a:prstGeom prst="arc">
                <a:avLst>
                  <a:gd name="adj1" fmla="val 2657162"/>
                  <a:gd name="adj2" fmla="val 8176062"/>
                </a:avLst>
              </a:prstGeom>
              <a:noFill/>
              <a:ln w="38100" cap="flat" cmpd="sng" algn="ctr">
                <a:solidFill>
                  <a:srgbClr val="4B87B9"/>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sp>
            <p:nvSpPr>
              <p:cNvPr id="163" name="椭圆 79"/>
              <p:cNvSpPr/>
              <p:nvPr/>
            </p:nvSpPr>
            <p:spPr>
              <a:xfrm>
                <a:off x="4637023" y="1827771"/>
                <a:ext cx="756000" cy="756000"/>
              </a:xfrm>
              <a:prstGeom prst="ellipse">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zh-CN" altLang="en-US" sz="900" b="0" kern="0" dirty="0">
                  <a:solidFill>
                    <a:sysClr val="window" lastClr="FFFFFF"/>
                  </a:solidFill>
                  <a:latin typeface="Calibri"/>
                  <a:ea typeface="宋体"/>
                </a:endParaRPr>
              </a:p>
            </p:txBody>
          </p:sp>
          <p:sp>
            <p:nvSpPr>
              <p:cNvPr id="164" name="文本框 38"/>
              <p:cNvSpPr txBox="1"/>
              <p:nvPr/>
            </p:nvSpPr>
            <p:spPr>
              <a:xfrm>
                <a:off x="4616461" y="1991181"/>
                <a:ext cx="809301" cy="456358"/>
              </a:xfrm>
              <a:prstGeom prst="rect">
                <a:avLst/>
              </a:prstGeom>
              <a:noFill/>
            </p:spPr>
            <p:txBody>
              <a:bodyPr wrap="none" rtlCol="0">
                <a:spAutoFit/>
              </a:bodyPr>
              <a:lstStyle/>
              <a:p>
                <a:pPr defTabSz="914036" fontAlgn="auto">
                  <a:spcBef>
                    <a:spcPts val="0"/>
                  </a:spcBef>
                  <a:spcAft>
                    <a:spcPts val="0"/>
                  </a:spcAft>
                </a:pPr>
                <a:r>
                  <a:rPr lang="en-US" altLang="zh-CN" sz="1200" b="0" kern="0" dirty="0">
                    <a:solidFill>
                      <a:sysClr val="window" lastClr="FFFFFF"/>
                    </a:solidFill>
                    <a:ea typeface="Roboto" panose="02000000000000000000" pitchFamily="2" charset="0"/>
                    <a:cs typeface="Arial Unicode MS" panose="020B0604020202020204" pitchFamily="34" charset="-122"/>
                  </a:rPr>
                  <a:t>38%</a:t>
                </a:r>
                <a:endParaRPr lang="zh-CN" altLang="en-US" sz="1200" b="0" kern="0" dirty="0">
                  <a:solidFill>
                    <a:sysClr val="window" lastClr="FFFFFF"/>
                  </a:solidFill>
                  <a:ea typeface="Arial Unicode MS" panose="020B0604020202020204" pitchFamily="34" charset="-122"/>
                  <a:cs typeface="Arial Unicode MS" panose="020B0604020202020204" pitchFamily="34" charset="-122"/>
                </a:endParaRPr>
              </a:p>
            </p:txBody>
          </p:sp>
        </p:grpSp>
        <p:grpSp>
          <p:nvGrpSpPr>
            <p:cNvPr id="145" name="组合 43"/>
            <p:cNvGrpSpPr/>
            <p:nvPr/>
          </p:nvGrpSpPr>
          <p:grpSpPr>
            <a:xfrm>
              <a:off x="3655160" y="1702965"/>
              <a:ext cx="524106" cy="1048513"/>
              <a:chOff x="6656632" y="2132856"/>
              <a:chExt cx="864000" cy="1726898"/>
            </a:xfrm>
          </p:grpSpPr>
          <p:grpSp>
            <p:nvGrpSpPr>
              <p:cNvPr id="154" name="组合 70"/>
              <p:cNvGrpSpPr/>
              <p:nvPr/>
            </p:nvGrpSpPr>
            <p:grpSpPr>
              <a:xfrm>
                <a:off x="6656632" y="2132856"/>
                <a:ext cx="864000" cy="1726898"/>
                <a:chOff x="6656632" y="2132856"/>
                <a:chExt cx="864000" cy="1726898"/>
              </a:xfrm>
            </p:grpSpPr>
            <p:sp>
              <p:nvSpPr>
                <p:cNvPr id="156" name="椭圆 72"/>
                <p:cNvSpPr/>
                <p:nvPr/>
              </p:nvSpPr>
              <p:spPr>
                <a:xfrm>
                  <a:off x="7017271" y="3717032"/>
                  <a:ext cx="142722" cy="142722"/>
                </a:xfrm>
                <a:prstGeom prst="ellipse">
                  <a:avLst/>
                </a:prstGeom>
                <a:noFill/>
                <a:ln w="38100" cap="flat" cmpd="sng" algn="ctr">
                  <a:solidFill>
                    <a:srgbClr val="6ED8D5"/>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cxnSp>
              <p:nvCxnSpPr>
                <p:cNvPr id="157" name="直接连接符 73"/>
                <p:cNvCxnSpPr/>
                <p:nvPr/>
              </p:nvCxnSpPr>
              <p:spPr>
                <a:xfrm flipV="1">
                  <a:off x="7088309" y="2996952"/>
                  <a:ext cx="647" cy="720080"/>
                </a:xfrm>
                <a:prstGeom prst="line">
                  <a:avLst/>
                </a:prstGeom>
                <a:noFill/>
                <a:ln w="38100" cap="flat" cmpd="sng" algn="ctr">
                  <a:solidFill>
                    <a:srgbClr val="6ED8D5"/>
                  </a:solidFill>
                  <a:prstDash val="solid"/>
                  <a:miter lim="800000"/>
                </a:ln>
                <a:effectLst/>
              </p:spPr>
            </p:cxnSp>
            <p:sp>
              <p:nvSpPr>
                <p:cNvPr id="158" name="弧形 74"/>
                <p:cNvSpPr/>
                <p:nvPr/>
              </p:nvSpPr>
              <p:spPr>
                <a:xfrm>
                  <a:off x="6656632" y="2132856"/>
                  <a:ext cx="864000" cy="864000"/>
                </a:xfrm>
                <a:prstGeom prst="arc">
                  <a:avLst>
                    <a:gd name="adj1" fmla="val 2657162"/>
                    <a:gd name="adj2" fmla="val 8176062"/>
                  </a:avLst>
                </a:prstGeom>
                <a:noFill/>
                <a:ln w="38100" cap="flat" cmpd="sng" algn="ctr">
                  <a:solidFill>
                    <a:srgbClr val="6ED8D5"/>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sp>
              <p:nvSpPr>
                <p:cNvPr id="159" name="椭圆 75"/>
                <p:cNvSpPr/>
                <p:nvPr/>
              </p:nvSpPr>
              <p:spPr>
                <a:xfrm>
                  <a:off x="6710632" y="2187164"/>
                  <a:ext cx="756000" cy="756000"/>
                </a:xfrm>
                <a:prstGeom prst="ellipse">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zh-CN" altLang="en-US" sz="900" b="0" kern="0" dirty="0">
                    <a:solidFill>
                      <a:sysClr val="window" lastClr="FFFFFF"/>
                    </a:solidFill>
                    <a:latin typeface="Calibri"/>
                    <a:ea typeface="宋体"/>
                  </a:endParaRPr>
                </a:p>
              </p:txBody>
            </p:sp>
          </p:grpSp>
          <p:sp>
            <p:nvSpPr>
              <p:cNvPr id="155" name="文本框 45"/>
              <p:cNvSpPr txBox="1"/>
              <p:nvPr/>
            </p:nvSpPr>
            <p:spPr>
              <a:xfrm>
                <a:off x="6690070" y="2350572"/>
                <a:ext cx="809301" cy="456358"/>
              </a:xfrm>
              <a:prstGeom prst="rect">
                <a:avLst/>
              </a:prstGeom>
              <a:noFill/>
            </p:spPr>
            <p:txBody>
              <a:bodyPr wrap="none" rtlCol="0">
                <a:spAutoFit/>
              </a:bodyPr>
              <a:lstStyle/>
              <a:p>
                <a:pPr defTabSz="914036" fontAlgn="auto">
                  <a:spcBef>
                    <a:spcPts val="0"/>
                  </a:spcBef>
                  <a:spcAft>
                    <a:spcPts val="0"/>
                  </a:spcAft>
                </a:pPr>
                <a:r>
                  <a:rPr lang="en-US" altLang="zh-CN" sz="1200" b="0" kern="0" dirty="0">
                    <a:solidFill>
                      <a:sysClr val="window" lastClr="FFFFFF"/>
                    </a:solidFill>
                    <a:ea typeface="Roboto" panose="02000000000000000000" pitchFamily="2" charset="0"/>
                    <a:cs typeface="Arial Unicode MS" panose="020B0604020202020204" pitchFamily="34" charset="-122"/>
                  </a:rPr>
                  <a:t>46%</a:t>
                </a:r>
                <a:endParaRPr lang="zh-CN" altLang="en-US" sz="1200" b="0" kern="0" dirty="0">
                  <a:solidFill>
                    <a:sysClr val="window" lastClr="FFFFFF"/>
                  </a:solidFill>
                  <a:ea typeface="Arial Unicode MS" panose="020B0604020202020204" pitchFamily="34" charset="-122"/>
                  <a:cs typeface="Arial Unicode MS" panose="020B0604020202020204" pitchFamily="34" charset="-122"/>
                </a:endParaRPr>
              </a:p>
            </p:txBody>
          </p:sp>
        </p:grpSp>
        <p:grpSp>
          <p:nvGrpSpPr>
            <p:cNvPr id="146" name="组合 44"/>
            <p:cNvGrpSpPr/>
            <p:nvPr/>
          </p:nvGrpSpPr>
          <p:grpSpPr>
            <a:xfrm>
              <a:off x="2020861" y="1702965"/>
              <a:ext cx="524106" cy="1409775"/>
              <a:chOff x="6656632" y="2132856"/>
              <a:chExt cx="864000" cy="2321897"/>
            </a:xfrm>
          </p:grpSpPr>
          <p:grpSp>
            <p:nvGrpSpPr>
              <p:cNvPr id="148" name="组合 64"/>
              <p:cNvGrpSpPr/>
              <p:nvPr/>
            </p:nvGrpSpPr>
            <p:grpSpPr>
              <a:xfrm>
                <a:off x="6656632" y="2132856"/>
                <a:ext cx="864000" cy="2321897"/>
                <a:chOff x="6656632" y="2132856"/>
                <a:chExt cx="864000" cy="2321897"/>
              </a:xfrm>
            </p:grpSpPr>
            <p:sp>
              <p:nvSpPr>
                <p:cNvPr id="150" name="椭圆 66"/>
                <p:cNvSpPr/>
                <p:nvPr/>
              </p:nvSpPr>
              <p:spPr>
                <a:xfrm>
                  <a:off x="6710256" y="4312031"/>
                  <a:ext cx="142722" cy="142722"/>
                </a:xfrm>
                <a:prstGeom prst="ellipse">
                  <a:avLst/>
                </a:prstGeom>
                <a:noFill/>
                <a:ln w="38100" cap="flat" cmpd="sng" algn="ctr">
                  <a:solidFill>
                    <a:srgbClr val="F95647"/>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cxnSp>
              <p:nvCxnSpPr>
                <p:cNvPr id="151" name="直接连接符 67"/>
                <p:cNvCxnSpPr/>
                <p:nvPr/>
              </p:nvCxnSpPr>
              <p:spPr>
                <a:xfrm flipV="1">
                  <a:off x="7088956" y="2996952"/>
                  <a:ext cx="0" cy="1079473"/>
                </a:xfrm>
                <a:prstGeom prst="line">
                  <a:avLst/>
                </a:prstGeom>
                <a:noFill/>
                <a:ln w="38100" cap="flat" cmpd="sng" algn="ctr">
                  <a:solidFill>
                    <a:srgbClr val="F95647"/>
                  </a:solidFill>
                  <a:prstDash val="solid"/>
                  <a:miter lim="800000"/>
                </a:ln>
                <a:effectLst/>
              </p:spPr>
            </p:cxnSp>
            <p:sp>
              <p:nvSpPr>
                <p:cNvPr id="152" name="弧形 68"/>
                <p:cNvSpPr/>
                <p:nvPr/>
              </p:nvSpPr>
              <p:spPr>
                <a:xfrm>
                  <a:off x="6656632" y="2132856"/>
                  <a:ext cx="864000" cy="864000"/>
                </a:xfrm>
                <a:prstGeom prst="arc">
                  <a:avLst>
                    <a:gd name="adj1" fmla="val 2657162"/>
                    <a:gd name="adj2" fmla="val 8176062"/>
                  </a:avLst>
                </a:prstGeom>
                <a:noFill/>
                <a:ln w="38100" cap="flat" cmpd="sng" algn="ctr">
                  <a:solidFill>
                    <a:srgbClr val="F95647"/>
                  </a:solidFill>
                  <a:prstDash val="solid"/>
                  <a:miter lim="800000"/>
                </a:ln>
                <a:effectLst/>
              </p:spPr>
              <p:txBody>
                <a:bodyPr rtlCol="0" anchor="ctr"/>
                <a:lstStyle/>
                <a:p>
                  <a:pPr defTabSz="914036" fontAlgn="auto">
                    <a:spcBef>
                      <a:spcPts val="0"/>
                    </a:spcBef>
                    <a:spcAft>
                      <a:spcPts val="0"/>
                    </a:spcAft>
                  </a:pPr>
                  <a:endParaRPr lang="zh-CN" altLang="en-US" sz="900" b="0" kern="0">
                    <a:solidFill>
                      <a:sysClr val="window" lastClr="FFFFFF"/>
                    </a:solidFill>
                    <a:latin typeface="Calibri"/>
                    <a:ea typeface="宋体"/>
                  </a:endParaRPr>
                </a:p>
              </p:txBody>
            </p:sp>
            <p:sp>
              <p:nvSpPr>
                <p:cNvPr id="153" name="椭圆 69"/>
                <p:cNvSpPr/>
                <p:nvPr/>
              </p:nvSpPr>
              <p:spPr>
                <a:xfrm>
                  <a:off x="6710632" y="2187164"/>
                  <a:ext cx="756000" cy="756000"/>
                </a:xfrm>
                <a:prstGeom prst="ellipse">
                  <a:avLst/>
                </a:prstGeom>
                <a:solidFill>
                  <a:srgbClr val="F95647"/>
                </a:solidFill>
                <a:ln w="12700" cap="flat" cmpd="sng" algn="ctr">
                  <a:noFill/>
                  <a:prstDash val="solid"/>
                  <a:miter lim="800000"/>
                </a:ln>
                <a:effectLst/>
              </p:spPr>
              <p:txBody>
                <a:bodyPr rtlCol="0" anchor="ctr"/>
                <a:lstStyle/>
                <a:p>
                  <a:pPr defTabSz="914036" fontAlgn="auto">
                    <a:spcBef>
                      <a:spcPts val="0"/>
                    </a:spcBef>
                    <a:spcAft>
                      <a:spcPts val="0"/>
                    </a:spcAft>
                  </a:pPr>
                  <a:endParaRPr lang="zh-CN" altLang="en-US" sz="900" b="0" kern="0" dirty="0">
                    <a:solidFill>
                      <a:sysClr val="window" lastClr="FFFFFF"/>
                    </a:solidFill>
                    <a:latin typeface="Calibri"/>
                    <a:ea typeface="宋体"/>
                  </a:endParaRPr>
                </a:p>
              </p:txBody>
            </p:sp>
          </p:grpSp>
          <p:sp>
            <p:nvSpPr>
              <p:cNvPr id="149" name="文本框 52"/>
              <p:cNvSpPr txBox="1"/>
              <p:nvPr/>
            </p:nvSpPr>
            <p:spPr>
              <a:xfrm>
                <a:off x="6760540" y="2350572"/>
                <a:ext cx="669220" cy="456358"/>
              </a:xfrm>
              <a:prstGeom prst="rect">
                <a:avLst/>
              </a:prstGeom>
              <a:noFill/>
            </p:spPr>
            <p:txBody>
              <a:bodyPr wrap="none" rtlCol="0">
                <a:spAutoFit/>
              </a:bodyPr>
              <a:lstStyle/>
              <a:p>
                <a:pPr defTabSz="914036" fontAlgn="auto">
                  <a:spcBef>
                    <a:spcPts val="0"/>
                  </a:spcBef>
                  <a:spcAft>
                    <a:spcPts val="0"/>
                  </a:spcAft>
                </a:pPr>
                <a:r>
                  <a:rPr lang="en-US" altLang="zh-CN" sz="1200" b="0" kern="0" dirty="0">
                    <a:solidFill>
                      <a:sysClr val="window" lastClr="FFFFFF"/>
                    </a:solidFill>
                    <a:ea typeface="Roboto" panose="02000000000000000000" pitchFamily="2" charset="0"/>
                    <a:cs typeface="Arial Unicode MS" panose="020B0604020202020204" pitchFamily="34" charset="-122"/>
                  </a:rPr>
                  <a:t>9%</a:t>
                </a:r>
                <a:endParaRPr lang="zh-CN" altLang="en-US" sz="1200" b="0" kern="0" dirty="0">
                  <a:solidFill>
                    <a:sysClr val="window" lastClr="FFFFFF"/>
                  </a:solidFill>
                  <a:ea typeface="Arial Unicode MS" panose="020B0604020202020204" pitchFamily="34" charset="-122"/>
                  <a:cs typeface="Arial Unicode MS" panose="020B0604020202020204" pitchFamily="34" charset="-122"/>
                </a:endParaRPr>
              </a:p>
            </p:txBody>
          </p:sp>
        </p:grpSp>
        <p:cxnSp>
          <p:nvCxnSpPr>
            <p:cNvPr id="147" name="直接连接符 63"/>
            <p:cNvCxnSpPr>
              <a:endCxn id="150" idx="7"/>
            </p:cNvCxnSpPr>
            <p:nvPr/>
          </p:nvCxnSpPr>
          <p:spPr>
            <a:xfrm flipH="1">
              <a:off x="2127286" y="2872494"/>
              <a:ext cx="159716" cy="166281"/>
            </a:xfrm>
            <a:prstGeom prst="line">
              <a:avLst/>
            </a:prstGeom>
            <a:noFill/>
            <a:ln w="38100" cap="flat" cmpd="sng" algn="ctr">
              <a:solidFill>
                <a:srgbClr val="FAC14D"/>
              </a:solidFill>
              <a:prstDash val="solid"/>
              <a:miter lim="800000"/>
            </a:ln>
            <a:effectLst/>
          </p:spPr>
        </p:cxnSp>
      </p:grpSp>
      <p:cxnSp>
        <p:nvCxnSpPr>
          <p:cNvPr id="171" name="直接连接符 118"/>
          <p:cNvCxnSpPr/>
          <p:nvPr/>
        </p:nvCxnSpPr>
        <p:spPr>
          <a:xfrm>
            <a:off x="4476011" y="1706318"/>
            <a:ext cx="0" cy="2297125"/>
          </a:xfrm>
          <a:prstGeom prst="line">
            <a:avLst/>
          </a:prstGeom>
          <a:noFill/>
          <a:ln w="12700" cap="flat" cmpd="sng" algn="ctr">
            <a:solidFill>
              <a:sysClr val="window" lastClr="FFFFFF">
                <a:lumMod val="75000"/>
              </a:sysClr>
            </a:solidFill>
            <a:prstDash val="solid"/>
            <a:miter lim="800000"/>
          </a:ln>
          <a:effectLst/>
        </p:spPr>
      </p:cxnSp>
      <p:grpSp>
        <p:nvGrpSpPr>
          <p:cNvPr id="172" name="Group 38"/>
          <p:cNvGrpSpPr>
            <a:grpSpLocks noChangeAspect="1"/>
          </p:cNvGrpSpPr>
          <p:nvPr/>
        </p:nvGrpSpPr>
        <p:grpSpPr>
          <a:xfrm>
            <a:off x="6249293" y="1830025"/>
            <a:ext cx="1872211" cy="432004"/>
            <a:chOff x="3803923" y="1467019"/>
            <a:chExt cx="3435539" cy="792000"/>
          </a:xfrm>
          <a:solidFill>
            <a:srgbClr val="FF6600"/>
          </a:solidFill>
        </p:grpSpPr>
        <p:grpSp>
          <p:nvGrpSpPr>
            <p:cNvPr id="173" name="Group 39"/>
            <p:cNvGrpSpPr>
              <a:grpSpLocks noChangeAspect="1"/>
            </p:cNvGrpSpPr>
            <p:nvPr/>
          </p:nvGrpSpPr>
          <p:grpSpPr>
            <a:xfrm>
              <a:off x="3803923" y="1467019"/>
              <a:ext cx="303707" cy="792000"/>
              <a:chOff x="2323306" y="2203133"/>
              <a:chExt cx="979488" cy="2554287"/>
            </a:xfrm>
            <a:grpFill/>
          </p:grpSpPr>
          <p:sp>
            <p:nvSpPr>
              <p:cNvPr id="20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0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4" name="Group 40"/>
            <p:cNvGrpSpPr>
              <a:grpSpLocks noChangeAspect="1"/>
            </p:cNvGrpSpPr>
            <p:nvPr/>
          </p:nvGrpSpPr>
          <p:grpSpPr>
            <a:xfrm>
              <a:off x="4153219" y="1467019"/>
              <a:ext cx="303707" cy="792000"/>
              <a:chOff x="2323306" y="2203133"/>
              <a:chExt cx="979488" cy="2554287"/>
            </a:xfrm>
            <a:grpFill/>
          </p:grpSpPr>
          <p:sp>
            <p:nvSpPr>
              <p:cNvPr id="19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0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5" name="Group 41"/>
            <p:cNvGrpSpPr>
              <a:grpSpLocks noChangeAspect="1"/>
            </p:cNvGrpSpPr>
            <p:nvPr/>
          </p:nvGrpSpPr>
          <p:grpSpPr>
            <a:xfrm>
              <a:off x="4500824" y="1467019"/>
              <a:ext cx="303707" cy="792000"/>
              <a:chOff x="2323306" y="2203133"/>
              <a:chExt cx="979488" cy="2554287"/>
            </a:xfrm>
            <a:grpFill/>
          </p:grpSpPr>
          <p:sp>
            <p:nvSpPr>
              <p:cNvPr id="19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9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6" name="Group 42"/>
            <p:cNvGrpSpPr>
              <a:grpSpLocks noChangeAspect="1"/>
            </p:cNvGrpSpPr>
            <p:nvPr/>
          </p:nvGrpSpPr>
          <p:grpSpPr>
            <a:xfrm>
              <a:off x="4848430" y="1467019"/>
              <a:ext cx="303707" cy="792000"/>
              <a:chOff x="2323306" y="2203133"/>
              <a:chExt cx="979488" cy="2554287"/>
            </a:xfrm>
            <a:grpFill/>
          </p:grpSpPr>
          <p:sp>
            <p:nvSpPr>
              <p:cNvPr id="19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9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7" name="Group 43"/>
            <p:cNvGrpSpPr>
              <a:grpSpLocks noChangeAspect="1"/>
            </p:cNvGrpSpPr>
            <p:nvPr/>
          </p:nvGrpSpPr>
          <p:grpSpPr>
            <a:xfrm>
              <a:off x="5196036" y="1467019"/>
              <a:ext cx="303707" cy="792000"/>
              <a:chOff x="2323306" y="2203133"/>
              <a:chExt cx="979488" cy="2554287"/>
            </a:xfrm>
            <a:grpFill/>
          </p:grpSpPr>
          <p:sp>
            <p:nvSpPr>
              <p:cNvPr id="19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9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8" name="Group 44"/>
            <p:cNvGrpSpPr>
              <a:grpSpLocks noChangeAspect="1"/>
            </p:cNvGrpSpPr>
            <p:nvPr/>
          </p:nvGrpSpPr>
          <p:grpSpPr>
            <a:xfrm>
              <a:off x="5543642" y="1467019"/>
              <a:ext cx="303707" cy="792000"/>
              <a:chOff x="2323306" y="2203133"/>
              <a:chExt cx="979488" cy="2554287"/>
            </a:xfrm>
            <a:grpFill/>
          </p:grpSpPr>
          <p:sp>
            <p:nvSpPr>
              <p:cNvPr id="19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9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79" name="Group 45"/>
            <p:cNvGrpSpPr>
              <a:grpSpLocks noChangeAspect="1"/>
            </p:cNvGrpSpPr>
            <p:nvPr/>
          </p:nvGrpSpPr>
          <p:grpSpPr>
            <a:xfrm>
              <a:off x="5892938" y="1467019"/>
              <a:ext cx="303707" cy="792000"/>
              <a:chOff x="2323306" y="2203133"/>
              <a:chExt cx="979488" cy="2554287"/>
            </a:xfrm>
            <a:grpFill/>
          </p:grpSpPr>
          <p:sp>
            <p:nvSpPr>
              <p:cNvPr id="18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9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80" name="Group 46"/>
            <p:cNvGrpSpPr>
              <a:grpSpLocks noChangeAspect="1"/>
            </p:cNvGrpSpPr>
            <p:nvPr/>
          </p:nvGrpSpPr>
          <p:grpSpPr>
            <a:xfrm>
              <a:off x="6240543" y="1467019"/>
              <a:ext cx="303707" cy="792000"/>
              <a:chOff x="2323306" y="2203133"/>
              <a:chExt cx="979488" cy="2554287"/>
            </a:xfrm>
            <a:grpFill/>
          </p:grpSpPr>
          <p:sp>
            <p:nvSpPr>
              <p:cNvPr id="18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8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81" name="Group 47"/>
            <p:cNvGrpSpPr>
              <a:grpSpLocks noChangeAspect="1"/>
            </p:cNvGrpSpPr>
            <p:nvPr/>
          </p:nvGrpSpPr>
          <p:grpSpPr>
            <a:xfrm>
              <a:off x="6588149" y="1467019"/>
              <a:ext cx="303707" cy="792000"/>
              <a:chOff x="2323306" y="2203133"/>
              <a:chExt cx="979488" cy="2554287"/>
            </a:xfrm>
            <a:grpFill/>
          </p:grpSpPr>
          <p:sp>
            <p:nvSpPr>
              <p:cNvPr id="18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8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182" name="Group 48"/>
            <p:cNvGrpSpPr>
              <a:grpSpLocks noChangeAspect="1"/>
            </p:cNvGrpSpPr>
            <p:nvPr/>
          </p:nvGrpSpPr>
          <p:grpSpPr>
            <a:xfrm>
              <a:off x="6935755" y="1467019"/>
              <a:ext cx="303707" cy="792000"/>
              <a:chOff x="2323306" y="2203133"/>
              <a:chExt cx="979488" cy="2554287"/>
            </a:xfrm>
            <a:grpFill/>
          </p:grpSpPr>
          <p:sp>
            <p:nvSpPr>
              <p:cNvPr id="18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8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solidFill>
                <a:srgbClr val="F95647"/>
              </a:solid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grpSp>
        <p:nvGrpSpPr>
          <p:cNvPr id="203" name="Group 69"/>
          <p:cNvGrpSpPr>
            <a:grpSpLocks noChangeAspect="1"/>
          </p:cNvGrpSpPr>
          <p:nvPr/>
        </p:nvGrpSpPr>
        <p:grpSpPr>
          <a:xfrm>
            <a:off x="6249299" y="2357276"/>
            <a:ext cx="734715" cy="432004"/>
            <a:chOff x="3803923" y="1467019"/>
            <a:chExt cx="1348214" cy="792000"/>
          </a:xfrm>
          <a:solidFill>
            <a:srgbClr val="6ED8D5"/>
          </a:solidFill>
        </p:grpSpPr>
        <p:grpSp>
          <p:nvGrpSpPr>
            <p:cNvPr id="204" name="Group 70"/>
            <p:cNvGrpSpPr>
              <a:grpSpLocks noChangeAspect="1"/>
            </p:cNvGrpSpPr>
            <p:nvPr/>
          </p:nvGrpSpPr>
          <p:grpSpPr>
            <a:xfrm>
              <a:off x="3803923" y="1467019"/>
              <a:ext cx="303707" cy="792000"/>
              <a:chOff x="2323306" y="2203133"/>
              <a:chExt cx="979488" cy="2554287"/>
            </a:xfrm>
            <a:grpFill/>
          </p:grpSpPr>
          <p:sp>
            <p:nvSpPr>
              <p:cNvPr id="214"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15"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05" name="Group 71"/>
            <p:cNvGrpSpPr>
              <a:grpSpLocks noChangeAspect="1"/>
            </p:cNvGrpSpPr>
            <p:nvPr/>
          </p:nvGrpSpPr>
          <p:grpSpPr>
            <a:xfrm>
              <a:off x="4153219" y="1467019"/>
              <a:ext cx="303707" cy="792000"/>
              <a:chOff x="2323306" y="2203133"/>
              <a:chExt cx="979488" cy="2554287"/>
            </a:xfrm>
            <a:grpFill/>
          </p:grpSpPr>
          <p:sp>
            <p:nvSpPr>
              <p:cNvPr id="21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1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06" name="Group 72"/>
            <p:cNvGrpSpPr>
              <a:grpSpLocks noChangeAspect="1"/>
            </p:cNvGrpSpPr>
            <p:nvPr/>
          </p:nvGrpSpPr>
          <p:grpSpPr>
            <a:xfrm>
              <a:off x="4500824" y="1467019"/>
              <a:ext cx="303707" cy="792000"/>
              <a:chOff x="2323306" y="2203133"/>
              <a:chExt cx="979488" cy="2554287"/>
            </a:xfrm>
            <a:grpFill/>
          </p:grpSpPr>
          <p:sp>
            <p:nvSpPr>
              <p:cNvPr id="210"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11"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07" name="Group 73"/>
            <p:cNvGrpSpPr>
              <a:grpSpLocks noChangeAspect="1"/>
            </p:cNvGrpSpPr>
            <p:nvPr/>
          </p:nvGrpSpPr>
          <p:grpSpPr>
            <a:xfrm>
              <a:off x="4848430" y="1467019"/>
              <a:ext cx="303707" cy="792000"/>
              <a:chOff x="2323306" y="2203133"/>
              <a:chExt cx="979488" cy="2554287"/>
            </a:xfrm>
            <a:grpFill/>
          </p:grpSpPr>
          <p:sp>
            <p:nvSpPr>
              <p:cNvPr id="20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0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grpSp>
        <p:nvGrpSpPr>
          <p:cNvPr id="216" name="Group 82"/>
          <p:cNvGrpSpPr>
            <a:grpSpLocks noChangeAspect="1"/>
          </p:cNvGrpSpPr>
          <p:nvPr/>
        </p:nvGrpSpPr>
        <p:grpSpPr>
          <a:xfrm>
            <a:off x="6249297" y="2970985"/>
            <a:ext cx="1889387" cy="405375"/>
            <a:chOff x="7422589" y="2144478"/>
            <a:chExt cx="3822688" cy="819413"/>
          </a:xfrm>
          <a:solidFill>
            <a:srgbClr val="4B87B9"/>
          </a:solidFill>
        </p:grpSpPr>
        <p:grpSp>
          <p:nvGrpSpPr>
            <p:cNvPr id="217" name="Group 83"/>
            <p:cNvGrpSpPr>
              <a:grpSpLocks noChangeAspect="1"/>
            </p:cNvGrpSpPr>
            <p:nvPr/>
          </p:nvGrpSpPr>
          <p:grpSpPr>
            <a:xfrm>
              <a:off x="7422589" y="2148162"/>
              <a:ext cx="357242" cy="813989"/>
              <a:chOff x="3672681" y="1899920"/>
              <a:chExt cx="1293813" cy="2947988"/>
            </a:xfrm>
            <a:grpFill/>
          </p:grpSpPr>
          <p:sp>
            <p:nvSpPr>
              <p:cNvPr id="24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4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18" name="Group 84"/>
            <p:cNvGrpSpPr>
              <a:grpSpLocks noChangeAspect="1"/>
            </p:cNvGrpSpPr>
            <p:nvPr/>
          </p:nvGrpSpPr>
          <p:grpSpPr>
            <a:xfrm>
              <a:off x="7802237" y="2144478"/>
              <a:ext cx="357242" cy="813989"/>
              <a:chOff x="3672681" y="1899920"/>
              <a:chExt cx="1293813" cy="2947988"/>
            </a:xfrm>
            <a:grpFill/>
          </p:grpSpPr>
          <p:sp>
            <p:nvSpPr>
              <p:cNvPr id="24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4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19" name="Group 85"/>
            <p:cNvGrpSpPr>
              <a:grpSpLocks noChangeAspect="1"/>
            </p:cNvGrpSpPr>
            <p:nvPr/>
          </p:nvGrpSpPr>
          <p:grpSpPr>
            <a:xfrm>
              <a:off x="8185710" y="2144478"/>
              <a:ext cx="357242" cy="813989"/>
              <a:chOff x="3672681" y="1899920"/>
              <a:chExt cx="1293813" cy="2947988"/>
            </a:xfrm>
            <a:grpFill/>
          </p:grpSpPr>
          <p:sp>
            <p:nvSpPr>
              <p:cNvPr id="24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4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0" name="Group 86"/>
            <p:cNvGrpSpPr>
              <a:grpSpLocks noChangeAspect="1"/>
            </p:cNvGrpSpPr>
            <p:nvPr/>
          </p:nvGrpSpPr>
          <p:grpSpPr>
            <a:xfrm>
              <a:off x="8576684" y="2144478"/>
              <a:ext cx="357242" cy="813989"/>
              <a:chOff x="3672681" y="1899920"/>
              <a:chExt cx="1293813" cy="2947988"/>
            </a:xfrm>
            <a:grpFill/>
          </p:grpSpPr>
          <p:sp>
            <p:nvSpPr>
              <p:cNvPr id="23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4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1" name="Group 87"/>
            <p:cNvGrpSpPr>
              <a:grpSpLocks noChangeAspect="1"/>
            </p:cNvGrpSpPr>
            <p:nvPr/>
          </p:nvGrpSpPr>
          <p:grpSpPr>
            <a:xfrm>
              <a:off x="8965548" y="2149902"/>
              <a:ext cx="357242" cy="813989"/>
              <a:chOff x="3672681" y="1899920"/>
              <a:chExt cx="1293813" cy="2947988"/>
            </a:xfrm>
            <a:grpFill/>
          </p:grpSpPr>
          <p:sp>
            <p:nvSpPr>
              <p:cNvPr id="23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3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2" name="Group 88"/>
            <p:cNvGrpSpPr>
              <a:grpSpLocks noChangeAspect="1"/>
            </p:cNvGrpSpPr>
            <p:nvPr/>
          </p:nvGrpSpPr>
          <p:grpSpPr>
            <a:xfrm>
              <a:off x="9345076" y="2148162"/>
              <a:ext cx="357242" cy="813989"/>
              <a:chOff x="3672681" y="1899920"/>
              <a:chExt cx="1293813" cy="2947988"/>
            </a:xfrm>
            <a:grpFill/>
          </p:grpSpPr>
          <p:sp>
            <p:nvSpPr>
              <p:cNvPr id="23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3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3" name="Group 89"/>
            <p:cNvGrpSpPr>
              <a:grpSpLocks noChangeAspect="1"/>
            </p:cNvGrpSpPr>
            <p:nvPr/>
          </p:nvGrpSpPr>
          <p:grpSpPr>
            <a:xfrm>
              <a:off x="9724724" y="2144478"/>
              <a:ext cx="357242" cy="813989"/>
              <a:chOff x="3672681" y="1899920"/>
              <a:chExt cx="1293813" cy="2947988"/>
            </a:xfrm>
            <a:grpFill/>
          </p:grpSpPr>
          <p:sp>
            <p:nvSpPr>
              <p:cNvPr id="23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3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4" name="Group 90"/>
            <p:cNvGrpSpPr>
              <a:grpSpLocks noChangeAspect="1"/>
            </p:cNvGrpSpPr>
            <p:nvPr/>
          </p:nvGrpSpPr>
          <p:grpSpPr>
            <a:xfrm>
              <a:off x="10108197" y="2144478"/>
              <a:ext cx="357242" cy="813989"/>
              <a:chOff x="3672681" y="1899920"/>
              <a:chExt cx="1293813" cy="2947988"/>
            </a:xfrm>
            <a:grpFill/>
          </p:grpSpPr>
          <p:sp>
            <p:nvSpPr>
              <p:cNvPr id="23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3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5" name="Group 91"/>
            <p:cNvGrpSpPr>
              <a:grpSpLocks noChangeAspect="1"/>
            </p:cNvGrpSpPr>
            <p:nvPr/>
          </p:nvGrpSpPr>
          <p:grpSpPr>
            <a:xfrm>
              <a:off x="10499171" y="2144478"/>
              <a:ext cx="357242" cy="813989"/>
              <a:chOff x="3672681" y="1899920"/>
              <a:chExt cx="1293813" cy="2947988"/>
            </a:xfrm>
            <a:grpFill/>
          </p:grpSpPr>
          <p:sp>
            <p:nvSpPr>
              <p:cNvPr id="22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3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26" name="Group 92"/>
            <p:cNvGrpSpPr>
              <a:grpSpLocks noChangeAspect="1"/>
            </p:cNvGrpSpPr>
            <p:nvPr/>
          </p:nvGrpSpPr>
          <p:grpSpPr>
            <a:xfrm>
              <a:off x="10888035" y="2149902"/>
              <a:ext cx="357242" cy="813989"/>
              <a:chOff x="3672681" y="1899920"/>
              <a:chExt cx="1293813" cy="2947988"/>
            </a:xfrm>
            <a:grpFill/>
          </p:grpSpPr>
          <p:sp>
            <p:nvSpPr>
              <p:cNvPr id="22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2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grpSp>
        <p:nvGrpSpPr>
          <p:cNvPr id="247" name="Group 113"/>
          <p:cNvGrpSpPr>
            <a:grpSpLocks noChangeAspect="1"/>
          </p:cNvGrpSpPr>
          <p:nvPr/>
        </p:nvGrpSpPr>
        <p:grpSpPr>
          <a:xfrm>
            <a:off x="6252665" y="3464850"/>
            <a:ext cx="1126770" cy="405375"/>
            <a:chOff x="7422589" y="2144478"/>
            <a:chExt cx="2279729" cy="819413"/>
          </a:xfrm>
          <a:solidFill>
            <a:srgbClr val="FFC000"/>
          </a:solidFill>
        </p:grpSpPr>
        <p:grpSp>
          <p:nvGrpSpPr>
            <p:cNvPr id="248" name="Group 114"/>
            <p:cNvGrpSpPr>
              <a:grpSpLocks noChangeAspect="1"/>
            </p:cNvGrpSpPr>
            <p:nvPr/>
          </p:nvGrpSpPr>
          <p:grpSpPr>
            <a:xfrm>
              <a:off x="7422589" y="2148162"/>
              <a:ext cx="357242" cy="813989"/>
              <a:chOff x="3672681" y="1899920"/>
              <a:chExt cx="1293813" cy="2947988"/>
            </a:xfrm>
            <a:grpFill/>
          </p:grpSpPr>
          <p:sp>
            <p:nvSpPr>
              <p:cNvPr id="26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6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49" name="Group 115"/>
            <p:cNvGrpSpPr>
              <a:grpSpLocks noChangeAspect="1"/>
            </p:cNvGrpSpPr>
            <p:nvPr/>
          </p:nvGrpSpPr>
          <p:grpSpPr>
            <a:xfrm>
              <a:off x="7802237" y="2144478"/>
              <a:ext cx="357242" cy="813989"/>
              <a:chOff x="3672681" y="1899920"/>
              <a:chExt cx="1293813" cy="2947988"/>
            </a:xfrm>
            <a:grpFill/>
          </p:grpSpPr>
          <p:sp>
            <p:nvSpPr>
              <p:cNvPr id="26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6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50" name="Group 116"/>
            <p:cNvGrpSpPr>
              <a:grpSpLocks noChangeAspect="1"/>
            </p:cNvGrpSpPr>
            <p:nvPr/>
          </p:nvGrpSpPr>
          <p:grpSpPr>
            <a:xfrm>
              <a:off x="8185710" y="2144478"/>
              <a:ext cx="357242" cy="813989"/>
              <a:chOff x="3672681" y="1899920"/>
              <a:chExt cx="1293813" cy="2947988"/>
            </a:xfrm>
            <a:grpFill/>
          </p:grpSpPr>
          <p:sp>
            <p:nvSpPr>
              <p:cNvPr id="260"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61"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51" name="Group 117"/>
            <p:cNvGrpSpPr>
              <a:grpSpLocks noChangeAspect="1"/>
            </p:cNvGrpSpPr>
            <p:nvPr/>
          </p:nvGrpSpPr>
          <p:grpSpPr>
            <a:xfrm>
              <a:off x="8576684" y="2144478"/>
              <a:ext cx="357242" cy="813989"/>
              <a:chOff x="3672681" y="1899920"/>
              <a:chExt cx="1293813" cy="2947988"/>
            </a:xfrm>
            <a:grpFill/>
          </p:grpSpPr>
          <p:sp>
            <p:nvSpPr>
              <p:cNvPr id="258"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59"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52" name="Group 118"/>
            <p:cNvGrpSpPr>
              <a:grpSpLocks noChangeAspect="1"/>
            </p:cNvGrpSpPr>
            <p:nvPr/>
          </p:nvGrpSpPr>
          <p:grpSpPr>
            <a:xfrm>
              <a:off x="8965548" y="2149902"/>
              <a:ext cx="357242" cy="813989"/>
              <a:chOff x="3672681" y="1899920"/>
              <a:chExt cx="1293813" cy="2947988"/>
            </a:xfrm>
            <a:grpFill/>
          </p:grpSpPr>
          <p:sp>
            <p:nvSpPr>
              <p:cNvPr id="256"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57"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nvGrpSpPr>
            <p:cNvPr id="253" name="Group 119"/>
            <p:cNvGrpSpPr>
              <a:grpSpLocks noChangeAspect="1"/>
            </p:cNvGrpSpPr>
            <p:nvPr/>
          </p:nvGrpSpPr>
          <p:grpSpPr>
            <a:xfrm>
              <a:off x="9345076" y="2148162"/>
              <a:ext cx="357242" cy="813989"/>
              <a:chOff x="3672681" y="1899920"/>
              <a:chExt cx="1293813" cy="2947988"/>
            </a:xfrm>
            <a:grpFill/>
          </p:grpSpPr>
          <p:sp>
            <p:nvSpPr>
              <p:cNvPr id="25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sp>
            <p:nvSpPr>
              <p:cNvPr id="25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036" fontAlgn="auto">
                  <a:spcBef>
                    <a:spcPts val="0"/>
                  </a:spcBef>
                  <a:spcAft>
                    <a:spcPts val="0"/>
                  </a:spcAft>
                </a:pPr>
                <a:endParaRPr lang="en-US" b="0" kern="0">
                  <a:solidFill>
                    <a:sysClr val="windowText" lastClr="000000"/>
                  </a:solidFill>
                </a:endParaRPr>
              </a:p>
            </p:txBody>
          </p:sp>
        </p:grpSp>
      </p:grpSp>
      <p:sp>
        <p:nvSpPr>
          <p:cNvPr id="267" name="Content Placeholder 2"/>
          <p:cNvSpPr txBox="1">
            <a:spLocks/>
          </p:cNvSpPr>
          <p:nvPr/>
        </p:nvSpPr>
        <p:spPr>
          <a:xfrm>
            <a:off x="4608248" y="1807265"/>
            <a:ext cx="731721" cy="652123"/>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914036" fontAlgn="auto">
              <a:lnSpc>
                <a:spcPct val="70000"/>
              </a:lnSpc>
              <a:spcAft>
                <a:spcPts val="0"/>
              </a:spcAft>
              <a:buNone/>
            </a:pPr>
            <a:r>
              <a:rPr lang="id-ID" sz="3600" dirty="0">
                <a:solidFill>
                  <a:schemeClr val="accent3">
                    <a:lumMod val="75000"/>
                  </a:schemeClr>
                </a:solidFill>
                <a:latin typeface="Calibri"/>
                <a:ea typeface="Roboto" panose="02000000000000000000" pitchFamily="2" charset="0"/>
              </a:rPr>
              <a:t>40</a:t>
            </a:r>
            <a:r>
              <a:rPr lang="id-ID" sz="2700" dirty="0">
                <a:solidFill>
                  <a:schemeClr val="accent3">
                    <a:lumMod val="75000"/>
                  </a:schemeClr>
                </a:solidFill>
                <a:latin typeface="Calibri"/>
                <a:ea typeface="Roboto" panose="02000000000000000000" pitchFamily="2" charset="0"/>
              </a:rPr>
              <a:t>%</a:t>
            </a:r>
            <a:endParaRPr lang="id-ID" sz="3600" dirty="0">
              <a:solidFill>
                <a:schemeClr val="accent3">
                  <a:lumMod val="75000"/>
                </a:schemeClr>
              </a:solidFill>
              <a:latin typeface="Calibri"/>
              <a:ea typeface="Roboto" panose="02000000000000000000" pitchFamily="2" charset="0"/>
            </a:endParaRPr>
          </a:p>
        </p:txBody>
      </p:sp>
      <p:sp>
        <p:nvSpPr>
          <p:cNvPr id="269" name="Content Placeholder 2"/>
          <p:cNvSpPr txBox="1">
            <a:spLocks/>
          </p:cNvSpPr>
          <p:nvPr/>
        </p:nvSpPr>
        <p:spPr>
          <a:xfrm>
            <a:off x="4603517" y="2948407"/>
            <a:ext cx="731721" cy="719199"/>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914036" fontAlgn="auto">
              <a:lnSpc>
                <a:spcPct val="70000"/>
              </a:lnSpc>
              <a:spcAft>
                <a:spcPts val="0"/>
              </a:spcAft>
              <a:buNone/>
            </a:pPr>
            <a:r>
              <a:rPr lang="id-ID" sz="3600" dirty="0">
                <a:solidFill>
                  <a:schemeClr val="accent3">
                    <a:lumMod val="75000"/>
                  </a:schemeClr>
                </a:solidFill>
                <a:latin typeface="Calibri"/>
                <a:ea typeface="Roboto" panose="02000000000000000000" pitchFamily="2" charset="0"/>
              </a:rPr>
              <a:t>60</a:t>
            </a:r>
            <a:r>
              <a:rPr lang="id-ID" sz="2700" dirty="0">
                <a:solidFill>
                  <a:schemeClr val="accent3">
                    <a:lumMod val="75000"/>
                  </a:schemeClr>
                </a:solidFill>
                <a:latin typeface="Calibri"/>
                <a:ea typeface="Roboto" panose="02000000000000000000" pitchFamily="2" charset="0"/>
              </a:rPr>
              <a:t>%</a:t>
            </a:r>
          </a:p>
        </p:txBody>
      </p:sp>
      <p:sp>
        <p:nvSpPr>
          <p:cNvPr id="270" name="Content Placeholder 2"/>
          <p:cNvSpPr txBox="1">
            <a:spLocks/>
          </p:cNvSpPr>
          <p:nvPr/>
        </p:nvSpPr>
        <p:spPr>
          <a:xfrm rot="16200000">
            <a:off x="764673" y="2050118"/>
            <a:ext cx="630978" cy="145273"/>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36" fontAlgn="auto">
              <a:spcAft>
                <a:spcPts val="0"/>
              </a:spcAft>
              <a:buNone/>
            </a:pPr>
            <a:r>
              <a:rPr lang="id-ID" sz="800" b="0" dirty="0">
                <a:solidFill>
                  <a:srgbClr val="6ED8D5"/>
                </a:solidFill>
                <a:latin typeface="Calibri"/>
                <a:ea typeface="Roboto" panose="02000000000000000000" pitchFamily="2" charset="0"/>
              </a:rPr>
              <a:t>Twitter</a:t>
            </a:r>
            <a:endParaRPr lang="en-US" b="0" dirty="0">
              <a:solidFill>
                <a:srgbClr val="6ED8D5"/>
              </a:solidFill>
              <a:latin typeface="Calibri"/>
              <a:ea typeface="Roboto" panose="02000000000000000000" pitchFamily="2" charset="0"/>
            </a:endParaRPr>
          </a:p>
        </p:txBody>
      </p:sp>
      <p:sp>
        <p:nvSpPr>
          <p:cNvPr id="271" name="Content Placeholder 2"/>
          <p:cNvSpPr txBox="1">
            <a:spLocks/>
          </p:cNvSpPr>
          <p:nvPr/>
        </p:nvSpPr>
        <p:spPr>
          <a:xfrm rot="16200000">
            <a:off x="987819" y="2058089"/>
            <a:ext cx="630978" cy="145273"/>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36" fontAlgn="auto">
              <a:spcAft>
                <a:spcPts val="0"/>
              </a:spcAft>
              <a:buNone/>
            </a:pPr>
            <a:r>
              <a:rPr lang="id-ID" sz="800" b="0" dirty="0">
                <a:solidFill>
                  <a:srgbClr val="4B87B9"/>
                </a:solidFill>
                <a:latin typeface="Calibri"/>
                <a:ea typeface="Roboto" panose="02000000000000000000" pitchFamily="2" charset="0"/>
              </a:rPr>
              <a:t>Facebook</a:t>
            </a:r>
            <a:endParaRPr lang="en-US" b="0" dirty="0">
              <a:solidFill>
                <a:srgbClr val="4B87B9"/>
              </a:solidFill>
              <a:latin typeface="Calibri"/>
              <a:ea typeface="Roboto" panose="02000000000000000000" pitchFamily="2" charset="0"/>
            </a:endParaRPr>
          </a:p>
        </p:txBody>
      </p:sp>
      <p:sp>
        <p:nvSpPr>
          <p:cNvPr id="272" name="Content Placeholder 2"/>
          <p:cNvSpPr txBox="1">
            <a:spLocks/>
          </p:cNvSpPr>
          <p:nvPr/>
        </p:nvSpPr>
        <p:spPr>
          <a:xfrm rot="16200000">
            <a:off x="1205785" y="2058089"/>
            <a:ext cx="630978" cy="145273"/>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36" fontAlgn="auto">
              <a:spcAft>
                <a:spcPts val="0"/>
              </a:spcAft>
              <a:buNone/>
            </a:pPr>
            <a:r>
              <a:rPr lang="id-ID" sz="800" b="0" dirty="0">
                <a:solidFill>
                  <a:srgbClr val="FAC14D"/>
                </a:solidFill>
                <a:latin typeface="Calibri"/>
                <a:ea typeface="Roboto" panose="02000000000000000000" pitchFamily="2" charset="0"/>
              </a:rPr>
              <a:t>Linkedin</a:t>
            </a:r>
            <a:endParaRPr lang="en-US" b="0" dirty="0">
              <a:solidFill>
                <a:srgbClr val="FAC14D"/>
              </a:solidFill>
              <a:latin typeface="Calibri"/>
              <a:ea typeface="Roboto" panose="02000000000000000000" pitchFamily="2" charset="0"/>
            </a:endParaRPr>
          </a:p>
        </p:txBody>
      </p:sp>
      <p:sp>
        <p:nvSpPr>
          <p:cNvPr id="273" name="Content Placeholder 2"/>
          <p:cNvSpPr txBox="1">
            <a:spLocks/>
          </p:cNvSpPr>
          <p:nvPr/>
        </p:nvSpPr>
        <p:spPr>
          <a:xfrm rot="16200000">
            <a:off x="1413102" y="2077415"/>
            <a:ext cx="630978" cy="145273"/>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36" fontAlgn="auto">
              <a:spcAft>
                <a:spcPts val="0"/>
              </a:spcAft>
              <a:buNone/>
            </a:pPr>
            <a:r>
              <a:rPr lang="id-ID" sz="800" b="0" dirty="0">
                <a:solidFill>
                  <a:srgbClr val="F95647"/>
                </a:solidFill>
                <a:latin typeface="Calibri"/>
                <a:ea typeface="Roboto" panose="02000000000000000000" pitchFamily="2" charset="0"/>
              </a:rPr>
              <a:t>Pinterest</a:t>
            </a:r>
            <a:endParaRPr lang="en-US" b="0" dirty="0">
              <a:solidFill>
                <a:srgbClr val="F95647"/>
              </a:solidFill>
              <a:latin typeface="Calibri"/>
              <a:ea typeface="Roboto" panose="02000000000000000000" pitchFamily="2" charset="0"/>
            </a:endParaRPr>
          </a:p>
        </p:txBody>
      </p:sp>
      <p:sp>
        <p:nvSpPr>
          <p:cNvPr id="274" name="矩形 273"/>
          <p:cNvSpPr/>
          <p:nvPr/>
        </p:nvSpPr>
        <p:spPr>
          <a:xfrm>
            <a:off x="5334794" y="1780814"/>
            <a:ext cx="827335" cy="867930"/>
          </a:xfrm>
          <a:prstGeom prst="rect">
            <a:avLst/>
          </a:prstGeom>
        </p:spPr>
        <p:txBody>
          <a:bodyPr wrap="square">
            <a:spAutoFit/>
          </a:bodyPr>
          <a:lstStyle/>
          <a:p>
            <a:pPr lvl="0" algn="l"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a:t>
            </a:r>
          </a:p>
        </p:txBody>
      </p:sp>
      <p:sp>
        <p:nvSpPr>
          <p:cNvPr id="275" name="矩形 274"/>
          <p:cNvSpPr/>
          <p:nvPr/>
        </p:nvSpPr>
        <p:spPr>
          <a:xfrm>
            <a:off x="5334794" y="2942864"/>
            <a:ext cx="827335" cy="867930"/>
          </a:xfrm>
          <a:prstGeom prst="rect">
            <a:avLst/>
          </a:prstGeom>
        </p:spPr>
        <p:txBody>
          <a:bodyPr wrap="square">
            <a:spAutoFit/>
          </a:bodyPr>
          <a:lstStyle/>
          <a:p>
            <a:pPr lvl="0" algn="l"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a:t>
            </a:r>
          </a:p>
        </p:txBody>
      </p:sp>
    </p:spTree>
    <p:extLst>
      <p:ext uri="{BB962C8B-B14F-4D97-AF65-F5344CB8AC3E}">
        <p14:creationId xmlns:p14="http://schemas.microsoft.com/office/powerpoint/2010/main" val="4855726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left)">
                                      <p:cBhvr>
                                        <p:cTn id="7" dur="500"/>
                                        <p:tgtEl>
                                          <p:spTgt spid="1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
                                        </p:tgtEl>
                                        <p:attrNameLst>
                                          <p:attrName>style.visibility</p:attrName>
                                        </p:attrNameLst>
                                      </p:cBhvr>
                                      <p:to>
                                        <p:strVal val="visible"/>
                                      </p:to>
                                    </p:set>
                                    <p:animEffect transition="in" filter="wipe(left)">
                                      <p:cBhvr>
                                        <p:cTn id="10" dur="500"/>
                                        <p:tgtEl>
                                          <p:spTgt spid="14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wipe(left)">
                                      <p:cBhvr>
                                        <p:cTn id="13" dur="500"/>
                                        <p:tgtEl>
                                          <p:spTgt spid="14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wipe(left)">
                                      <p:cBhvr>
                                        <p:cTn id="16" dur="500"/>
                                        <p:tgtEl>
                                          <p:spTgt spid="139"/>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70"/>
                                        </p:tgtEl>
                                        <p:attrNameLst>
                                          <p:attrName>style.visibility</p:attrName>
                                        </p:attrNameLst>
                                      </p:cBhvr>
                                      <p:to>
                                        <p:strVal val="visible"/>
                                      </p:to>
                                    </p:set>
                                    <p:animEffect transition="in" filter="wipe(up)">
                                      <p:cBhvr>
                                        <p:cTn id="24" dur="1000"/>
                                        <p:tgtEl>
                                          <p:spTgt spid="270"/>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wipe(up)">
                                      <p:cBhvr>
                                        <p:cTn id="27" dur="1000"/>
                                        <p:tgtEl>
                                          <p:spTgt spid="27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72"/>
                                        </p:tgtEl>
                                        <p:attrNameLst>
                                          <p:attrName>style.visibility</p:attrName>
                                        </p:attrNameLst>
                                      </p:cBhvr>
                                      <p:to>
                                        <p:strVal val="visible"/>
                                      </p:to>
                                    </p:set>
                                    <p:animEffect transition="in" filter="wipe(up)">
                                      <p:cBhvr>
                                        <p:cTn id="30" dur="1000"/>
                                        <p:tgtEl>
                                          <p:spTgt spid="27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3"/>
                                        </p:tgtEl>
                                        <p:attrNameLst>
                                          <p:attrName>style.visibility</p:attrName>
                                        </p:attrNameLst>
                                      </p:cBhvr>
                                      <p:to>
                                        <p:strVal val="visible"/>
                                      </p:to>
                                    </p:set>
                                    <p:animEffect transition="in" filter="wipe(up)">
                                      <p:cBhvr>
                                        <p:cTn id="33" dur="1000"/>
                                        <p:tgtEl>
                                          <p:spTgt spid="273"/>
                                        </p:tgtEl>
                                      </p:cBhvr>
                                    </p:animEffect>
                                  </p:childTnLst>
                                </p:cTn>
                              </p:par>
                              <p:par>
                                <p:cTn id="34" presetID="31" presetClass="entr" presetSubtype="0" fill="hold" nodeType="withEffect">
                                  <p:stCondLst>
                                    <p:cond delay="400"/>
                                  </p:stCondLst>
                                  <p:childTnLst>
                                    <p:set>
                                      <p:cBhvr>
                                        <p:cTn id="35" dur="1" fill="hold">
                                          <p:stCondLst>
                                            <p:cond delay="0"/>
                                          </p:stCondLst>
                                        </p:cTn>
                                        <p:tgtEl>
                                          <p:spTgt spid="171"/>
                                        </p:tgtEl>
                                        <p:attrNameLst>
                                          <p:attrName>style.visibility</p:attrName>
                                        </p:attrNameLst>
                                      </p:cBhvr>
                                      <p:to>
                                        <p:strVal val="visible"/>
                                      </p:to>
                                    </p:set>
                                    <p:anim calcmode="lin" valueType="num">
                                      <p:cBhvr>
                                        <p:cTn id="36" dur="1000" fill="hold"/>
                                        <p:tgtEl>
                                          <p:spTgt spid="171"/>
                                        </p:tgtEl>
                                        <p:attrNameLst>
                                          <p:attrName>ppt_w</p:attrName>
                                        </p:attrNameLst>
                                      </p:cBhvr>
                                      <p:tavLst>
                                        <p:tav tm="0">
                                          <p:val>
                                            <p:fltVal val="0"/>
                                          </p:val>
                                        </p:tav>
                                        <p:tav tm="100000">
                                          <p:val>
                                            <p:strVal val="#ppt_w"/>
                                          </p:val>
                                        </p:tav>
                                      </p:tavLst>
                                    </p:anim>
                                    <p:anim calcmode="lin" valueType="num">
                                      <p:cBhvr>
                                        <p:cTn id="37" dur="1000" fill="hold"/>
                                        <p:tgtEl>
                                          <p:spTgt spid="171"/>
                                        </p:tgtEl>
                                        <p:attrNameLst>
                                          <p:attrName>ppt_h</p:attrName>
                                        </p:attrNameLst>
                                      </p:cBhvr>
                                      <p:tavLst>
                                        <p:tav tm="0">
                                          <p:val>
                                            <p:fltVal val="0"/>
                                          </p:val>
                                        </p:tav>
                                        <p:tav tm="100000">
                                          <p:val>
                                            <p:strVal val="#ppt_h"/>
                                          </p:val>
                                        </p:tav>
                                      </p:tavLst>
                                    </p:anim>
                                    <p:anim calcmode="lin" valueType="num">
                                      <p:cBhvr>
                                        <p:cTn id="38" dur="1000" fill="hold"/>
                                        <p:tgtEl>
                                          <p:spTgt spid="171"/>
                                        </p:tgtEl>
                                        <p:attrNameLst>
                                          <p:attrName>style.rotation</p:attrName>
                                        </p:attrNameLst>
                                      </p:cBhvr>
                                      <p:tavLst>
                                        <p:tav tm="0">
                                          <p:val>
                                            <p:fltVal val="90"/>
                                          </p:val>
                                        </p:tav>
                                        <p:tav tm="100000">
                                          <p:val>
                                            <p:fltVal val="0"/>
                                          </p:val>
                                        </p:tav>
                                      </p:tavLst>
                                    </p:anim>
                                    <p:animEffect transition="in" filter="fade">
                                      <p:cBhvr>
                                        <p:cTn id="39" dur="1000"/>
                                        <p:tgtEl>
                                          <p:spTgt spid="171"/>
                                        </p:tgtEl>
                                      </p:cBhvr>
                                    </p:animEffect>
                                  </p:childTnLst>
                                </p:cTn>
                              </p:par>
                            </p:childTnLst>
                          </p:cTn>
                        </p:par>
                        <p:par>
                          <p:cTn id="40" fill="hold">
                            <p:stCondLst>
                              <p:cond delay="2400"/>
                            </p:stCondLst>
                            <p:childTnLst>
                              <p:par>
                                <p:cTn id="41" presetID="22" presetClass="entr" presetSubtype="2" fill="hold"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right)">
                                      <p:cBhvr>
                                        <p:cTn id="43" dur="500"/>
                                        <p:tgtEl>
                                          <p:spTgt spid="172"/>
                                        </p:tgtEl>
                                      </p:cBhvr>
                                    </p:animEffect>
                                  </p:childTnLst>
                                </p:cTn>
                              </p:par>
                              <p:par>
                                <p:cTn id="44" presetID="22" presetClass="entr" presetSubtype="2" fill="hold" nodeType="withEffect">
                                  <p:stCondLst>
                                    <p:cond delay="0"/>
                                  </p:stCondLst>
                                  <p:childTnLst>
                                    <p:set>
                                      <p:cBhvr>
                                        <p:cTn id="45" dur="1" fill="hold">
                                          <p:stCondLst>
                                            <p:cond delay="0"/>
                                          </p:stCondLst>
                                        </p:cTn>
                                        <p:tgtEl>
                                          <p:spTgt spid="203"/>
                                        </p:tgtEl>
                                        <p:attrNameLst>
                                          <p:attrName>style.visibility</p:attrName>
                                        </p:attrNameLst>
                                      </p:cBhvr>
                                      <p:to>
                                        <p:strVal val="visible"/>
                                      </p:to>
                                    </p:set>
                                    <p:animEffect transition="in" filter="wipe(right)">
                                      <p:cBhvr>
                                        <p:cTn id="46" dur="500"/>
                                        <p:tgtEl>
                                          <p:spTgt spid="203"/>
                                        </p:tgtEl>
                                      </p:cBhvr>
                                    </p:animEffect>
                                  </p:childTnLst>
                                </p:cTn>
                              </p:par>
                              <p:par>
                                <p:cTn id="47" presetID="22" presetClass="entr" presetSubtype="8" fill="hold" nodeType="withEffect">
                                  <p:stCondLst>
                                    <p:cond delay="0"/>
                                  </p:stCondLst>
                                  <p:childTnLst>
                                    <p:set>
                                      <p:cBhvr>
                                        <p:cTn id="48" dur="1" fill="hold">
                                          <p:stCondLst>
                                            <p:cond delay="0"/>
                                          </p:stCondLst>
                                        </p:cTn>
                                        <p:tgtEl>
                                          <p:spTgt spid="216"/>
                                        </p:tgtEl>
                                        <p:attrNameLst>
                                          <p:attrName>style.visibility</p:attrName>
                                        </p:attrNameLst>
                                      </p:cBhvr>
                                      <p:to>
                                        <p:strVal val="visible"/>
                                      </p:to>
                                    </p:set>
                                    <p:animEffect transition="in" filter="wipe(left)">
                                      <p:cBhvr>
                                        <p:cTn id="49" dur="500"/>
                                        <p:tgtEl>
                                          <p:spTgt spid="216"/>
                                        </p:tgtEl>
                                      </p:cBhvr>
                                    </p:animEffect>
                                  </p:childTnLst>
                                </p:cTn>
                              </p:par>
                              <p:par>
                                <p:cTn id="50" presetID="22" presetClass="entr" presetSubtype="8" fill="hold" nodeType="withEffect">
                                  <p:stCondLst>
                                    <p:cond delay="0"/>
                                  </p:stCondLst>
                                  <p:childTnLst>
                                    <p:set>
                                      <p:cBhvr>
                                        <p:cTn id="51" dur="1" fill="hold">
                                          <p:stCondLst>
                                            <p:cond delay="0"/>
                                          </p:stCondLst>
                                        </p:cTn>
                                        <p:tgtEl>
                                          <p:spTgt spid="247"/>
                                        </p:tgtEl>
                                        <p:attrNameLst>
                                          <p:attrName>style.visibility</p:attrName>
                                        </p:attrNameLst>
                                      </p:cBhvr>
                                      <p:to>
                                        <p:strVal val="visible"/>
                                      </p:to>
                                    </p:set>
                                    <p:animEffect transition="in" filter="wipe(left)">
                                      <p:cBhvr>
                                        <p:cTn id="52" dur="500"/>
                                        <p:tgtEl>
                                          <p:spTgt spid="247"/>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67"/>
                                        </p:tgtEl>
                                        <p:attrNameLst>
                                          <p:attrName>style.visibility</p:attrName>
                                        </p:attrNameLst>
                                      </p:cBhvr>
                                      <p:to>
                                        <p:strVal val="visible"/>
                                      </p:to>
                                    </p:set>
                                    <p:anim calcmode="lin" valueType="num">
                                      <p:cBhvr additive="base">
                                        <p:cTn id="55" dur="500" fill="hold"/>
                                        <p:tgtEl>
                                          <p:spTgt spid="267"/>
                                        </p:tgtEl>
                                        <p:attrNameLst>
                                          <p:attrName>ppt_x</p:attrName>
                                        </p:attrNameLst>
                                      </p:cBhvr>
                                      <p:tavLst>
                                        <p:tav tm="0">
                                          <p:val>
                                            <p:strVal val="#ppt_x"/>
                                          </p:val>
                                        </p:tav>
                                        <p:tav tm="100000">
                                          <p:val>
                                            <p:strVal val="#ppt_x"/>
                                          </p:val>
                                        </p:tav>
                                      </p:tavLst>
                                    </p:anim>
                                    <p:anim calcmode="lin" valueType="num">
                                      <p:cBhvr additive="base">
                                        <p:cTn id="56" dur="500" fill="hold"/>
                                        <p:tgtEl>
                                          <p:spTgt spid="26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9"/>
                                        </p:tgtEl>
                                        <p:attrNameLst>
                                          <p:attrName>style.visibility</p:attrName>
                                        </p:attrNameLst>
                                      </p:cBhvr>
                                      <p:to>
                                        <p:strVal val="visible"/>
                                      </p:to>
                                    </p:set>
                                    <p:anim calcmode="lin" valueType="num">
                                      <p:cBhvr additive="base">
                                        <p:cTn id="59" dur="500" fill="hold"/>
                                        <p:tgtEl>
                                          <p:spTgt spid="269"/>
                                        </p:tgtEl>
                                        <p:attrNameLst>
                                          <p:attrName>ppt_x</p:attrName>
                                        </p:attrNameLst>
                                      </p:cBhvr>
                                      <p:tavLst>
                                        <p:tav tm="0">
                                          <p:val>
                                            <p:strVal val="#ppt_x"/>
                                          </p:val>
                                        </p:tav>
                                        <p:tav tm="100000">
                                          <p:val>
                                            <p:strVal val="#ppt_x"/>
                                          </p:val>
                                        </p:tav>
                                      </p:tavLst>
                                    </p:anim>
                                    <p:anim calcmode="lin" valueType="num">
                                      <p:cBhvr additive="base">
                                        <p:cTn id="60" dur="500" fill="hold"/>
                                        <p:tgtEl>
                                          <p:spTgt spid="269"/>
                                        </p:tgtEl>
                                        <p:attrNameLst>
                                          <p:attrName>ppt_y</p:attrName>
                                        </p:attrNameLst>
                                      </p:cBhvr>
                                      <p:tavLst>
                                        <p:tav tm="0">
                                          <p:val>
                                            <p:strVal val="1+#ppt_h/2"/>
                                          </p:val>
                                        </p:tav>
                                        <p:tav tm="100000">
                                          <p:val>
                                            <p:strVal val="#ppt_y"/>
                                          </p:val>
                                        </p:tav>
                                      </p:tavLst>
                                    </p:anim>
                                  </p:childTnLst>
                                </p:cTn>
                              </p:par>
                              <p:par>
                                <p:cTn id="61" presetID="16" presetClass="entr" presetSubtype="21" fill="hold" grpId="0" nodeType="withEffect">
                                  <p:stCondLst>
                                    <p:cond delay="0"/>
                                  </p:stCondLst>
                                  <p:childTnLst>
                                    <p:set>
                                      <p:cBhvr>
                                        <p:cTn id="62" dur="1" fill="hold">
                                          <p:stCondLst>
                                            <p:cond delay="0"/>
                                          </p:stCondLst>
                                        </p:cTn>
                                        <p:tgtEl>
                                          <p:spTgt spid="274"/>
                                        </p:tgtEl>
                                        <p:attrNameLst>
                                          <p:attrName>style.visibility</p:attrName>
                                        </p:attrNameLst>
                                      </p:cBhvr>
                                      <p:to>
                                        <p:strVal val="visible"/>
                                      </p:to>
                                    </p:set>
                                    <p:animEffect transition="in" filter="barn(inVertical)">
                                      <p:cBhvr>
                                        <p:cTn id="63" dur="500"/>
                                        <p:tgtEl>
                                          <p:spTgt spid="274"/>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275"/>
                                        </p:tgtEl>
                                        <p:attrNameLst>
                                          <p:attrName>style.visibility</p:attrName>
                                        </p:attrNameLst>
                                      </p:cBhvr>
                                      <p:to>
                                        <p:strVal val="visible"/>
                                      </p:to>
                                    </p:set>
                                    <p:animEffect transition="in" filter="barn(inVertical)">
                                      <p:cBhvr>
                                        <p:cTn id="66" dur="5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1" grpId="0" animBg="1"/>
      <p:bldP spid="142" grpId="0" animBg="1"/>
      <p:bldP spid="143" grpId="0" animBg="1"/>
      <p:bldP spid="267" grpId="0"/>
      <p:bldP spid="269" grpId="0"/>
      <p:bldP spid="270" grpId="0"/>
      <p:bldP spid="271" grpId="0"/>
      <p:bldP spid="272" grpId="0"/>
      <p:bldP spid="273" grpId="0"/>
      <p:bldP spid="274" grpId="0"/>
      <p:bldP spid="2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87907" y="945187"/>
            <a:ext cx="4566983" cy="3520001"/>
            <a:chOff x="4587907" y="945187"/>
            <a:chExt cx="4566983" cy="3520001"/>
          </a:xfrm>
        </p:grpSpPr>
        <p:sp>
          <p:nvSpPr>
            <p:cNvPr id="63" name="Freeform 5"/>
            <p:cNvSpPr>
              <a:spLocks/>
            </p:cNvSpPr>
            <p:nvPr/>
          </p:nvSpPr>
          <p:spPr bwMode="auto">
            <a:xfrm flipH="1">
              <a:off x="8242329" y="945187"/>
              <a:ext cx="382558" cy="1517689"/>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4" name="Freeform 6"/>
            <p:cNvSpPr>
              <a:spLocks/>
            </p:cNvSpPr>
            <p:nvPr/>
          </p:nvSpPr>
          <p:spPr bwMode="auto">
            <a:xfrm flipH="1">
              <a:off x="8238342" y="1711012"/>
              <a:ext cx="396506" cy="885485"/>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5" name="Freeform 7"/>
            <p:cNvSpPr>
              <a:spLocks/>
            </p:cNvSpPr>
            <p:nvPr/>
          </p:nvSpPr>
          <p:spPr bwMode="auto">
            <a:xfrm flipH="1">
              <a:off x="8248305" y="2472847"/>
              <a:ext cx="386543" cy="450720"/>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66" name="Freeform 8"/>
            <p:cNvSpPr>
              <a:spLocks/>
            </p:cNvSpPr>
            <p:nvPr/>
          </p:nvSpPr>
          <p:spPr bwMode="auto">
            <a:xfrm flipH="1">
              <a:off x="8238342" y="2809890"/>
              <a:ext cx="396506" cy="883490"/>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solidFill>
              <a:srgbClr val="FAC14D"/>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67" name="Freeform 9"/>
            <p:cNvSpPr>
              <a:spLocks/>
            </p:cNvSpPr>
            <p:nvPr/>
          </p:nvSpPr>
          <p:spPr bwMode="auto">
            <a:xfrm flipH="1">
              <a:off x="8234358" y="2937528"/>
              <a:ext cx="404477" cy="1523673"/>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solidFill>
              <a:srgbClr val="F95647"/>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68" name="Rectangle 37"/>
            <p:cNvSpPr>
              <a:spLocks noChangeArrowheads="1"/>
            </p:cNvSpPr>
            <p:nvPr/>
          </p:nvSpPr>
          <p:spPr bwMode="auto">
            <a:xfrm flipH="1">
              <a:off x="8624887" y="945187"/>
              <a:ext cx="530003" cy="444736"/>
            </a:xfrm>
            <a:prstGeom prst="rect">
              <a:avLst/>
            </a:prstGeom>
            <a:solidFill>
              <a:srgbClr val="37668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9" name="Rectangle 38"/>
            <p:cNvSpPr>
              <a:spLocks noChangeArrowheads="1"/>
            </p:cNvSpPr>
            <p:nvPr/>
          </p:nvSpPr>
          <p:spPr bwMode="auto">
            <a:xfrm flipH="1">
              <a:off x="8634849" y="1711012"/>
              <a:ext cx="520041" cy="454708"/>
            </a:xfrm>
            <a:prstGeom prst="rect">
              <a:avLst/>
            </a:prstGeom>
            <a:solidFill>
              <a:srgbClr val="2DA9A6"/>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70" name="Rectangle 39"/>
            <p:cNvSpPr>
              <a:spLocks noChangeArrowheads="1"/>
            </p:cNvSpPr>
            <p:nvPr/>
          </p:nvSpPr>
          <p:spPr bwMode="auto">
            <a:xfrm flipH="1">
              <a:off x="8634849" y="2472847"/>
              <a:ext cx="520041" cy="450720"/>
            </a:xfrm>
            <a:prstGeom prst="rect">
              <a:avLst/>
            </a:pr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71" name="Rectangle 40"/>
            <p:cNvSpPr>
              <a:spLocks noChangeArrowheads="1"/>
            </p:cNvSpPr>
            <p:nvPr/>
          </p:nvSpPr>
          <p:spPr bwMode="auto">
            <a:xfrm flipH="1">
              <a:off x="8630864" y="3240666"/>
              <a:ext cx="524026" cy="448725"/>
            </a:xfrm>
            <a:prstGeom prst="rect">
              <a:avLst/>
            </a:prstGeom>
            <a:solidFill>
              <a:srgbClr val="FAC14D">
                <a:lumMod val="75000"/>
              </a:srgbClr>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72" name="Rectangle 41"/>
            <p:cNvSpPr>
              <a:spLocks noChangeArrowheads="1"/>
            </p:cNvSpPr>
            <p:nvPr/>
          </p:nvSpPr>
          <p:spPr bwMode="auto">
            <a:xfrm flipH="1">
              <a:off x="8638834" y="4006491"/>
              <a:ext cx="516056" cy="458697"/>
            </a:xfrm>
            <a:prstGeom prst="rect">
              <a:avLst/>
            </a:prstGeom>
            <a:solidFill>
              <a:srgbClr val="F95647">
                <a:lumMod val="75000"/>
              </a:srgbClr>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73" name="Rectangle 42"/>
            <p:cNvSpPr>
              <a:spLocks noChangeArrowheads="1"/>
            </p:cNvSpPr>
            <p:nvPr/>
          </p:nvSpPr>
          <p:spPr bwMode="auto">
            <a:xfrm flipH="1">
              <a:off x="7002958" y="2389086"/>
              <a:ext cx="1242000" cy="73790"/>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4" name="Freeform 43"/>
            <p:cNvSpPr>
              <a:spLocks noEditPoints="1"/>
            </p:cNvSpPr>
            <p:nvPr/>
          </p:nvSpPr>
          <p:spPr bwMode="auto">
            <a:xfrm flipH="1">
              <a:off x="6541062" y="1228383"/>
              <a:ext cx="438348" cy="87152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5" name="Freeform 44"/>
            <p:cNvSpPr>
              <a:spLocks/>
            </p:cNvSpPr>
            <p:nvPr/>
          </p:nvSpPr>
          <p:spPr bwMode="auto">
            <a:xfrm flipH="1">
              <a:off x="6739656" y="2099907"/>
              <a:ext cx="306844" cy="362969"/>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6" name="Rectangle 45"/>
            <p:cNvSpPr>
              <a:spLocks noChangeArrowheads="1"/>
            </p:cNvSpPr>
            <p:nvPr/>
          </p:nvSpPr>
          <p:spPr bwMode="auto">
            <a:xfrm flipH="1">
              <a:off x="5889933" y="2524701"/>
              <a:ext cx="2349000" cy="71796"/>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7" name="Freeform 46"/>
            <p:cNvSpPr>
              <a:spLocks/>
            </p:cNvSpPr>
            <p:nvPr/>
          </p:nvSpPr>
          <p:spPr bwMode="auto">
            <a:xfrm flipH="1">
              <a:off x="5618808" y="2236176"/>
              <a:ext cx="292897" cy="358981"/>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8" name="Freeform 47"/>
            <p:cNvSpPr>
              <a:spLocks noEditPoints="1"/>
            </p:cNvSpPr>
            <p:nvPr/>
          </p:nvSpPr>
          <p:spPr bwMode="auto">
            <a:xfrm flipH="1">
              <a:off x="5434845" y="1314207"/>
              <a:ext cx="434363" cy="1009134"/>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9" name="Rectangle 48"/>
            <p:cNvSpPr>
              <a:spLocks noChangeArrowheads="1"/>
            </p:cNvSpPr>
            <p:nvPr/>
          </p:nvSpPr>
          <p:spPr bwMode="auto">
            <a:xfrm flipH="1">
              <a:off x="5353217" y="2668293"/>
              <a:ext cx="2895090" cy="69801"/>
            </a:xfrm>
            <a:prstGeom prst="rect">
              <a:avLst/>
            </a:pr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0" name="Freeform 49"/>
            <p:cNvSpPr>
              <a:spLocks noEditPoints="1"/>
            </p:cNvSpPr>
            <p:nvPr/>
          </p:nvSpPr>
          <p:spPr bwMode="auto">
            <a:xfrm rot="16200000" flipH="1">
              <a:off x="4912480" y="2157904"/>
              <a:ext cx="438754" cy="1087900"/>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1" name="Freeform 51"/>
            <p:cNvSpPr>
              <a:spLocks/>
            </p:cNvSpPr>
            <p:nvPr/>
          </p:nvSpPr>
          <p:spPr bwMode="auto">
            <a:xfrm flipH="1">
              <a:off x="5598562" y="2803187"/>
              <a:ext cx="286919" cy="378924"/>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solidFill>
              <a:srgbClr val="FAC14D"/>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2" name="Freeform 52"/>
            <p:cNvSpPr>
              <a:spLocks/>
            </p:cNvSpPr>
            <p:nvPr/>
          </p:nvSpPr>
          <p:spPr bwMode="auto">
            <a:xfrm flipH="1">
              <a:off x="5873257" y="2799919"/>
              <a:ext cx="2365087" cy="79773"/>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rgbClr val="FAC14D"/>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3" name="Freeform 53"/>
            <p:cNvSpPr>
              <a:spLocks noEditPoints="1"/>
            </p:cNvSpPr>
            <p:nvPr/>
          </p:nvSpPr>
          <p:spPr bwMode="auto">
            <a:xfrm flipH="1">
              <a:off x="5424563" y="3094945"/>
              <a:ext cx="438348" cy="999162"/>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solidFill>
              <a:srgbClr val="FAC14D"/>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4" name="Freeform 54"/>
            <p:cNvSpPr>
              <a:spLocks/>
            </p:cNvSpPr>
            <p:nvPr/>
          </p:nvSpPr>
          <p:spPr bwMode="auto">
            <a:xfrm flipH="1">
              <a:off x="6714087" y="2937527"/>
              <a:ext cx="324777" cy="311116"/>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solidFill>
              <a:srgbClr val="F95647"/>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5" name="Rectangle 55"/>
            <p:cNvSpPr>
              <a:spLocks noChangeArrowheads="1"/>
            </p:cNvSpPr>
            <p:nvPr/>
          </p:nvSpPr>
          <p:spPr bwMode="auto">
            <a:xfrm flipH="1">
              <a:off x="7038865" y="2937527"/>
              <a:ext cx="1195494" cy="69801"/>
            </a:xfrm>
            <a:prstGeom prst="rect">
              <a:avLst/>
            </a:prstGeom>
            <a:solidFill>
              <a:srgbClr val="F95647"/>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6" name="Freeform 56"/>
            <p:cNvSpPr>
              <a:spLocks noEditPoints="1"/>
            </p:cNvSpPr>
            <p:nvPr/>
          </p:nvSpPr>
          <p:spPr bwMode="auto">
            <a:xfrm flipH="1">
              <a:off x="6540088" y="3248643"/>
              <a:ext cx="438348" cy="923377"/>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solidFill>
              <a:srgbClr val="F95647"/>
            </a:solid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100" b="0" kern="0">
                <a:solidFill>
                  <a:sysClr val="windowText" lastClr="000000"/>
                </a:solidFill>
              </a:endParaRPr>
            </a:p>
          </p:txBody>
        </p:sp>
        <p:sp>
          <p:nvSpPr>
            <p:cNvPr id="87" name="TextBox 86"/>
            <p:cNvSpPr txBox="1"/>
            <p:nvPr/>
          </p:nvSpPr>
          <p:spPr>
            <a:xfrm flipH="1">
              <a:off x="6614176" y="1277144"/>
              <a:ext cx="292119" cy="323265"/>
            </a:xfrm>
            <a:prstGeom prst="rect">
              <a:avLst/>
            </a:prstGeom>
            <a:noFill/>
          </p:spPr>
          <p:txBody>
            <a:bodyPr wrap="none" rtlCol="0">
              <a:spAutoFit/>
            </a:bodyPr>
            <a:lstStyle/>
            <a:p>
              <a:pPr defTabSz="914036" fontAlgn="auto">
                <a:spcBef>
                  <a:spcPts val="0"/>
                </a:spcBef>
                <a:spcAft>
                  <a:spcPts val="0"/>
                </a:spcAft>
              </a:pPr>
              <a:r>
                <a:rPr lang="id-ID" sz="1500" kern="0" dirty="0">
                  <a:solidFill>
                    <a:schemeClr val="accent3">
                      <a:lumMod val="75000"/>
                    </a:schemeClr>
                  </a:solidFill>
                  <a:ea typeface="Roboto" panose="02000000000000000000" pitchFamily="2" charset="0"/>
                </a:rPr>
                <a:t>1</a:t>
              </a:r>
            </a:p>
          </p:txBody>
        </p:sp>
        <p:sp>
          <p:nvSpPr>
            <p:cNvPr id="88" name="TextBox 87"/>
            <p:cNvSpPr txBox="1"/>
            <p:nvPr/>
          </p:nvSpPr>
          <p:spPr>
            <a:xfrm flipH="1">
              <a:off x="5505966" y="1377077"/>
              <a:ext cx="292119" cy="323265"/>
            </a:xfrm>
            <a:prstGeom prst="rect">
              <a:avLst/>
            </a:prstGeom>
            <a:noFill/>
          </p:spPr>
          <p:txBody>
            <a:bodyPr wrap="none" rtlCol="0">
              <a:spAutoFit/>
            </a:bodyPr>
            <a:lstStyle/>
            <a:p>
              <a:pPr defTabSz="914036" fontAlgn="auto">
                <a:spcBef>
                  <a:spcPts val="0"/>
                </a:spcBef>
                <a:spcAft>
                  <a:spcPts val="0"/>
                </a:spcAft>
              </a:pPr>
              <a:r>
                <a:rPr lang="id-ID" sz="1500" kern="0" dirty="0">
                  <a:solidFill>
                    <a:schemeClr val="accent3">
                      <a:lumMod val="75000"/>
                    </a:schemeClr>
                  </a:solidFill>
                  <a:ea typeface="Roboto" panose="02000000000000000000" pitchFamily="2" charset="0"/>
                </a:rPr>
                <a:t>2</a:t>
              </a:r>
            </a:p>
          </p:txBody>
        </p:sp>
        <p:sp>
          <p:nvSpPr>
            <p:cNvPr id="89" name="TextBox 88"/>
            <p:cNvSpPr txBox="1"/>
            <p:nvPr/>
          </p:nvSpPr>
          <p:spPr>
            <a:xfrm flipH="1">
              <a:off x="4661675" y="2536574"/>
              <a:ext cx="292119" cy="323265"/>
            </a:xfrm>
            <a:prstGeom prst="rect">
              <a:avLst/>
            </a:prstGeom>
            <a:noFill/>
          </p:spPr>
          <p:txBody>
            <a:bodyPr wrap="none" rtlCol="0">
              <a:spAutoFit/>
            </a:bodyPr>
            <a:lstStyle/>
            <a:p>
              <a:pPr defTabSz="914036" fontAlgn="auto">
                <a:spcBef>
                  <a:spcPts val="0"/>
                </a:spcBef>
                <a:spcAft>
                  <a:spcPts val="0"/>
                </a:spcAft>
              </a:pPr>
              <a:r>
                <a:rPr lang="id-ID" sz="1500" kern="0" dirty="0">
                  <a:solidFill>
                    <a:schemeClr val="accent3">
                      <a:lumMod val="75000"/>
                    </a:schemeClr>
                  </a:solidFill>
                  <a:ea typeface="Roboto" panose="02000000000000000000" pitchFamily="2" charset="0"/>
                </a:rPr>
                <a:t>3</a:t>
              </a:r>
            </a:p>
          </p:txBody>
        </p:sp>
        <p:sp>
          <p:nvSpPr>
            <p:cNvPr id="90" name="TextBox 89"/>
            <p:cNvSpPr txBox="1"/>
            <p:nvPr/>
          </p:nvSpPr>
          <p:spPr>
            <a:xfrm flipH="1">
              <a:off x="6621888" y="3791744"/>
              <a:ext cx="292119" cy="323265"/>
            </a:xfrm>
            <a:prstGeom prst="rect">
              <a:avLst/>
            </a:prstGeom>
            <a:noFill/>
          </p:spPr>
          <p:txBody>
            <a:bodyPr wrap="none" rtlCol="0">
              <a:spAutoFit/>
            </a:bodyPr>
            <a:lstStyle/>
            <a:p>
              <a:pPr defTabSz="914036" fontAlgn="auto">
                <a:spcBef>
                  <a:spcPts val="0"/>
                </a:spcBef>
                <a:spcAft>
                  <a:spcPts val="0"/>
                </a:spcAft>
              </a:pPr>
              <a:r>
                <a:rPr lang="id-ID" sz="1500" kern="0" dirty="0">
                  <a:solidFill>
                    <a:schemeClr val="accent3">
                      <a:lumMod val="75000"/>
                    </a:schemeClr>
                  </a:solidFill>
                  <a:ea typeface="Roboto" panose="02000000000000000000" pitchFamily="2" charset="0"/>
                </a:rPr>
                <a:t>5</a:t>
              </a:r>
            </a:p>
          </p:txBody>
        </p:sp>
        <p:sp>
          <p:nvSpPr>
            <p:cNvPr id="91" name="TextBox 90"/>
            <p:cNvSpPr txBox="1"/>
            <p:nvPr/>
          </p:nvSpPr>
          <p:spPr>
            <a:xfrm flipH="1">
              <a:off x="5499875" y="3710331"/>
              <a:ext cx="292119" cy="323265"/>
            </a:xfrm>
            <a:prstGeom prst="rect">
              <a:avLst/>
            </a:prstGeom>
            <a:noFill/>
          </p:spPr>
          <p:txBody>
            <a:bodyPr wrap="none" rtlCol="0">
              <a:spAutoFit/>
            </a:bodyPr>
            <a:lstStyle/>
            <a:p>
              <a:pPr defTabSz="914036" fontAlgn="auto">
                <a:spcBef>
                  <a:spcPts val="0"/>
                </a:spcBef>
                <a:spcAft>
                  <a:spcPts val="0"/>
                </a:spcAft>
              </a:pPr>
              <a:r>
                <a:rPr lang="id-ID" sz="1500" kern="0" dirty="0">
                  <a:solidFill>
                    <a:schemeClr val="accent3">
                      <a:lumMod val="75000"/>
                    </a:schemeClr>
                  </a:solidFill>
                  <a:ea typeface="Roboto" panose="02000000000000000000" pitchFamily="2" charset="0"/>
                </a:rPr>
                <a:t>4</a:t>
              </a:r>
            </a:p>
          </p:txBody>
        </p:sp>
        <p:grpSp>
          <p:nvGrpSpPr>
            <p:cNvPr id="92" name="Group 34"/>
            <p:cNvGrpSpPr/>
            <p:nvPr/>
          </p:nvGrpSpPr>
          <p:grpSpPr>
            <a:xfrm flipH="1">
              <a:off x="8819509" y="1033147"/>
              <a:ext cx="181915" cy="219687"/>
              <a:chOff x="134906" y="3220464"/>
              <a:chExt cx="730251" cy="881063"/>
            </a:xfrm>
            <a:noFill/>
          </p:grpSpPr>
          <p:sp>
            <p:nvSpPr>
              <p:cNvPr id="101" name="Freeform 34"/>
              <p:cNvSpPr>
                <a:spLocks/>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102" name="Freeform 35"/>
              <p:cNvSpPr>
                <a:spLocks/>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103" name="Line 36"/>
              <p:cNvSpPr>
                <a:spLocks noChangeShapeType="1"/>
              </p:cNvSpPr>
              <p:nvPr/>
            </p:nvSpPr>
            <p:spPr bwMode="auto">
              <a:xfrm>
                <a:off x="742919" y="3904677"/>
                <a:ext cx="0" cy="196850"/>
              </a:xfrm>
              <a:prstGeom prst="line">
                <a:avLst/>
              </a:prstGeom>
              <a:grpFill/>
              <a:ln w="15875"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104" name="Line 37"/>
              <p:cNvSpPr>
                <a:spLocks noChangeShapeType="1"/>
              </p:cNvSpPr>
              <p:nvPr/>
            </p:nvSpPr>
            <p:spPr bwMode="auto">
              <a:xfrm>
                <a:off x="652432" y="3949127"/>
                <a:ext cx="0" cy="152400"/>
              </a:xfrm>
              <a:prstGeom prst="line">
                <a:avLst/>
              </a:prstGeom>
              <a:grpFill/>
              <a:ln w="15875"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105" name="Line 38"/>
              <p:cNvSpPr>
                <a:spLocks noChangeShapeType="1"/>
              </p:cNvSpPr>
              <p:nvPr/>
            </p:nvSpPr>
            <p:spPr bwMode="auto">
              <a:xfrm>
                <a:off x="560357" y="4011039"/>
                <a:ext cx="0" cy="90488"/>
              </a:xfrm>
              <a:prstGeom prst="line">
                <a:avLst/>
              </a:prstGeom>
              <a:grpFill/>
              <a:ln w="15875"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106" name="Oval 39"/>
              <p:cNvSpPr>
                <a:spLocks noChangeArrowheads="1"/>
              </p:cNvSpPr>
              <p:nvPr/>
            </p:nvSpPr>
            <p:spPr bwMode="auto">
              <a:xfrm>
                <a:off x="480981" y="3296664"/>
                <a:ext cx="38100" cy="38100"/>
              </a:xfrm>
              <a:prstGeom prst="ellipse">
                <a:avLst/>
              </a:prstGeom>
              <a:grpFill/>
              <a:ln w="15875"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grpSp>
        <p:sp>
          <p:nvSpPr>
            <p:cNvPr id="93" name="Freeform 5"/>
            <p:cNvSpPr>
              <a:spLocks noEditPoints="1"/>
            </p:cNvSpPr>
            <p:nvPr/>
          </p:nvSpPr>
          <p:spPr bwMode="auto">
            <a:xfrm flipH="1">
              <a:off x="8812015" y="1851125"/>
              <a:ext cx="196903" cy="193136"/>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94" name="Freeform 12"/>
            <p:cNvSpPr>
              <a:spLocks noEditPoints="1"/>
            </p:cNvSpPr>
            <p:nvPr/>
          </p:nvSpPr>
          <p:spPr bwMode="auto">
            <a:xfrm flipH="1">
              <a:off x="8820187" y="3379930"/>
              <a:ext cx="180558" cy="149824"/>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95" name="Freeform 9"/>
            <p:cNvSpPr>
              <a:spLocks/>
            </p:cNvSpPr>
            <p:nvPr/>
          </p:nvSpPr>
          <p:spPr bwMode="auto">
            <a:xfrm flipH="1">
              <a:off x="8797682" y="4131266"/>
              <a:ext cx="225569" cy="214600"/>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grpSp>
          <p:nvGrpSpPr>
            <p:cNvPr id="96" name="Group 38"/>
            <p:cNvGrpSpPr/>
            <p:nvPr/>
          </p:nvGrpSpPr>
          <p:grpSpPr>
            <a:xfrm flipH="1">
              <a:off x="8849720" y="2601604"/>
              <a:ext cx="133008" cy="203178"/>
              <a:chOff x="6553" y="1835403"/>
              <a:chExt cx="576263" cy="879476"/>
            </a:xfrm>
            <a:noFill/>
          </p:grpSpPr>
          <p:sp>
            <p:nvSpPr>
              <p:cNvPr id="97" name="Freeform 5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98" name="Freeform 5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99" name="Line 52"/>
              <p:cNvSpPr>
                <a:spLocks noChangeShapeType="1"/>
              </p:cNvSpPr>
              <p:nvPr/>
            </p:nvSpPr>
            <p:spPr bwMode="auto">
              <a:xfrm>
                <a:off x="292303" y="2291016"/>
                <a:ext cx="0" cy="423863"/>
              </a:xfrm>
              <a:prstGeom prst="line">
                <a:avLst/>
              </a:prstGeom>
              <a:grpFill/>
              <a:ln w="12700"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sp>
            <p:nvSpPr>
              <p:cNvPr id="100" name="Oval 53"/>
              <p:cNvSpPr>
                <a:spLocks noChangeArrowheads="1"/>
              </p:cNvSpPr>
              <p:nvPr/>
            </p:nvSpPr>
            <p:spPr bwMode="auto">
              <a:xfrm>
                <a:off x="216103" y="2138616"/>
                <a:ext cx="152400" cy="152400"/>
              </a:xfrm>
              <a:prstGeom prst="ellipse">
                <a:avLst/>
              </a:prstGeom>
              <a:grpFill/>
              <a:ln w="12700" cap="rnd">
                <a:solidFill>
                  <a:sysClr val="window" lastClr="FFFFFF"/>
                </a:solidFill>
                <a:prstDash val="solid"/>
                <a:round/>
                <a:headEnd/>
                <a:tailEnd/>
              </a:ln>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sz="1500" b="0" kern="0">
                  <a:solidFill>
                    <a:sysClr val="windowText" lastClr="000000"/>
                  </a:solidFill>
                </a:endParaRPr>
              </a:p>
            </p:txBody>
          </p:sp>
        </p:grpSp>
      </p:grpSp>
      <p:grpSp>
        <p:nvGrpSpPr>
          <p:cNvPr id="2" name="组合 1"/>
          <p:cNvGrpSpPr/>
          <p:nvPr/>
        </p:nvGrpSpPr>
        <p:grpSpPr>
          <a:xfrm>
            <a:off x="3352800" y="1716413"/>
            <a:ext cx="4575464" cy="1999131"/>
            <a:chOff x="3352800" y="1716413"/>
            <a:chExt cx="4575464" cy="1999131"/>
          </a:xfrm>
        </p:grpSpPr>
        <p:sp>
          <p:nvSpPr>
            <p:cNvPr id="125" name="矩形 124"/>
            <p:cNvSpPr/>
            <p:nvPr/>
          </p:nvSpPr>
          <p:spPr>
            <a:xfrm>
              <a:off x="3352800" y="2639561"/>
              <a:ext cx="1219994" cy="535531"/>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26" name="Content Placeholder 2"/>
            <p:cNvSpPr txBox="1">
              <a:spLocks/>
            </p:cNvSpPr>
            <p:nvPr/>
          </p:nvSpPr>
          <p:spPr>
            <a:xfrm>
              <a:off x="3441215" y="2436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3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3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27" name="矩形 126"/>
            <p:cNvSpPr/>
            <p:nvPr/>
          </p:nvSpPr>
          <p:spPr>
            <a:xfrm>
              <a:off x="6867850" y="1919212"/>
              <a:ext cx="1060414"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28" name="Content Placeholder 2"/>
            <p:cNvSpPr txBox="1">
              <a:spLocks/>
            </p:cNvSpPr>
            <p:nvPr/>
          </p:nvSpPr>
          <p:spPr>
            <a:xfrm>
              <a:off x="687647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3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3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29" name="矩形 128"/>
            <p:cNvSpPr/>
            <p:nvPr/>
          </p:nvSpPr>
          <p:spPr>
            <a:xfrm>
              <a:off x="5667700" y="1919212"/>
              <a:ext cx="1060414"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30" name="Content Placeholder 2"/>
            <p:cNvSpPr txBox="1">
              <a:spLocks/>
            </p:cNvSpPr>
            <p:nvPr/>
          </p:nvSpPr>
          <p:spPr>
            <a:xfrm>
              <a:off x="567632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3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3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31" name="矩形 130"/>
            <p:cNvSpPr/>
            <p:nvPr/>
          </p:nvSpPr>
          <p:spPr>
            <a:xfrm>
              <a:off x="5667700" y="3290812"/>
              <a:ext cx="1060414"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32" name="Content Placeholder 2"/>
            <p:cNvSpPr txBox="1">
              <a:spLocks/>
            </p:cNvSpPr>
            <p:nvPr/>
          </p:nvSpPr>
          <p:spPr>
            <a:xfrm>
              <a:off x="567632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3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3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33" name="矩形 132"/>
            <p:cNvSpPr/>
            <p:nvPr/>
          </p:nvSpPr>
          <p:spPr>
            <a:xfrm>
              <a:off x="6788980" y="3290812"/>
              <a:ext cx="1060414"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a:t>
              </a:r>
            </a:p>
          </p:txBody>
        </p:sp>
        <p:sp>
          <p:nvSpPr>
            <p:cNvPr id="134" name="Content Placeholder 2"/>
            <p:cNvSpPr txBox="1">
              <a:spLocks/>
            </p:cNvSpPr>
            <p:nvPr/>
          </p:nvSpPr>
          <p:spPr>
            <a:xfrm>
              <a:off x="679760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3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3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grpSp>
      <p:sp>
        <p:nvSpPr>
          <p:cNvPr id="136" name="Content Placeholder 2"/>
          <p:cNvSpPr txBox="1">
            <a:spLocks/>
          </p:cNvSpPr>
          <p:nvPr/>
        </p:nvSpPr>
        <p:spPr>
          <a:xfrm>
            <a:off x="526307" y="2178638"/>
            <a:ext cx="2551915" cy="386616"/>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2200" b="0" dirty="0">
                <a:solidFill>
                  <a:schemeClr val="accent3">
                    <a:lumMod val="75000"/>
                  </a:schemeClr>
                </a:solidFill>
                <a:latin typeface="微软雅黑" pitchFamily="34" charset="-122"/>
                <a:ea typeface="微软雅黑" pitchFamily="34" charset="-122"/>
                <a:cs typeface="Arial" panose="020B0604020202020204" pitchFamily="34" charset="0"/>
              </a:rPr>
              <a:t>点击输入标题文字</a:t>
            </a:r>
            <a:endParaRPr lang="en-US" sz="2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37" name="Title 1"/>
          <p:cNvSpPr txBox="1">
            <a:spLocks/>
          </p:cNvSpPr>
          <p:nvPr/>
        </p:nvSpPr>
        <p:spPr>
          <a:xfrm>
            <a:off x="486551" y="2445957"/>
            <a:ext cx="2631427" cy="272921"/>
          </a:xfrm>
          <a:prstGeom prst="rect">
            <a:avLst/>
          </a:prstGeom>
        </p:spPr>
        <p:txBody>
          <a:bodyPr vert="horz" lIns="68570" tIns="34287" rIns="68570" bIns="34287"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914036" fontAlgn="auto">
              <a:spcAft>
                <a:spcPts val="0"/>
              </a:spcAft>
            </a:pPr>
            <a:r>
              <a:rPr lang="en-US" sz="800" dirty="0">
                <a:solidFill>
                  <a:sysClr val="window" lastClr="FFFFFF">
                    <a:lumMod val="65000"/>
                  </a:sys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
        <p:nvSpPr>
          <p:cNvPr id="138" name="矩形 137"/>
          <p:cNvSpPr/>
          <p:nvPr/>
        </p:nvSpPr>
        <p:spPr>
          <a:xfrm>
            <a:off x="352366" y="2688213"/>
            <a:ext cx="2848828" cy="646331"/>
          </a:xfrm>
          <a:prstGeom prst="rect">
            <a:avLst/>
          </a:prstGeom>
        </p:spPr>
        <p:txBody>
          <a:bodyPr wrap="square">
            <a:spAutoFit/>
          </a:bodyPr>
          <a:lstStyle/>
          <a:p>
            <a:pPr fontAlgn="auto">
              <a:lnSpc>
                <a:spcPct val="15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27827733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200"/>
                                        <p:tgtEl>
                                          <p:spTgt spid="4"/>
                                        </p:tgtEl>
                                      </p:cBhvr>
                                    </p:animEffect>
                                  </p:childTnLst>
                                </p:cTn>
                              </p:par>
                            </p:childTnLst>
                          </p:cTn>
                        </p:par>
                        <p:par>
                          <p:cTn id="8" fill="hold">
                            <p:stCondLst>
                              <p:cond delay="12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800"/>
                                        <p:tgtEl>
                                          <p:spTgt spid="2"/>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36"/>
                                        </p:tgtEl>
                                        <p:attrNameLst>
                                          <p:attrName>style.visibility</p:attrName>
                                        </p:attrNameLst>
                                      </p:cBhvr>
                                      <p:to>
                                        <p:strVal val="visible"/>
                                      </p:to>
                                    </p:set>
                                    <p:animEffect transition="in" filter="wipe(left)">
                                      <p:cBhvr>
                                        <p:cTn id="15" dur="750"/>
                                        <p:tgtEl>
                                          <p:spTgt spid="136"/>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137"/>
                                        </p:tgtEl>
                                        <p:attrNameLst>
                                          <p:attrName>style.visibility</p:attrName>
                                        </p:attrNameLst>
                                      </p:cBhvr>
                                      <p:to>
                                        <p:strVal val="visible"/>
                                      </p:to>
                                    </p:set>
                                    <p:animEffect transition="in" filter="wipe(down)">
                                      <p:cBhvr>
                                        <p:cTn id="18" dur="1000"/>
                                        <p:tgtEl>
                                          <p:spTgt spid="137"/>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barn(inVertical)">
                                      <p:cBhvr>
                                        <p:cTn id="2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
          <p:cNvSpPr/>
          <p:nvPr/>
        </p:nvSpPr>
        <p:spPr>
          <a:xfrm>
            <a:off x="830405" y="4821165"/>
            <a:ext cx="298526" cy="207942"/>
          </a:xfrm>
          <a:prstGeom prst="rect">
            <a:avLst/>
          </a:prstGeom>
        </p:spPr>
        <p:txBody>
          <a:bodyPr wrap="square" lIns="68570" tIns="34287" rIns="68570" bIns="34287">
            <a:spAutoFit/>
          </a:bodyPr>
          <a:lstStyle/>
          <a:p>
            <a:pPr defTabSz="914036" fontAlgn="auto">
              <a:spcBef>
                <a:spcPts val="0"/>
              </a:spcBef>
              <a:spcAft>
                <a:spcPts val="0"/>
              </a:spcAft>
            </a:pPr>
            <a:fld id="{B6CDF4B4-146F-4CD0-B0FE-F3CF0468E44B}" type="slidenum">
              <a:rPr lang="id-ID" sz="900" b="0" kern="0" spc="-113">
                <a:solidFill>
                  <a:sysClr val="window" lastClr="FFFFFF">
                    <a:lumMod val="50000"/>
                  </a:sysClr>
                </a:solidFill>
                <a:ea typeface="Roboto" panose="02000000000000000000" pitchFamily="2" charset="0"/>
                <a:cs typeface="Open Sans Light" panose="020B0306030504020204" pitchFamily="34" charset="0"/>
              </a:rPr>
              <a:pPr defTabSz="914036" fontAlgn="auto">
                <a:spcBef>
                  <a:spcPts val="0"/>
                </a:spcBef>
                <a:spcAft>
                  <a:spcPts val="0"/>
                </a:spcAft>
              </a:pPr>
              <a:t>21</a:t>
            </a:fld>
            <a:endParaRPr lang="id-ID" sz="1200" b="0" kern="0" spc="-113" dirty="0">
              <a:solidFill>
                <a:sysClr val="window" lastClr="FFFFFF">
                  <a:lumMod val="50000"/>
                </a:sysClr>
              </a:solidFill>
              <a:ea typeface="Roboto" panose="02000000000000000000" pitchFamily="2" charset="0"/>
              <a:cs typeface="Open Sans Light" panose="020B0306030504020204" pitchFamily="34" charset="0"/>
            </a:endParaRPr>
          </a:p>
        </p:txBody>
      </p:sp>
      <p:sp>
        <p:nvSpPr>
          <p:cNvPr id="52" name="Freeform 8"/>
          <p:cNvSpPr>
            <a:spLocks/>
          </p:cNvSpPr>
          <p:nvPr/>
        </p:nvSpPr>
        <p:spPr bwMode="auto">
          <a:xfrm>
            <a:off x="5690122" y="2575817"/>
            <a:ext cx="873493" cy="1070484"/>
          </a:xfrm>
          <a:custGeom>
            <a:avLst/>
            <a:gdLst>
              <a:gd name="T0" fmla="*/ 144 w 144"/>
              <a:gd name="T1" fmla="*/ 59 h 184"/>
              <a:gd name="T2" fmla="*/ 123 w 144"/>
              <a:gd name="T3" fmla="*/ 38 h 184"/>
              <a:gd name="T4" fmla="*/ 120 w 144"/>
              <a:gd name="T5" fmla="*/ 38 h 184"/>
              <a:gd name="T6" fmla="*/ 112 w 144"/>
              <a:gd name="T7" fmla="*/ 28 h 184"/>
              <a:gd name="T8" fmla="*/ 113 w 144"/>
              <a:gd name="T9" fmla="*/ 23 h 184"/>
              <a:gd name="T10" fmla="*/ 90 w 144"/>
              <a:gd name="T11" fmla="*/ 0 h 184"/>
              <a:gd name="T12" fmla="*/ 71 w 144"/>
              <a:gd name="T13" fmla="*/ 12 h 184"/>
              <a:gd name="T14" fmla="*/ 69 w 144"/>
              <a:gd name="T15" fmla="*/ 12 h 184"/>
              <a:gd name="T16" fmla="*/ 48 w 144"/>
              <a:gd name="T17" fmla="*/ 33 h 184"/>
              <a:gd name="T18" fmla="*/ 48 w 144"/>
              <a:gd name="T19" fmla="*/ 35 h 184"/>
              <a:gd name="T20" fmla="*/ 33 w 144"/>
              <a:gd name="T21" fmla="*/ 42 h 184"/>
              <a:gd name="T22" fmla="*/ 21 w 144"/>
              <a:gd name="T23" fmla="*/ 38 h 184"/>
              <a:gd name="T24" fmla="*/ 0 w 144"/>
              <a:gd name="T25" fmla="*/ 59 h 184"/>
              <a:gd name="T26" fmla="*/ 13 w 144"/>
              <a:gd name="T27" fmla="*/ 79 h 184"/>
              <a:gd name="T28" fmla="*/ 57 w 144"/>
              <a:gd name="T29" fmla="*/ 114 h 184"/>
              <a:gd name="T30" fmla="*/ 73 w 144"/>
              <a:gd name="T31" fmla="*/ 148 h 184"/>
              <a:gd name="T32" fmla="*/ 95 w 144"/>
              <a:gd name="T33" fmla="*/ 184 h 184"/>
              <a:gd name="T34" fmla="*/ 104 w 144"/>
              <a:gd name="T35" fmla="*/ 184 h 184"/>
              <a:gd name="T36" fmla="*/ 98 w 144"/>
              <a:gd name="T37" fmla="*/ 142 h 184"/>
              <a:gd name="T38" fmla="*/ 114 w 144"/>
              <a:gd name="T39" fmla="*/ 107 h 184"/>
              <a:gd name="T40" fmla="*/ 134 w 144"/>
              <a:gd name="T41" fmla="*/ 77 h 184"/>
              <a:gd name="T42" fmla="*/ 144 w 144"/>
              <a:gd name="T43" fmla="*/ 5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4">
                <a:moveTo>
                  <a:pt x="144" y="59"/>
                </a:moveTo>
                <a:cubicBezTo>
                  <a:pt x="144" y="48"/>
                  <a:pt x="134" y="38"/>
                  <a:pt x="123" y="38"/>
                </a:cubicBezTo>
                <a:cubicBezTo>
                  <a:pt x="122" y="38"/>
                  <a:pt x="120" y="38"/>
                  <a:pt x="120" y="38"/>
                </a:cubicBezTo>
                <a:cubicBezTo>
                  <a:pt x="118" y="34"/>
                  <a:pt x="116" y="31"/>
                  <a:pt x="112" y="28"/>
                </a:cubicBezTo>
                <a:cubicBezTo>
                  <a:pt x="113" y="26"/>
                  <a:pt x="113" y="25"/>
                  <a:pt x="113" y="23"/>
                </a:cubicBezTo>
                <a:cubicBezTo>
                  <a:pt x="113" y="11"/>
                  <a:pt x="103" y="0"/>
                  <a:pt x="90" y="0"/>
                </a:cubicBezTo>
                <a:cubicBezTo>
                  <a:pt x="82" y="0"/>
                  <a:pt x="75" y="5"/>
                  <a:pt x="71" y="12"/>
                </a:cubicBezTo>
                <a:cubicBezTo>
                  <a:pt x="70" y="12"/>
                  <a:pt x="70" y="12"/>
                  <a:pt x="69" y="12"/>
                </a:cubicBezTo>
                <a:cubicBezTo>
                  <a:pt x="57" y="12"/>
                  <a:pt x="48" y="21"/>
                  <a:pt x="48" y="33"/>
                </a:cubicBezTo>
                <a:cubicBezTo>
                  <a:pt x="48" y="34"/>
                  <a:pt x="48" y="34"/>
                  <a:pt x="48" y="35"/>
                </a:cubicBezTo>
                <a:cubicBezTo>
                  <a:pt x="42" y="35"/>
                  <a:pt x="37" y="38"/>
                  <a:pt x="33" y="42"/>
                </a:cubicBezTo>
                <a:cubicBezTo>
                  <a:pt x="30" y="40"/>
                  <a:pt x="25" y="38"/>
                  <a:pt x="21" y="38"/>
                </a:cubicBezTo>
                <a:cubicBezTo>
                  <a:pt x="9" y="38"/>
                  <a:pt x="0" y="48"/>
                  <a:pt x="0" y="59"/>
                </a:cubicBezTo>
                <a:cubicBezTo>
                  <a:pt x="0" y="68"/>
                  <a:pt x="5" y="75"/>
                  <a:pt x="13" y="79"/>
                </a:cubicBezTo>
                <a:cubicBezTo>
                  <a:pt x="14" y="84"/>
                  <a:pt x="19" y="113"/>
                  <a:pt x="57" y="114"/>
                </a:cubicBezTo>
                <a:cubicBezTo>
                  <a:pt x="57" y="114"/>
                  <a:pt x="42" y="137"/>
                  <a:pt x="73" y="148"/>
                </a:cubicBezTo>
                <a:cubicBezTo>
                  <a:pt x="73" y="148"/>
                  <a:pt x="95" y="154"/>
                  <a:pt x="95" y="184"/>
                </a:cubicBezTo>
                <a:cubicBezTo>
                  <a:pt x="104" y="184"/>
                  <a:pt x="104" y="184"/>
                  <a:pt x="104" y="184"/>
                </a:cubicBezTo>
                <a:cubicBezTo>
                  <a:pt x="104" y="184"/>
                  <a:pt x="113" y="157"/>
                  <a:pt x="98" y="142"/>
                </a:cubicBezTo>
                <a:cubicBezTo>
                  <a:pt x="83" y="127"/>
                  <a:pt x="121" y="125"/>
                  <a:pt x="114" y="107"/>
                </a:cubicBezTo>
                <a:cubicBezTo>
                  <a:pt x="114" y="107"/>
                  <a:pt x="137" y="97"/>
                  <a:pt x="134" y="77"/>
                </a:cubicBezTo>
                <a:cubicBezTo>
                  <a:pt x="140" y="73"/>
                  <a:pt x="144" y="67"/>
                  <a:pt x="144" y="59"/>
                </a:cubicBezTo>
              </a:path>
            </a:pathLst>
          </a:custGeom>
          <a:solidFill>
            <a:srgbClr val="37668D"/>
          </a:solidFill>
          <a:ln>
            <a:noFill/>
          </a:ln>
        </p:spPr>
        <p:txBody>
          <a:bodyPr vert="horz" wrap="square" lIns="51429" tIns="25712" rIns="51429" bIns="25712"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53" name="Freeform 9"/>
          <p:cNvSpPr>
            <a:spLocks/>
          </p:cNvSpPr>
          <p:nvPr/>
        </p:nvSpPr>
        <p:spPr bwMode="auto">
          <a:xfrm>
            <a:off x="4638181" y="2926936"/>
            <a:ext cx="702181" cy="856589"/>
          </a:xfrm>
          <a:custGeom>
            <a:avLst/>
            <a:gdLst>
              <a:gd name="T0" fmla="*/ 144 w 144"/>
              <a:gd name="T1" fmla="*/ 59 h 183"/>
              <a:gd name="T2" fmla="*/ 123 w 144"/>
              <a:gd name="T3" fmla="*/ 38 h 183"/>
              <a:gd name="T4" fmla="*/ 120 w 144"/>
              <a:gd name="T5" fmla="*/ 38 h 183"/>
              <a:gd name="T6" fmla="*/ 112 w 144"/>
              <a:gd name="T7" fmla="*/ 28 h 183"/>
              <a:gd name="T8" fmla="*/ 113 w 144"/>
              <a:gd name="T9" fmla="*/ 22 h 183"/>
              <a:gd name="T10" fmla="*/ 91 w 144"/>
              <a:gd name="T11" fmla="*/ 0 h 183"/>
              <a:gd name="T12" fmla="*/ 71 w 144"/>
              <a:gd name="T13" fmla="*/ 11 h 183"/>
              <a:gd name="T14" fmla="*/ 69 w 144"/>
              <a:gd name="T15" fmla="*/ 11 h 183"/>
              <a:gd name="T16" fmla="*/ 48 w 144"/>
              <a:gd name="T17" fmla="*/ 32 h 183"/>
              <a:gd name="T18" fmla="*/ 48 w 144"/>
              <a:gd name="T19" fmla="*/ 34 h 183"/>
              <a:gd name="T20" fmla="*/ 33 w 144"/>
              <a:gd name="T21" fmla="*/ 41 h 183"/>
              <a:gd name="T22" fmla="*/ 21 w 144"/>
              <a:gd name="T23" fmla="*/ 38 h 183"/>
              <a:gd name="T24" fmla="*/ 0 w 144"/>
              <a:gd name="T25" fmla="*/ 59 h 183"/>
              <a:gd name="T26" fmla="*/ 13 w 144"/>
              <a:gd name="T27" fmla="*/ 78 h 183"/>
              <a:gd name="T28" fmla="*/ 58 w 144"/>
              <a:gd name="T29" fmla="*/ 114 h 183"/>
              <a:gd name="T30" fmla="*/ 74 w 144"/>
              <a:gd name="T31" fmla="*/ 148 h 183"/>
              <a:gd name="T32" fmla="*/ 95 w 144"/>
              <a:gd name="T33" fmla="*/ 183 h 183"/>
              <a:gd name="T34" fmla="*/ 104 w 144"/>
              <a:gd name="T35" fmla="*/ 183 h 183"/>
              <a:gd name="T36" fmla="*/ 98 w 144"/>
              <a:gd name="T37" fmla="*/ 141 h 183"/>
              <a:gd name="T38" fmla="*/ 114 w 144"/>
              <a:gd name="T39" fmla="*/ 107 h 183"/>
              <a:gd name="T40" fmla="*/ 134 w 144"/>
              <a:gd name="T41" fmla="*/ 76 h 183"/>
              <a:gd name="T42" fmla="*/ 144 w 144"/>
              <a:gd name="T43"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3">
                <a:moveTo>
                  <a:pt x="144" y="59"/>
                </a:moveTo>
                <a:cubicBezTo>
                  <a:pt x="144" y="47"/>
                  <a:pt x="134" y="38"/>
                  <a:pt x="123" y="38"/>
                </a:cubicBezTo>
                <a:cubicBezTo>
                  <a:pt x="122" y="38"/>
                  <a:pt x="121" y="38"/>
                  <a:pt x="120" y="38"/>
                </a:cubicBezTo>
                <a:cubicBezTo>
                  <a:pt x="118" y="34"/>
                  <a:pt x="116" y="30"/>
                  <a:pt x="112" y="28"/>
                </a:cubicBezTo>
                <a:cubicBezTo>
                  <a:pt x="113" y="26"/>
                  <a:pt x="113" y="24"/>
                  <a:pt x="113" y="22"/>
                </a:cubicBezTo>
                <a:cubicBezTo>
                  <a:pt x="113" y="10"/>
                  <a:pt x="103" y="0"/>
                  <a:pt x="91" y="0"/>
                </a:cubicBezTo>
                <a:cubicBezTo>
                  <a:pt x="82" y="0"/>
                  <a:pt x="75" y="5"/>
                  <a:pt x="71" y="11"/>
                </a:cubicBezTo>
                <a:cubicBezTo>
                  <a:pt x="70" y="11"/>
                  <a:pt x="70" y="11"/>
                  <a:pt x="69" y="11"/>
                </a:cubicBezTo>
                <a:cubicBezTo>
                  <a:pt x="58" y="11"/>
                  <a:pt x="48" y="21"/>
                  <a:pt x="48" y="32"/>
                </a:cubicBezTo>
                <a:cubicBezTo>
                  <a:pt x="48" y="33"/>
                  <a:pt x="48" y="34"/>
                  <a:pt x="48" y="34"/>
                </a:cubicBezTo>
                <a:cubicBezTo>
                  <a:pt x="42" y="34"/>
                  <a:pt x="37" y="37"/>
                  <a:pt x="33" y="41"/>
                </a:cubicBezTo>
                <a:cubicBezTo>
                  <a:pt x="30" y="39"/>
                  <a:pt x="26" y="38"/>
                  <a:pt x="21" y="38"/>
                </a:cubicBezTo>
                <a:cubicBezTo>
                  <a:pt x="10" y="38"/>
                  <a:pt x="0" y="47"/>
                  <a:pt x="0" y="59"/>
                </a:cubicBezTo>
                <a:cubicBezTo>
                  <a:pt x="0" y="67"/>
                  <a:pt x="5" y="75"/>
                  <a:pt x="13" y="78"/>
                </a:cubicBezTo>
                <a:cubicBezTo>
                  <a:pt x="14" y="83"/>
                  <a:pt x="19" y="113"/>
                  <a:pt x="58" y="114"/>
                </a:cubicBezTo>
                <a:cubicBezTo>
                  <a:pt x="58" y="114"/>
                  <a:pt x="43" y="137"/>
                  <a:pt x="74" y="148"/>
                </a:cubicBezTo>
                <a:cubicBezTo>
                  <a:pt x="74" y="148"/>
                  <a:pt x="95" y="153"/>
                  <a:pt x="95" y="183"/>
                </a:cubicBezTo>
                <a:cubicBezTo>
                  <a:pt x="104" y="183"/>
                  <a:pt x="104" y="183"/>
                  <a:pt x="104" y="183"/>
                </a:cubicBezTo>
                <a:cubicBezTo>
                  <a:pt x="104" y="183"/>
                  <a:pt x="113" y="156"/>
                  <a:pt x="98" y="141"/>
                </a:cubicBezTo>
                <a:cubicBezTo>
                  <a:pt x="83" y="127"/>
                  <a:pt x="121" y="125"/>
                  <a:pt x="114" y="107"/>
                </a:cubicBezTo>
                <a:cubicBezTo>
                  <a:pt x="114" y="107"/>
                  <a:pt x="137" y="96"/>
                  <a:pt x="134" y="76"/>
                </a:cubicBezTo>
                <a:cubicBezTo>
                  <a:pt x="140" y="72"/>
                  <a:pt x="144" y="66"/>
                  <a:pt x="144" y="59"/>
                </a:cubicBezTo>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4" name="Freeform 20"/>
          <p:cNvSpPr>
            <a:spLocks noEditPoints="1"/>
          </p:cNvSpPr>
          <p:nvPr/>
        </p:nvSpPr>
        <p:spPr bwMode="auto">
          <a:xfrm flipH="1">
            <a:off x="7180666" y="2289857"/>
            <a:ext cx="1920479" cy="2531193"/>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gradFill flip="none" rotWithShape="1">
            <a:gsLst>
              <a:gs pos="0">
                <a:srgbClr val="F95647">
                  <a:lumMod val="67000"/>
                </a:srgbClr>
              </a:gs>
              <a:gs pos="48000">
                <a:srgbClr val="F95647">
                  <a:lumMod val="97000"/>
                  <a:lumOff val="3000"/>
                </a:srgbClr>
              </a:gs>
              <a:gs pos="100000">
                <a:srgbClr val="F95647">
                  <a:lumMod val="60000"/>
                  <a:lumOff val="40000"/>
                </a:srgbClr>
              </a:gs>
            </a:gsLst>
            <a:lin ang="16200000" scaled="1"/>
            <a:tileRect/>
          </a:gradFill>
          <a:ln>
            <a:noFill/>
          </a:ln>
        </p:spPr>
        <p:txBody>
          <a:bodyPr vert="horz" wrap="square" lIns="51429" tIns="25712" rIns="51429" bIns="25712"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55" name="Freeform 20"/>
          <p:cNvSpPr>
            <a:spLocks noEditPoints="1"/>
          </p:cNvSpPr>
          <p:nvPr/>
        </p:nvSpPr>
        <p:spPr bwMode="auto">
          <a:xfrm>
            <a:off x="1698070" y="3720772"/>
            <a:ext cx="834808" cy="1100277"/>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4B87B9"/>
          </a:solidFill>
          <a:ln>
            <a:noFill/>
          </a:ln>
        </p:spPr>
        <p:txBody>
          <a:bodyPr vert="horz" wrap="square" lIns="51429" tIns="25712" rIns="51429" bIns="25712"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56" name="Freeform 20"/>
          <p:cNvSpPr>
            <a:spLocks noEditPoints="1"/>
          </p:cNvSpPr>
          <p:nvPr/>
        </p:nvSpPr>
        <p:spPr bwMode="auto">
          <a:xfrm>
            <a:off x="731478" y="2591878"/>
            <a:ext cx="1691324" cy="2229166"/>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77" name="Freeform 8"/>
          <p:cNvSpPr>
            <a:spLocks/>
          </p:cNvSpPr>
          <p:nvPr/>
        </p:nvSpPr>
        <p:spPr bwMode="auto">
          <a:xfrm>
            <a:off x="3105156" y="2307462"/>
            <a:ext cx="873493" cy="1070484"/>
          </a:xfrm>
          <a:custGeom>
            <a:avLst/>
            <a:gdLst>
              <a:gd name="T0" fmla="*/ 144 w 144"/>
              <a:gd name="T1" fmla="*/ 59 h 184"/>
              <a:gd name="T2" fmla="*/ 123 w 144"/>
              <a:gd name="T3" fmla="*/ 38 h 184"/>
              <a:gd name="T4" fmla="*/ 120 w 144"/>
              <a:gd name="T5" fmla="*/ 38 h 184"/>
              <a:gd name="T6" fmla="*/ 112 w 144"/>
              <a:gd name="T7" fmla="*/ 28 h 184"/>
              <a:gd name="T8" fmla="*/ 113 w 144"/>
              <a:gd name="T9" fmla="*/ 23 h 184"/>
              <a:gd name="T10" fmla="*/ 90 w 144"/>
              <a:gd name="T11" fmla="*/ 0 h 184"/>
              <a:gd name="T12" fmla="*/ 71 w 144"/>
              <a:gd name="T13" fmla="*/ 12 h 184"/>
              <a:gd name="T14" fmla="*/ 69 w 144"/>
              <a:gd name="T15" fmla="*/ 12 h 184"/>
              <a:gd name="T16" fmla="*/ 48 w 144"/>
              <a:gd name="T17" fmla="*/ 33 h 184"/>
              <a:gd name="T18" fmla="*/ 48 w 144"/>
              <a:gd name="T19" fmla="*/ 35 h 184"/>
              <a:gd name="T20" fmla="*/ 33 w 144"/>
              <a:gd name="T21" fmla="*/ 42 h 184"/>
              <a:gd name="T22" fmla="*/ 21 w 144"/>
              <a:gd name="T23" fmla="*/ 38 h 184"/>
              <a:gd name="T24" fmla="*/ 0 w 144"/>
              <a:gd name="T25" fmla="*/ 59 h 184"/>
              <a:gd name="T26" fmla="*/ 13 w 144"/>
              <a:gd name="T27" fmla="*/ 79 h 184"/>
              <a:gd name="T28" fmla="*/ 57 w 144"/>
              <a:gd name="T29" fmla="*/ 114 h 184"/>
              <a:gd name="T30" fmla="*/ 73 w 144"/>
              <a:gd name="T31" fmla="*/ 148 h 184"/>
              <a:gd name="T32" fmla="*/ 95 w 144"/>
              <a:gd name="T33" fmla="*/ 184 h 184"/>
              <a:gd name="T34" fmla="*/ 104 w 144"/>
              <a:gd name="T35" fmla="*/ 184 h 184"/>
              <a:gd name="T36" fmla="*/ 98 w 144"/>
              <a:gd name="T37" fmla="*/ 142 h 184"/>
              <a:gd name="T38" fmla="*/ 114 w 144"/>
              <a:gd name="T39" fmla="*/ 107 h 184"/>
              <a:gd name="T40" fmla="*/ 134 w 144"/>
              <a:gd name="T41" fmla="*/ 77 h 184"/>
              <a:gd name="T42" fmla="*/ 144 w 144"/>
              <a:gd name="T43" fmla="*/ 5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4">
                <a:moveTo>
                  <a:pt x="144" y="59"/>
                </a:moveTo>
                <a:cubicBezTo>
                  <a:pt x="144" y="48"/>
                  <a:pt x="134" y="38"/>
                  <a:pt x="123" y="38"/>
                </a:cubicBezTo>
                <a:cubicBezTo>
                  <a:pt x="122" y="38"/>
                  <a:pt x="120" y="38"/>
                  <a:pt x="120" y="38"/>
                </a:cubicBezTo>
                <a:cubicBezTo>
                  <a:pt x="118" y="34"/>
                  <a:pt x="116" y="31"/>
                  <a:pt x="112" y="28"/>
                </a:cubicBezTo>
                <a:cubicBezTo>
                  <a:pt x="113" y="26"/>
                  <a:pt x="113" y="25"/>
                  <a:pt x="113" y="23"/>
                </a:cubicBezTo>
                <a:cubicBezTo>
                  <a:pt x="113" y="11"/>
                  <a:pt x="103" y="0"/>
                  <a:pt x="90" y="0"/>
                </a:cubicBezTo>
                <a:cubicBezTo>
                  <a:pt x="82" y="0"/>
                  <a:pt x="75" y="5"/>
                  <a:pt x="71" y="12"/>
                </a:cubicBezTo>
                <a:cubicBezTo>
                  <a:pt x="70" y="12"/>
                  <a:pt x="70" y="12"/>
                  <a:pt x="69" y="12"/>
                </a:cubicBezTo>
                <a:cubicBezTo>
                  <a:pt x="57" y="12"/>
                  <a:pt x="48" y="21"/>
                  <a:pt x="48" y="33"/>
                </a:cubicBezTo>
                <a:cubicBezTo>
                  <a:pt x="48" y="34"/>
                  <a:pt x="48" y="34"/>
                  <a:pt x="48" y="35"/>
                </a:cubicBezTo>
                <a:cubicBezTo>
                  <a:pt x="42" y="35"/>
                  <a:pt x="37" y="38"/>
                  <a:pt x="33" y="42"/>
                </a:cubicBezTo>
                <a:cubicBezTo>
                  <a:pt x="30" y="40"/>
                  <a:pt x="25" y="38"/>
                  <a:pt x="21" y="38"/>
                </a:cubicBezTo>
                <a:cubicBezTo>
                  <a:pt x="9" y="38"/>
                  <a:pt x="0" y="48"/>
                  <a:pt x="0" y="59"/>
                </a:cubicBezTo>
                <a:cubicBezTo>
                  <a:pt x="0" y="68"/>
                  <a:pt x="5" y="75"/>
                  <a:pt x="13" y="79"/>
                </a:cubicBezTo>
                <a:cubicBezTo>
                  <a:pt x="14" y="84"/>
                  <a:pt x="19" y="113"/>
                  <a:pt x="57" y="114"/>
                </a:cubicBezTo>
                <a:cubicBezTo>
                  <a:pt x="57" y="114"/>
                  <a:pt x="42" y="137"/>
                  <a:pt x="73" y="148"/>
                </a:cubicBezTo>
                <a:cubicBezTo>
                  <a:pt x="73" y="148"/>
                  <a:pt x="95" y="154"/>
                  <a:pt x="95" y="184"/>
                </a:cubicBezTo>
                <a:cubicBezTo>
                  <a:pt x="104" y="184"/>
                  <a:pt x="104" y="184"/>
                  <a:pt x="104" y="184"/>
                </a:cubicBezTo>
                <a:cubicBezTo>
                  <a:pt x="104" y="184"/>
                  <a:pt x="113" y="157"/>
                  <a:pt x="98" y="142"/>
                </a:cubicBezTo>
                <a:cubicBezTo>
                  <a:pt x="83" y="127"/>
                  <a:pt x="121" y="125"/>
                  <a:pt x="114" y="107"/>
                </a:cubicBezTo>
                <a:cubicBezTo>
                  <a:pt x="114" y="107"/>
                  <a:pt x="137" y="97"/>
                  <a:pt x="134" y="77"/>
                </a:cubicBezTo>
                <a:cubicBezTo>
                  <a:pt x="140" y="73"/>
                  <a:pt x="144" y="67"/>
                  <a:pt x="144" y="59"/>
                </a:cubicBezTo>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grpSp>
        <p:nvGrpSpPr>
          <p:cNvPr id="78" name="Group 32"/>
          <p:cNvGrpSpPr/>
          <p:nvPr/>
        </p:nvGrpSpPr>
        <p:grpSpPr>
          <a:xfrm>
            <a:off x="5" y="2948500"/>
            <a:ext cx="9143999" cy="2210437"/>
            <a:chOff x="0" y="3927691"/>
            <a:chExt cx="12191999" cy="2944522"/>
          </a:xfrm>
          <a:solidFill>
            <a:schemeClr val="accent3">
              <a:lumMod val="60000"/>
              <a:lumOff val="40000"/>
            </a:schemeClr>
          </a:solidFill>
        </p:grpSpPr>
        <p:grpSp>
          <p:nvGrpSpPr>
            <p:cNvPr id="79" name="Group 33"/>
            <p:cNvGrpSpPr/>
            <p:nvPr/>
          </p:nvGrpSpPr>
          <p:grpSpPr>
            <a:xfrm>
              <a:off x="0" y="3927691"/>
              <a:ext cx="12191999" cy="2944522"/>
              <a:chOff x="0" y="3927691"/>
              <a:chExt cx="12191999" cy="2944522"/>
            </a:xfrm>
            <a:grpFill/>
          </p:grpSpPr>
          <p:sp>
            <p:nvSpPr>
              <p:cNvPr id="81" name="Rectangle 35"/>
              <p:cNvSpPr/>
              <p:nvPr/>
            </p:nvSpPr>
            <p:spPr>
              <a:xfrm>
                <a:off x="0" y="6417764"/>
                <a:ext cx="12191999" cy="454449"/>
              </a:xfrm>
              <a:prstGeom prst="rect">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sz="1000" b="0" kern="0">
                  <a:solidFill>
                    <a:sysClr val="window" lastClr="FFFFFF">
                      <a:lumMod val="50000"/>
                    </a:sysClr>
                  </a:solidFill>
                  <a:latin typeface="Calibri"/>
                  <a:ea typeface="+mn-ea"/>
                </a:endParaRPr>
              </a:p>
            </p:txBody>
          </p:sp>
          <p:sp>
            <p:nvSpPr>
              <p:cNvPr id="82" name="Freeform 5"/>
              <p:cNvSpPr>
                <a:spLocks/>
              </p:cNvSpPr>
              <p:nvPr/>
            </p:nvSpPr>
            <p:spPr bwMode="auto">
              <a:xfrm>
                <a:off x="6916411" y="4697437"/>
                <a:ext cx="1194665" cy="1596260"/>
              </a:xfrm>
              <a:custGeom>
                <a:avLst/>
                <a:gdLst>
                  <a:gd name="T0" fmla="*/ 217 w 252"/>
                  <a:gd name="T1" fmla="*/ 186 h 351"/>
                  <a:gd name="T2" fmla="*/ 191 w 252"/>
                  <a:gd name="T3" fmla="*/ 97 h 351"/>
                  <a:gd name="T4" fmla="*/ 191 w 252"/>
                  <a:gd name="T5" fmla="*/ 0 h 351"/>
                  <a:gd name="T6" fmla="*/ 130 w 252"/>
                  <a:gd name="T7" fmla="*/ 0 h 351"/>
                  <a:gd name="T8" fmla="*/ 122 w 252"/>
                  <a:gd name="T9" fmla="*/ 0 h 351"/>
                  <a:gd name="T10" fmla="*/ 61 w 252"/>
                  <a:gd name="T11" fmla="*/ 0 h 351"/>
                  <a:gd name="T12" fmla="*/ 61 w 252"/>
                  <a:gd name="T13" fmla="*/ 97 h 351"/>
                  <a:gd name="T14" fmla="*/ 35 w 252"/>
                  <a:gd name="T15" fmla="*/ 186 h 351"/>
                  <a:gd name="T16" fmla="*/ 0 w 252"/>
                  <a:gd name="T17" fmla="*/ 334 h 351"/>
                  <a:gd name="T18" fmla="*/ 0 w 252"/>
                  <a:gd name="T19" fmla="*/ 351 h 351"/>
                  <a:gd name="T20" fmla="*/ 124 w 252"/>
                  <a:gd name="T21" fmla="*/ 351 h 351"/>
                  <a:gd name="T22" fmla="*/ 128 w 252"/>
                  <a:gd name="T23" fmla="*/ 351 h 351"/>
                  <a:gd name="T24" fmla="*/ 252 w 252"/>
                  <a:gd name="T25" fmla="*/ 351 h 351"/>
                  <a:gd name="T26" fmla="*/ 252 w 252"/>
                  <a:gd name="T27" fmla="*/ 334 h 351"/>
                  <a:gd name="T28" fmla="*/ 217 w 252"/>
                  <a:gd name="T29" fmla="*/ 18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351">
                    <a:moveTo>
                      <a:pt x="217" y="186"/>
                    </a:moveTo>
                    <a:cubicBezTo>
                      <a:pt x="195" y="147"/>
                      <a:pt x="191" y="97"/>
                      <a:pt x="191" y="97"/>
                    </a:cubicBezTo>
                    <a:cubicBezTo>
                      <a:pt x="191" y="0"/>
                      <a:pt x="191" y="0"/>
                      <a:pt x="191" y="0"/>
                    </a:cubicBezTo>
                    <a:cubicBezTo>
                      <a:pt x="130" y="0"/>
                      <a:pt x="130" y="0"/>
                      <a:pt x="130" y="0"/>
                    </a:cubicBezTo>
                    <a:cubicBezTo>
                      <a:pt x="122" y="0"/>
                      <a:pt x="122" y="0"/>
                      <a:pt x="122" y="0"/>
                    </a:cubicBezTo>
                    <a:cubicBezTo>
                      <a:pt x="61" y="0"/>
                      <a:pt x="61" y="0"/>
                      <a:pt x="61" y="0"/>
                    </a:cubicBezTo>
                    <a:cubicBezTo>
                      <a:pt x="61" y="97"/>
                      <a:pt x="61" y="97"/>
                      <a:pt x="61" y="97"/>
                    </a:cubicBezTo>
                    <a:cubicBezTo>
                      <a:pt x="61" y="97"/>
                      <a:pt x="56" y="147"/>
                      <a:pt x="35" y="186"/>
                    </a:cubicBezTo>
                    <a:cubicBezTo>
                      <a:pt x="13" y="224"/>
                      <a:pt x="0" y="254"/>
                      <a:pt x="0" y="334"/>
                    </a:cubicBezTo>
                    <a:cubicBezTo>
                      <a:pt x="0" y="351"/>
                      <a:pt x="0" y="351"/>
                      <a:pt x="0" y="351"/>
                    </a:cubicBezTo>
                    <a:cubicBezTo>
                      <a:pt x="124" y="351"/>
                      <a:pt x="124" y="351"/>
                      <a:pt x="124" y="351"/>
                    </a:cubicBezTo>
                    <a:cubicBezTo>
                      <a:pt x="128" y="351"/>
                      <a:pt x="128" y="351"/>
                      <a:pt x="128" y="351"/>
                    </a:cubicBezTo>
                    <a:cubicBezTo>
                      <a:pt x="252" y="351"/>
                      <a:pt x="252" y="351"/>
                      <a:pt x="252" y="351"/>
                    </a:cubicBezTo>
                    <a:cubicBezTo>
                      <a:pt x="252" y="334"/>
                      <a:pt x="252" y="334"/>
                      <a:pt x="252" y="334"/>
                    </a:cubicBezTo>
                    <a:cubicBezTo>
                      <a:pt x="252" y="254"/>
                      <a:pt x="239" y="224"/>
                      <a:pt x="217" y="186"/>
                    </a:cubicBezTo>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83" name="Freeform 6"/>
              <p:cNvSpPr>
                <a:spLocks/>
              </p:cNvSpPr>
              <p:nvPr/>
            </p:nvSpPr>
            <p:spPr bwMode="auto">
              <a:xfrm>
                <a:off x="6471913" y="5113468"/>
                <a:ext cx="744659" cy="996202"/>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84" name="Freeform 7"/>
              <p:cNvSpPr>
                <a:spLocks/>
              </p:cNvSpPr>
              <p:nvPr/>
            </p:nvSpPr>
            <p:spPr bwMode="auto">
              <a:xfrm>
                <a:off x="7987766" y="4917562"/>
                <a:ext cx="865024" cy="1157227"/>
              </a:xfrm>
              <a:custGeom>
                <a:avLst/>
                <a:gdLst>
                  <a:gd name="T0" fmla="*/ 146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6 w 170"/>
                  <a:gd name="T23" fmla="*/ 237 h 237"/>
                  <a:gd name="T24" fmla="*/ 170 w 170"/>
                  <a:gd name="T25" fmla="*/ 237 h 237"/>
                  <a:gd name="T26" fmla="*/ 170 w 170"/>
                  <a:gd name="T27" fmla="*/ 225 h 237"/>
                  <a:gd name="T28" fmla="*/ 146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6"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8" y="151"/>
                      <a:pt x="0" y="171"/>
                      <a:pt x="0" y="225"/>
                    </a:cubicBezTo>
                    <a:cubicBezTo>
                      <a:pt x="0" y="237"/>
                      <a:pt x="0" y="237"/>
                      <a:pt x="0" y="237"/>
                    </a:cubicBezTo>
                    <a:cubicBezTo>
                      <a:pt x="83" y="237"/>
                      <a:pt x="83" y="237"/>
                      <a:pt x="83" y="237"/>
                    </a:cubicBezTo>
                    <a:cubicBezTo>
                      <a:pt x="86" y="237"/>
                      <a:pt x="86" y="237"/>
                      <a:pt x="86" y="237"/>
                    </a:cubicBezTo>
                    <a:cubicBezTo>
                      <a:pt x="170" y="237"/>
                      <a:pt x="170" y="237"/>
                      <a:pt x="170" y="237"/>
                    </a:cubicBezTo>
                    <a:cubicBezTo>
                      <a:pt x="170" y="225"/>
                      <a:pt x="170" y="225"/>
                      <a:pt x="170" y="225"/>
                    </a:cubicBezTo>
                    <a:cubicBezTo>
                      <a:pt x="170" y="171"/>
                      <a:pt x="161" y="151"/>
                      <a:pt x="146" y="125"/>
                    </a:cubicBezTo>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85" name="Freeform 6"/>
              <p:cNvSpPr>
                <a:spLocks/>
              </p:cNvSpPr>
              <p:nvPr/>
            </p:nvSpPr>
            <p:spPr bwMode="auto">
              <a:xfrm>
                <a:off x="6063352" y="5310909"/>
                <a:ext cx="597073" cy="798762"/>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86" name="Freeform 40"/>
              <p:cNvSpPr/>
              <p:nvPr/>
            </p:nvSpPr>
            <p:spPr>
              <a:xfrm>
                <a:off x="3751373" y="6061955"/>
                <a:ext cx="5779670" cy="428864"/>
              </a:xfrm>
              <a:custGeom>
                <a:avLst/>
                <a:gdLst>
                  <a:gd name="connsiteX0" fmla="*/ 0 w 3954482"/>
                  <a:gd name="connsiteY0" fmla="*/ 0 h 447850"/>
                  <a:gd name="connsiteX1" fmla="*/ 3728546 w 3954482"/>
                  <a:gd name="connsiteY1" fmla="*/ 0 h 447850"/>
                  <a:gd name="connsiteX2" fmla="*/ 3728546 w 3954482"/>
                  <a:gd name="connsiteY2" fmla="*/ 138410 h 447850"/>
                  <a:gd name="connsiteX3" fmla="*/ 3954482 w 3954482"/>
                  <a:gd name="connsiteY3" fmla="*/ 138410 h 447850"/>
                  <a:gd name="connsiteX4" fmla="*/ 3954482 w 3954482"/>
                  <a:gd name="connsiteY4" fmla="*/ 447850 h 447850"/>
                  <a:gd name="connsiteX5" fmla="*/ 0 w 3954482"/>
                  <a:gd name="connsiteY5" fmla="*/ 447850 h 447850"/>
                  <a:gd name="connsiteX6" fmla="*/ 0 w 3954482"/>
                  <a:gd name="connsiteY6" fmla="*/ 190839 h 447850"/>
                  <a:gd name="connsiteX7" fmla="*/ 0 w 3954482"/>
                  <a:gd name="connsiteY7" fmla="*/ 138410 h 44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4482" h="447850">
                    <a:moveTo>
                      <a:pt x="0" y="0"/>
                    </a:moveTo>
                    <a:lnTo>
                      <a:pt x="3728546" y="0"/>
                    </a:lnTo>
                    <a:lnTo>
                      <a:pt x="3728546" y="138410"/>
                    </a:lnTo>
                    <a:lnTo>
                      <a:pt x="3954482" y="138410"/>
                    </a:lnTo>
                    <a:lnTo>
                      <a:pt x="3954482" y="447850"/>
                    </a:lnTo>
                    <a:lnTo>
                      <a:pt x="0" y="447850"/>
                    </a:lnTo>
                    <a:lnTo>
                      <a:pt x="0" y="190839"/>
                    </a:lnTo>
                    <a:lnTo>
                      <a:pt x="0" y="138410"/>
                    </a:lnTo>
                    <a:close/>
                  </a:path>
                </a:pathLst>
              </a:cu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sz="1000" b="0" kern="0">
                  <a:solidFill>
                    <a:sysClr val="window" lastClr="FFFFFF">
                      <a:lumMod val="50000"/>
                    </a:sysClr>
                  </a:solidFill>
                  <a:latin typeface="Calibri"/>
                  <a:ea typeface="+mn-ea"/>
                </a:endParaRPr>
              </a:p>
            </p:txBody>
          </p:sp>
          <p:sp>
            <p:nvSpPr>
              <p:cNvPr id="87" name="Freeform 16"/>
              <p:cNvSpPr>
                <a:spLocks/>
              </p:cNvSpPr>
              <p:nvPr/>
            </p:nvSpPr>
            <p:spPr bwMode="auto">
              <a:xfrm>
                <a:off x="8485279" y="3927691"/>
                <a:ext cx="1301751" cy="2593195"/>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88" name="Freeform 16"/>
              <p:cNvSpPr>
                <a:spLocks/>
              </p:cNvSpPr>
              <p:nvPr/>
            </p:nvSpPr>
            <p:spPr bwMode="auto">
              <a:xfrm>
                <a:off x="9400618" y="4935444"/>
                <a:ext cx="1033205" cy="1659058"/>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89" name="Freeform 16"/>
              <p:cNvSpPr>
                <a:spLocks/>
              </p:cNvSpPr>
              <p:nvPr/>
            </p:nvSpPr>
            <p:spPr bwMode="auto">
              <a:xfrm>
                <a:off x="10186086" y="5462030"/>
                <a:ext cx="705264" cy="1132471"/>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90" name="Freeform 6"/>
              <p:cNvSpPr>
                <a:spLocks/>
              </p:cNvSpPr>
              <p:nvPr/>
            </p:nvSpPr>
            <p:spPr bwMode="auto">
              <a:xfrm>
                <a:off x="5378724" y="5127982"/>
                <a:ext cx="744659" cy="996202"/>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91" name="Freeform 5"/>
              <p:cNvSpPr>
                <a:spLocks/>
              </p:cNvSpPr>
              <p:nvPr/>
            </p:nvSpPr>
            <p:spPr bwMode="auto">
              <a:xfrm>
                <a:off x="4341013" y="4527924"/>
                <a:ext cx="1194665" cy="1596260"/>
              </a:xfrm>
              <a:custGeom>
                <a:avLst/>
                <a:gdLst>
                  <a:gd name="T0" fmla="*/ 217 w 252"/>
                  <a:gd name="T1" fmla="*/ 186 h 351"/>
                  <a:gd name="T2" fmla="*/ 191 w 252"/>
                  <a:gd name="T3" fmla="*/ 97 h 351"/>
                  <a:gd name="T4" fmla="*/ 191 w 252"/>
                  <a:gd name="T5" fmla="*/ 0 h 351"/>
                  <a:gd name="T6" fmla="*/ 130 w 252"/>
                  <a:gd name="T7" fmla="*/ 0 h 351"/>
                  <a:gd name="T8" fmla="*/ 122 w 252"/>
                  <a:gd name="T9" fmla="*/ 0 h 351"/>
                  <a:gd name="T10" fmla="*/ 61 w 252"/>
                  <a:gd name="T11" fmla="*/ 0 h 351"/>
                  <a:gd name="T12" fmla="*/ 61 w 252"/>
                  <a:gd name="T13" fmla="*/ 97 h 351"/>
                  <a:gd name="T14" fmla="*/ 35 w 252"/>
                  <a:gd name="T15" fmla="*/ 186 h 351"/>
                  <a:gd name="T16" fmla="*/ 0 w 252"/>
                  <a:gd name="T17" fmla="*/ 334 h 351"/>
                  <a:gd name="T18" fmla="*/ 0 w 252"/>
                  <a:gd name="T19" fmla="*/ 351 h 351"/>
                  <a:gd name="T20" fmla="*/ 124 w 252"/>
                  <a:gd name="T21" fmla="*/ 351 h 351"/>
                  <a:gd name="T22" fmla="*/ 128 w 252"/>
                  <a:gd name="T23" fmla="*/ 351 h 351"/>
                  <a:gd name="T24" fmla="*/ 252 w 252"/>
                  <a:gd name="T25" fmla="*/ 351 h 351"/>
                  <a:gd name="T26" fmla="*/ 252 w 252"/>
                  <a:gd name="T27" fmla="*/ 334 h 351"/>
                  <a:gd name="T28" fmla="*/ 217 w 252"/>
                  <a:gd name="T29" fmla="*/ 18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351">
                    <a:moveTo>
                      <a:pt x="217" y="186"/>
                    </a:moveTo>
                    <a:cubicBezTo>
                      <a:pt x="195" y="147"/>
                      <a:pt x="191" y="97"/>
                      <a:pt x="191" y="97"/>
                    </a:cubicBezTo>
                    <a:cubicBezTo>
                      <a:pt x="191" y="0"/>
                      <a:pt x="191" y="0"/>
                      <a:pt x="191" y="0"/>
                    </a:cubicBezTo>
                    <a:cubicBezTo>
                      <a:pt x="130" y="0"/>
                      <a:pt x="130" y="0"/>
                      <a:pt x="130" y="0"/>
                    </a:cubicBezTo>
                    <a:cubicBezTo>
                      <a:pt x="122" y="0"/>
                      <a:pt x="122" y="0"/>
                      <a:pt x="122" y="0"/>
                    </a:cubicBezTo>
                    <a:cubicBezTo>
                      <a:pt x="61" y="0"/>
                      <a:pt x="61" y="0"/>
                      <a:pt x="61" y="0"/>
                    </a:cubicBezTo>
                    <a:cubicBezTo>
                      <a:pt x="61" y="97"/>
                      <a:pt x="61" y="97"/>
                      <a:pt x="61" y="97"/>
                    </a:cubicBezTo>
                    <a:cubicBezTo>
                      <a:pt x="61" y="97"/>
                      <a:pt x="56" y="147"/>
                      <a:pt x="35" y="186"/>
                    </a:cubicBezTo>
                    <a:cubicBezTo>
                      <a:pt x="13" y="224"/>
                      <a:pt x="0" y="254"/>
                      <a:pt x="0" y="334"/>
                    </a:cubicBezTo>
                    <a:cubicBezTo>
                      <a:pt x="0" y="351"/>
                      <a:pt x="0" y="351"/>
                      <a:pt x="0" y="351"/>
                    </a:cubicBezTo>
                    <a:cubicBezTo>
                      <a:pt x="124" y="351"/>
                      <a:pt x="124" y="351"/>
                      <a:pt x="124" y="351"/>
                    </a:cubicBezTo>
                    <a:cubicBezTo>
                      <a:pt x="128" y="351"/>
                      <a:pt x="128" y="351"/>
                      <a:pt x="128" y="351"/>
                    </a:cubicBezTo>
                    <a:cubicBezTo>
                      <a:pt x="252" y="351"/>
                      <a:pt x="252" y="351"/>
                      <a:pt x="252" y="351"/>
                    </a:cubicBezTo>
                    <a:cubicBezTo>
                      <a:pt x="252" y="334"/>
                      <a:pt x="252" y="334"/>
                      <a:pt x="252" y="334"/>
                    </a:cubicBezTo>
                    <a:cubicBezTo>
                      <a:pt x="252" y="254"/>
                      <a:pt x="239" y="224"/>
                      <a:pt x="217" y="186"/>
                    </a:cubicBezTo>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92" name="Freeform 16"/>
              <p:cNvSpPr>
                <a:spLocks noChangeAspect="1"/>
              </p:cNvSpPr>
              <p:nvPr/>
            </p:nvSpPr>
            <p:spPr bwMode="auto">
              <a:xfrm>
                <a:off x="3385424" y="4995803"/>
                <a:ext cx="929885" cy="1493152"/>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sp>
            <p:nvSpPr>
              <p:cNvPr id="93" name="Freeform 16"/>
              <p:cNvSpPr>
                <a:spLocks noChangeAspect="1"/>
              </p:cNvSpPr>
              <p:nvPr/>
            </p:nvSpPr>
            <p:spPr bwMode="auto">
              <a:xfrm>
                <a:off x="2949958" y="5731265"/>
                <a:ext cx="502709" cy="807221"/>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grpSp>
        <p:sp>
          <p:nvSpPr>
            <p:cNvPr id="80" name="Freeform 16"/>
            <p:cNvSpPr>
              <a:spLocks noChangeAspect="1"/>
            </p:cNvSpPr>
            <p:nvPr/>
          </p:nvSpPr>
          <p:spPr bwMode="auto">
            <a:xfrm>
              <a:off x="299331" y="4957179"/>
              <a:ext cx="929885" cy="1493152"/>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grpFill/>
            <a:ln>
              <a:noFill/>
            </a:ln>
          </p:spPr>
          <p:txBody>
            <a:bodyPr vert="horz" wrap="square" lIns="68580" tIns="34290" rIns="68580" bIns="34290" numCol="1" anchor="t" anchorCtr="0" compatLnSpc="1">
              <a:prstTxWarp prst="textNoShape">
                <a:avLst/>
              </a:prstTxWarp>
            </a:bodyPr>
            <a:lstStyle/>
            <a:p>
              <a:pPr defTabSz="914036" fontAlgn="auto">
                <a:spcBef>
                  <a:spcPts val="0"/>
                </a:spcBef>
                <a:spcAft>
                  <a:spcPts val="0"/>
                </a:spcAft>
              </a:pPr>
              <a:endParaRPr lang="id-ID" sz="1000" b="0" kern="0">
                <a:solidFill>
                  <a:sysClr val="window" lastClr="FFFFFF">
                    <a:lumMod val="50000"/>
                  </a:sysClr>
                </a:solidFill>
              </a:endParaRPr>
            </a:p>
          </p:txBody>
        </p:sp>
      </p:grpSp>
      <p:grpSp>
        <p:nvGrpSpPr>
          <p:cNvPr id="109" name="Group 27"/>
          <p:cNvGrpSpPr>
            <a:grpSpLocks noChangeAspect="1"/>
          </p:cNvGrpSpPr>
          <p:nvPr/>
        </p:nvGrpSpPr>
        <p:grpSpPr>
          <a:xfrm>
            <a:off x="1109084" y="1436962"/>
            <a:ext cx="936345" cy="707340"/>
            <a:chOff x="528856" y="3532502"/>
            <a:chExt cx="1110811" cy="838359"/>
          </a:xfrm>
        </p:grpSpPr>
        <p:sp>
          <p:nvSpPr>
            <p:cNvPr id="110" name="Oval 28"/>
            <p:cNvSpPr/>
            <p:nvPr/>
          </p:nvSpPr>
          <p:spPr>
            <a:xfrm>
              <a:off x="824533" y="3532502"/>
              <a:ext cx="541034" cy="541034"/>
            </a:xfrm>
            <a:prstGeom prst="ellipse">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en-US" sz="1100" b="0" kern="0" dirty="0">
                <a:solidFill>
                  <a:sysClr val="window" lastClr="FFFFFF">
                    <a:lumMod val="50000"/>
                  </a:sysClr>
                </a:solidFill>
                <a:latin typeface="Calibri"/>
                <a:ea typeface="Roboto" panose="02000000000000000000" pitchFamily="2" charset="0"/>
              </a:endParaRPr>
            </a:p>
          </p:txBody>
        </p:sp>
        <p:sp>
          <p:nvSpPr>
            <p:cNvPr id="111" name="Content Placeholder 2"/>
            <p:cNvSpPr txBox="1">
              <a:spLocks/>
            </p:cNvSpPr>
            <p:nvPr/>
          </p:nvSpPr>
          <p:spPr>
            <a:xfrm>
              <a:off x="528856" y="4058587"/>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800" dirty="0">
                  <a:solidFill>
                    <a:sysClr val="window" lastClr="FFFFFF">
                      <a:lumMod val="50000"/>
                    </a:sysClr>
                  </a:solidFill>
                  <a:latin typeface="Calibri"/>
                  <a:ea typeface="Roboto" panose="02000000000000000000" pitchFamily="2" charset="0"/>
                </a:rPr>
                <a:t>文字标题</a:t>
              </a:r>
              <a:endParaRPr lang="en-US" sz="800" dirty="0">
                <a:solidFill>
                  <a:sysClr val="window" lastClr="FFFFFF">
                    <a:lumMod val="50000"/>
                  </a:sysClr>
                </a:solidFill>
                <a:latin typeface="Calibri"/>
                <a:ea typeface="Roboto" panose="02000000000000000000" pitchFamily="2" charset="0"/>
              </a:endParaRPr>
            </a:p>
          </p:txBody>
        </p:sp>
        <p:sp>
          <p:nvSpPr>
            <p:cNvPr id="112" name="Freeform 32"/>
            <p:cNvSpPr>
              <a:spLocks noEditPoints="1"/>
            </p:cNvSpPr>
            <p:nvPr/>
          </p:nvSpPr>
          <p:spPr bwMode="auto">
            <a:xfrm>
              <a:off x="975987" y="3684092"/>
              <a:ext cx="238125" cy="237853"/>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1100" b="0" kern="0" dirty="0">
                <a:solidFill>
                  <a:sysClr val="window" lastClr="FFFFFF">
                    <a:lumMod val="50000"/>
                  </a:sysClr>
                </a:solidFill>
                <a:ea typeface="Roboto" panose="02000000000000000000" pitchFamily="2" charset="0"/>
              </a:endParaRPr>
            </a:p>
          </p:txBody>
        </p:sp>
      </p:grpSp>
      <p:sp>
        <p:nvSpPr>
          <p:cNvPr id="113" name="矩形 112"/>
          <p:cNvSpPr/>
          <p:nvPr/>
        </p:nvSpPr>
        <p:spPr>
          <a:xfrm>
            <a:off x="762794" y="213714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grpSp>
        <p:nvGrpSpPr>
          <p:cNvPr id="114" name="Group 11"/>
          <p:cNvGrpSpPr/>
          <p:nvPr/>
        </p:nvGrpSpPr>
        <p:grpSpPr>
          <a:xfrm>
            <a:off x="3083687" y="1277144"/>
            <a:ext cx="916419" cy="555356"/>
            <a:chOff x="2626564" y="1689258"/>
            <a:chExt cx="1344082" cy="813766"/>
          </a:xfrm>
        </p:grpSpPr>
        <p:sp>
          <p:nvSpPr>
            <p:cNvPr id="115" name="Oval 12"/>
            <p:cNvSpPr/>
            <p:nvPr/>
          </p:nvSpPr>
          <p:spPr>
            <a:xfrm>
              <a:off x="3063470" y="1689258"/>
              <a:ext cx="491849" cy="491849"/>
            </a:xfrm>
            <a:prstGeom prst="ellipse">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en-US" sz="1100" b="0" kern="0" dirty="0">
                <a:solidFill>
                  <a:sysClr val="window" lastClr="FFFFFF">
                    <a:lumMod val="50000"/>
                  </a:sysClr>
                </a:solidFill>
                <a:latin typeface="Calibri"/>
                <a:ea typeface="Roboto" panose="02000000000000000000" pitchFamily="2" charset="0"/>
              </a:endParaRPr>
            </a:p>
          </p:txBody>
        </p:sp>
        <p:sp>
          <p:nvSpPr>
            <p:cNvPr id="116" name="Content Placeholder 2"/>
            <p:cNvSpPr txBox="1">
              <a:spLocks/>
            </p:cNvSpPr>
            <p:nvPr/>
          </p:nvSpPr>
          <p:spPr>
            <a:xfrm>
              <a:off x="2626564" y="2190750"/>
              <a:ext cx="134408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800" dirty="0">
                  <a:solidFill>
                    <a:sysClr val="window" lastClr="FFFFFF">
                      <a:lumMod val="50000"/>
                    </a:sysClr>
                  </a:solidFill>
                  <a:latin typeface="Calibri"/>
                  <a:ea typeface="Roboto" panose="02000000000000000000" pitchFamily="2" charset="0"/>
                </a:rPr>
                <a:t>文字标题</a:t>
              </a:r>
              <a:endParaRPr lang="en-US" sz="800" dirty="0">
                <a:solidFill>
                  <a:sysClr val="window" lastClr="FFFFFF">
                    <a:lumMod val="50000"/>
                  </a:sysClr>
                </a:solidFill>
                <a:latin typeface="Calibri"/>
                <a:ea typeface="Roboto" panose="02000000000000000000" pitchFamily="2" charset="0"/>
              </a:endParaRPr>
            </a:p>
          </p:txBody>
        </p:sp>
        <p:sp>
          <p:nvSpPr>
            <p:cNvPr id="117" name="Freeform 12"/>
            <p:cNvSpPr>
              <a:spLocks noEditPoints="1"/>
            </p:cNvSpPr>
            <p:nvPr/>
          </p:nvSpPr>
          <p:spPr bwMode="auto">
            <a:xfrm>
              <a:off x="3196104" y="1805323"/>
              <a:ext cx="226579" cy="226579"/>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1100" b="0" kern="0" dirty="0">
                <a:solidFill>
                  <a:sysClr val="window" lastClr="FFFFFF">
                    <a:lumMod val="50000"/>
                  </a:sysClr>
                </a:solidFill>
                <a:ea typeface="Roboto" panose="02000000000000000000" pitchFamily="2" charset="0"/>
              </a:endParaRPr>
            </a:p>
          </p:txBody>
        </p:sp>
      </p:grpSp>
      <p:sp>
        <p:nvSpPr>
          <p:cNvPr id="118" name="矩形 117"/>
          <p:cNvSpPr/>
          <p:nvPr/>
        </p:nvSpPr>
        <p:spPr>
          <a:xfrm>
            <a:off x="2743200" y="1886744"/>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grpSp>
        <p:nvGrpSpPr>
          <p:cNvPr id="119" name="Group 15"/>
          <p:cNvGrpSpPr/>
          <p:nvPr/>
        </p:nvGrpSpPr>
        <p:grpSpPr>
          <a:xfrm>
            <a:off x="4624222" y="1970713"/>
            <a:ext cx="757371" cy="479216"/>
            <a:chOff x="2380637" y="1253453"/>
            <a:chExt cx="1110811" cy="702200"/>
          </a:xfrm>
        </p:grpSpPr>
        <p:sp>
          <p:nvSpPr>
            <p:cNvPr id="120" name="Oval 16"/>
            <p:cNvSpPr/>
            <p:nvPr/>
          </p:nvSpPr>
          <p:spPr>
            <a:xfrm>
              <a:off x="2743588" y="1253453"/>
              <a:ext cx="406486" cy="406486"/>
            </a:xfrm>
            <a:prstGeom prst="ellipse">
              <a:avLst/>
            </a:prstGeom>
            <a:solidFill>
              <a:srgbClr val="FFC000"/>
            </a:solidFill>
            <a:ln w="12700" cap="flat" cmpd="sng" algn="ctr">
              <a:noFill/>
              <a:prstDash val="solid"/>
              <a:miter lim="800000"/>
            </a:ln>
            <a:effectLst/>
          </p:spPr>
          <p:txBody>
            <a:bodyPr rtlCol="0" anchor="ctr"/>
            <a:lstStyle/>
            <a:p>
              <a:pPr defTabSz="914036" fontAlgn="auto">
                <a:spcBef>
                  <a:spcPts val="0"/>
                </a:spcBef>
                <a:spcAft>
                  <a:spcPts val="0"/>
                </a:spcAft>
              </a:pPr>
              <a:endParaRPr lang="en-US" sz="1100" b="0" kern="0" dirty="0">
                <a:solidFill>
                  <a:sysClr val="window" lastClr="FFFFFF">
                    <a:lumMod val="50000"/>
                  </a:sysClr>
                </a:solidFill>
                <a:latin typeface="Calibri"/>
                <a:ea typeface="Roboto" panose="02000000000000000000" pitchFamily="2" charset="0"/>
              </a:endParaRPr>
            </a:p>
          </p:txBody>
        </p:sp>
        <p:sp>
          <p:nvSpPr>
            <p:cNvPr id="121" name="Content Placeholder 2"/>
            <p:cNvSpPr txBox="1">
              <a:spLocks/>
            </p:cNvSpPr>
            <p:nvPr/>
          </p:nvSpPr>
          <p:spPr>
            <a:xfrm>
              <a:off x="2380637" y="1643379"/>
              <a:ext cx="1110811"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800" dirty="0">
                  <a:solidFill>
                    <a:sysClr val="window" lastClr="FFFFFF">
                      <a:lumMod val="50000"/>
                    </a:sysClr>
                  </a:solidFill>
                  <a:latin typeface="Calibri"/>
                  <a:ea typeface="Roboto" panose="02000000000000000000" pitchFamily="2" charset="0"/>
                </a:rPr>
                <a:t>文字标题</a:t>
              </a:r>
              <a:endParaRPr lang="en-US" sz="800" dirty="0">
                <a:solidFill>
                  <a:sysClr val="window" lastClr="FFFFFF">
                    <a:lumMod val="50000"/>
                  </a:sysClr>
                </a:solidFill>
                <a:latin typeface="Calibri"/>
                <a:ea typeface="Roboto" panose="02000000000000000000" pitchFamily="2" charset="0"/>
              </a:endParaRPr>
            </a:p>
          </p:txBody>
        </p:sp>
        <p:sp>
          <p:nvSpPr>
            <p:cNvPr id="122" name="Freeform 17"/>
            <p:cNvSpPr>
              <a:spLocks noEditPoints="1"/>
            </p:cNvSpPr>
            <p:nvPr/>
          </p:nvSpPr>
          <p:spPr bwMode="auto">
            <a:xfrm>
              <a:off x="2841116" y="1375374"/>
              <a:ext cx="189850" cy="162643"/>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1100" b="0" kern="0" dirty="0">
                <a:solidFill>
                  <a:sysClr val="window" lastClr="FFFFFF">
                    <a:lumMod val="50000"/>
                  </a:sysClr>
                </a:solidFill>
                <a:ea typeface="Roboto" panose="02000000000000000000" pitchFamily="2" charset="0"/>
              </a:endParaRPr>
            </a:p>
          </p:txBody>
        </p:sp>
      </p:grpSp>
      <p:sp>
        <p:nvSpPr>
          <p:cNvPr id="123" name="矩形 122"/>
          <p:cNvSpPr/>
          <p:nvPr/>
        </p:nvSpPr>
        <p:spPr>
          <a:xfrm>
            <a:off x="4261858" y="2420144"/>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grpSp>
        <p:nvGrpSpPr>
          <p:cNvPr id="124" name="Group 23"/>
          <p:cNvGrpSpPr/>
          <p:nvPr/>
        </p:nvGrpSpPr>
        <p:grpSpPr>
          <a:xfrm>
            <a:off x="5690117" y="1581944"/>
            <a:ext cx="916419" cy="431106"/>
            <a:chOff x="3180839" y="2952750"/>
            <a:chExt cx="1344082" cy="631704"/>
          </a:xfrm>
        </p:grpSpPr>
        <p:sp>
          <p:nvSpPr>
            <p:cNvPr id="125" name="Oval 24"/>
            <p:cNvSpPr/>
            <p:nvPr/>
          </p:nvSpPr>
          <p:spPr>
            <a:xfrm>
              <a:off x="3681070" y="2952750"/>
              <a:ext cx="335939" cy="335939"/>
            </a:xfrm>
            <a:prstGeom prst="ellipse">
              <a:avLst/>
            </a:prstGeom>
            <a:solidFill>
              <a:srgbClr val="37668D"/>
            </a:solidFill>
            <a:ln w="12700" cap="flat" cmpd="sng" algn="ctr">
              <a:noFill/>
              <a:prstDash val="solid"/>
              <a:miter lim="800000"/>
            </a:ln>
            <a:effectLst/>
          </p:spPr>
          <p:txBody>
            <a:bodyPr rtlCol="0" anchor="ctr"/>
            <a:lstStyle/>
            <a:p>
              <a:pPr defTabSz="914036" fontAlgn="auto">
                <a:spcBef>
                  <a:spcPts val="0"/>
                </a:spcBef>
                <a:spcAft>
                  <a:spcPts val="0"/>
                </a:spcAft>
              </a:pPr>
              <a:endParaRPr lang="en-US" sz="1100" b="0" kern="0" dirty="0">
                <a:solidFill>
                  <a:sysClr val="window" lastClr="FFFFFF">
                    <a:lumMod val="50000"/>
                  </a:sysClr>
                </a:solidFill>
                <a:latin typeface="Calibri"/>
                <a:ea typeface="Roboto" panose="02000000000000000000" pitchFamily="2" charset="0"/>
              </a:endParaRPr>
            </a:p>
          </p:txBody>
        </p:sp>
        <p:sp>
          <p:nvSpPr>
            <p:cNvPr id="126" name="Content Placeholder 2"/>
            <p:cNvSpPr txBox="1">
              <a:spLocks/>
            </p:cNvSpPr>
            <p:nvPr/>
          </p:nvSpPr>
          <p:spPr>
            <a:xfrm>
              <a:off x="3180839" y="3272180"/>
              <a:ext cx="134408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800" dirty="0">
                  <a:solidFill>
                    <a:sysClr val="window" lastClr="FFFFFF">
                      <a:lumMod val="50000"/>
                    </a:sysClr>
                  </a:solidFill>
                  <a:latin typeface="Calibri"/>
                  <a:ea typeface="Roboto" panose="02000000000000000000" pitchFamily="2" charset="0"/>
                </a:rPr>
                <a:t>文字标题</a:t>
              </a:r>
              <a:endParaRPr lang="en-US" sz="800" dirty="0">
                <a:solidFill>
                  <a:sysClr val="window" lastClr="FFFFFF">
                    <a:lumMod val="50000"/>
                  </a:sysClr>
                </a:solidFill>
                <a:latin typeface="Calibri"/>
                <a:ea typeface="Roboto" panose="02000000000000000000" pitchFamily="2" charset="0"/>
              </a:endParaRPr>
            </a:p>
          </p:txBody>
        </p:sp>
        <p:sp>
          <p:nvSpPr>
            <p:cNvPr id="127" name="Freeform 27"/>
            <p:cNvSpPr>
              <a:spLocks noEditPoints="1"/>
            </p:cNvSpPr>
            <p:nvPr/>
          </p:nvSpPr>
          <p:spPr bwMode="auto">
            <a:xfrm>
              <a:off x="3771222" y="3053691"/>
              <a:ext cx="134057" cy="134057"/>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1100" b="0" kern="0" dirty="0">
                <a:solidFill>
                  <a:sysClr val="window" lastClr="FFFFFF">
                    <a:lumMod val="50000"/>
                  </a:sysClr>
                </a:solidFill>
                <a:ea typeface="Roboto" panose="02000000000000000000" pitchFamily="2" charset="0"/>
              </a:endParaRPr>
            </a:p>
          </p:txBody>
        </p:sp>
      </p:grpSp>
      <p:sp>
        <p:nvSpPr>
          <p:cNvPr id="128" name="矩形 127"/>
          <p:cNvSpPr/>
          <p:nvPr/>
        </p:nvSpPr>
        <p:spPr>
          <a:xfrm>
            <a:off x="5347829" y="2013050"/>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grpSp>
        <p:nvGrpSpPr>
          <p:cNvPr id="129" name="Group 19"/>
          <p:cNvGrpSpPr/>
          <p:nvPr/>
        </p:nvGrpSpPr>
        <p:grpSpPr>
          <a:xfrm>
            <a:off x="7655693" y="1124744"/>
            <a:ext cx="833108" cy="718944"/>
            <a:chOff x="3634249" y="1885950"/>
            <a:chExt cx="1221892" cy="1053475"/>
          </a:xfrm>
        </p:grpSpPr>
        <p:sp>
          <p:nvSpPr>
            <p:cNvPr id="130" name="Oval 20"/>
            <p:cNvSpPr/>
            <p:nvPr/>
          </p:nvSpPr>
          <p:spPr>
            <a:xfrm>
              <a:off x="3895925" y="1885950"/>
              <a:ext cx="720116" cy="720116"/>
            </a:xfrm>
            <a:prstGeom prst="ellipse">
              <a:avLst/>
            </a:prstGeom>
            <a:solidFill>
              <a:srgbClr val="F95647">
                <a:lumMod val="7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sz="1100" b="0" kern="0" dirty="0">
                <a:solidFill>
                  <a:sysClr val="window" lastClr="FFFFFF">
                    <a:lumMod val="50000"/>
                  </a:sysClr>
                </a:solidFill>
                <a:latin typeface="Calibri"/>
                <a:ea typeface="Roboto" panose="02000000000000000000" pitchFamily="2" charset="0"/>
              </a:endParaRPr>
            </a:p>
          </p:txBody>
        </p:sp>
        <p:sp>
          <p:nvSpPr>
            <p:cNvPr id="131" name="Content Placeholder 2"/>
            <p:cNvSpPr txBox="1">
              <a:spLocks/>
            </p:cNvSpPr>
            <p:nvPr/>
          </p:nvSpPr>
          <p:spPr>
            <a:xfrm>
              <a:off x="3634249" y="2627151"/>
              <a:ext cx="122189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800" dirty="0">
                  <a:solidFill>
                    <a:sysClr val="window" lastClr="FFFFFF">
                      <a:lumMod val="50000"/>
                    </a:sysClr>
                  </a:solidFill>
                  <a:latin typeface="Calibri"/>
                  <a:ea typeface="Roboto" panose="02000000000000000000" pitchFamily="2" charset="0"/>
                </a:rPr>
                <a:t>文字标题</a:t>
              </a:r>
              <a:endParaRPr lang="en-US" sz="800" dirty="0">
                <a:solidFill>
                  <a:sysClr val="window" lastClr="FFFFFF">
                    <a:lumMod val="50000"/>
                  </a:sysClr>
                </a:solidFill>
                <a:latin typeface="Calibri"/>
                <a:ea typeface="Roboto" panose="02000000000000000000" pitchFamily="2" charset="0"/>
              </a:endParaRPr>
            </a:p>
          </p:txBody>
        </p:sp>
        <p:sp>
          <p:nvSpPr>
            <p:cNvPr id="132" name="Freeform 22"/>
            <p:cNvSpPr>
              <a:spLocks noEditPoints="1"/>
            </p:cNvSpPr>
            <p:nvPr/>
          </p:nvSpPr>
          <p:spPr bwMode="auto">
            <a:xfrm>
              <a:off x="4090068" y="2090929"/>
              <a:ext cx="310251" cy="310606"/>
            </a:xfrm>
            <a:custGeom>
              <a:avLst/>
              <a:gdLst>
                <a:gd name="T0" fmla="*/ 89 w 368"/>
                <a:gd name="T1" fmla="*/ 122 h 368"/>
                <a:gd name="T2" fmla="*/ 101 w 368"/>
                <a:gd name="T3" fmla="*/ 124 h 368"/>
                <a:gd name="T4" fmla="*/ 146 w 368"/>
                <a:gd name="T5" fmla="*/ 82 h 368"/>
                <a:gd name="T6" fmla="*/ 145 w 368"/>
                <a:gd name="T7" fmla="*/ 73 h 368"/>
                <a:gd name="T8" fmla="*/ 147 w 368"/>
                <a:gd name="T9" fmla="*/ 60 h 368"/>
                <a:gd name="T10" fmla="*/ 87 w 368"/>
                <a:gd name="T11" fmla="*/ 27 h 368"/>
                <a:gd name="T12" fmla="*/ 36 w 368"/>
                <a:gd name="T13" fmla="*/ 75 h 368"/>
                <a:gd name="T14" fmla="*/ 72 w 368"/>
                <a:gd name="T15" fmla="*/ 126 h 368"/>
                <a:gd name="T16" fmla="*/ 89 w 368"/>
                <a:gd name="T17" fmla="*/ 122 h 368"/>
                <a:gd name="T18" fmla="*/ 50 w 368"/>
                <a:gd name="T19" fmla="*/ 161 h 368"/>
                <a:gd name="T20" fmla="*/ 53 w 368"/>
                <a:gd name="T21" fmla="*/ 146 h 368"/>
                <a:gd name="T22" fmla="*/ 19 w 368"/>
                <a:gd name="T23" fmla="*/ 101 h 368"/>
                <a:gd name="T24" fmla="*/ 0 w 368"/>
                <a:gd name="T25" fmla="*/ 184 h 368"/>
                <a:gd name="T26" fmla="*/ 26 w 368"/>
                <a:gd name="T27" fmla="*/ 278 h 368"/>
                <a:gd name="T28" fmla="*/ 58 w 368"/>
                <a:gd name="T29" fmla="*/ 185 h 368"/>
                <a:gd name="T30" fmla="*/ 50 w 368"/>
                <a:gd name="T31" fmla="*/ 161 h 368"/>
                <a:gd name="T32" fmla="*/ 184 w 368"/>
                <a:gd name="T33" fmla="*/ 34 h 368"/>
                <a:gd name="T34" fmla="*/ 211 w 368"/>
                <a:gd name="T35" fmla="*/ 44 h 368"/>
                <a:gd name="T36" fmla="*/ 275 w 368"/>
                <a:gd name="T37" fmla="*/ 24 h 368"/>
                <a:gd name="T38" fmla="*/ 184 w 368"/>
                <a:gd name="T39" fmla="*/ 0 h 368"/>
                <a:gd name="T40" fmla="*/ 119 w 368"/>
                <a:gd name="T41" fmla="*/ 12 h 368"/>
                <a:gd name="T42" fmla="*/ 165 w 368"/>
                <a:gd name="T43" fmla="*/ 39 h 368"/>
                <a:gd name="T44" fmla="*/ 184 w 368"/>
                <a:gd name="T45" fmla="*/ 34 h 368"/>
                <a:gd name="T46" fmla="*/ 243 w 368"/>
                <a:gd name="T47" fmla="*/ 218 h 368"/>
                <a:gd name="T48" fmla="*/ 253 w 368"/>
                <a:gd name="T49" fmla="*/ 205 h 368"/>
                <a:gd name="T50" fmla="*/ 200 w 368"/>
                <a:gd name="T51" fmla="*/ 109 h 368"/>
                <a:gd name="T52" fmla="*/ 184 w 368"/>
                <a:gd name="T53" fmla="*/ 112 h 368"/>
                <a:gd name="T54" fmla="*/ 162 w 368"/>
                <a:gd name="T55" fmla="*/ 105 h 368"/>
                <a:gd name="T56" fmla="*/ 122 w 368"/>
                <a:gd name="T57" fmla="*/ 141 h 368"/>
                <a:gd name="T58" fmla="*/ 128 w 368"/>
                <a:gd name="T59" fmla="*/ 161 h 368"/>
                <a:gd name="T60" fmla="*/ 127 w 368"/>
                <a:gd name="T61" fmla="*/ 173 h 368"/>
                <a:gd name="T62" fmla="*/ 243 w 368"/>
                <a:gd name="T63" fmla="*/ 218 h 368"/>
                <a:gd name="T64" fmla="*/ 294 w 368"/>
                <a:gd name="T65" fmla="*/ 271 h 368"/>
                <a:gd name="T66" fmla="*/ 295 w 368"/>
                <a:gd name="T67" fmla="*/ 293 h 368"/>
                <a:gd name="T68" fmla="*/ 292 w 368"/>
                <a:gd name="T69" fmla="*/ 333 h 368"/>
                <a:gd name="T70" fmla="*/ 359 w 368"/>
                <a:gd name="T71" fmla="*/ 240 h 368"/>
                <a:gd name="T72" fmla="*/ 315 w 368"/>
                <a:gd name="T73" fmla="*/ 247 h 368"/>
                <a:gd name="T74" fmla="*/ 294 w 368"/>
                <a:gd name="T75" fmla="*/ 271 h 368"/>
                <a:gd name="T76" fmla="*/ 234 w 368"/>
                <a:gd name="T77" fmla="*/ 244 h 368"/>
                <a:gd name="T78" fmla="*/ 110 w 368"/>
                <a:gd name="T79" fmla="*/ 195 h 368"/>
                <a:gd name="T80" fmla="*/ 89 w 368"/>
                <a:gd name="T81" fmla="*/ 200 h 368"/>
                <a:gd name="T82" fmla="*/ 81 w 368"/>
                <a:gd name="T83" fmla="*/ 200 h 368"/>
                <a:gd name="T84" fmla="*/ 49 w 368"/>
                <a:gd name="T85" fmla="*/ 309 h 368"/>
                <a:gd name="T86" fmla="*/ 112 w 368"/>
                <a:gd name="T87" fmla="*/ 353 h 368"/>
                <a:gd name="T88" fmla="*/ 234 w 368"/>
                <a:gd name="T89" fmla="*/ 244 h 368"/>
                <a:gd name="T90" fmla="*/ 307 w 368"/>
                <a:gd name="T91" fmla="*/ 48 h 368"/>
                <a:gd name="T92" fmla="*/ 223 w 368"/>
                <a:gd name="T93" fmla="*/ 69 h 368"/>
                <a:gd name="T94" fmla="*/ 224 w 368"/>
                <a:gd name="T95" fmla="*/ 73 h 368"/>
                <a:gd name="T96" fmla="*/ 220 w 368"/>
                <a:gd name="T97" fmla="*/ 90 h 368"/>
                <a:gd name="T98" fmla="*/ 279 w 368"/>
                <a:gd name="T99" fmla="*/ 196 h 368"/>
                <a:gd name="T100" fmla="*/ 314 w 368"/>
                <a:gd name="T101" fmla="*/ 220 h 368"/>
                <a:gd name="T102" fmla="*/ 366 w 368"/>
                <a:gd name="T103" fmla="*/ 210 h 368"/>
                <a:gd name="T104" fmla="*/ 368 w 368"/>
                <a:gd name="T105" fmla="*/ 184 h 368"/>
                <a:gd name="T106" fmla="*/ 307 w 368"/>
                <a:gd name="T107" fmla="*/ 48 h 368"/>
                <a:gd name="T108" fmla="*/ 254 w 368"/>
                <a:gd name="T109" fmla="*/ 265 h 368"/>
                <a:gd name="T110" fmla="*/ 139 w 368"/>
                <a:gd name="T111" fmla="*/ 362 h 368"/>
                <a:gd name="T112" fmla="*/ 184 w 368"/>
                <a:gd name="T113" fmla="*/ 368 h 368"/>
                <a:gd name="T114" fmla="*/ 261 w 368"/>
                <a:gd name="T115" fmla="*/ 351 h 368"/>
                <a:gd name="T116" fmla="*/ 267 w 368"/>
                <a:gd name="T117" fmla="*/ 293 h 368"/>
                <a:gd name="T118" fmla="*/ 266 w 368"/>
                <a:gd name="T119" fmla="*/ 272 h 368"/>
                <a:gd name="T120" fmla="*/ 254 w 368"/>
                <a:gd name="T121" fmla="*/ 2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8" h="368">
                  <a:moveTo>
                    <a:pt x="89" y="122"/>
                  </a:moveTo>
                  <a:cubicBezTo>
                    <a:pt x="93" y="122"/>
                    <a:pt x="97" y="123"/>
                    <a:pt x="101" y="124"/>
                  </a:cubicBezTo>
                  <a:cubicBezTo>
                    <a:pt x="115" y="108"/>
                    <a:pt x="130" y="94"/>
                    <a:pt x="146" y="82"/>
                  </a:cubicBezTo>
                  <a:cubicBezTo>
                    <a:pt x="146" y="79"/>
                    <a:pt x="145" y="76"/>
                    <a:pt x="145" y="73"/>
                  </a:cubicBezTo>
                  <a:cubicBezTo>
                    <a:pt x="145" y="68"/>
                    <a:pt x="146" y="64"/>
                    <a:pt x="147" y="60"/>
                  </a:cubicBezTo>
                  <a:cubicBezTo>
                    <a:pt x="129" y="47"/>
                    <a:pt x="109" y="36"/>
                    <a:pt x="87" y="27"/>
                  </a:cubicBezTo>
                  <a:cubicBezTo>
                    <a:pt x="67" y="40"/>
                    <a:pt x="50" y="56"/>
                    <a:pt x="36" y="75"/>
                  </a:cubicBezTo>
                  <a:cubicBezTo>
                    <a:pt x="46" y="93"/>
                    <a:pt x="58" y="110"/>
                    <a:pt x="72" y="126"/>
                  </a:cubicBezTo>
                  <a:cubicBezTo>
                    <a:pt x="77" y="124"/>
                    <a:pt x="83" y="122"/>
                    <a:pt x="89" y="122"/>
                  </a:cubicBezTo>
                  <a:close/>
                  <a:moveTo>
                    <a:pt x="50" y="161"/>
                  </a:moveTo>
                  <a:cubicBezTo>
                    <a:pt x="50" y="156"/>
                    <a:pt x="51" y="151"/>
                    <a:pt x="53" y="146"/>
                  </a:cubicBezTo>
                  <a:cubicBezTo>
                    <a:pt x="41" y="132"/>
                    <a:pt x="29" y="117"/>
                    <a:pt x="19" y="101"/>
                  </a:cubicBezTo>
                  <a:cubicBezTo>
                    <a:pt x="7" y="126"/>
                    <a:pt x="0" y="154"/>
                    <a:pt x="0" y="184"/>
                  </a:cubicBezTo>
                  <a:cubicBezTo>
                    <a:pt x="0" y="218"/>
                    <a:pt x="9" y="250"/>
                    <a:pt x="26" y="278"/>
                  </a:cubicBezTo>
                  <a:cubicBezTo>
                    <a:pt x="32" y="245"/>
                    <a:pt x="43" y="214"/>
                    <a:pt x="58" y="185"/>
                  </a:cubicBezTo>
                  <a:cubicBezTo>
                    <a:pt x="53" y="178"/>
                    <a:pt x="50" y="170"/>
                    <a:pt x="50" y="161"/>
                  </a:cubicBezTo>
                  <a:close/>
                  <a:moveTo>
                    <a:pt x="184" y="34"/>
                  </a:moveTo>
                  <a:cubicBezTo>
                    <a:pt x="195" y="34"/>
                    <a:pt x="204" y="38"/>
                    <a:pt x="211" y="44"/>
                  </a:cubicBezTo>
                  <a:cubicBezTo>
                    <a:pt x="232" y="35"/>
                    <a:pt x="253" y="29"/>
                    <a:pt x="275" y="24"/>
                  </a:cubicBezTo>
                  <a:cubicBezTo>
                    <a:pt x="248" y="9"/>
                    <a:pt x="217" y="0"/>
                    <a:pt x="184" y="0"/>
                  </a:cubicBezTo>
                  <a:cubicBezTo>
                    <a:pt x="161" y="0"/>
                    <a:pt x="139" y="4"/>
                    <a:pt x="119" y="12"/>
                  </a:cubicBezTo>
                  <a:cubicBezTo>
                    <a:pt x="135" y="20"/>
                    <a:pt x="150" y="29"/>
                    <a:pt x="165" y="39"/>
                  </a:cubicBezTo>
                  <a:cubicBezTo>
                    <a:pt x="170" y="36"/>
                    <a:pt x="177" y="34"/>
                    <a:pt x="184" y="34"/>
                  </a:cubicBezTo>
                  <a:close/>
                  <a:moveTo>
                    <a:pt x="243" y="218"/>
                  </a:moveTo>
                  <a:cubicBezTo>
                    <a:pt x="245" y="213"/>
                    <a:pt x="249" y="208"/>
                    <a:pt x="253" y="205"/>
                  </a:cubicBezTo>
                  <a:cubicBezTo>
                    <a:pt x="242" y="169"/>
                    <a:pt x="223" y="137"/>
                    <a:pt x="200" y="109"/>
                  </a:cubicBezTo>
                  <a:cubicBezTo>
                    <a:pt x="195" y="111"/>
                    <a:pt x="190" y="112"/>
                    <a:pt x="184" y="112"/>
                  </a:cubicBezTo>
                  <a:cubicBezTo>
                    <a:pt x="176" y="112"/>
                    <a:pt x="168" y="109"/>
                    <a:pt x="162" y="105"/>
                  </a:cubicBezTo>
                  <a:cubicBezTo>
                    <a:pt x="148" y="115"/>
                    <a:pt x="134" y="128"/>
                    <a:pt x="122" y="141"/>
                  </a:cubicBezTo>
                  <a:cubicBezTo>
                    <a:pt x="126" y="147"/>
                    <a:pt x="128" y="154"/>
                    <a:pt x="128" y="161"/>
                  </a:cubicBezTo>
                  <a:cubicBezTo>
                    <a:pt x="128" y="165"/>
                    <a:pt x="128" y="169"/>
                    <a:pt x="127" y="173"/>
                  </a:cubicBezTo>
                  <a:cubicBezTo>
                    <a:pt x="161" y="196"/>
                    <a:pt x="200" y="212"/>
                    <a:pt x="243" y="218"/>
                  </a:cubicBezTo>
                  <a:close/>
                  <a:moveTo>
                    <a:pt x="294" y="271"/>
                  </a:moveTo>
                  <a:cubicBezTo>
                    <a:pt x="294" y="278"/>
                    <a:pt x="295" y="286"/>
                    <a:pt x="295" y="293"/>
                  </a:cubicBezTo>
                  <a:cubicBezTo>
                    <a:pt x="295" y="307"/>
                    <a:pt x="294" y="320"/>
                    <a:pt x="292" y="333"/>
                  </a:cubicBezTo>
                  <a:cubicBezTo>
                    <a:pt x="323" y="310"/>
                    <a:pt x="347" y="277"/>
                    <a:pt x="359" y="240"/>
                  </a:cubicBezTo>
                  <a:cubicBezTo>
                    <a:pt x="345" y="243"/>
                    <a:pt x="330" y="246"/>
                    <a:pt x="315" y="247"/>
                  </a:cubicBezTo>
                  <a:cubicBezTo>
                    <a:pt x="312" y="258"/>
                    <a:pt x="304" y="266"/>
                    <a:pt x="294" y="271"/>
                  </a:cubicBezTo>
                  <a:close/>
                  <a:moveTo>
                    <a:pt x="234" y="244"/>
                  </a:moveTo>
                  <a:cubicBezTo>
                    <a:pt x="188" y="237"/>
                    <a:pt x="146" y="220"/>
                    <a:pt x="110" y="195"/>
                  </a:cubicBezTo>
                  <a:cubicBezTo>
                    <a:pt x="104" y="198"/>
                    <a:pt x="97" y="200"/>
                    <a:pt x="89" y="200"/>
                  </a:cubicBezTo>
                  <a:cubicBezTo>
                    <a:pt x="86" y="200"/>
                    <a:pt x="84" y="200"/>
                    <a:pt x="81" y="200"/>
                  </a:cubicBezTo>
                  <a:cubicBezTo>
                    <a:pt x="64" y="233"/>
                    <a:pt x="52" y="270"/>
                    <a:pt x="49" y="309"/>
                  </a:cubicBezTo>
                  <a:cubicBezTo>
                    <a:pt x="67" y="328"/>
                    <a:pt x="88" y="343"/>
                    <a:pt x="112" y="353"/>
                  </a:cubicBezTo>
                  <a:cubicBezTo>
                    <a:pt x="142" y="308"/>
                    <a:pt x="184" y="270"/>
                    <a:pt x="234" y="244"/>
                  </a:cubicBezTo>
                  <a:close/>
                  <a:moveTo>
                    <a:pt x="307" y="48"/>
                  </a:moveTo>
                  <a:cubicBezTo>
                    <a:pt x="278" y="50"/>
                    <a:pt x="250" y="58"/>
                    <a:pt x="223" y="69"/>
                  </a:cubicBezTo>
                  <a:cubicBezTo>
                    <a:pt x="224" y="70"/>
                    <a:pt x="224" y="71"/>
                    <a:pt x="224" y="73"/>
                  </a:cubicBezTo>
                  <a:cubicBezTo>
                    <a:pt x="224" y="79"/>
                    <a:pt x="222" y="85"/>
                    <a:pt x="220" y="90"/>
                  </a:cubicBezTo>
                  <a:cubicBezTo>
                    <a:pt x="246" y="121"/>
                    <a:pt x="266" y="157"/>
                    <a:pt x="279" y="196"/>
                  </a:cubicBezTo>
                  <a:cubicBezTo>
                    <a:pt x="295" y="196"/>
                    <a:pt x="309" y="206"/>
                    <a:pt x="314" y="220"/>
                  </a:cubicBezTo>
                  <a:cubicBezTo>
                    <a:pt x="332" y="218"/>
                    <a:pt x="349" y="215"/>
                    <a:pt x="366" y="210"/>
                  </a:cubicBezTo>
                  <a:cubicBezTo>
                    <a:pt x="367" y="201"/>
                    <a:pt x="368" y="193"/>
                    <a:pt x="368" y="184"/>
                  </a:cubicBezTo>
                  <a:cubicBezTo>
                    <a:pt x="368" y="130"/>
                    <a:pt x="344" y="81"/>
                    <a:pt x="307" y="48"/>
                  </a:cubicBezTo>
                  <a:close/>
                  <a:moveTo>
                    <a:pt x="254" y="265"/>
                  </a:moveTo>
                  <a:cubicBezTo>
                    <a:pt x="207" y="287"/>
                    <a:pt x="167" y="321"/>
                    <a:pt x="139" y="362"/>
                  </a:cubicBezTo>
                  <a:cubicBezTo>
                    <a:pt x="153" y="366"/>
                    <a:pt x="168" y="368"/>
                    <a:pt x="184" y="368"/>
                  </a:cubicBezTo>
                  <a:cubicBezTo>
                    <a:pt x="212" y="368"/>
                    <a:pt x="238" y="362"/>
                    <a:pt x="261" y="351"/>
                  </a:cubicBezTo>
                  <a:cubicBezTo>
                    <a:pt x="265" y="332"/>
                    <a:pt x="267" y="313"/>
                    <a:pt x="267" y="293"/>
                  </a:cubicBezTo>
                  <a:cubicBezTo>
                    <a:pt x="267" y="286"/>
                    <a:pt x="267" y="279"/>
                    <a:pt x="266" y="272"/>
                  </a:cubicBezTo>
                  <a:cubicBezTo>
                    <a:pt x="262" y="271"/>
                    <a:pt x="257" y="268"/>
                    <a:pt x="254" y="26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1100" b="0" kern="0" dirty="0">
                <a:solidFill>
                  <a:sysClr val="window" lastClr="FFFFFF">
                    <a:lumMod val="50000"/>
                  </a:sysClr>
                </a:solidFill>
                <a:ea typeface="Roboto" panose="02000000000000000000" pitchFamily="2" charset="0"/>
              </a:endParaRPr>
            </a:p>
          </p:txBody>
        </p:sp>
      </p:grpSp>
      <p:sp>
        <p:nvSpPr>
          <p:cNvPr id="133" name="矩形 132"/>
          <p:cNvSpPr/>
          <p:nvPr/>
        </p:nvSpPr>
        <p:spPr>
          <a:xfrm>
            <a:off x="7239794" y="1810544"/>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35477519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down)">
                                      <p:cBhvr>
                                        <p:cTn id="13" dur="500"/>
                                        <p:tgtEl>
                                          <p:spTgt spid="7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down)">
                                      <p:cBhvr>
                                        <p:cTn id="16" dur="500"/>
                                        <p:tgtEl>
                                          <p:spTgt spid="5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down)">
                                      <p:cBhvr>
                                        <p:cTn id="19" dur="500"/>
                                        <p:tgtEl>
                                          <p:spTgt spid="5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down)">
                                      <p:cBhvr>
                                        <p:cTn id="22" dur="500"/>
                                        <p:tgtEl>
                                          <p:spTgt spid="55"/>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wipe(down)">
                                      <p:cBhvr>
                                        <p:cTn id="26" dur="1000"/>
                                        <p:tgtEl>
                                          <p:spTgt spid="7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wipe(down)">
                                      <p:cBhvr>
                                        <p:cTn id="29" dur="1000"/>
                                        <p:tgtEl>
                                          <p:spTgt spid="53"/>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1000"/>
                                        <p:tgtEl>
                                          <p:spTgt spid="52"/>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13"/>
                                        </p:tgtEl>
                                        <p:attrNameLst>
                                          <p:attrName>style.visibility</p:attrName>
                                        </p:attrNameLst>
                                      </p:cBhvr>
                                      <p:to>
                                        <p:strVal val="visible"/>
                                      </p:to>
                                    </p:set>
                                    <p:animEffect transition="in" filter="barn(inVertical)">
                                      <p:cBhvr>
                                        <p:cTn id="41" dur="500"/>
                                        <p:tgtEl>
                                          <p:spTgt spid="113"/>
                                        </p:tgtEl>
                                      </p:cBhvr>
                                    </p:animEffect>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114"/>
                                        </p:tgtEl>
                                        <p:attrNameLst>
                                          <p:attrName>style.visibility</p:attrName>
                                        </p:attrNameLst>
                                      </p:cBhvr>
                                      <p:to>
                                        <p:strVal val="visible"/>
                                      </p:to>
                                    </p:set>
                                    <p:anim calcmode="lin" valueType="num">
                                      <p:cBhvr>
                                        <p:cTn id="45" dur="500" fill="hold"/>
                                        <p:tgtEl>
                                          <p:spTgt spid="114"/>
                                        </p:tgtEl>
                                        <p:attrNameLst>
                                          <p:attrName>ppt_w</p:attrName>
                                        </p:attrNameLst>
                                      </p:cBhvr>
                                      <p:tavLst>
                                        <p:tav tm="0">
                                          <p:val>
                                            <p:fltVal val="0"/>
                                          </p:val>
                                        </p:tav>
                                        <p:tav tm="100000">
                                          <p:val>
                                            <p:strVal val="#ppt_w"/>
                                          </p:val>
                                        </p:tav>
                                      </p:tavLst>
                                    </p:anim>
                                    <p:anim calcmode="lin" valueType="num">
                                      <p:cBhvr>
                                        <p:cTn id="46" dur="500" fill="hold"/>
                                        <p:tgtEl>
                                          <p:spTgt spid="114"/>
                                        </p:tgtEl>
                                        <p:attrNameLst>
                                          <p:attrName>ppt_h</p:attrName>
                                        </p:attrNameLst>
                                      </p:cBhvr>
                                      <p:tavLst>
                                        <p:tav tm="0">
                                          <p:val>
                                            <p:fltVal val="0"/>
                                          </p:val>
                                        </p:tav>
                                        <p:tav tm="100000">
                                          <p:val>
                                            <p:strVal val="#ppt_h"/>
                                          </p:val>
                                        </p:tav>
                                      </p:tavLst>
                                    </p:anim>
                                    <p:animEffect transition="in" filter="fade">
                                      <p:cBhvr>
                                        <p:cTn id="47" dur="500"/>
                                        <p:tgtEl>
                                          <p:spTgt spid="114"/>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18"/>
                                        </p:tgtEl>
                                        <p:attrNameLst>
                                          <p:attrName>style.visibility</p:attrName>
                                        </p:attrNameLst>
                                      </p:cBhvr>
                                      <p:to>
                                        <p:strVal val="visible"/>
                                      </p:to>
                                    </p:set>
                                    <p:animEffect transition="in" filter="barn(inVertical)">
                                      <p:cBhvr>
                                        <p:cTn id="50" dur="500"/>
                                        <p:tgtEl>
                                          <p:spTgt spid="118"/>
                                        </p:tgtEl>
                                      </p:cBhvr>
                                    </p:animEffect>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119"/>
                                        </p:tgtEl>
                                        <p:attrNameLst>
                                          <p:attrName>style.visibility</p:attrName>
                                        </p:attrNameLst>
                                      </p:cBhvr>
                                      <p:to>
                                        <p:strVal val="visible"/>
                                      </p:to>
                                    </p:set>
                                    <p:anim calcmode="lin" valueType="num">
                                      <p:cBhvr>
                                        <p:cTn id="54" dur="500" fill="hold"/>
                                        <p:tgtEl>
                                          <p:spTgt spid="119"/>
                                        </p:tgtEl>
                                        <p:attrNameLst>
                                          <p:attrName>ppt_w</p:attrName>
                                        </p:attrNameLst>
                                      </p:cBhvr>
                                      <p:tavLst>
                                        <p:tav tm="0">
                                          <p:val>
                                            <p:fltVal val="0"/>
                                          </p:val>
                                        </p:tav>
                                        <p:tav tm="100000">
                                          <p:val>
                                            <p:strVal val="#ppt_w"/>
                                          </p:val>
                                        </p:tav>
                                      </p:tavLst>
                                    </p:anim>
                                    <p:anim calcmode="lin" valueType="num">
                                      <p:cBhvr>
                                        <p:cTn id="55" dur="500" fill="hold"/>
                                        <p:tgtEl>
                                          <p:spTgt spid="119"/>
                                        </p:tgtEl>
                                        <p:attrNameLst>
                                          <p:attrName>ppt_h</p:attrName>
                                        </p:attrNameLst>
                                      </p:cBhvr>
                                      <p:tavLst>
                                        <p:tav tm="0">
                                          <p:val>
                                            <p:fltVal val="0"/>
                                          </p:val>
                                        </p:tav>
                                        <p:tav tm="100000">
                                          <p:val>
                                            <p:strVal val="#ppt_h"/>
                                          </p:val>
                                        </p:tav>
                                      </p:tavLst>
                                    </p:anim>
                                    <p:animEffect transition="in" filter="fade">
                                      <p:cBhvr>
                                        <p:cTn id="56" dur="500"/>
                                        <p:tgtEl>
                                          <p:spTgt spid="119"/>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123"/>
                                        </p:tgtEl>
                                        <p:attrNameLst>
                                          <p:attrName>style.visibility</p:attrName>
                                        </p:attrNameLst>
                                      </p:cBhvr>
                                      <p:to>
                                        <p:strVal val="visible"/>
                                      </p:to>
                                    </p:set>
                                    <p:animEffect transition="in" filter="barn(inVertical)">
                                      <p:cBhvr>
                                        <p:cTn id="59" dur="500"/>
                                        <p:tgtEl>
                                          <p:spTgt spid="123"/>
                                        </p:tgtEl>
                                      </p:cBhvr>
                                    </p:animEffect>
                                  </p:childTnLst>
                                </p:cTn>
                              </p:par>
                            </p:childTnLst>
                          </p:cTn>
                        </p:par>
                        <p:par>
                          <p:cTn id="60" fill="hold">
                            <p:stCondLst>
                              <p:cond delay="3500"/>
                            </p:stCondLst>
                            <p:childTnLst>
                              <p:par>
                                <p:cTn id="61" presetID="53" presetClass="entr" presetSubtype="16" fill="hold" nodeType="afterEffect">
                                  <p:stCondLst>
                                    <p:cond delay="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barn(inVertical)">
                                      <p:cBhvr>
                                        <p:cTn id="68" dur="500"/>
                                        <p:tgtEl>
                                          <p:spTgt spid="128"/>
                                        </p:tgtEl>
                                      </p:cBhvr>
                                    </p:animEffect>
                                  </p:childTnLst>
                                </p:cTn>
                              </p:par>
                            </p:childTnLst>
                          </p:cTn>
                        </p:par>
                        <p:par>
                          <p:cTn id="69" fill="hold">
                            <p:stCondLst>
                              <p:cond delay="4000"/>
                            </p:stCondLst>
                            <p:childTnLst>
                              <p:par>
                                <p:cTn id="70" presetID="53" presetClass="entr" presetSubtype="16" fill="hold" nodeType="afterEffect">
                                  <p:stCondLst>
                                    <p:cond delay="0"/>
                                  </p:stCondLst>
                                  <p:childTnLst>
                                    <p:set>
                                      <p:cBhvr>
                                        <p:cTn id="71" dur="1" fill="hold">
                                          <p:stCondLst>
                                            <p:cond delay="0"/>
                                          </p:stCondLst>
                                        </p:cTn>
                                        <p:tgtEl>
                                          <p:spTgt spid="129"/>
                                        </p:tgtEl>
                                        <p:attrNameLst>
                                          <p:attrName>style.visibility</p:attrName>
                                        </p:attrNameLst>
                                      </p:cBhvr>
                                      <p:to>
                                        <p:strVal val="visible"/>
                                      </p:to>
                                    </p:set>
                                    <p:anim calcmode="lin" valueType="num">
                                      <p:cBhvr>
                                        <p:cTn id="72" dur="500" fill="hold"/>
                                        <p:tgtEl>
                                          <p:spTgt spid="129"/>
                                        </p:tgtEl>
                                        <p:attrNameLst>
                                          <p:attrName>ppt_w</p:attrName>
                                        </p:attrNameLst>
                                      </p:cBhvr>
                                      <p:tavLst>
                                        <p:tav tm="0">
                                          <p:val>
                                            <p:fltVal val="0"/>
                                          </p:val>
                                        </p:tav>
                                        <p:tav tm="100000">
                                          <p:val>
                                            <p:strVal val="#ppt_w"/>
                                          </p:val>
                                        </p:tav>
                                      </p:tavLst>
                                    </p:anim>
                                    <p:anim calcmode="lin" valueType="num">
                                      <p:cBhvr>
                                        <p:cTn id="73" dur="500" fill="hold"/>
                                        <p:tgtEl>
                                          <p:spTgt spid="129"/>
                                        </p:tgtEl>
                                        <p:attrNameLst>
                                          <p:attrName>ppt_h</p:attrName>
                                        </p:attrNameLst>
                                      </p:cBhvr>
                                      <p:tavLst>
                                        <p:tav tm="0">
                                          <p:val>
                                            <p:fltVal val="0"/>
                                          </p:val>
                                        </p:tav>
                                        <p:tav tm="100000">
                                          <p:val>
                                            <p:strVal val="#ppt_h"/>
                                          </p:val>
                                        </p:tav>
                                      </p:tavLst>
                                    </p:anim>
                                    <p:animEffect transition="in" filter="fade">
                                      <p:cBhvr>
                                        <p:cTn id="74" dur="500"/>
                                        <p:tgtEl>
                                          <p:spTgt spid="129"/>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133"/>
                                        </p:tgtEl>
                                        <p:attrNameLst>
                                          <p:attrName>style.visibility</p:attrName>
                                        </p:attrNameLst>
                                      </p:cBhvr>
                                      <p:to>
                                        <p:strVal val="visible"/>
                                      </p:to>
                                    </p:set>
                                    <p:animEffect transition="in" filter="barn(inVertical)">
                                      <p:cBhvr>
                                        <p:cTn id="77"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animBg="1"/>
      <p:bldP spid="53" grpId="0" animBg="1"/>
      <p:bldP spid="54" grpId="0" animBg="1"/>
      <p:bldP spid="55" grpId="0" animBg="1"/>
      <p:bldP spid="56" grpId="0" animBg="1"/>
      <p:bldP spid="77" grpId="0" animBg="1"/>
      <p:bldP spid="113" grpId="0"/>
      <p:bldP spid="118" grpId="0"/>
      <p:bldP spid="123" grpId="0"/>
      <p:bldP spid="128" grpId="0"/>
      <p:bldP spid="1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1983" y="1114276"/>
            <a:ext cx="7168499" cy="2525068"/>
            <a:chOff x="891983" y="1252735"/>
            <a:chExt cx="7168499" cy="2525068"/>
          </a:xfrm>
        </p:grpSpPr>
        <p:sp>
          <p:nvSpPr>
            <p:cNvPr id="27" name="L-Shape 2"/>
            <p:cNvSpPr/>
            <p:nvPr/>
          </p:nvSpPr>
          <p:spPr>
            <a:xfrm rot="5400000">
              <a:off x="1222103" y="2280150"/>
              <a:ext cx="994371" cy="1654611"/>
            </a:xfrm>
            <a:prstGeom prst="corner">
              <a:avLst>
                <a:gd name="adj1" fmla="val 16120"/>
                <a:gd name="adj2" fmla="val 16110"/>
              </a:avLst>
            </a:prstGeom>
            <a:solidFill>
              <a:srgbClr val="6ED8D5"/>
            </a:solidFill>
            <a:ln w="6350" cap="flat" cmpd="sng" algn="ctr">
              <a:noFill/>
              <a:prstDash val="solid"/>
              <a:miter lim="800000"/>
            </a:ln>
            <a:effectLst/>
          </p:spPr>
        </p:sp>
        <p:sp>
          <p:nvSpPr>
            <p:cNvPr id="28" name="Freeform 3"/>
            <p:cNvSpPr/>
            <p:nvPr/>
          </p:nvSpPr>
          <p:spPr>
            <a:xfrm>
              <a:off x="1056118" y="3258344"/>
              <a:ext cx="1493792" cy="311770"/>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a:effectLst/>
          </p:spPr>
          <p:txBody>
            <a:bodyPr spcFirstLastPara="0" vert="horz" wrap="square" lIns="45720" tIns="45720" rIns="45720" bIns="45720" numCol="1" spcCol="1270" anchor="t"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zh-CN" alt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rPr>
                <a:t>文字标题内容</a:t>
              </a:r>
              <a:endParaRPr kumimoji="0" 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endParaRPr>
            </a:p>
          </p:txBody>
        </p:sp>
        <p:sp>
          <p:nvSpPr>
            <p:cNvPr id="29" name="Isosceles Triangle 5"/>
            <p:cNvSpPr/>
            <p:nvPr/>
          </p:nvSpPr>
          <p:spPr>
            <a:xfrm>
              <a:off x="2268063" y="2158336"/>
              <a:ext cx="281847" cy="281847"/>
            </a:xfrm>
            <a:prstGeom prst="triangle">
              <a:avLst>
                <a:gd name="adj" fmla="val 100000"/>
              </a:avLst>
            </a:prstGeom>
            <a:solidFill>
              <a:srgbClr val="4B87B9"/>
            </a:solidFill>
            <a:ln w="6350" cap="flat" cmpd="sng" algn="ctr">
              <a:noFill/>
              <a:prstDash val="solid"/>
              <a:miter lim="800000"/>
            </a:ln>
            <a:effectLst/>
          </p:spPr>
        </p:sp>
        <p:sp>
          <p:nvSpPr>
            <p:cNvPr id="30" name="L-Shape 6"/>
            <p:cNvSpPr/>
            <p:nvPr/>
          </p:nvSpPr>
          <p:spPr>
            <a:xfrm rot="5400000">
              <a:off x="3050797" y="1827638"/>
              <a:ext cx="994371" cy="1654611"/>
            </a:xfrm>
            <a:prstGeom prst="corner">
              <a:avLst>
                <a:gd name="adj1" fmla="val 16120"/>
                <a:gd name="adj2" fmla="val 16110"/>
              </a:avLst>
            </a:prstGeom>
            <a:solidFill>
              <a:srgbClr val="4B87B9"/>
            </a:solidFill>
            <a:ln w="6350" cap="flat" cmpd="sng" algn="ctr">
              <a:noFill/>
              <a:prstDash val="solid"/>
              <a:miter lim="800000"/>
            </a:ln>
            <a:effectLst/>
          </p:spPr>
        </p:sp>
        <p:sp>
          <p:nvSpPr>
            <p:cNvPr id="32" name="Isosceles Triangle 10"/>
            <p:cNvSpPr/>
            <p:nvPr/>
          </p:nvSpPr>
          <p:spPr>
            <a:xfrm>
              <a:off x="4096757" y="1705824"/>
              <a:ext cx="281847" cy="281847"/>
            </a:xfrm>
            <a:prstGeom prst="triangle">
              <a:avLst>
                <a:gd name="adj" fmla="val 100000"/>
              </a:avLst>
            </a:prstGeom>
            <a:solidFill>
              <a:srgbClr val="FAC14D"/>
            </a:solidFill>
            <a:ln w="6350" cap="flat" cmpd="sng" algn="ctr">
              <a:noFill/>
              <a:prstDash val="solid"/>
              <a:miter lim="800000"/>
            </a:ln>
            <a:effectLst/>
          </p:spPr>
        </p:sp>
        <p:sp>
          <p:nvSpPr>
            <p:cNvPr id="33" name="L-Shape 11"/>
            <p:cNvSpPr/>
            <p:nvPr/>
          </p:nvSpPr>
          <p:spPr>
            <a:xfrm rot="5400000">
              <a:off x="4879491" y="1375126"/>
              <a:ext cx="994371" cy="1654611"/>
            </a:xfrm>
            <a:prstGeom prst="corner">
              <a:avLst>
                <a:gd name="adj1" fmla="val 16120"/>
                <a:gd name="adj2" fmla="val 16110"/>
              </a:avLst>
            </a:prstGeom>
            <a:solidFill>
              <a:srgbClr val="FAC14D"/>
            </a:solidFill>
            <a:ln w="6350" cap="flat" cmpd="sng" algn="ctr">
              <a:noFill/>
              <a:prstDash val="solid"/>
              <a:miter lim="800000"/>
            </a:ln>
            <a:effectLst/>
          </p:spPr>
        </p:sp>
        <p:sp>
          <p:nvSpPr>
            <p:cNvPr id="35" name="Isosceles Triangle 15"/>
            <p:cNvSpPr/>
            <p:nvPr/>
          </p:nvSpPr>
          <p:spPr>
            <a:xfrm>
              <a:off x="5925450" y="1253312"/>
              <a:ext cx="281847" cy="281847"/>
            </a:xfrm>
            <a:prstGeom prst="triangle">
              <a:avLst>
                <a:gd name="adj" fmla="val 100000"/>
              </a:avLst>
            </a:prstGeom>
            <a:solidFill>
              <a:srgbClr val="F95647"/>
            </a:solidFill>
            <a:ln w="6350" cap="flat" cmpd="sng" algn="ctr">
              <a:noFill/>
              <a:prstDash val="solid"/>
              <a:miter lim="800000"/>
            </a:ln>
            <a:effectLst/>
          </p:spPr>
        </p:sp>
        <p:sp>
          <p:nvSpPr>
            <p:cNvPr id="36" name="L-Shape 16"/>
            <p:cNvSpPr/>
            <p:nvPr/>
          </p:nvSpPr>
          <p:spPr>
            <a:xfrm rot="5400000">
              <a:off x="6708184" y="922615"/>
              <a:ext cx="994371" cy="1654611"/>
            </a:xfrm>
            <a:prstGeom prst="corner">
              <a:avLst>
                <a:gd name="adj1" fmla="val 16120"/>
                <a:gd name="adj2" fmla="val 16110"/>
              </a:avLst>
            </a:prstGeom>
            <a:solidFill>
              <a:srgbClr val="F95647"/>
            </a:solidFill>
            <a:ln w="6350" cap="flat" cmpd="sng" algn="ctr">
              <a:noFill/>
              <a:prstDash val="solid"/>
              <a:miter lim="800000"/>
            </a:ln>
            <a:effectLst/>
          </p:spPr>
        </p:sp>
        <p:sp>
          <p:nvSpPr>
            <p:cNvPr id="23" name="Freeform 6"/>
            <p:cNvSpPr>
              <a:spLocks noEditPoints="1"/>
            </p:cNvSpPr>
            <p:nvPr/>
          </p:nvSpPr>
          <p:spPr bwMode="auto">
            <a:xfrm>
              <a:off x="1670476" y="2934260"/>
              <a:ext cx="265075" cy="282369"/>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24" name="Freeform 11"/>
            <p:cNvSpPr>
              <a:spLocks noEditPoints="1"/>
            </p:cNvSpPr>
            <p:nvPr/>
          </p:nvSpPr>
          <p:spPr bwMode="auto">
            <a:xfrm>
              <a:off x="3421054" y="2454684"/>
              <a:ext cx="341635" cy="34199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25" name="Freeform 21"/>
            <p:cNvSpPr>
              <a:spLocks noEditPoints="1"/>
            </p:cNvSpPr>
            <p:nvPr/>
          </p:nvSpPr>
          <p:spPr bwMode="auto">
            <a:xfrm>
              <a:off x="5260421" y="2007311"/>
              <a:ext cx="291029" cy="291948"/>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26" name="Freeform 26"/>
            <p:cNvSpPr>
              <a:spLocks/>
            </p:cNvSpPr>
            <p:nvPr/>
          </p:nvSpPr>
          <p:spPr bwMode="auto">
            <a:xfrm>
              <a:off x="7144101" y="1598282"/>
              <a:ext cx="239577" cy="24846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43" name="矩形 17"/>
            <p:cNvSpPr>
              <a:spLocks noChangeArrowheads="1"/>
            </p:cNvSpPr>
            <p:nvPr/>
          </p:nvSpPr>
          <p:spPr bwMode="auto">
            <a:xfrm>
              <a:off x="1143795" y="3486944"/>
              <a:ext cx="1406116"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6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a:t>
              </a:r>
              <a:endParaRPr kumimoji="0" lang="zh-CN" altLang="en-US" sz="600" b="0" i="0" u="none" strike="noStrike" kern="0" cap="none" spc="0" normalizeH="0" baseline="0" noProof="0" dirty="0">
                <a:ln>
                  <a:noFill/>
                </a:ln>
                <a:solidFill>
                  <a:schemeClr val="accent3">
                    <a:lumMod val="75000"/>
                  </a:schemeClr>
                </a:solidFill>
                <a:effectLst/>
                <a:uLnTx/>
                <a:uFillTx/>
              </a:endParaRPr>
            </a:p>
          </p:txBody>
        </p:sp>
        <p:sp>
          <p:nvSpPr>
            <p:cNvPr id="44" name="Freeform 3"/>
            <p:cNvSpPr/>
            <p:nvPr/>
          </p:nvSpPr>
          <p:spPr>
            <a:xfrm>
              <a:off x="2844975" y="2891285"/>
              <a:ext cx="1493792" cy="311770"/>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a:effectLst/>
          </p:spPr>
          <p:txBody>
            <a:bodyPr spcFirstLastPara="0" vert="horz" wrap="square" lIns="45720" tIns="45720" rIns="45720" bIns="45720" numCol="1" spcCol="1270" anchor="t"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zh-CN" alt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rPr>
                <a:t>文字标题内容</a:t>
              </a:r>
              <a:endParaRPr kumimoji="0" 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endParaRPr>
            </a:p>
          </p:txBody>
        </p:sp>
        <p:sp>
          <p:nvSpPr>
            <p:cNvPr id="45" name="矩形 17"/>
            <p:cNvSpPr>
              <a:spLocks noChangeArrowheads="1"/>
            </p:cNvSpPr>
            <p:nvPr/>
          </p:nvSpPr>
          <p:spPr bwMode="auto">
            <a:xfrm>
              <a:off x="2932652" y="3119885"/>
              <a:ext cx="1406116"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6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a:t>
              </a:r>
              <a:endParaRPr kumimoji="0" lang="zh-CN" altLang="en-US" sz="600" b="0" i="0" u="none" strike="noStrike" kern="0" cap="none" spc="0" normalizeH="0" baseline="0" noProof="0" dirty="0">
                <a:ln>
                  <a:noFill/>
                </a:ln>
                <a:solidFill>
                  <a:schemeClr val="accent3">
                    <a:lumMod val="75000"/>
                  </a:schemeClr>
                </a:solidFill>
                <a:effectLst/>
                <a:uLnTx/>
                <a:uFillTx/>
              </a:endParaRPr>
            </a:p>
          </p:txBody>
        </p:sp>
        <p:sp>
          <p:nvSpPr>
            <p:cNvPr id="46" name="Freeform 3"/>
            <p:cNvSpPr/>
            <p:nvPr/>
          </p:nvSpPr>
          <p:spPr>
            <a:xfrm>
              <a:off x="4713505" y="2387847"/>
              <a:ext cx="1493792" cy="311770"/>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a:effectLst/>
          </p:spPr>
          <p:txBody>
            <a:bodyPr spcFirstLastPara="0" vert="horz" wrap="square" lIns="45720" tIns="45720" rIns="45720" bIns="45720" numCol="1" spcCol="1270" anchor="t"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zh-CN" alt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rPr>
                <a:t>文字标题内容</a:t>
              </a:r>
              <a:endParaRPr kumimoji="0" 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endParaRPr>
            </a:p>
          </p:txBody>
        </p:sp>
        <p:sp>
          <p:nvSpPr>
            <p:cNvPr id="47" name="矩形 17"/>
            <p:cNvSpPr>
              <a:spLocks noChangeArrowheads="1"/>
            </p:cNvSpPr>
            <p:nvPr/>
          </p:nvSpPr>
          <p:spPr bwMode="auto">
            <a:xfrm>
              <a:off x="4801182" y="2616447"/>
              <a:ext cx="1406116"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6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a:t>
              </a:r>
              <a:endParaRPr kumimoji="0" lang="zh-CN" altLang="en-US" sz="600" b="0" i="0" u="none" strike="noStrike" kern="0" cap="none" spc="0" normalizeH="0" baseline="0" noProof="0" dirty="0">
                <a:ln>
                  <a:noFill/>
                </a:ln>
                <a:solidFill>
                  <a:schemeClr val="accent3">
                    <a:lumMod val="75000"/>
                  </a:schemeClr>
                </a:solidFill>
                <a:effectLst/>
                <a:uLnTx/>
                <a:uFillTx/>
              </a:endParaRPr>
            </a:p>
          </p:txBody>
        </p:sp>
        <p:sp>
          <p:nvSpPr>
            <p:cNvPr id="48" name="Freeform 3"/>
            <p:cNvSpPr/>
            <p:nvPr/>
          </p:nvSpPr>
          <p:spPr>
            <a:xfrm>
              <a:off x="6566689" y="1985886"/>
              <a:ext cx="1493792" cy="311770"/>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a:effectLst/>
          </p:spPr>
          <p:txBody>
            <a:bodyPr spcFirstLastPara="0" vert="horz" wrap="square" lIns="45720" tIns="45720" rIns="45720" bIns="45720" numCol="1" spcCol="1270" anchor="t"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a:pPr>
              <a:r>
                <a:rPr kumimoji="0" lang="zh-CN" alt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rPr>
                <a:t>文字标题内容</a:t>
              </a:r>
              <a:endParaRPr kumimoji="0" lang="en-US" sz="1200" b="1" i="0" u="none" strike="noStrike" kern="1200" cap="none" spc="0" normalizeH="0" baseline="0" noProof="0" dirty="0">
                <a:ln>
                  <a:noFill/>
                </a:ln>
                <a:solidFill>
                  <a:sysClr val="window" lastClr="FFFFFF">
                    <a:lumMod val="65000"/>
                  </a:sysClr>
                </a:solidFill>
                <a:effectLst/>
                <a:uLnTx/>
                <a:uFillTx/>
                <a:latin typeface="Calibri"/>
                <a:ea typeface="+mn-ea"/>
                <a:cs typeface="+mn-cs"/>
              </a:endParaRPr>
            </a:p>
          </p:txBody>
        </p:sp>
        <p:sp>
          <p:nvSpPr>
            <p:cNvPr id="49" name="矩形 17"/>
            <p:cNvSpPr>
              <a:spLocks noChangeArrowheads="1"/>
            </p:cNvSpPr>
            <p:nvPr/>
          </p:nvSpPr>
          <p:spPr bwMode="auto">
            <a:xfrm>
              <a:off x="6654366" y="2214486"/>
              <a:ext cx="1406116"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6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a:t>
              </a:r>
              <a:endParaRPr kumimoji="0" lang="zh-CN" altLang="en-US" sz="600" b="0" i="0" u="none" strike="noStrike" kern="0" cap="none" spc="0" normalizeH="0" baseline="0" noProof="0" dirty="0">
                <a:ln>
                  <a:noFill/>
                </a:ln>
                <a:solidFill>
                  <a:schemeClr val="accent3">
                    <a:lumMod val="75000"/>
                  </a:schemeClr>
                </a:solidFill>
                <a:effectLst/>
                <a:uLnTx/>
                <a:uFillTx/>
              </a:endParaRPr>
            </a:p>
          </p:txBody>
        </p:sp>
      </p:grpSp>
      <p:sp>
        <p:nvSpPr>
          <p:cNvPr id="50" name="矩形 49"/>
          <p:cNvSpPr/>
          <p:nvPr/>
        </p:nvSpPr>
        <p:spPr>
          <a:xfrm>
            <a:off x="838994" y="3798947"/>
            <a:ext cx="7538516" cy="830997"/>
          </a:xfrm>
          <a:prstGeom prst="rect">
            <a:avLst/>
          </a:prstGeom>
        </p:spPr>
        <p:txBody>
          <a:bodyPr wrap="square">
            <a:spAutoFit/>
          </a:bodyPr>
          <a:lstStyle/>
          <a:p>
            <a:pPr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lvl="0"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262388887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barn(inVertical)">
                                      <p:cBhvr>
                                        <p:cTn id="1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41"/>
          <p:cNvGraphicFramePr/>
          <p:nvPr>
            <p:extLst>
              <p:ext uri="{D42A27DB-BD31-4B8C-83A1-F6EECF244321}">
                <p14:modId xmlns:p14="http://schemas.microsoft.com/office/powerpoint/2010/main" val="3271819926"/>
              </p:ext>
            </p:extLst>
          </p:nvPr>
        </p:nvGraphicFramePr>
        <p:xfrm>
          <a:off x="755576" y="970523"/>
          <a:ext cx="7416824" cy="2833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矩形 9"/>
          <p:cNvSpPr/>
          <p:nvPr/>
        </p:nvSpPr>
        <p:spPr>
          <a:xfrm>
            <a:off x="880686" y="3575015"/>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11" name="矩形 10"/>
          <p:cNvSpPr/>
          <p:nvPr/>
        </p:nvSpPr>
        <p:spPr>
          <a:xfrm>
            <a:off x="3505994" y="3575015"/>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12" name="矩形 11"/>
          <p:cNvSpPr/>
          <p:nvPr/>
        </p:nvSpPr>
        <p:spPr>
          <a:xfrm>
            <a:off x="6102390" y="3575015"/>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198258024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4"/>
          <p:cNvSpPr/>
          <p:nvPr/>
        </p:nvSpPr>
        <p:spPr>
          <a:xfrm>
            <a:off x="-10886" y="1304421"/>
            <a:ext cx="2295000" cy="2297125"/>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8" name="Rectangle 5"/>
          <p:cNvSpPr/>
          <p:nvPr/>
        </p:nvSpPr>
        <p:spPr>
          <a:xfrm>
            <a:off x="2288489" y="1304421"/>
            <a:ext cx="2295000" cy="2297125"/>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29" name="Rectangle 6"/>
          <p:cNvSpPr/>
          <p:nvPr/>
        </p:nvSpPr>
        <p:spPr>
          <a:xfrm>
            <a:off x="4580067" y="1304421"/>
            <a:ext cx="2295000" cy="2297125"/>
          </a:xfrm>
          <a:prstGeom prst="rect">
            <a:avLst/>
          </a:prstGeom>
          <a:solidFill>
            <a:srgbClr val="FAC14D"/>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30" name="Rectangle 7"/>
          <p:cNvSpPr/>
          <p:nvPr/>
        </p:nvSpPr>
        <p:spPr>
          <a:xfrm>
            <a:off x="6875387" y="1304421"/>
            <a:ext cx="2295000" cy="2297125"/>
          </a:xfrm>
          <a:prstGeom prst="rect">
            <a:avLst/>
          </a:prstGeom>
          <a:solidFill>
            <a:srgbClr val="F95647"/>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31" name="Freeform 27"/>
          <p:cNvSpPr>
            <a:spLocks noChangeAspect="1" noEditPoints="1"/>
          </p:cNvSpPr>
          <p:nvPr/>
        </p:nvSpPr>
        <p:spPr bwMode="auto">
          <a:xfrm>
            <a:off x="2992098" y="1738937"/>
            <a:ext cx="859248" cy="614582"/>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ysClr val="window" lastClr="FFFFFF"/>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alpha val="75000"/>
                </a:sysClr>
              </a:solidFill>
            </a:endParaRPr>
          </a:p>
        </p:txBody>
      </p:sp>
      <p:sp>
        <p:nvSpPr>
          <p:cNvPr id="32" name="Freeform 24"/>
          <p:cNvSpPr>
            <a:spLocks noChangeAspect="1" noEditPoints="1"/>
          </p:cNvSpPr>
          <p:nvPr/>
        </p:nvSpPr>
        <p:spPr bwMode="auto">
          <a:xfrm>
            <a:off x="7479167" y="1796898"/>
            <a:ext cx="1126943" cy="519780"/>
          </a:xfrm>
          <a:custGeom>
            <a:avLst/>
            <a:gdLst>
              <a:gd name="T0" fmla="*/ 308 w 400"/>
              <a:gd name="T1" fmla="*/ 0 h 184"/>
              <a:gd name="T2" fmla="*/ 216 w 400"/>
              <a:gd name="T3" fmla="*/ 92 h 184"/>
              <a:gd name="T4" fmla="*/ 232 w 400"/>
              <a:gd name="T5" fmla="*/ 144 h 184"/>
              <a:gd name="T6" fmla="*/ 168 w 400"/>
              <a:gd name="T7" fmla="*/ 144 h 184"/>
              <a:gd name="T8" fmla="*/ 184 w 400"/>
              <a:gd name="T9" fmla="*/ 92 h 184"/>
              <a:gd name="T10" fmla="*/ 92 w 400"/>
              <a:gd name="T11" fmla="*/ 0 h 184"/>
              <a:gd name="T12" fmla="*/ 0 w 400"/>
              <a:gd name="T13" fmla="*/ 92 h 184"/>
              <a:gd name="T14" fmla="*/ 92 w 400"/>
              <a:gd name="T15" fmla="*/ 184 h 184"/>
              <a:gd name="T16" fmla="*/ 308 w 400"/>
              <a:gd name="T17" fmla="*/ 184 h 184"/>
              <a:gd name="T18" fmla="*/ 400 w 400"/>
              <a:gd name="T19" fmla="*/ 92 h 184"/>
              <a:gd name="T20" fmla="*/ 308 w 400"/>
              <a:gd name="T21" fmla="*/ 0 h 184"/>
              <a:gd name="T22" fmla="*/ 40 w 400"/>
              <a:gd name="T23" fmla="*/ 92 h 184"/>
              <a:gd name="T24" fmla="*/ 92 w 400"/>
              <a:gd name="T25" fmla="*/ 40 h 184"/>
              <a:gd name="T26" fmla="*/ 144 w 400"/>
              <a:gd name="T27" fmla="*/ 92 h 184"/>
              <a:gd name="T28" fmla="*/ 92 w 400"/>
              <a:gd name="T29" fmla="*/ 144 h 184"/>
              <a:gd name="T30" fmla="*/ 40 w 400"/>
              <a:gd name="T31" fmla="*/ 92 h 184"/>
              <a:gd name="T32" fmla="*/ 308 w 400"/>
              <a:gd name="T33" fmla="*/ 144 h 184"/>
              <a:gd name="T34" fmla="*/ 256 w 400"/>
              <a:gd name="T35" fmla="*/ 92 h 184"/>
              <a:gd name="T36" fmla="*/ 308 w 400"/>
              <a:gd name="T37" fmla="*/ 40 h 184"/>
              <a:gd name="T38" fmla="*/ 360 w 400"/>
              <a:gd name="T39" fmla="*/ 92 h 184"/>
              <a:gd name="T40" fmla="*/ 308 w 400"/>
              <a:gd name="T4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184">
                <a:moveTo>
                  <a:pt x="308" y="0"/>
                </a:moveTo>
                <a:cubicBezTo>
                  <a:pt x="257" y="0"/>
                  <a:pt x="216" y="41"/>
                  <a:pt x="216" y="92"/>
                </a:cubicBezTo>
                <a:cubicBezTo>
                  <a:pt x="216" y="111"/>
                  <a:pt x="222" y="129"/>
                  <a:pt x="232" y="144"/>
                </a:cubicBezTo>
                <a:cubicBezTo>
                  <a:pt x="168" y="144"/>
                  <a:pt x="168" y="144"/>
                  <a:pt x="168" y="144"/>
                </a:cubicBezTo>
                <a:cubicBezTo>
                  <a:pt x="178" y="129"/>
                  <a:pt x="184" y="111"/>
                  <a:pt x="184" y="92"/>
                </a:cubicBezTo>
                <a:cubicBezTo>
                  <a:pt x="184" y="41"/>
                  <a:pt x="143" y="0"/>
                  <a:pt x="92" y="0"/>
                </a:cubicBezTo>
                <a:cubicBezTo>
                  <a:pt x="41" y="0"/>
                  <a:pt x="0" y="41"/>
                  <a:pt x="0" y="92"/>
                </a:cubicBezTo>
                <a:cubicBezTo>
                  <a:pt x="0" y="143"/>
                  <a:pt x="41" y="184"/>
                  <a:pt x="92" y="184"/>
                </a:cubicBezTo>
                <a:cubicBezTo>
                  <a:pt x="308" y="184"/>
                  <a:pt x="308" y="184"/>
                  <a:pt x="308" y="184"/>
                </a:cubicBezTo>
                <a:cubicBezTo>
                  <a:pt x="359" y="184"/>
                  <a:pt x="400" y="143"/>
                  <a:pt x="400" y="92"/>
                </a:cubicBezTo>
                <a:cubicBezTo>
                  <a:pt x="400" y="41"/>
                  <a:pt x="359" y="0"/>
                  <a:pt x="308" y="0"/>
                </a:cubicBezTo>
                <a:close/>
                <a:moveTo>
                  <a:pt x="40" y="92"/>
                </a:moveTo>
                <a:cubicBezTo>
                  <a:pt x="40" y="63"/>
                  <a:pt x="63" y="40"/>
                  <a:pt x="92" y="40"/>
                </a:cubicBezTo>
                <a:cubicBezTo>
                  <a:pt x="120" y="40"/>
                  <a:pt x="144" y="63"/>
                  <a:pt x="144" y="92"/>
                </a:cubicBezTo>
                <a:cubicBezTo>
                  <a:pt x="144" y="121"/>
                  <a:pt x="120" y="144"/>
                  <a:pt x="92" y="144"/>
                </a:cubicBezTo>
                <a:cubicBezTo>
                  <a:pt x="63" y="144"/>
                  <a:pt x="40" y="121"/>
                  <a:pt x="40" y="92"/>
                </a:cubicBezTo>
                <a:close/>
                <a:moveTo>
                  <a:pt x="308" y="144"/>
                </a:moveTo>
                <a:cubicBezTo>
                  <a:pt x="279" y="144"/>
                  <a:pt x="256" y="121"/>
                  <a:pt x="256" y="92"/>
                </a:cubicBezTo>
                <a:cubicBezTo>
                  <a:pt x="256" y="63"/>
                  <a:pt x="279" y="40"/>
                  <a:pt x="308" y="40"/>
                </a:cubicBezTo>
                <a:cubicBezTo>
                  <a:pt x="336" y="40"/>
                  <a:pt x="360" y="63"/>
                  <a:pt x="360" y="92"/>
                </a:cubicBezTo>
                <a:cubicBezTo>
                  <a:pt x="360" y="121"/>
                  <a:pt x="336" y="144"/>
                  <a:pt x="308" y="144"/>
                </a:cubicBezTo>
                <a:close/>
              </a:path>
            </a:pathLst>
          </a:custGeom>
          <a:solidFill>
            <a:sysClr val="window" lastClr="FFFFFF"/>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rgbClr val="202F3D">
                  <a:lumMod val="60000"/>
                  <a:lumOff val="40000"/>
                </a:srgbClr>
              </a:solidFill>
            </a:endParaRPr>
          </a:p>
        </p:txBody>
      </p:sp>
      <p:grpSp>
        <p:nvGrpSpPr>
          <p:cNvPr id="33" name="Group 10"/>
          <p:cNvGrpSpPr>
            <a:grpSpLocks noChangeAspect="1"/>
          </p:cNvGrpSpPr>
          <p:nvPr/>
        </p:nvGrpSpPr>
        <p:grpSpPr>
          <a:xfrm>
            <a:off x="791578" y="1747236"/>
            <a:ext cx="674706" cy="594550"/>
            <a:chOff x="6040049" y="4182118"/>
            <a:chExt cx="521619" cy="459224"/>
          </a:xfrm>
          <a:solidFill>
            <a:sysClr val="window" lastClr="FFFFFF"/>
          </a:solidFill>
        </p:grpSpPr>
        <p:sp>
          <p:nvSpPr>
            <p:cNvPr id="34"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35"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36"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37"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sp>
          <p:nvSpPr>
            <p:cNvPr id="38"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defRPr/>
              </a:pPr>
              <a:endParaRPr lang="en-US" b="0" kern="0">
                <a:solidFill>
                  <a:sysClr val="windowText" lastClr="000000"/>
                </a:solidFill>
                <a:latin typeface="Calibri"/>
              </a:endParaRPr>
            </a:p>
          </p:txBody>
        </p:sp>
      </p:grpSp>
      <p:grpSp>
        <p:nvGrpSpPr>
          <p:cNvPr id="39" name="Group 16"/>
          <p:cNvGrpSpPr/>
          <p:nvPr/>
        </p:nvGrpSpPr>
        <p:grpSpPr>
          <a:xfrm>
            <a:off x="5269686" y="1717149"/>
            <a:ext cx="886223" cy="659565"/>
            <a:chOff x="5838825" y="2538413"/>
            <a:chExt cx="490538" cy="396874"/>
          </a:xfrm>
          <a:solidFill>
            <a:sysClr val="window" lastClr="FFFFFF"/>
          </a:solidFill>
        </p:grpSpPr>
        <p:sp>
          <p:nvSpPr>
            <p:cNvPr id="40" name="Freeform 17"/>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a:solidFill>
                  <a:sysClr val="windowText" lastClr="000000"/>
                </a:solidFill>
              </a:endParaRPr>
            </a:p>
          </p:txBody>
        </p:sp>
        <p:sp>
          <p:nvSpPr>
            <p:cNvPr id="41"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a:solidFill>
                  <a:sysClr val="windowText" lastClr="000000"/>
                </a:solidFill>
              </a:endParaRPr>
            </a:p>
          </p:txBody>
        </p:sp>
        <p:sp>
          <p:nvSpPr>
            <p:cNvPr id="42"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a:solidFill>
                  <a:sysClr val="windowText" lastClr="000000"/>
                </a:solidFill>
              </a:endParaRPr>
            </a:p>
          </p:txBody>
        </p:sp>
      </p:grpSp>
      <p:sp>
        <p:nvSpPr>
          <p:cNvPr id="43" name="Content Placeholder 2"/>
          <p:cNvSpPr txBox="1">
            <a:spLocks/>
          </p:cNvSpPr>
          <p:nvPr/>
        </p:nvSpPr>
        <p:spPr>
          <a:xfrm>
            <a:off x="556326" y="2589162"/>
            <a:ext cx="1145210" cy="21364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dirty="0">
                <a:solidFill>
                  <a:sysClr val="window" lastClr="FFFFFF"/>
                </a:solidFill>
                <a:latin typeface="微软雅黑" pitchFamily="34" charset="-122"/>
                <a:ea typeface="微软雅黑" pitchFamily="34" charset="-122"/>
                <a:cs typeface="Arial" panose="020B0604020202020204" pitchFamily="34" charset="0"/>
              </a:rPr>
              <a:t>标题文字</a:t>
            </a:r>
            <a:endParaRPr lang="en-US" sz="1200" dirty="0">
              <a:solidFill>
                <a:sysClr val="window" lastClr="FFFFFF"/>
              </a:solidFill>
              <a:latin typeface="微软雅黑" pitchFamily="34" charset="-122"/>
              <a:ea typeface="微软雅黑" pitchFamily="34" charset="-122"/>
              <a:cs typeface="Arial" panose="020B0604020202020204" pitchFamily="34" charset="0"/>
            </a:endParaRPr>
          </a:p>
        </p:txBody>
      </p:sp>
      <p:sp>
        <p:nvSpPr>
          <p:cNvPr id="45" name="Content Placeholder 2"/>
          <p:cNvSpPr txBox="1">
            <a:spLocks/>
          </p:cNvSpPr>
          <p:nvPr/>
        </p:nvSpPr>
        <p:spPr>
          <a:xfrm>
            <a:off x="2869225" y="2589162"/>
            <a:ext cx="1145210" cy="21364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dirty="0">
                <a:solidFill>
                  <a:sysClr val="window" lastClr="FFFFFF"/>
                </a:solidFill>
                <a:latin typeface="微软雅黑" pitchFamily="34" charset="-122"/>
                <a:ea typeface="微软雅黑" pitchFamily="34" charset="-122"/>
                <a:cs typeface="Arial" panose="020B0604020202020204" pitchFamily="34" charset="0"/>
              </a:rPr>
              <a:t>标题文字</a:t>
            </a:r>
            <a:endParaRPr lang="en-US" sz="1200" dirty="0">
              <a:solidFill>
                <a:sysClr val="window" lastClr="FFFFFF"/>
              </a:solidFill>
              <a:latin typeface="微软雅黑" pitchFamily="34" charset="-122"/>
              <a:ea typeface="微软雅黑" pitchFamily="34" charset="-122"/>
              <a:cs typeface="Arial" panose="020B0604020202020204" pitchFamily="34" charset="0"/>
            </a:endParaRPr>
          </a:p>
        </p:txBody>
      </p:sp>
      <p:sp>
        <p:nvSpPr>
          <p:cNvPr id="47" name="Content Placeholder 2"/>
          <p:cNvSpPr txBox="1">
            <a:spLocks/>
          </p:cNvSpPr>
          <p:nvPr/>
        </p:nvSpPr>
        <p:spPr>
          <a:xfrm>
            <a:off x="5164221" y="2586403"/>
            <a:ext cx="1145210" cy="21364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dirty="0">
                <a:solidFill>
                  <a:sysClr val="window" lastClr="FFFFFF"/>
                </a:solidFill>
                <a:latin typeface="微软雅黑" pitchFamily="34" charset="-122"/>
                <a:ea typeface="微软雅黑" pitchFamily="34" charset="-122"/>
                <a:cs typeface="Arial" panose="020B0604020202020204" pitchFamily="34" charset="0"/>
              </a:rPr>
              <a:t>标题文字</a:t>
            </a:r>
            <a:endParaRPr lang="en-US" sz="1200" dirty="0">
              <a:solidFill>
                <a:sysClr val="window" lastClr="FFFFFF"/>
              </a:solidFill>
              <a:latin typeface="微软雅黑" pitchFamily="34" charset="-122"/>
              <a:ea typeface="微软雅黑" pitchFamily="34" charset="-122"/>
              <a:cs typeface="Arial" panose="020B0604020202020204" pitchFamily="34" charset="0"/>
            </a:endParaRPr>
          </a:p>
        </p:txBody>
      </p:sp>
      <p:sp>
        <p:nvSpPr>
          <p:cNvPr id="49" name="Content Placeholder 2"/>
          <p:cNvSpPr txBox="1">
            <a:spLocks/>
          </p:cNvSpPr>
          <p:nvPr/>
        </p:nvSpPr>
        <p:spPr>
          <a:xfrm>
            <a:off x="7450010" y="2586403"/>
            <a:ext cx="1145210" cy="21364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dirty="0">
                <a:solidFill>
                  <a:sysClr val="window" lastClr="FFFFFF"/>
                </a:solidFill>
                <a:latin typeface="微软雅黑" pitchFamily="34" charset="-122"/>
                <a:ea typeface="微软雅黑" pitchFamily="34" charset="-122"/>
                <a:cs typeface="Arial" panose="020B0604020202020204" pitchFamily="34" charset="0"/>
              </a:rPr>
              <a:t>标题文字</a:t>
            </a:r>
            <a:endParaRPr lang="en-US" sz="1200" dirty="0">
              <a:solidFill>
                <a:sysClr val="window" lastClr="FFFFFF"/>
              </a:solidFill>
              <a:latin typeface="微软雅黑" pitchFamily="34" charset="-122"/>
              <a:ea typeface="微软雅黑" pitchFamily="34" charset="-122"/>
              <a:cs typeface="Arial" panose="020B0604020202020204" pitchFamily="34" charset="0"/>
            </a:endParaRPr>
          </a:p>
        </p:txBody>
      </p:sp>
      <p:sp>
        <p:nvSpPr>
          <p:cNvPr id="52" name="矩形 51"/>
          <p:cNvSpPr/>
          <p:nvPr/>
        </p:nvSpPr>
        <p:spPr>
          <a:xfrm>
            <a:off x="76994" y="2801144"/>
            <a:ext cx="205180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53" name="矩形 52"/>
          <p:cNvSpPr/>
          <p:nvPr/>
        </p:nvSpPr>
        <p:spPr>
          <a:xfrm>
            <a:off x="2410619" y="2801144"/>
            <a:ext cx="205180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54" name="矩形 53"/>
          <p:cNvSpPr/>
          <p:nvPr/>
        </p:nvSpPr>
        <p:spPr>
          <a:xfrm>
            <a:off x="4715669" y="2801144"/>
            <a:ext cx="205180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55" name="矩形 54"/>
          <p:cNvSpPr/>
          <p:nvPr/>
        </p:nvSpPr>
        <p:spPr>
          <a:xfrm>
            <a:off x="6988969" y="2801144"/>
            <a:ext cx="2051804"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57" name="Content Placeholder 2"/>
          <p:cNvSpPr txBox="1">
            <a:spLocks/>
          </p:cNvSpPr>
          <p:nvPr/>
        </p:nvSpPr>
        <p:spPr>
          <a:xfrm>
            <a:off x="3316828" y="3739365"/>
            <a:ext cx="2582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在此输入相关标题文字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58" name="矩形 57"/>
          <p:cNvSpPr/>
          <p:nvPr/>
        </p:nvSpPr>
        <p:spPr>
          <a:xfrm>
            <a:off x="838994" y="3951347"/>
            <a:ext cx="7538516" cy="830997"/>
          </a:xfrm>
          <a:prstGeom prst="rect">
            <a:avLst/>
          </a:prstGeom>
        </p:spPr>
        <p:txBody>
          <a:bodyPr wrap="square">
            <a:spAutoFit/>
          </a:bodyPr>
          <a:lstStyle/>
          <a:p>
            <a:pPr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lvl="0"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385455105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8)">
                                      <p:cBhvr>
                                        <p:cTn id="7" dur="2000"/>
                                        <p:tgtEl>
                                          <p:spTgt spid="27"/>
                                        </p:tgtEl>
                                      </p:cBhvr>
                                    </p:animEffect>
                                  </p:childTnLst>
                                </p:cTn>
                              </p:par>
                              <p:par>
                                <p:cTn id="8" presetID="21" presetClass="entr" presetSubtype="8" fill="hold" grpId="0" nodeType="withEffect">
                                  <p:stCondLst>
                                    <p:cond delay="300"/>
                                  </p:stCondLst>
                                  <p:childTnLst>
                                    <p:set>
                                      <p:cBhvr>
                                        <p:cTn id="9" dur="1" fill="hold">
                                          <p:stCondLst>
                                            <p:cond delay="0"/>
                                          </p:stCondLst>
                                        </p:cTn>
                                        <p:tgtEl>
                                          <p:spTgt spid="28"/>
                                        </p:tgtEl>
                                        <p:attrNameLst>
                                          <p:attrName>style.visibility</p:attrName>
                                        </p:attrNameLst>
                                      </p:cBhvr>
                                      <p:to>
                                        <p:strVal val="visible"/>
                                      </p:to>
                                    </p:set>
                                    <p:animEffect transition="in" filter="wheel(8)">
                                      <p:cBhvr>
                                        <p:cTn id="10" dur="2000"/>
                                        <p:tgtEl>
                                          <p:spTgt spid="28"/>
                                        </p:tgtEl>
                                      </p:cBhvr>
                                    </p:animEffect>
                                  </p:childTnLst>
                                </p:cTn>
                              </p:par>
                              <p:par>
                                <p:cTn id="11" presetID="21" presetClass="entr" presetSubtype="8" fill="hold" grpId="0" nodeType="withEffect">
                                  <p:stCondLst>
                                    <p:cond delay="600"/>
                                  </p:stCondLst>
                                  <p:childTnLst>
                                    <p:set>
                                      <p:cBhvr>
                                        <p:cTn id="12" dur="1" fill="hold">
                                          <p:stCondLst>
                                            <p:cond delay="0"/>
                                          </p:stCondLst>
                                        </p:cTn>
                                        <p:tgtEl>
                                          <p:spTgt spid="29"/>
                                        </p:tgtEl>
                                        <p:attrNameLst>
                                          <p:attrName>style.visibility</p:attrName>
                                        </p:attrNameLst>
                                      </p:cBhvr>
                                      <p:to>
                                        <p:strVal val="visible"/>
                                      </p:to>
                                    </p:set>
                                    <p:animEffect transition="in" filter="wheel(8)">
                                      <p:cBhvr>
                                        <p:cTn id="13" dur="2000"/>
                                        <p:tgtEl>
                                          <p:spTgt spid="29"/>
                                        </p:tgtEl>
                                      </p:cBhvr>
                                    </p:animEffect>
                                  </p:childTnLst>
                                </p:cTn>
                              </p:par>
                              <p:par>
                                <p:cTn id="14" presetID="21" presetClass="entr" presetSubtype="8" fill="hold" grpId="0" nodeType="withEffect">
                                  <p:stCondLst>
                                    <p:cond delay="1100"/>
                                  </p:stCondLst>
                                  <p:childTnLst>
                                    <p:set>
                                      <p:cBhvr>
                                        <p:cTn id="15" dur="1" fill="hold">
                                          <p:stCondLst>
                                            <p:cond delay="0"/>
                                          </p:stCondLst>
                                        </p:cTn>
                                        <p:tgtEl>
                                          <p:spTgt spid="30"/>
                                        </p:tgtEl>
                                        <p:attrNameLst>
                                          <p:attrName>style.visibility</p:attrName>
                                        </p:attrNameLst>
                                      </p:cBhvr>
                                      <p:to>
                                        <p:strVal val="visible"/>
                                      </p:to>
                                    </p:set>
                                    <p:animEffect transition="in" filter="wheel(8)">
                                      <p:cBhvr>
                                        <p:cTn id="16" dur="2000"/>
                                        <p:tgtEl>
                                          <p:spTgt spid="30"/>
                                        </p:tgtEl>
                                      </p:cBhvr>
                                    </p:animEffect>
                                  </p:childTnLst>
                                </p:cTn>
                              </p:par>
                              <p:par>
                                <p:cTn id="17" presetID="53" presetClass="entr" presetSubtype="16" fill="hold" nodeType="withEffect">
                                  <p:stCondLst>
                                    <p:cond delay="350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par>
                                <p:cTn id="22" presetID="53" presetClass="entr" presetSubtype="16" fill="hold" grpId="0" nodeType="withEffect">
                                  <p:stCondLst>
                                    <p:cond delay="350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par>
                                <p:cTn id="27" presetID="53" presetClass="entr" presetSubtype="16" fill="hold" nodeType="withEffect">
                                  <p:stCondLst>
                                    <p:cond delay="35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350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par>
                                <p:cTn id="37" presetID="22" presetClass="entr" presetSubtype="8" fill="hold" grpId="0" nodeType="withEffect">
                                  <p:stCondLst>
                                    <p:cond delay="400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750"/>
                                        <p:tgtEl>
                                          <p:spTgt spid="43"/>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45"/>
                                        </p:tgtEl>
                                        <p:attrNameLst>
                                          <p:attrName>style.visibility</p:attrName>
                                        </p:attrNameLst>
                                      </p:cBhvr>
                                      <p:to>
                                        <p:strVal val="visible"/>
                                      </p:to>
                                    </p:set>
                                    <p:animEffect transition="in" filter="wipe(left)">
                                      <p:cBhvr>
                                        <p:cTn id="42" dur="750"/>
                                        <p:tgtEl>
                                          <p:spTgt spid="45"/>
                                        </p:tgtEl>
                                      </p:cBhvr>
                                    </p:animEffect>
                                  </p:childTnLst>
                                </p:cTn>
                              </p:par>
                              <p:par>
                                <p:cTn id="43" presetID="22" presetClass="entr" presetSubtype="8" fill="hold" grpId="0" nodeType="withEffect">
                                  <p:stCondLst>
                                    <p:cond delay="4000"/>
                                  </p:stCondLst>
                                  <p:childTnLst>
                                    <p:set>
                                      <p:cBhvr>
                                        <p:cTn id="44" dur="1" fill="hold">
                                          <p:stCondLst>
                                            <p:cond delay="0"/>
                                          </p:stCondLst>
                                        </p:cTn>
                                        <p:tgtEl>
                                          <p:spTgt spid="47"/>
                                        </p:tgtEl>
                                        <p:attrNameLst>
                                          <p:attrName>style.visibility</p:attrName>
                                        </p:attrNameLst>
                                      </p:cBhvr>
                                      <p:to>
                                        <p:strVal val="visible"/>
                                      </p:to>
                                    </p:set>
                                    <p:animEffect transition="in" filter="wipe(left)">
                                      <p:cBhvr>
                                        <p:cTn id="45" dur="750"/>
                                        <p:tgtEl>
                                          <p:spTgt spid="47"/>
                                        </p:tgtEl>
                                      </p:cBhvr>
                                    </p:animEffect>
                                  </p:childTnLst>
                                </p:cTn>
                              </p:par>
                              <p:par>
                                <p:cTn id="46" presetID="22" presetClass="entr" presetSubtype="8" fill="hold" grpId="0" nodeType="withEffect">
                                  <p:stCondLst>
                                    <p:cond delay="400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750"/>
                                        <p:tgtEl>
                                          <p:spTgt spid="49"/>
                                        </p:tgtEl>
                                      </p:cBhvr>
                                    </p:animEffect>
                                  </p:childTnLst>
                                </p:cTn>
                              </p:par>
                            </p:childTnLst>
                          </p:cTn>
                        </p:par>
                        <p:par>
                          <p:cTn id="49" fill="hold">
                            <p:stCondLst>
                              <p:cond delay="4750"/>
                            </p:stCondLst>
                            <p:childTnLst>
                              <p:par>
                                <p:cTn id="50" presetID="16" presetClass="entr" presetSubtype="21"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arn(inVertical)">
                                      <p:cBhvr>
                                        <p:cTn id="52" dur="500"/>
                                        <p:tgtEl>
                                          <p:spTgt spid="5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arn(inVertical)">
                                      <p:cBhvr>
                                        <p:cTn id="55" dur="500"/>
                                        <p:tgtEl>
                                          <p:spTgt spid="53"/>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barn(inVertical)">
                                      <p:cBhvr>
                                        <p:cTn id="58" dur="500"/>
                                        <p:tgtEl>
                                          <p:spTgt spid="54"/>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barn(inVertical)">
                                      <p:cBhvr>
                                        <p:cTn id="61" dur="500"/>
                                        <p:tgtEl>
                                          <p:spTgt spid="55"/>
                                        </p:tgtEl>
                                      </p:cBhvr>
                                    </p:animEffect>
                                  </p:childTnLst>
                                </p:cTn>
                              </p:par>
                            </p:childTnLst>
                          </p:cTn>
                        </p:par>
                        <p:par>
                          <p:cTn id="62" fill="hold">
                            <p:stCondLst>
                              <p:cond delay="525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750"/>
                                        <p:tgtEl>
                                          <p:spTgt spid="57"/>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barn(inVertical)">
                                      <p:cBhvr>
                                        <p:cTn id="6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43" grpId="0"/>
      <p:bldP spid="45" grpId="0"/>
      <p:bldP spid="47" grpId="0"/>
      <p:bldP spid="49" grpId="0"/>
      <p:bldP spid="52" grpId="0"/>
      <p:bldP spid="53" grpId="0"/>
      <p:bldP spid="54" grpId="0"/>
      <p:bldP spid="55" grpId="0"/>
      <p:bldP spid="57" grpId="0"/>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Group 3"/>
          <p:cNvGrpSpPr/>
          <p:nvPr/>
        </p:nvGrpSpPr>
        <p:grpSpPr>
          <a:xfrm>
            <a:off x="3488146" y="2026902"/>
            <a:ext cx="340158" cy="464074"/>
            <a:chOff x="796899" y="2176759"/>
            <a:chExt cx="340158" cy="464074"/>
          </a:xfrm>
        </p:grpSpPr>
        <p:sp>
          <p:nvSpPr>
            <p:cNvPr id="1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4726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190" name="TextBox 189"/>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26%</a:t>
              </a:r>
            </a:p>
          </p:txBody>
        </p:sp>
      </p:grpSp>
      <p:grpSp>
        <p:nvGrpSpPr>
          <p:cNvPr id="191" name="Group 148"/>
          <p:cNvGrpSpPr/>
          <p:nvPr/>
        </p:nvGrpSpPr>
        <p:grpSpPr>
          <a:xfrm>
            <a:off x="1870873" y="1419622"/>
            <a:ext cx="340158" cy="464074"/>
            <a:chOff x="796898" y="2176759"/>
            <a:chExt cx="340158" cy="464074"/>
          </a:xfrm>
        </p:grpSpPr>
        <p:sp>
          <p:nvSpPr>
            <p:cNvPr id="19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84CBC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193" name="TextBox 192"/>
            <p:cNvSpPr txBox="1"/>
            <p:nvPr/>
          </p:nvSpPr>
          <p:spPr>
            <a:xfrm>
              <a:off x="796898"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56%</a:t>
              </a:r>
            </a:p>
          </p:txBody>
        </p:sp>
      </p:grpSp>
      <p:grpSp>
        <p:nvGrpSpPr>
          <p:cNvPr id="194" name="Group 151"/>
          <p:cNvGrpSpPr/>
          <p:nvPr/>
        </p:nvGrpSpPr>
        <p:grpSpPr>
          <a:xfrm>
            <a:off x="2718961" y="1741774"/>
            <a:ext cx="340158" cy="464074"/>
            <a:chOff x="796899" y="2176759"/>
            <a:chExt cx="340158" cy="464074"/>
          </a:xfrm>
        </p:grpSpPr>
        <p:sp>
          <p:nvSpPr>
            <p:cNvPr id="1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8D35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196" name="TextBox 195"/>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45%</a:t>
              </a:r>
            </a:p>
          </p:txBody>
        </p:sp>
      </p:grpSp>
      <p:grpSp>
        <p:nvGrpSpPr>
          <p:cNvPr id="197" name="Group 154"/>
          <p:cNvGrpSpPr/>
          <p:nvPr/>
        </p:nvGrpSpPr>
        <p:grpSpPr>
          <a:xfrm>
            <a:off x="1166700" y="1878319"/>
            <a:ext cx="340158" cy="464074"/>
            <a:chOff x="796899" y="2176759"/>
            <a:chExt cx="340158" cy="464074"/>
          </a:xfrm>
        </p:grpSpPr>
        <p:sp>
          <p:nvSpPr>
            <p:cNvPr id="1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1B6AA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199" name="TextBox 198"/>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39%</a:t>
              </a:r>
            </a:p>
          </p:txBody>
        </p:sp>
      </p:grpSp>
      <p:grpSp>
        <p:nvGrpSpPr>
          <p:cNvPr id="200" name="Group 74"/>
          <p:cNvGrpSpPr/>
          <p:nvPr/>
        </p:nvGrpSpPr>
        <p:grpSpPr>
          <a:xfrm>
            <a:off x="7444815" y="1714666"/>
            <a:ext cx="340158" cy="464074"/>
            <a:chOff x="796899" y="2176759"/>
            <a:chExt cx="340158" cy="464074"/>
          </a:xfrm>
        </p:grpSpPr>
        <p:sp>
          <p:nvSpPr>
            <p:cNvPr id="2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4726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202" name="TextBox 201"/>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26%</a:t>
              </a:r>
            </a:p>
          </p:txBody>
        </p:sp>
      </p:grpSp>
      <p:grpSp>
        <p:nvGrpSpPr>
          <p:cNvPr id="203" name="Group 84"/>
          <p:cNvGrpSpPr/>
          <p:nvPr/>
        </p:nvGrpSpPr>
        <p:grpSpPr>
          <a:xfrm>
            <a:off x="6238372" y="2022587"/>
            <a:ext cx="340158" cy="464074"/>
            <a:chOff x="796898" y="2176759"/>
            <a:chExt cx="340158" cy="464074"/>
          </a:xfrm>
        </p:grpSpPr>
        <p:sp>
          <p:nvSpPr>
            <p:cNvPr id="2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84CBC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205" name="TextBox 204"/>
            <p:cNvSpPr txBox="1"/>
            <p:nvPr/>
          </p:nvSpPr>
          <p:spPr>
            <a:xfrm>
              <a:off x="796898"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56%</a:t>
              </a:r>
            </a:p>
          </p:txBody>
        </p:sp>
      </p:grpSp>
      <p:grpSp>
        <p:nvGrpSpPr>
          <p:cNvPr id="206" name="Group 87"/>
          <p:cNvGrpSpPr/>
          <p:nvPr/>
        </p:nvGrpSpPr>
        <p:grpSpPr>
          <a:xfrm>
            <a:off x="6868129" y="1874359"/>
            <a:ext cx="340158" cy="464074"/>
            <a:chOff x="796899" y="2176759"/>
            <a:chExt cx="340158" cy="464074"/>
          </a:xfrm>
        </p:grpSpPr>
        <p:sp>
          <p:nvSpPr>
            <p:cNvPr id="2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8D35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208" name="TextBox 207"/>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45%</a:t>
              </a:r>
            </a:p>
          </p:txBody>
        </p:sp>
      </p:grpSp>
      <p:grpSp>
        <p:nvGrpSpPr>
          <p:cNvPr id="209" name="Group 90"/>
          <p:cNvGrpSpPr/>
          <p:nvPr/>
        </p:nvGrpSpPr>
        <p:grpSpPr>
          <a:xfrm>
            <a:off x="5592182" y="1261702"/>
            <a:ext cx="340158" cy="464074"/>
            <a:chOff x="796899" y="2176759"/>
            <a:chExt cx="340158" cy="464074"/>
          </a:xfrm>
        </p:grpSpPr>
        <p:sp>
          <p:nvSpPr>
            <p:cNvPr id="21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1B6AA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211" name="TextBox 210"/>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39%</a:t>
              </a:r>
            </a:p>
          </p:txBody>
        </p:sp>
      </p:grpSp>
      <p:grpSp>
        <p:nvGrpSpPr>
          <p:cNvPr id="212" name="Group 93"/>
          <p:cNvGrpSpPr/>
          <p:nvPr/>
        </p:nvGrpSpPr>
        <p:grpSpPr>
          <a:xfrm>
            <a:off x="4244920" y="1865218"/>
            <a:ext cx="340158" cy="464074"/>
            <a:chOff x="796899" y="2176759"/>
            <a:chExt cx="340158" cy="464074"/>
          </a:xfrm>
        </p:grpSpPr>
        <p:sp>
          <p:nvSpPr>
            <p:cNvPr id="21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7CC8E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214" name="TextBox 213"/>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26%</a:t>
              </a:r>
            </a:p>
          </p:txBody>
        </p:sp>
      </p:grpSp>
      <p:grpSp>
        <p:nvGrpSpPr>
          <p:cNvPr id="215" name="Group 96"/>
          <p:cNvGrpSpPr/>
          <p:nvPr/>
        </p:nvGrpSpPr>
        <p:grpSpPr>
          <a:xfrm>
            <a:off x="4949094" y="2211710"/>
            <a:ext cx="340158" cy="464074"/>
            <a:chOff x="796899" y="2176759"/>
            <a:chExt cx="340158" cy="464074"/>
          </a:xfrm>
        </p:grpSpPr>
        <p:sp>
          <p:nvSpPr>
            <p:cNvPr id="21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868AD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 lastClr="FFFFFF">
                    <a:lumMod val="65000"/>
                  </a:sysClr>
                </a:solidFill>
                <a:effectLst/>
                <a:uLnTx/>
                <a:uFillTx/>
              </a:endParaRPr>
            </a:p>
          </p:txBody>
        </p:sp>
        <p:sp>
          <p:nvSpPr>
            <p:cNvPr id="217" name="TextBox 216"/>
            <p:cNvSpPr txBox="1"/>
            <p:nvPr/>
          </p:nvSpPr>
          <p:spPr>
            <a:xfrm>
              <a:off x="796899" y="2216099"/>
              <a:ext cx="340158" cy="20005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ysClr val="window" lastClr="FFFFFF">
                      <a:lumMod val="65000"/>
                    </a:sysClr>
                  </a:solidFill>
                  <a:effectLst/>
                  <a:uLnTx/>
                  <a:uFillTx/>
                </a:rPr>
                <a:t>26%</a:t>
              </a:r>
            </a:p>
          </p:txBody>
        </p:sp>
      </p:grpSp>
      <p:grpSp>
        <p:nvGrpSpPr>
          <p:cNvPr id="220" name="Group 1"/>
          <p:cNvGrpSpPr/>
          <p:nvPr/>
        </p:nvGrpSpPr>
        <p:grpSpPr>
          <a:xfrm>
            <a:off x="755576" y="2395604"/>
            <a:ext cx="1162406" cy="1054999"/>
            <a:chOff x="755576" y="2395604"/>
            <a:chExt cx="1162406" cy="1054999"/>
          </a:xfrm>
        </p:grpSpPr>
        <p:sp>
          <p:nvSpPr>
            <p:cNvPr id="221"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1B6AA3">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22" name="Content Placeholder 2"/>
            <p:cNvSpPr txBox="1">
              <a:spLocks/>
            </p:cNvSpPr>
            <p:nvPr/>
          </p:nvSpPr>
          <p:spPr>
            <a:xfrm>
              <a:off x="988884"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23" name="Group 4"/>
          <p:cNvGrpSpPr/>
          <p:nvPr/>
        </p:nvGrpSpPr>
        <p:grpSpPr>
          <a:xfrm>
            <a:off x="1459750" y="1957798"/>
            <a:ext cx="1162406" cy="1492805"/>
            <a:chOff x="1459750" y="1957798"/>
            <a:chExt cx="1162406" cy="1492805"/>
          </a:xfrm>
        </p:grpSpPr>
        <p:sp>
          <p:nvSpPr>
            <p:cNvPr id="224"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84CBC5">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25" name="Content Placeholder 2"/>
            <p:cNvSpPr txBox="1">
              <a:spLocks/>
            </p:cNvSpPr>
            <p:nvPr/>
          </p:nvSpPr>
          <p:spPr>
            <a:xfrm>
              <a:off x="1691223"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26" name="Group 5"/>
          <p:cNvGrpSpPr/>
          <p:nvPr/>
        </p:nvGrpSpPr>
        <p:grpSpPr>
          <a:xfrm>
            <a:off x="2354476" y="2258939"/>
            <a:ext cx="1069128" cy="1191664"/>
            <a:chOff x="2354476" y="2258939"/>
            <a:chExt cx="1069128" cy="1191664"/>
          </a:xfrm>
        </p:grpSpPr>
        <p:sp>
          <p:nvSpPr>
            <p:cNvPr id="227"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F8D35E">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28" name="Content Placeholder 2"/>
            <p:cNvSpPr txBox="1">
              <a:spLocks/>
            </p:cNvSpPr>
            <p:nvPr/>
          </p:nvSpPr>
          <p:spPr>
            <a:xfrm>
              <a:off x="2539310"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29" name="Group 6"/>
          <p:cNvGrpSpPr/>
          <p:nvPr/>
        </p:nvGrpSpPr>
        <p:grpSpPr>
          <a:xfrm>
            <a:off x="3159748" y="2557908"/>
            <a:ext cx="996954" cy="892695"/>
            <a:chOff x="3159748" y="2557908"/>
            <a:chExt cx="996954" cy="892695"/>
          </a:xfrm>
        </p:grpSpPr>
        <p:sp>
          <p:nvSpPr>
            <p:cNvPr id="230"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F47264">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31" name="Content Placeholder 2"/>
            <p:cNvSpPr txBox="1">
              <a:spLocks/>
            </p:cNvSpPr>
            <p:nvPr/>
          </p:nvSpPr>
          <p:spPr>
            <a:xfrm>
              <a:off x="3308495"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32" name="Group 7"/>
          <p:cNvGrpSpPr/>
          <p:nvPr/>
        </p:nvGrpSpPr>
        <p:grpSpPr>
          <a:xfrm>
            <a:off x="3833796" y="2395604"/>
            <a:ext cx="1162406" cy="1054999"/>
            <a:chOff x="3833796" y="2395604"/>
            <a:chExt cx="1162406" cy="1054999"/>
          </a:xfrm>
        </p:grpSpPr>
        <p:sp>
          <p:nvSpPr>
            <p:cNvPr id="233"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7CC8EC">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34" name="Content Placeholder 2"/>
            <p:cNvSpPr txBox="1">
              <a:spLocks/>
            </p:cNvSpPr>
            <p:nvPr/>
          </p:nvSpPr>
          <p:spPr>
            <a:xfrm>
              <a:off x="4065269"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35" name="Group 8"/>
          <p:cNvGrpSpPr/>
          <p:nvPr/>
        </p:nvGrpSpPr>
        <p:grpSpPr>
          <a:xfrm>
            <a:off x="4537970" y="2741353"/>
            <a:ext cx="1162406" cy="709250"/>
            <a:chOff x="4537970" y="2741353"/>
            <a:chExt cx="1162406" cy="709250"/>
          </a:xfrm>
        </p:grpSpPr>
        <p:sp>
          <p:nvSpPr>
            <p:cNvPr id="236"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868AD1">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37" name="Content Placeholder 2"/>
            <p:cNvSpPr txBox="1">
              <a:spLocks/>
            </p:cNvSpPr>
            <p:nvPr/>
          </p:nvSpPr>
          <p:spPr>
            <a:xfrm>
              <a:off x="4771278"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38" name="Group 9"/>
          <p:cNvGrpSpPr/>
          <p:nvPr/>
        </p:nvGrpSpPr>
        <p:grpSpPr>
          <a:xfrm>
            <a:off x="5148063" y="1781113"/>
            <a:ext cx="1236871" cy="1669490"/>
            <a:chOff x="5148063" y="1781113"/>
            <a:chExt cx="1236871" cy="1669490"/>
          </a:xfrm>
        </p:grpSpPr>
        <p:sp>
          <p:nvSpPr>
            <p:cNvPr id="239"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1B6AA3">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40" name="Content Placeholder 2"/>
            <p:cNvSpPr txBox="1">
              <a:spLocks/>
            </p:cNvSpPr>
            <p:nvPr/>
          </p:nvSpPr>
          <p:spPr>
            <a:xfrm>
              <a:off x="5414366"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800" b="0" dirty="0">
                  <a:solidFill>
                    <a:schemeClr val="accent3">
                      <a:lumMod val="75000"/>
                    </a:schemeClr>
                  </a:solidFill>
                  <a:latin typeface="Calibri"/>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41" name="Group 10"/>
          <p:cNvGrpSpPr/>
          <p:nvPr/>
        </p:nvGrpSpPr>
        <p:grpSpPr>
          <a:xfrm>
            <a:off x="5799535" y="2557908"/>
            <a:ext cx="1153373" cy="892695"/>
            <a:chOff x="5799535" y="2557908"/>
            <a:chExt cx="1153373" cy="892695"/>
          </a:xfrm>
        </p:grpSpPr>
        <p:sp>
          <p:nvSpPr>
            <p:cNvPr id="242"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84CBC5">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43" name="Content Placeholder 2"/>
            <p:cNvSpPr txBox="1">
              <a:spLocks/>
            </p:cNvSpPr>
            <p:nvPr/>
          </p:nvSpPr>
          <p:spPr>
            <a:xfrm>
              <a:off x="6060556"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44" name="Group 11"/>
          <p:cNvGrpSpPr/>
          <p:nvPr/>
        </p:nvGrpSpPr>
        <p:grpSpPr>
          <a:xfrm>
            <a:off x="6365816" y="2395604"/>
            <a:ext cx="1344784" cy="1054999"/>
            <a:chOff x="6365816" y="2395604"/>
            <a:chExt cx="1344784" cy="1054999"/>
          </a:xfrm>
        </p:grpSpPr>
        <p:sp>
          <p:nvSpPr>
            <p:cNvPr id="245"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F8D35E">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46" name="Content Placeholder 2"/>
            <p:cNvSpPr txBox="1">
              <a:spLocks/>
            </p:cNvSpPr>
            <p:nvPr/>
          </p:nvSpPr>
          <p:spPr>
            <a:xfrm>
              <a:off x="6690313"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grpSp>
        <p:nvGrpSpPr>
          <p:cNvPr id="247" name="Group 14"/>
          <p:cNvGrpSpPr/>
          <p:nvPr/>
        </p:nvGrpSpPr>
        <p:grpSpPr>
          <a:xfrm>
            <a:off x="7038208" y="2266298"/>
            <a:ext cx="1153373" cy="1184305"/>
            <a:chOff x="7038208" y="2266298"/>
            <a:chExt cx="1153373" cy="1184305"/>
          </a:xfrm>
        </p:grpSpPr>
        <p:sp>
          <p:nvSpPr>
            <p:cNvPr id="248"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F47264">
                <a:alpha val="7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49" name="Content Placeholder 2"/>
            <p:cNvSpPr txBox="1">
              <a:spLocks/>
            </p:cNvSpPr>
            <p:nvPr/>
          </p:nvSpPr>
          <p:spPr>
            <a:xfrm>
              <a:off x="7266999" y="3235159"/>
              <a:ext cx="695790" cy="21544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chemeClr val="accent3">
                      <a:lumMod val="75000"/>
                    </a:schemeClr>
                  </a:solidFill>
                  <a:effectLst/>
                  <a:uLnTx/>
                  <a:uFillTx/>
                  <a:latin typeface="Calibri"/>
                  <a:ea typeface="+mn-ea"/>
                  <a:cs typeface="+mn-cs"/>
                </a:rPr>
                <a:t>文字内容</a:t>
              </a:r>
              <a:endParaRPr kumimoji="0" lang="en-US" sz="800" b="0" i="0" u="none" strike="noStrike" kern="1200" cap="none" spc="0" normalizeH="0" baseline="0" noProof="0" dirty="0">
                <a:ln>
                  <a:noFill/>
                </a:ln>
                <a:solidFill>
                  <a:schemeClr val="accent3">
                    <a:lumMod val="75000"/>
                  </a:schemeClr>
                </a:solidFill>
                <a:effectLst/>
                <a:uLnTx/>
                <a:uFillTx/>
                <a:latin typeface="Calibri"/>
                <a:ea typeface="+mn-ea"/>
                <a:cs typeface="+mn-cs"/>
              </a:endParaRPr>
            </a:p>
          </p:txBody>
        </p:sp>
      </p:grpSp>
      <p:sp>
        <p:nvSpPr>
          <p:cNvPr id="64" name="Content Placeholder 2"/>
          <p:cNvSpPr txBox="1">
            <a:spLocks/>
          </p:cNvSpPr>
          <p:nvPr/>
        </p:nvSpPr>
        <p:spPr>
          <a:xfrm>
            <a:off x="762794" y="3715544"/>
            <a:ext cx="2582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在此输入相关标题文字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65" name="矩形 64"/>
          <p:cNvSpPr/>
          <p:nvPr/>
        </p:nvSpPr>
        <p:spPr>
          <a:xfrm>
            <a:off x="762794" y="3927526"/>
            <a:ext cx="7538516" cy="830997"/>
          </a:xfrm>
          <a:prstGeom prst="rect">
            <a:avLst/>
          </a:prstGeom>
        </p:spPr>
        <p:txBody>
          <a:bodyPr wrap="square">
            <a:spAutoFit/>
          </a:bodyPr>
          <a:lstStyle/>
          <a:p>
            <a:pPr algn="l"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lvl="0" algn="l"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156683025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wipe(down)">
                                      <p:cBhvr>
                                        <p:cTn id="7" dur="300"/>
                                        <p:tgtEl>
                                          <p:spTgt spid="220"/>
                                        </p:tgtEl>
                                      </p:cBhvr>
                                    </p:animEffect>
                                  </p:childTnLst>
                                </p:cTn>
                              </p:par>
                            </p:childTnLst>
                          </p:cTn>
                        </p:par>
                        <p:par>
                          <p:cTn id="8" fill="hold">
                            <p:stCondLst>
                              <p:cond delay="300"/>
                            </p:stCondLst>
                            <p:childTnLst>
                              <p:par>
                                <p:cTn id="9" presetID="22" presetClass="entr" presetSubtype="4" fill="hold" nodeType="afterEffect">
                                  <p:stCondLst>
                                    <p:cond delay="0"/>
                                  </p:stCondLst>
                                  <p:childTnLst>
                                    <p:set>
                                      <p:cBhvr>
                                        <p:cTn id="10" dur="1" fill="hold">
                                          <p:stCondLst>
                                            <p:cond delay="0"/>
                                          </p:stCondLst>
                                        </p:cTn>
                                        <p:tgtEl>
                                          <p:spTgt spid="197"/>
                                        </p:tgtEl>
                                        <p:attrNameLst>
                                          <p:attrName>style.visibility</p:attrName>
                                        </p:attrNameLst>
                                      </p:cBhvr>
                                      <p:to>
                                        <p:strVal val="visible"/>
                                      </p:to>
                                    </p:set>
                                    <p:animEffect transition="in" filter="wipe(down)">
                                      <p:cBhvr>
                                        <p:cTn id="11" dur="300"/>
                                        <p:tgtEl>
                                          <p:spTgt spid="197"/>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223"/>
                                        </p:tgtEl>
                                        <p:attrNameLst>
                                          <p:attrName>style.visibility</p:attrName>
                                        </p:attrNameLst>
                                      </p:cBhvr>
                                      <p:to>
                                        <p:strVal val="visible"/>
                                      </p:to>
                                    </p:set>
                                    <p:animEffect transition="in" filter="wipe(down)">
                                      <p:cBhvr>
                                        <p:cTn id="15" dur="300"/>
                                        <p:tgtEl>
                                          <p:spTgt spid="223"/>
                                        </p:tgtEl>
                                      </p:cBhvr>
                                    </p:animEffect>
                                  </p:childTnLst>
                                </p:cTn>
                              </p:par>
                            </p:childTnLst>
                          </p:cTn>
                        </p:par>
                        <p:par>
                          <p:cTn id="16" fill="hold">
                            <p:stCondLst>
                              <p:cond delay="900"/>
                            </p:stCondLst>
                            <p:childTnLst>
                              <p:par>
                                <p:cTn id="17" presetID="22" presetClass="entr" presetSubtype="4" fill="hold" nodeType="afterEffect">
                                  <p:stCondLst>
                                    <p:cond delay="0"/>
                                  </p:stCondLst>
                                  <p:childTnLst>
                                    <p:set>
                                      <p:cBhvr>
                                        <p:cTn id="18" dur="1" fill="hold">
                                          <p:stCondLst>
                                            <p:cond delay="0"/>
                                          </p:stCondLst>
                                        </p:cTn>
                                        <p:tgtEl>
                                          <p:spTgt spid="191"/>
                                        </p:tgtEl>
                                        <p:attrNameLst>
                                          <p:attrName>style.visibility</p:attrName>
                                        </p:attrNameLst>
                                      </p:cBhvr>
                                      <p:to>
                                        <p:strVal val="visible"/>
                                      </p:to>
                                    </p:set>
                                    <p:animEffect transition="in" filter="wipe(down)">
                                      <p:cBhvr>
                                        <p:cTn id="19" dur="300"/>
                                        <p:tgtEl>
                                          <p:spTgt spid="191"/>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226"/>
                                        </p:tgtEl>
                                        <p:attrNameLst>
                                          <p:attrName>style.visibility</p:attrName>
                                        </p:attrNameLst>
                                      </p:cBhvr>
                                      <p:to>
                                        <p:strVal val="visible"/>
                                      </p:to>
                                    </p:set>
                                    <p:animEffect transition="in" filter="wipe(down)">
                                      <p:cBhvr>
                                        <p:cTn id="23" dur="300"/>
                                        <p:tgtEl>
                                          <p:spTgt spid="226"/>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194"/>
                                        </p:tgtEl>
                                        <p:attrNameLst>
                                          <p:attrName>style.visibility</p:attrName>
                                        </p:attrNameLst>
                                      </p:cBhvr>
                                      <p:to>
                                        <p:strVal val="visible"/>
                                      </p:to>
                                    </p:set>
                                    <p:animEffect transition="in" filter="wipe(down)">
                                      <p:cBhvr>
                                        <p:cTn id="27" dur="300"/>
                                        <p:tgtEl>
                                          <p:spTgt spid="194"/>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229"/>
                                        </p:tgtEl>
                                        <p:attrNameLst>
                                          <p:attrName>style.visibility</p:attrName>
                                        </p:attrNameLst>
                                      </p:cBhvr>
                                      <p:to>
                                        <p:strVal val="visible"/>
                                      </p:to>
                                    </p:set>
                                    <p:animEffect transition="in" filter="wipe(down)">
                                      <p:cBhvr>
                                        <p:cTn id="31" dur="300"/>
                                        <p:tgtEl>
                                          <p:spTgt spid="229"/>
                                        </p:tgtEl>
                                      </p:cBhvr>
                                    </p:animEffect>
                                  </p:childTnLst>
                                </p:cTn>
                              </p:par>
                            </p:childTnLst>
                          </p:cTn>
                        </p:par>
                        <p:par>
                          <p:cTn id="32" fill="hold">
                            <p:stCondLst>
                              <p:cond delay="2100"/>
                            </p:stCondLst>
                            <p:childTnLst>
                              <p:par>
                                <p:cTn id="33" presetID="22" presetClass="entr" presetSubtype="4" fill="hold" nodeType="afterEffect">
                                  <p:stCondLst>
                                    <p:cond delay="0"/>
                                  </p:stCondLst>
                                  <p:childTnLst>
                                    <p:set>
                                      <p:cBhvr>
                                        <p:cTn id="34" dur="1" fill="hold">
                                          <p:stCondLst>
                                            <p:cond delay="0"/>
                                          </p:stCondLst>
                                        </p:cTn>
                                        <p:tgtEl>
                                          <p:spTgt spid="188"/>
                                        </p:tgtEl>
                                        <p:attrNameLst>
                                          <p:attrName>style.visibility</p:attrName>
                                        </p:attrNameLst>
                                      </p:cBhvr>
                                      <p:to>
                                        <p:strVal val="visible"/>
                                      </p:to>
                                    </p:set>
                                    <p:animEffect transition="in" filter="wipe(down)">
                                      <p:cBhvr>
                                        <p:cTn id="35" dur="300"/>
                                        <p:tgtEl>
                                          <p:spTgt spid="188"/>
                                        </p:tgtEl>
                                      </p:cBhvr>
                                    </p:animEffect>
                                  </p:childTnLst>
                                </p:cTn>
                              </p:par>
                            </p:childTnLst>
                          </p:cTn>
                        </p:par>
                        <p:par>
                          <p:cTn id="36" fill="hold">
                            <p:stCondLst>
                              <p:cond delay="2400"/>
                            </p:stCondLst>
                            <p:childTnLst>
                              <p:par>
                                <p:cTn id="37" presetID="22" presetClass="entr" presetSubtype="4" fill="hold" nodeType="afterEffect">
                                  <p:stCondLst>
                                    <p:cond delay="0"/>
                                  </p:stCondLst>
                                  <p:childTnLst>
                                    <p:set>
                                      <p:cBhvr>
                                        <p:cTn id="38" dur="1" fill="hold">
                                          <p:stCondLst>
                                            <p:cond delay="0"/>
                                          </p:stCondLst>
                                        </p:cTn>
                                        <p:tgtEl>
                                          <p:spTgt spid="232"/>
                                        </p:tgtEl>
                                        <p:attrNameLst>
                                          <p:attrName>style.visibility</p:attrName>
                                        </p:attrNameLst>
                                      </p:cBhvr>
                                      <p:to>
                                        <p:strVal val="visible"/>
                                      </p:to>
                                    </p:set>
                                    <p:animEffect transition="in" filter="wipe(down)">
                                      <p:cBhvr>
                                        <p:cTn id="39" dur="300"/>
                                        <p:tgtEl>
                                          <p:spTgt spid="232"/>
                                        </p:tgtEl>
                                      </p:cBhvr>
                                    </p:animEffect>
                                  </p:childTnLst>
                                </p:cTn>
                              </p:par>
                            </p:childTnLst>
                          </p:cTn>
                        </p:par>
                        <p:par>
                          <p:cTn id="40" fill="hold">
                            <p:stCondLst>
                              <p:cond delay="2700"/>
                            </p:stCondLst>
                            <p:childTnLst>
                              <p:par>
                                <p:cTn id="41" presetID="22" presetClass="entr" presetSubtype="4" fill="hold" nodeType="afterEffect">
                                  <p:stCondLst>
                                    <p:cond delay="0"/>
                                  </p:stCondLst>
                                  <p:childTnLst>
                                    <p:set>
                                      <p:cBhvr>
                                        <p:cTn id="42" dur="1" fill="hold">
                                          <p:stCondLst>
                                            <p:cond delay="0"/>
                                          </p:stCondLst>
                                        </p:cTn>
                                        <p:tgtEl>
                                          <p:spTgt spid="212"/>
                                        </p:tgtEl>
                                        <p:attrNameLst>
                                          <p:attrName>style.visibility</p:attrName>
                                        </p:attrNameLst>
                                      </p:cBhvr>
                                      <p:to>
                                        <p:strVal val="visible"/>
                                      </p:to>
                                    </p:set>
                                    <p:animEffect transition="in" filter="wipe(down)">
                                      <p:cBhvr>
                                        <p:cTn id="43" dur="300"/>
                                        <p:tgtEl>
                                          <p:spTgt spid="212"/>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235"/>
                                        </p:tgtEl>
                                        <p:attrNameLst>
                                          <p:attrName>style.visibility</p:attrName>
                                        </p:attrNameLst>
                                      </p:cBhvr>
                                      <p:to>
                                        <p:strVal val="visible"/>
                                      </p:to>
                                    </p:set>
                                    <p:animEffect transition="in" filter="wipe(down)">
                                      <p:cBhvr>
                                        <p:cTn id="47" dur="300"/>
                                        <p:tgtEl>
                                          <p:spTgt spid="235"/>
                                        </p:tgtEl>
                                      </p:cBhvr>
                                    </p:animEffect>
                                  </p:childTnLst>
                                </p:cTn>
                              </p:par>
                            </p:childTnLst>
                          </p:cTn>
                        </p:par>
                        <p:par>
                          <p:cTn id="48" fill="hold">
                            <p:stCondLst>
                              <p:cond delay="3300"/>
                            </p:stCondLst>
                            <p:childTnLst>
                              <p:par>
                                <p:cTn id="49" presetID="22" presetClass="entr" presetSubtype="4" fill="hold" nodeType="afterEffect">
                                  <p:stCondLst>
                                    <p:cond delay="0"/>
                                  </p:stCondLst>
                                  <p:childTnLst>
                                    <p:set>
                                      <p:cBhvr>
                                        <p:cTn id="50" dur="1" fill="hold">
                                          <p:stCondLst>
                                            <p:cond delay="0"/>
                                          </p:stCondLst>
                                        </p:cTn>
                                        <p:tgtEl>
                                          <p:spTgt spid="215"/>
                                        </p:tgtEl>
                                        <p:attrNameLst>
                                          <p:attrName>style.visibility</p:attrName>
                                        </p:attrNameLst>
                                      </p:cBhvr>
                                      <p:to>
                                        <p:strVal val="visible"/>
                                      </p:to>
                                    </p:set>
                                    <p:animEffect transition="in" filter="wipe(down)">
                                      <p:cBhvr>
                                        <p:cTn id="51" dur="300"/>
                                        <p:tgtEl>
                                          <p:spTgt spid="215"/>
                                        </p:tgtEl>
                                      </p:cBhvr>
                                    </p:animEffect>
                                  </p:childTnLst>
                                </p:cTn>
                              </p:par>
                            </p:childTnLst>
                          </p:cTn>
                        </p:par>
                        <p:par>
                          <p:cTn id="52" fill="hold">
                            <p:stCondLst>
                              <p:cond delay="3600"/>
                            </p:stCondLst>
                            <p:childTnLst>
                              <p:par>
                                <p:cTn id="53" presetID="22" presetClass="entr" presetSubtype="4" fill="hold" nodeType="afterEffect">
                                  <p:stCondLst>
                                    <p:cond delay="0"/>
                                  </p:stCondLst>
                                  <p:childTnLst>
                                    <p:set>
                                      <p:cBhvr>
                                        <p:cTn id="54" dur="1" fill="hold">
                                          <p:stCondLst>
                                            <p:cond delay="0"/>
                                          </p:stCondLst>
                                        </p:cTn>
                                        <p:tgtEl>
                                          <p:spTgt spid="238"/>
                                        </p:tgtEl>
                                        <p:attrNameLst>
                                          <p:attrName>style.visibility</p:attrName>
                                        </p:attrNameLst>
                                      </p:cBhvr>
                                      <p:to>
                                        <p:strVal val="visible"/>
                                      </p:to>
                                    </p:set>
                                    <p:animEffect transition="in" filter="wipe(down)">
                                      <p:cBhvr>
                                        <p:cTn id="55" dur="300"/>
                                        <p:tgtEl>
                                          <p:spTgt spid="238"/>
                                        </p:tgtEl>
                                      </p:cBhvr>
                                    </p:animEffect>
                                  </p:childTnLst>
                                </p:cTn>
                              </p:par>
                            </p:childTnLst>
                          </p:cTn>
                        </p:par>
                        <p:par>
                          <p:cTn id="56" fill="hold">
                            <p:stCondLst>
                              <p:cond delay="3900"/>
                            </p:stCondLst>
                            <p:childTnLst>
                              <p:par>
                                <p:cTn id="57" presetID="22" presetClass="entr" presetSubtype="4" fill="hold" nodeType="afterEffect">
                                  <p:stCondLst>
                                    <p:cond delay="0"/>
                                  </p:stCondLst>
                                  <p:childTnLst>
                                    <p:set>
                                      <p:cBhvr>
                                        <p:cTn id="58" dur="1" fill="hold">
                                          <p:stCondLst>
                                            <p:cond delay="0"/>
                                          </p:stCondLst>
                                        </p:cTn>
                                        <p:tgtEl>
                                          <p:spTgt spid="209"/>
                                        </p:tgtEl>
                                        <p:attrNameLst>
                                          <p:attrName>style.visibility</p:attrName>
                                        </p:attrNameLst>
                                      </p:cBhvr>
                                      <p:to>
                                        <p:strVal val="visible"/>
                                      </p:to>
                                    </p:set>
                                    <p:animEffect transition="in" filter="wipe(down)">
                                      <p:cBhvr>
                                        <p:cTn id="59" dur="300"/>
                                        <p:tgtEl>
                                          <p:spTgt spid="209"/>
                                        </p:tgtEl>
                                      </p:cBhvr>
                                    </p:animEffect>
                                  </p:childTnLst>
                                </p:cTn>
                              </p:par>
                            </p:childTnLst>
                          </p:cTn>
                        </p:par>
                        <p:par>
                          <p:cTn id="60" fill="hold">
                            <p:stCondLst>
                              <p:cond delay="4200"/>
                            </p:stCondLst>
                            <p:childTnLst>
                              <p:par>
                                <p:cTn id="61" presetID="22" presetClass="entr" presetSubtype="4" fill="hold" nodeType="afterEffect">
                                  <p:stCondLst>
                                    <p:cond delay="0"/>
                                  </p:stCondLst>
                                  <p:childTnLst>
                                    <p:set>
                                      <p:cBhvr>
                                        <p:cTn id="62" dur="1" fill="hold">
                                          <p:stCondLst>
                                            <p:cond delay="0"/>
                                          </p:stCondLst>
                                        </p:cTn>
                                        <p:tgtEl>
                                          <p:spTgt spid="241"/>
                                        </p:tgtEl>
                                        <p:attrNameLst>
                                          <p:attrName>style.visibility</p:attrName>
                                        </p:attrNameLst>
                                      </p:cBhvr>
                                      <p:to>
                                        <p:strVal val="visible"/>
                                      </p:to>
                                    </p:set>
                                    <p:animEffect transition="in" filter="wipe(down)">
                                      <p:cBhvr>
                                        <p:cTn id="63" dur="300"/>
                                        <p:tgtEl>
                                          <p:spTgt spid="241"/>
                                        </p:tgtEl>
                                      </p:cBhvr>
                                    </p:animEffect>
                                  </p:childTnLst>
                                </p:cTn>
                              </p:par>
                            </p:childTnLst>
                          </p:cTn>
                        </p:par>
                        <p:par>
                          <p:cTn id="64" fill="hold">
                            <p:stCondLst>
                              <p:cond delay="4500"/>
                            </p:stCondLst>
                            <p:childTnLst>
                              <p:par>
                                <p:cTn id="65" presetID="22" presetClass="entr" presetSubtype="4" fill="hold"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wipe(down)">
                                      <p:cBhvr>
                                        <p:cTn id="67" dur="300"/>
                                        <p:tgtEl>
                                          <p:spTgt spid="203"/>
                                        </p:tgtEl>
                                      </p:cBhvr>
                                    </p:animEffect>
                                  </p:childTnLst>
                                </p:cTn>
                              </p:par>
                            </p:childTnLst>
                          </p:cTn>
                        </p:par>
                        <p:par>
                          <p:cTn id="68" fill="hold">
                            <p:stCondLst>
                              <p:cond delay="4800"/>
                            </p:stCondLst>
                            <p:childTnLst>
                              <p:par>
                                <p:cTn id="69" presetID="22" presetClass="entr" presetSubtype="4" fill="hold" nodeType="afterEffect">
                                  <p:stCondLst>
                                    <p:cond delay="0"/>
                                  </p:stCondLst>
                                  <p:childTnLst>
                                    <p:set>
                                      <p:cBhvr>
                                        <p:cTn id="70" dur="1" fill="hold">
                                          <p:stCondLst>
                                            <p:cond delay="0"/>
                                          </p:stCondLst>
                                        </p:cTn>
                                        <p:tgtEl>
                                          <p:spTgt spid="244"/>
                                        </p:tgtEl>
                                        <p:attrNameLst>
                                          <p:attrName>style.visibility</p:attrName>
                                        </p:attrNameLst>
                                      </p:cBhvr>
                                      <p:to>
                                        <p:strVal val="visible"/>
                                      </p:to>
                                    </p:set>
                                    <p:animEffect transition="in" filter="wipe(down)">
                                      <p:cBhvr>
                                        <p:cTn id="71" dur="300"/>
                                        <p:tgtEl>
                                          <p:spTgt spid="244"/>
                                        </p:tgtEl>
                                      </p:cBhvr>
                                    </p:animEffect>
                                  </p:childTnLst>
                                </p:cTn>
                              </p:par>
                            </p:childTnLst>
                          </p:cTn>
                        </p:par>
                        <p:par>
                          <p:cTn id="72" fill="hold">
                            <p:stCondLst>
                              <p:cond delay="5100"/>
                            </p:stCondLst>
                            <p:childTnLst>
                              <p:par>
                                <p:cTn id="73" presetID="22" presetClass="entr" presetSubtype="4" fill="hold" nodeType="afterEffect">
                                  <p:stCondLst>
                                    <p:cond delay="0"/>
                                  </p:stCondLst>
                                  <p:childTnLst>
                                    <p:set>
                                      <p:cBhvr>
                                        <p:cTn id="74" dur="1" fill="hold">
                                          <p:stCondLst>
                                            <p:cond delay="0"/>
                                          </p:stCondLst>
                                        </p:cTn>
                                        <p:tgtEl>
                                          <p:spTgt spid="206"/>
                                        </p:tgtEl>
                                        <p:attrNameLst>
                                          <p:attrName>style.visibility</p:attrName>
                                        </p:attrNameLst>
                                      </p:cBhvr>
                                      <p:to>
                                        <p:strVal val="visible"/>
                                      </p:to>
                                    </p:set>
                                    <p:animEffect transition="in" filter="wipe(down)">
                                      <p:cBhvr>
                                        <p:cTn id="75" dur="300"/>
                                        <p:tgtEl>
                                          <p:spTgt spid="206"/>
                                        </p:tgtEl>
                                      </p:cBhvr>
                                    </p:animEffect>
                                  </p:childTnLst>
                                </p:cTn>
                              </p:par>
                            </p:childTnLst>
                          </p:cTn>
                        </p:par>
                        <p:par>
                          <p:cTn id="76" fill="hold">
                            <p:stCondLst>
                              <p:cond delay="5400"/>
                            </p:stCondLst>
                            <p:childTnLst>
                              <p:par>
                                <p:cTn id="77" presetID="22" presetClass="entr" presetSubtype="4" fill="hold" nodeType="afterEffect">
                                  <p:stCondLst>
                                    <p:cond delay="0"/>
                                  </p:stCondLst>
                                  <p:childTnLst>
                                    <p:set>
                                      <p:cBhvr>
                                        <p:cTn id="78" dur="1" fill="hold">
                                          <p:stCondLst>
                                            <p:cond delay="0"/>
                                          </p:stCondLst>
                                        </p:cTn>
                                        <p:tgtEl>
                                          <p:spTgt spid="247"/>
                                        </p:tgtEl>
                                        <p:attrNameLst>
                                          <p:attrName>style.visibility</p:attrName>
                                        </p:attrNameLst>
                                      </p:cBhvr>
                                      <p:to>
                                        <p:strVal val="visible"/>
                                      </p:to>
                                    </p:set>
                                    <p:animEffect transition="in" filter="wipe(down)">
                                      <p:cBhvr>
                                        <p:cTn id="79" dur="300"/>
                                        <p:tgtEl>
                                          <p:spTgt spid="247"/>
                                        </p:tgtEl>
                                      </p:cBhvr>
                                    </p:animEffect>
                                  </p:childTnLst>
                                </p:cTn>
                              </p:par>
                            </p:childTnLst>
                          </p:cTn>
                        </p:par>
                        <p:par>
                          <p:cTn id="80" fill="hold">
                            <p:stCondLst>
                              <p:cond delay="5700"/>
                            </p:stCondLst>
                            <p:childTnLst>
                              <p:par>
                                <p:cTn id="81" presetID="22" presetClass="entr" presetSubtype="4" fill="hold" nodeType="afterEffect">
                                  <p:stCondLst>
                                    <p:cond delay="0"/>
                                  </p:stCondLst>
                                  <p:childTnLst>
                                    <p:set>
                                      <p:cBhvr>
                                        <p:cTn id="82" dur="1" fill="hold">
                                          <p:stCondLst>
                                            <p:cond delay="0"/>
                                          </p:stCondLst>
                                        </p:cTn>
                                        <p:tgtEl>
                                          <p:spTgt spid="200"/>
                                        </p:tgtEl>
                                        <p:attrNameLst>
                                          <p:attrName>style.visibility</p:attrName>
                                        </p:attrNameLst>
                                      </p:cBhvr>
                                      <p:to>
                                        <p:strVal val="visible"/>
                                      </p:to>
                                    </p:set>
                                    <p:animEffect transition="in" filter="wipe(down)">
                                      <p:cBhvr>
                                        <p:cTn id="83" dur="300"/>
                                        <p:tgtEl>
                                          <p:spTgt spid="200"/>
                                        </p:tgtEl>
                                      </p:cBhvr>
                                    </p:animEffect>
                                  </p:childTnLst>
                                </p:cTn>
                              </p:par>
                            </p:childTnLst>
                          </p:cTn>
                        </p:par>
                        <p:par>
                          <p:cTn id="84" fill="hold">
                            <p:stCondLst>
                              <p:cond delay="6000"/>
                            </p:stCondLst>
                            <p:childTnLst>
                              <p:par>
                                <p:cTn id="85" presetID="22" presetClass="entr" presetSubtype="8" fill="hold" grpId="0" nodeType="after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wipe(left)">
                                      <p:cBhvr>
                                        <p:cTn id="87" dur="750"/>
                                        <p:tgtEl>
                                          <p:spTgt spid="64"/>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barn(inVertical)">
                                      <p:cBhvr>
                                        <p:cTn id="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2"/>
          <p:cNvSpPr>
            <a:spLocks noChangeArrowheads="1"/>
          </p:cNvSpPr>
          <p:nvPr/>
        </p:nvSpPr>
        <p:spPr bwMode="auto">
          <a:xfrm>
            <a:off x="718072" y="2408940"/>
            <a:ext cx="799048" cy="868234"/>
          </a:xfrm>
          <a:prstGeom prst="chevron">
            <a:avLst>
              <a:gd name="adj" fmla="val 54426"/>
            </a:avLst>
          </a:prstGeom>
          <a:solidFill>
            <a:srgbClr val="F2F2F2">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2" tIns="34292" rIns="68582" bIns="34292" anchor="ctr"/>
          <a:lstStyle/>
          <a:p>
            <a:pPr algn="ctr"/>
            <a:endParaRPr lang="zh-CN" altLang="zh-CN">
              <a:solidFill>
                <a:srgbClr val="FFFFFF"/>
              </a:solidFill>
              <a:latin typeface="宋体" pitchFamily="2" charset="-122"/>
              <a:sym typeface="宋体" pitchFamily="2" charset="-122"/>
            </a:endParaRPr>
          </a:p>
        </p:txBody>
      </p:sp>
      <p:sp>
        <p:nvSpPr>
          <p:cNvPr id="3" name="燕尾形 4"/>
          <p:cNvSpPr>
            <a:spLocks noChangeArrowheads="1"/>
          </p:cNvSpPr>
          <p:nvPr/>
        </p:nvSpPr>
        <p:spPr bwMode="auto">
          <a:xfrm>
            <a:off x="1428136" y="2408940"/>
            <a:ext cx="799048" cy="868234"/>
          </a:xfrm>
          <a:prstGeom prst="chevron">
            <a:avLst>
              <a:gd name="adj" fmla="val 54426"/>
            </a:avLst>
          </a:pr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5" name="燕尾形 6"/>
          <p:cNvSpPr>
            <a:spLocks noChangeArrowheads="1"/>
          </p:cNvSpPr>
          <p:nvPr/>
        </p:nvSpPr>
        <p:spPr bwMode="auto">
          <a:xfrm>
            <a:off x="2390000" y="2408940"/>
            <a:ext cx="799048" cy="868234"/>
          </a:xfrm>
          <a:prstGeom prst="chevron">
            <a:avLst>
              <a:gd name="adj" fmla="val 54426"/>
            </a:avLst>
          </a:prstGeom>
          <a:solidFill>
            <a:srgbClr val="FFC000"/>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6" name="五边形 3"/>
          <p:cNvSpPr>
            <a:spLocks noChangeArrowheads="1"/>
          </p:cNvSpPr>
          <p:nvPr/>
        </p:nvSpPr>
        <p:spPr bwMode="auto">
          <a:xfrm>
            <a:off x="-47633" y="2401794"/>
            <a:ext cx="5327781" cy="875380"/>
          </a:xfrm>
          <a:prstGeom prst="homePlate">
            <a:avLst>
              <a:gd name="adj" fmla="val 47936"/>
            </a:avLst>
          </a:prstGeom>
          <a:noFill/>
          <a:ln w="12700" cap="flat" cmpd="sng">
            <a:solidFill>
              <a:srgbClr val="4B87B9"/>
            </a:solidFill>
            <a:bevel/>
            <a:headEnd/>
            <a:tailEnd/>
          </a:ln>
          <a:extLst>
            <a:ext uri="{909E8E84-426E-40DD-AFC4-6F175D3DCCD1}">
              <a14:hiddenFill xmlns:a14="http://schemas.microsoft.com/office/drawing/2010/main">
                <a:solidFill>
                  <a:srgbClr val="FFFFFF"/>
                </a:solidFill>
              </a14:hiddenFill>
            </a:ext>
          </a:extLst>
        </p:spPr>
        <p:txBody>
          <a:bodyPr lIns="68582" tIns="34292" rIns="68582" bIns="34292" anchor="ctr"/>
          <a:lstStyle/>
          <a:p>
            <a:pPr algn="ctr"/>
            <a:endParaRPr lang="zh-CN" altLang="zh-CN">
              <a:latin typeface="宋体" pitchFamily="2" charset="-122"/>
              <a:sym typeface="宋体" pitchFamily="2" charset="-122"/>
            </a:endParaRPr>
          </a:p>
        </p:txBody>
      </p:sp>
      <p:grpSp>
        <p:nvGrpSpPr>
          <p:cNvPr id="7" name="组合 30"/>
          <p:cNvGrpSpPr>
            <a:grpSpLocks/>
          </p:cNvGrpSpPr>
          <p:nvPr/>
        </p:nvGrpSpPr>
        <p:grpSpPr bwMode="auto">
          <a:xfrm>
            <a:off x="3158086" y="2119529"/>
            <a:ext cx="1777912" cy="1695973"/>
            <a:chOff x="0" y="0"/>
            <a:chExt cx="533400" cy="487363"/>
          </a:xfrm>
          <a:solidFill>
            <a:srgbClr val="8A4800"/>
          </a:solidFill>
        </p:grpSpPr>
        <p:sp>
          <p:nvSpPr>
            <p:cNvPr id="8" name="Oval 312"/>
            <p:cNvSpPr>
              <a:spLocks noChangeArrowheads="1"/>
            </p:cNvSpPr>
            <p:nvPr/>
          </p:nvSpPr>
          <p:spPr bwMode="auto">
            <a:xfrm>
              <a:off x="371475" y="0"/>
              <a:ext cx="93663" cy="88900"/>
            </a:xfrm>
            <a:prstGeom prst="ellipse">
              <a:avLst/>
            </a:prstGeom>
            <a:solidFill>
              <a:srgbClr val="F95647"/>
            </a:solidFill>
            <a:ln w="6350" cap="flat" cmpd="sng" algn="ctr">
              <a:noFill/>
              <a:prstDash val="solid"/>
              <a:miter lim="800000"/>
            </a:ln>
            <a:effectLst/>
            <a:extLst>
              <a:ext uri="{91240B29-F687-4F45-9708-019B960494DF}">
                <a14:hiddenLine xmlns:a14="http://schemas.microsoft.com/office/drawing/2010/main" w="12700" cap="flat" cmpd="sng">
                  <a:solidFill>
                    <a:srgbClr val="42719B"/>
                  </a:solidFill>
                  <a:bevel/>
                  <a:headEnd/>
                  <a:tailEnd/>
                </a14:hiddenLine>
              </a:ex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9" name="Freeform 313"/>
            <p:cNvSpPr>
              <a:spLocks noChangeArrowheads="1"/>
            </p:cNvSpPr>
            <p:nvPr/>
          </p:nvSpPr>
          <p:spPr bwMode="auto">
            <a:xfrm>
              <a:off x="0" y="55563"/>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rgbClr val="F95647"/>
            </a:solidFill>
            <a:ln w="6350" cap="flat" cmpd="sng" algn="ctr">
              <a:noFill/>
              <a:prstDash val="solid"/>
              <a:miter lim="800000"/>
            </a:ln>
            <a:effectLst/>
            <a:extLst>
              <a:ext uri="{91240B29-F687-4F45-9708-019B960494DF}">
                <a14:hiddenLine xmlns:a14="http://schemas.microsoft.com/office/drawing/2010/main" w="12700" cap="flat" cmpd="sng">
                  <a:solidFill>
                    <a:srgbClr val="42719B"/>
                  </a:solidFill>
                  <a:bevel/>
                  <a:headEnd/>
                  <a:tailEnd/>
                </a14:hiddenLine>
              </a:ex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grpSp>
      <p:sp>
        <p:nvSpPr>
          <p:cNvPr id="35" name="燕尾形 4"/>
          <p:cNvSpPr>
            <a:spLocks noChangeArrowheads="1"/>
          </p:cNvSpPr>
          <p:nvPr/>
        </p:nvSpPr>
        <p:spPr bwMode="auto">
          <a:xfrm>
            <a:off x="380031" y="2408940"/>
            <a:ext cx="799048" cy="868234"/>
          </a:xfrm>
          <a:prstGeom prst="chevron">
            <a:avLst>
              <a:gd name="adj" fmla="val 54426"/>
            </a:avLst>
          </a:prstGeom>
          <a:solidFill>
            <a:srgbClr val="6ED8D5"/>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64" name="直接连接符 24"/>
          <p:cNvSpPr>
            <a:spLocks noChangeShapeType="1"/>
          </p:cNvSpPr>
          <p:nvPr/>
        </p:nvSpPr>
        <p:spPr bwMode="auto">
          <a:xfrm rot="5400000">
            <a:off x="1551020" y="2118933"/>
            <a:ext cx="568104" cy="0"/>
          </a:xfrm>
          <a:prstGeom prst="line">
            <a:avLst/>
          </a:prstGeom>
          <a:noFill/>
          <a:ln w="12700" cap="flat" cmpd="sng">
            <a:solidFill>
              <a:schemeClr val="tx1">
                <a:lumMod val="85000"/>
                <a:lumOff val="15000"/>
              </a:schemeClr>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直接连接符 32"/>
          <p:cNvSpPr>
            <a:spLocks noChangeShapeType="1"/>
          </p:cNvSpPr>
          <p:nvPr/>
        </p:nvSpPr>
        <p:spPr bwMode="auto">
          <a:xfrm rot="5400000">
            <a:off x="438784" y="2120124"/>
            <a:ext cx="566912" cy="1191"/>
          </a:xfrm>
          <a:prstGeom prst="line">
            <a:avLst/>
          </a:prstGeom>
          <a:noFill/>
          <a:ln w="12700" cap="flat" cmpd="sng">
            <a:solidFill>
              <a:schemeClr val="tx1">
                <a:lumMod val="85000"/>
                <a:lumOff val="15000"/>
              </a:schemeClr>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6" name="直接连接符 34"/>
          <p:cNvSpPr>
            <a:spLocks noChangeShapeType="1"/>
          </p:cNvSpPr>
          <p:nvPr/>
        </p:nvSpPr>
        <p:spPr bwMode="auto">
          <a:xfrm rot="16200000" flipV="1">
            <a:off x="1972308" y="3578494"/>
            <a:ext cx="566912" cy="0"/>
          </a:xfrm>
          <a:prstGeom prst="line">
            <a:avLst/>
          </a:prstGeom>
          <a:noFill/>
          <a:ln w="12700" cap="flat" cmpd="sng">
            <a:solidFill>
              <a:schemeClr val="tx1">
                <a:lumMod val="85000"/>
                <a:lumOff val="15000"/>
              </a:schemeClr>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直接连接符 33"/>
          <p:cNvSpPr>
            <a:spLocks noChangeShapeType="1"/>
          </p:cNvSpPr>
          <p:nvPr/>
        </p:nvSpPr>
        <p:spPr bwMode="auto">
          <a:xfrm rot="16200000" flipV="1">
            <a:off x="883573" y="3577899"/>
            <a:ext cx="566912" cy="1190"/>
          </a:xfrm>
          <a:prstGeom prst="line">
            <a:avLst/>
          </a:prstGeom>
          <a:noFill/>
          <a:ln w="12700" cap="flat" cmpd="sng">
            <a:solidFill>
              <a:schemeClr val="tx1">
                <a:lumMod val="85000"/>
                <a:lumOff val="15000"/>
              </a:schemeClr>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直接连接符 24"/>
          <p:cNvSpPr>
            <a:spLocks noChangeShapeType="1"/>
          </p:cNvSpPr>
          <p:nvPr/>
        </p:nvSpPr>
        <p:spPr bwMode="auto">
          <a:xfrm rot="5400000">
            <a:off x="2343500" y="2118933"/>
            <a:ext cx="568104" cy="0"/>
          </a:xfrm>
          <a:prstGeom prst="line">
            <a:avLst/>
          </a:prstGeom>
          <a:noFill/>
          <a:ln w="12700" cap="flat" cmpd="sng">
            <a:solidFill>
              <a:schemeClr val="tx1">
                <a:lumMod val="85000"/>
                <a:lumOff val="15000"/>
              </a:schemeClr>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矩形 53"/>
          <p:cNvSpPr>
            <a:spLocks noChangeArrowheads="1"/>
          </p:cNvSpPr>
          <p:nvPr/>
        </p:nvSpPr>
        <p:spPr bwMode="auto">
          <a:xfrm>
            <a:off x="638286" y="1546662"/>
            <a:ext cx="600168" cy="25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dirty="0">
                <a:solidFill>
                  <a:schemeClr val="accent3">
                    <a:lumMod val="75000"/>
                  </a:schemeClr>
                </a:solidFill>
                <a:latin typeface="方正兰亭黑_GBK" pitchFamily="2" charset="-122"/>
                <a:ea typeface="方正兰亭黑_GBK" pitchFamily="2" charset="-122"/>
                <a:sym typeface="方正兰亭黑_GBK" pitchFamily="2" charset="-122"/>
              </a:rPr>
              <a:t>项目一</a:t>
            </a:r>
            <a:endParaRPr lang="en-US" sz="1200" dirty="0">
              <a:solidFill>
                <a:schemeClr val="accent3">
                  <a:lumMod val="75000"/>
                </a:schemeClr>
              </a:solidFill>
              <a:latin typeface="方正兰亭黑_GBK" pitchFamily="2" charset="-122"/>
              <a:ea typeface="方正兰亭黑_GBK" pitchFamily="2" charset="-122"/>
              <a:sym typeface="方正兰亭黑_GBK" pitchFamily="2" charset="-122"/>
            </a:endParaRPr>
          </a:p>
        </p:txBody>
      </p:sp>
      <p:sp>
        <p:nvSpPr>
          <p:cNvPr id="70" name="矩形 54"/>
          <p:cNvSpPr>
            <a:spLocks noChangeArrowheads="1"/>
          </p:cNvSpPr>
          <p:nvPr/>
        </p:nvSpPr>
        <p:spPr bwMode="auto">
          <a:xfrm>
            <a:off x="1739806" y="1546662"/>
            <a:ext cx="600168" cy="25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dirty="0">
                <a:solidFill>
                  <a:schemeClr val="accent3">
                    <a:lumMod val="75000"/>
                  </a:schemeClr>
                </a:solidFill>
                <a:latin typeface="方正兰亭黑_GBK" pitchFamily="2" charset="-122"/>
                <a:ea typeface="方正兰亭黑_GBK" pitchFamily="2" charset="-122"/>
                <a:sym typeface="方正兰亭黑_GBK" pitchFamily="2" charset="-122"/>
              </a:rPr>
              <a:t>项目三</a:t>
            </a:r>
            <a:endParaRPr lang="en-US" sz="1200" dirty="0">
              <a:solidFill>
                <a:schemeClr val="accent3">
                  <a:lumMod val="75000"/>
                </a:schemeClr>
              </a:solidFill>
              <a:latin typeface="方正兰亭黑_GBK" pitchFamily="2" charset="-122"/>
              <a:ea typeface="方正兰亭黑_GBK" pitchFamily="2" charset="-122"/>
              <a:sym typeface="方正兰亭黑_GBK" pitchFamily="2" charset="-122"/>
            </a:endParaRPr>
          </a:p>
        </p:txBody>
      </p:sp>
      <p:sp>
        <p:nvSpPr>
          <p:cNvPr id="71" name="矩形 55"/>
          <p:cNvSpPr>
            <a:spLocks noChangeArrowheads="1"/>
          </p:cNvSpPr>
          <p:nvPr/>
        </p:nvSpPr>
        <p:spPr bwMode="auto">
          <a:xfrm>
            <a:off x="1067594" y="3902444"/>
            <a:ext cx="600168" cy="25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dirty="0">
                <a:solidFill>
                  <a:schemeClr val="accent3">
                    <a:lumMod val="75000"/>
                  </a:schemeClr>
                </a:solidFill>
                <a:latin typeface="方正兰亭黑_GBK" pitchFamily="2" charset="-122"/>
                <a:ea typeface="方正兰亭黑_GBK" pitchFamily="2" charset="-122"/>
                <a:sym typeface="方正兰亭黑_GBK" pitchFamily="2" charset="-122"/>
              </a:rPr>
              <a:t>项目二</a:t>
            </a:r>
            <a:endParaRPr lang="en-US" sz="1200" dirty="0">
              <a:solidFill>
                <a:schemeClr val="accent3">
                  <a:lumMod val="75000"/>
                </a:schemeClr>
              </a:solidFill>
              <a:latin typeface="方正兰亭黑_GBK" pitchFamily="2" charset="-122"/>
              <a:ea typeface="方正兰亭黑_GBK" pitchFamily="2" charset="-122"/>
              <a:sym typeface="方正兰亭黑_GBK" pitchFamily="2" charset="-122"/>
            </a:endParaRPr>
          </a:p>
        </p:txBody>
      </p:sp>
      <p:sp>
        <p:nvSpPr>
          <p:cNvPr id="72" name="矩形 56"/>
          <p:cNvSpPr>
            <a:spLocks noChangeArrowheads="1"/>
          </p:cNvSpPr>
          <p:nvPr/>
        </p:nvSpPr>
        <p:spPr bwMode="auto">
          <a:xfrm>
            <a:off x="2143826" y="3902444"/>
            <a:ext cx="600168" cy="25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dirty="0">
                <a:solidFill>
                  <a:schemeClr val="accent3">
                    <a:lumMod val="75000"/>
                  </a:schemeClr>
                </a:solidFill>
                <a:latin typeface="方正兰亭黑_GBK" pitchFamily="2" charset="-122"/>
                <a:ea typeface="方正兰亭黑_GBK" pitchFamily="2" charset="-122"/>
                <a:sym typeface="方正兰亭黑_GBK" pitchFamily="2" charset="-122"/>
              </a:rPr>
              <a:t>项目四</a:t>
            </a:r>
            <a:endParaRPr lang="en-US" sz="1200" dirty="0">
              <a:solidFill>
                <a:schemeClr val="accent3">
                  <a:lumMod val="75000"/>
                </a:schemeClr>
              </a:solidFill>
              <a:latin typeface="方正兰亭黑_GBK" pitchFamily="2" charset="-122"/>
              <a:ea typeface="方正兰亭黑_GBK" pitchFamily="2" charset="-122"/>
              <a:sym typeface="方正兰亭黑_GBK" pitchFamily="2" charset="-122"/>
            </a:endParaRPr>
          </a:p>
        </p:txBody>
      </p:sp>
      <p:sp>
        <p:nvSpPr>
          <p:cNvPr id="73" name="矩形 54"/>
          <p:cNvSpPr>
            <a:spLocks noChangeArrowheads="1"/>
          </p:cNvSpPr>
          <p:nvPr/>
        </p:nvSpPr>
        <p:spPr bwMode="auto">
          <a:xfrm>
            <a:off x="2532286" y="1546662"/>
            <a:ext cx="600169" cy="253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dirty="0">
                <a:solidFill>
                  <a:schemeClr val="accent3">
                    <a:lumMod val="75000"/>
                  </a:schemeClr>
                </a:solidFill>
                <a:latin typeface="方正兰亭黑_GBK" pitchFamily="2" charset="-122"/>
                <a:ea typeface="方正兰亭黑_GBK" pitchFamily="2" charset="-122"/>
                <a:sym typeface="方正兰亭黑_GBK" pitchFamily="2" charset="-122"/>
              </a:rPr>
              <a:t>项目五</a:t>
            </a:r>
            <a:endParaRPr lang="en-US" sz="1200" dirty="0">
              <a:solidFill>
                <a:schemeClr val="accent3">
                  <a:lumMod val="75000"/>
                </a:schemeClr>
              </a:solidFill>
              <a:latin typeface="方正兰亭黑_GBK" pitchFamily="2" charset="-122"/>
              <a:ea typeface="方正兰亭黑_GBK" pitchFamily="2" charset="-122"/>
              <a:sym typeface="方正兰亭黑_GBK" pitchFamily="2" charset="-122"/>
            </a:endParaRPr>
          </a:p>
        </p:txBody>
      </p:sp>
      <p:sp>
        <p:nvSpPr>
          <p:cNvPr id="74" name="直接连接符 31"/>
          <p:cNvSpPr>
            <a:spLocks noChangeShapeType="1"/>
          </p:cNvSpPr>
          <p:nvPr/>
        </p:nvSpPr>
        <p:spPr bwMode="auto">
          <a:xfrm rot="5400000">
            <a:off x="4033728" y="2821620"/>
            <a:ext cx="3187096" cy="119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直接连接符 9"/>
          <p:cNvSpPr>
            <a:spLocks noChangeShapeType="1"/>
          </p:cNvSpPr>
          <p:nvPr/>
        </p:nvSpPr>
        <p:spPr bwMode="auto">
          <a:xfrm>
            <a:off x="5882710" y="1925397"/>
            <a:ext cx="1918430" cy="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76" name="直接连接符 20"/>
          <p:cNvSpPr>
            <a:spLocks noChangeShapeType="1"/>
          </p:cNvSpPr>
          <p:nvPr/>
        </p:nvSpPr>
        <p:spPr bwMode="auto">
          <a:xfrm>
            <a:off x="5882710" y="2913921"/>
            <a:ext cx="1918430" cy="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77" name="直接连接符 42"/>
          <p:cNvSpPr>
            <a:spLocks noChangeShapeType="1"/>
          </p:cNvSpPr>
          <p:nvPr/>
        </p:nvSpPr>
        <p:spPr bwMode="auto">
          <a:xfrm>
            <a:off x="5882710" y="3723796"/>
            <a:ext cx="1918430" cy="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78" name="矩形 43"/>
          <p:cNvSpPr>
            <a:spLocks noChangeArrowheads="1"/>
          </p:cNvSpPr>
          <p:nvPr/>
        </p:nvSpPr>
        <p:spPr bwMode="auto">
          <a:xfrm>
            <a:off x="5842220" y="120365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项目一</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79" name="矩形 47"/>
          <p:cNvSpPr>
            <a:spLocks noChangeArrowheads="1"/>
          </p:cNvSpPr>
          <p:nvPr/>
        </p:nvSpPr>
        <p:spPr bwMode="auto">
          <a:xfrm>
            <a:off x="5842221" y="1447809"/>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a:t>
            </a:r>
            <a:endParaRPr kumimoji="0" lang="zh-CN" altLang="en-US" sz="1800" b="0" i="0" u="none" strike="noStrike" kern="0" cap="none" spc="0" normalizeH="0" baseline="0" noProof="0" dirty="0">
              <a:ln>
                <a:noFill/>
              </a:ln>
              <a:solidFill>
                <a:schemeClr val="tx1">
                  <a:lumMod val="65000"/>
                  <a:lumOff val="35000"/>
                </a:schemeClr>
              </a:solidFill>
              <a:effectLst/>
              <a:uLnTx/>
              <a:uFillTx/>
            </a:endParaRPr>
          </a:p>
        </p:txBody>
      </p:sp>
      <p:sp>
        <p:nvSpPr>
          <p:cNvPr id="80" name="矩形 45"/>
          <p:cNvSpPr>
            <a:spLocks noChangeArrowheads="1"/>
          </p:cNvSpPr>
          <p:nvPr/>
        </p:nvSpPr>
        <p:spPr bwMode="auto">
          <a:xfrm>
            <a:off x="5842220" y="3811929"/>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项目四</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81" name="矩形 47"/>
          <p:cNvSpPr>
            <a:spLocks noChangeArrowheads="1"/>
          </p:cNvSpPr>
          <p:nvPr/>
        </p:nvSpPr>
        <p:spPr bwMode="auto">
          <a:xfrm>
            <a:off x="5842221" y="4057274"/>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a:t>
            </a: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82" name="矩形 47"/>
          <p:cNvSpPr>
            <a:spLocks noChangeArrowheads="1"/>
          </p:cNvSpPr>
          <p:nvPr/>
        </p:nvSpPr>
        <p:spPr bwMode="auto">
          <a:xfrm>
            <a:off x="5842220" y="2013530"/>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项目二</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83" name="矩形 47"/>
          <p:cNvSpPr>
            <a:spLocks noChangeArrowheads="1"/>
          </p:cNvSpPr>
          <p:nvPr/>
        </p:nvSpPr>
        <p:spPr bwMode="auto">
          <a:xfrm>
            <a:off x="5842221" y="2258875"/>
            <a:ext cx="2364992" cy="6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kumimoji="0" lang="zh-CN" altLang="en-US" sz="1800" b="0" i="0" u="none" strike="noStrike" kern="0" cap="none" spc="0" normalizeH="0" baseline="0" noProof="0" dirty="0">
              <a:ln>
                <a:noFill/>
              </a:ln>
              <a:solidFill>
                <a:schemeClr val="tx1">
                  <a:lumMod val="65000"/>
                  <a:lumOff val="35000"/>
                </a:schemeClr>
              </a:solidFill>
              <a:effectLst/>
              <a:uLnTx/>
              <a:uFillTx/>
            </a:endParaRPr>
          </a:p>
        </p:txBody>
      </p:sp>
      <p:sp>
        <p:nvSpPr>
          <p:cNvPr id="84" name="矩形 51"/>
          <p:cNvSpPr>
            <a:spLocks noChangeArrowheads="1"/>
          </p:cNvSpPr>
          <p:nvPr/>
        </p:nvSpPr>
        <p:spPr bwMode="auto">
          <a:xfrm>
            <a:off x="5842220" y="300205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项目三</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85" name="矩形 47"/>
          <p:cNvSpPr>
            <a:spLocks noChangeArrowheads="1"/>
          </p:cNvSpPr>
          <p:nvPr/>
        </p:nvSpPr>
        <p:spPr bwMode="auto">
          <a:xfrm>
            <a:off x="5842221" y="3246208"/>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a:t>
            </a: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Tree>
    <p:extLst>
      <p:ext uri="{BB962C8B-B14F-4D97-AF65-F5344CB8AC3E}">
        <p14:creationId xmlns:p14="http://schemas.microsoft.com/office/powerpoint/2010/main" val="73925693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400" fill="hold"/>
                                        <p:tgtEl>
                                          <p:spTgt spid="7"/>
                                        </p:tgtEl>
                                        <p:attrNameLst>
                                          <p:attrName>ppt_x</p:attrName>
                                        </p:attrNameLst>
                                      </p:cBhvr>
                                      <p:tavLst>
                                        <p:tav tm="0">
                                          <p:val>
                                            <p:strVal val="0-#ppt_w/2"/>
                                          </p:val>
                                        </p:tav>
                                        <p:tav tm="100000">
                                          <p:val>
                                            <p:strVal val="#ppt_x"/>
                                          </p:val>
                                        </p:tav>
                                      </p:tavLst>
                                    </p:anim>
                                    <p:anim calcmode="lin" valueType="num">
                                      <p:cBhvr>
                                        <p:cTn id="12" dur="4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2"/>
                                        </p:tgtEl>
                                        <p:attrNameLst>
                                          <p:attrName>style.visibility</p:attrName>
                                        </p:attrNameLst>
                                      </p:cBhvr>
                                      <p:to>
                                        <p:strVal val="visible"/>
                                      </p:to>
                                    </p:set>
                                    <p:anim calcmode="lin" valueType="num">
                                      <p:cBhvr>
                                        <p:cTn id="15" dur="400"/>
                                        <p:tgtEl>
                                          <p:spTgt spid="2"/>
                                        </p:tgtEl>
                                        <p:attrNameLst>
                                          <p:attrName>ppt_x</p:attrName>
                                        </p:attrNameLst>
                                      </p:cBhvr>
                                      <p:tavLst>
                                        <p:tav tm="0">
                                          <p:val>
                                            <p:strVal val="#ppt_x-#ppt_w*1.125000"/>
                                          </p:val>
                                        </p:tav>
                                        <p:tav tm="100000">
                                          <p:val>
                                            <p:strVal val="#ppt_x"/>
                                          </p:val>
                                        </p:tav>
                                      </p:tavLst>
                                    </p:anim>
                                    <p:animEffect>
                                      <p:cBhvr>
                                        <p:cTn id="16" dur="400"/>
                                        <p:tgtEl>
                                          <p:spTgt spid="2"/>
                                        </p:tgtEl>
                                      </p:cBhvr>
                                    </p:animEffect>
                                  </p:childTnLst>
                                </p:cTn>
                              </p:par>
                              <p:par>
                                <p:cTn id="17" presetID="12" presetClass="entr" presetSubtype="8" fill="hold" grpId="0" nodeType="withEffect">
                                  <p:stCondLst>
                                    <p:cond delay="3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400"/>
                                        <p:tgtEl>
                                          <p:spTgt spid="35"/>
                                        </p:tgtEl>
                                        <p:attrNameLst>
                                          <p:attrName>ppt_x</p:attrName>
                                        </p:attrNameLst>
                                      </p:cBhvr>
                                      <p:tavLst>
                                        <p:tav tm="0">
                                          <p:val>
                                            <p:strVal val="#ppt_x-#ppt_w*1.125000"/>
                                          </p:val>
                                        </p:tav>
                                        <p:tav tm="100000">
                                          <p:val>
                                            <p:strVal val="#ppt_x"/>
                                          </p:val>
                                        </p:tav>
                                      </p:tavLst>
                                    </p:anim>
                                    <p:animEffect>
                                      <p:cBhvr>
                                        <p:cTn id="20" dur="400"/>
                                        <p:tgtEl>
                                          <p:spTgt spid="35"/>
                                        </p:tgtEl>
                                      </p:cBhvr>
                                    </p:animEffect>
                                  </p:childTnLst>
                                </p:cTn>
                              </p:par>
                              <p:par>
                                <p:cTn id="21" presetID="12" presetClass="entr" presetSubtype="8" fill="hold" grpId="0" nodeType="withEffect">
                                  <p:stCondLst>
                                    <p:cond delay="300"/>
                                  </p:stCondLst>
                                  <p:childTnLst>
                                    <p:set>
                                      <p:cBhvr>
                                        <p:cTn id="22" dur="1" fill="hold">
                                          <p:stCondLst>
                                            <p:cond delay="0"/>
                                          </p:stCondLst>
                                        </p:cTn>
                                        <p:tgtEl>
                                          <p:spTgt spid="3"/>
                                        </p:tgtEl>
                                        <p:attrNameLst>
                                          <p:attrName>style.visibility</p:attrName>
                                        </p:attrNameLst>
                                      </p:cBhvr>
                                      <p:to>
                                        <p:strVal val="visible"/>
                                      </p:to>
                                    </p:set>
                                    <p:anim calcmode="lin" valueType="num">
                                      <p:cBhvr>
                                        <p:cTn id="23" dur="400"/>
                                        <p:tgtEl>
                                          <p:spTgt spid="3"/>
                                        </p:tgtEl>
                                        <p:attrNameLst>
                                          <p:attrName>ppt_x</p:attrName>
                                        </p:attrNameLst>
                                      </p:cBhvr>
                                      <p:tavLst>
                                        <p:tav tm="0">
                                          <p:val>
                                            <p:strVal val="#ppt_x-#ppt_w*1.125000"/>
                                          </p:val>
                                        </p:tav>
                                        <p:tav tm="100000">
                                          <p:val>
                                            <p:strVal val="#ppt_x"/>
                                          </p:val>
                                        </p:tav>
                                      </p:tavLst>
                                    </p:anim>
                                    <p:animEffect>
                                      <p:cBhvr>
                                        <p:cTn id="24" dur="400"/>
                                        <p:tgtEl>
                                          <p:spTgt spid="3"/>
                                        </p:tgtEl>
                                      </p:cBhvr>
                                    </p:animEffect>
                                  </p:childTnLst>
                                </p:cTn>
                              </p:par>
                              <p:par>
                                <p:cTn id="25" presetID="12" presetClass="entr" presetSubtype="8"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p:cTn id="27" dur="400"/>
                                        <p:tgtEl>
                                          <p:spTgt spid="5"/>
                                        </p:tgtEl>
                                        <p:attrNameLst>
                                          <p:attrName>ppt_x</p:attrName>
                                        </p:attrNameLst>
                                      </p:cBhvr>
                                      <p:tavLst>
                                        <p:tav tm="0">
                                          <p:val>
                                            <p:strVal val="#ppt_x-#ppt_w*1.125000"/>
                                          </p:val>
                                        </p:tav>
                                        <p:tav tm="100000">
                                          <p:val>
                                            <p:strVal val="#ppt_x"/>
                                          </p:val>
                                        </p:tav>
                                      </p:tavLst>
                                    </p:anim>
                                    <p:animEffect>
                                      <p:cBhvr>
                                        <p:cTn id="28" dur="400"/>
                                        <p:tgtEl>
                                          <p:spTgt spid="5"/>
                                        </p:tgtEl>
                                      </p:cBhvr>
                                    </p:animEffect>
                                  </p:childTnLst>
                                </p:cTn>
                              </p:par>
                            </p:childTnLst>
                          </p:cTn>
                        </p:par>
                        <p:par>
                          <p:cTn id="29" fill="hold">
                            <p:stCondLst>
                              <p:cond delay="700"/>
                            </p:stCondLst>
                            <p:childTnLst>
                              <p:par>
                                <p:cTn id="30" presetID="12" presetClass="entr" presetSubtype="4"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400"/>
                                        <p:tgtEl>
                                          <p:spTgt spid="65"/>
                                        </p:tgtEl>
                                        <p:attrNameLst>
                                          <p:attrName>ppt_y</p:attrName>
                                        </p:attrNameLst>
                                      </p:cBhvr>
                                      <p:tavLst>
                                        <p:tav tm="0">
                                          <p:val>
                                            <p:strVal val="#ppt_y+#ppt_h*1.125000"/>
                                          </p:val>
                                        </p:tav>
                                        <p:tav tm="100000">
                                          <p:val>
                                            <p:strVal val="#ppt_y"/>
                                          </p:val>
                                        </p:tav>
                                      </p:tavLst>
                                    </p:anim>
                                    <p:animEffect>
                                      <p:cBhvr>
                                        <p:cTn id="33" dur="400"/>
                                        <p:tgtEl>
                                          <p:spTgt spid="65"/>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p:cTn id="36" dur="400"/>
                                        <p:tgtEl>
                                          <p:spTgt spid="67"/>
                                        </p:tgtEl>
                                        <p:attrNameLst>
                                          <p:attrName>ppt_y</p:attrName>
                                        </p:attrNameLst>
                                      </p:cBhvr>
                                      <p:tavLst>
                                        <p:tav tm="0">
                                          <p:val>
                                            <p:strVal val="#ppt_y-#ppt_h*1.125000"/>
                                          </p:val>
                                        </p:tav>
                                        <p:tav tm="100000">
                                          <p:val>
                                            <p:strVal val="#ppt_y"/>
                                          </p:val>
                                        </p:tav>
                                      </p:tavLst>
                                    </p:anim>
                                    <p:animEffect>
                                      <p:cBhvr>
                                        <p:cTn id="37" dur="400"/>
                                        <p:tgtEl>
                                          <p:spTgt spid="6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p:cTn id="40" dur="400"/>
                                        <p:tgtEl>
                                          <p:spTgt spid="64"/>
                                        </p:tgtEl>
                                        <p:attrNameLst>
                                          <p:attrName>ppt_y</p:attrName>
                                        </p:attrNameLst>
                                      </p:cBhvr>
                                      <p:tavLst>
                                        <p:tav tm="0">
                                          <p:val>
                                            <p:strVal val="#ppt_y+#ppt_h*1.125000"/>
                                          </p:val>
                                        </p:tav>
                                        <p:tav tm="100000">
                                          <p:val>
                                            <p:strVal val="#ppt_y"/>
                                          </p:val>
                                        </p:tav>
                                      </p:tavLst>
                                    </p:anim>
                                    <p:animEffect>
                                      <p:cBhvr>
                                        <p:cTn id="41" dur="400"/>
                                        <p:tgtEl>
                                          <p:spTgt spid="64"/>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400"/>
                                        <p:tgtEl>
                                          <p:spTgt spid="66"/>
                                        </p:tgtEl>
                                        <p:attrNameLst>
                                          <p:attrName>ppt_y</p:attrName>
                                        </p:attrNameLst>
                                      </p:cBhvr>
                                      <p:tavLst>
                                        <p:tav tm="0">
                                          <p:val>
                                            <p:strVal val="#ppt_y-#ppt_h*1.125000"/>
                                          </p:val>
                                        </p:tav>
                                        <p:tav tm="100000">
                                          <p:val>
                                            <p:strVal val="#ppt_y"/>
                                          </p:val>
                                        </p:tav>
                                      </p:tavLst>
                                    </p:anim>
                                    <p:animEffect>
                                      <p:cBhvr>
                                        <p:cTn id="45" dur="400"/>
                                        <p:tgtEl>
                                          <p:spTgt spid="66"/>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p:cTn id="48" dur="400"/>
                                        <p:tgtEl>
                                          <p:spTgt spid="68"/>
                                        </p:tgtEl>
                                        <p:attrNameLst>
                                          <p:attrName>ppt_y</p:attrName>
                                        </p:attrNameLst>
                                      </p:cBhvr>
                                      <p:tavLst>
                                        <p:tav tm="0">
                                          <p:val>
                                            <p:strVal val="#ppt_y+#ppt_h*1.125000"/>
                                          </p:val>
                                        </p:tav>
                                        <p:tav tm="100000">
                                          <p:val>
                                            <p:strVal val="#ppt_y"/>
                                          </p:val>
                                        </p:tav>
                                      </p:tavLst>
                                    </p:anim>
                                    <p:animEffect>
                                      <p:cBhvr>
                                        <p:cTn id="49" dur="400"/>
                                        <p:tgtEl>
                                          <p:spTgt spid="68"/>
                                        </p:tgtEl>
                                      </p:cBhvr>
                                    </p:animEffect>
                                  </p:childTnLst>
                                </p:cTn>
                              </p:par>
                            </p:childTnLst>
                          </p:cTn>
                        </p:par>
                        <p:par>
                          <p:cTn id="50" fill="hold">
                            <p:stCondLst>
                              <p:cond delay="1100"/>
                            </p:stCondLst>
                            <p:childTnLst>
                              <p:par>
                                <p:cTn id="51" presetID="12" presetClass="entr" presetSubtype="4"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p:cTn id="53" dur="400"/>
                                        <p:tgtEl>
                                          <p:spTgt spid="69"/>
                                        </p:tgtEl>
                                        <p:attrNameLst>
                                          <p:attrName>ppt_y</p:attrName>
                                        </p:attrNameLst>
                                      </p:cBhvr>
                                      <p:tavLst>
                                        <p:tav tm="0">
                                          <p:val>
                                            <p:strVal val="#ppt_y+#ppt_h*1.125000"/>
                                          </p:val>
                                        </p:tav>
                                        <p:tav tm="100000">
                                          <p:val>
                                            <p:strVal val="#ppt_y"/>
                                          </p:val>
                                        </p:tav>
                                      </p:tavLst>
                                    </p:anim>
                                    <p:animEffect>
                                      <p:cBhvr>
                                        <p:cTn id="54" dur="400"/>
                                        <p:tgtEl>
                                          <p:spTgt spid="69"/>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p:cTn id="57" dur="400"/>
                                        <p:tgtEl>
                                          <p:spTgt spid="71"/>
                                        </p:tgtEl>
                                        <p:attrNameLst>
                                          <p:attrName>ppt_y</p:attrName>
                                        </p:attrNameLst>
                                      </p:cBhvr>
                                      <p:tavLst>
                                        <p:tav tm="0">
                                          <p:val>
                                            <p:strVal val="#ppt_y-#ppt_h*1.125000"/>
                                          </p:val>
                                        </p:tav>
                                        <p:tav tm="100000">
                                          <p:val>
                                            <p:strVal val="#ppt_y"/>
                                          </p:val>
                                        </p:tav>
                                      </p:tavLst>
                                    </p:anim>
                                    <p:animEffect>
                                      <p:cBhvr>
                                        <p:cTn id="58" dur="400"/>
                                        <p:tgtEl>
                                          <p:spTgt spid="71"/>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p:cTn id="61" dur="400"/>
                                        <p:tgtEl>
                                          <p:spTgt spid="70"/>
                                        </p:tgtEl>
                                        <p:attrNameLst>
                                          <p:attrName>ppt_y</p:attrName>
                                        </p:attrNameLst>
                                      </p:cBhvr>
                                      <p:tavLst>
                                        <p:tav tm="0">
                                          <p:val>
                                            <p:strVal val="#ppt_y+#ppt_h*1.125000"/>
                                          </p:val>
                                        </p:tav>
                                        <p:tav tm="100000">
                                          <p:val>
                                            <p:strVal val="#ppt_y"/>
                                          </p:val>
                                        </p:tav>
                                      </p:tavLst>
                                    </p:anim>
                                    <p:animEffect>
                                      <p:cBhvr>
                                        <p:cTn id="62" dur="400"/>
                                        <p:tgtEl>
                                          <p:spTgt spid="70"/>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anim calcmode="lin" valueType="num">
                                      <p:cBhvr>
                                        <p:cTn id="65" dur="400"/>
                                        <p:tgtEl>
                                          <p:spTgt spid="72"/>
                                        </p:tgtEl>
                                        <p:attrNameLst>
                                          <p:attrName>ppt_y</p:attrName>
                                        </p:attrNameLst>
                                      </p:cBhvr>
                                      <p:tavLst>
                                        <p:tav tm="0">
                                          <p:val>
                                            <p:strVal val="#ppt_y-#ppt_h*1.125000"/>
                                          </p:val>
                                        </p:tav>
                                        <p:tav tm="100000">
                                          <p:val>
                                            <p:strVal val="#ppt_y"/>
                                          </p:val>
                                        </p:tav>
                                      </p:tavLst>
                                    </p:anim>
                                    <p:animEffect>
                                      <p:cBhvr>
                                        <p:cTn id="66" dur="400"/>
                                        <p:tgtEl>
                                          <p:spTgt spid="72"/>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400"/>
                                        <p:tgtEl>
                                          <p:spTgt spid="73"/>
                                        </p:tgtEl>
                                        <p:attrNameLst>
                                          <p:attrName>ppt_y</p:attrName>
                                        </p:attrNameLst>
                                      </p:cBhvr>
                                      <p:tavLst>
                                        <p:tav tm="0">
                                          <p:val>
                                            <p:strVal val="#ppt_y+#ppt_h*1.125000"/>
                                          </p:val>
                                        </p:tav>
                                        <p:tav tm="100000">
                                          <p:val>
                                            <p:strVal val="#ppt_y"/>
                                          </p:val>
                                        </p:tav>
                                      </p:tavLst>
                                    </p:anim>
                                    <p:animEffect>
                                      <p:cBhvr>
                                        <p:cTn id="70" dur="400"/>
                                        <p:tgtEl>
                                          <p:spTgt spid="73"/>
                                        </p:tgtEl>
                                      </p:cBhvr>
                                    </p:animEffect>
                                  </p:childTnLst>
                                </p:cTn>
                              </p:par>
                            </p:childTnLst>
                          </p:cTn>
                        </p:par>
                        <p:par>
                          <p:cTn id="71" fill="hold">
                            <p:stCondLst>
                              <p:cond delay="1500"/>
                            </p:stCondLst>
                            <p:childTnLst>
                              <p:par>
                                <p:cTn id="72" presetID="16" presetClass="entr" presetSubtype="42" fill="hold" grpId="0" nodeType="afterEffect">
                                  <p:stCondLst>
                                    <p:cond delay="0"/>
                                  </p:stCondLst>
                                  <p:childTnLst>
                                    <p:set>
                                      <p:cBhvr>
                                        <p:cTn id="73" dur="1" fill="hold">
                                          <p:stCondLst>
                                            <p:cond delay="0"/>
                                          </p:stCondLst>
                                        </p:cTn>
                                        <p:tgtEl>
                                          <p:spTgt spid="74"/>
                                        </p:tgtEl>
                                        <p:attrNameLst>
                                          <p:attrName>style.visibility</p:attrName>
                                        </p:attrNameLst>
                                      </p:cBhvr>
                                      <p:to>
                                        <p:strVal val="visible"/>
                                      </p:to>
                                    </p:set>
                                    <p:animEffect>
                                      <p:cBhvr>
                                        <p:cTn id="74" dur="400"/>
                                        <p:tgtEl>
                                          <p:spTgt spid="74"/>
                                        </p:tgtEl>
                                      </p:cBhvr>
                                    </p:animEffect>
                                  </p:childTnLst>
                                </p:cTn>
                              </p:par>
                            </p:childTnLst>
                          </p:cTn>
                        </p:par>
                        <p:par>
                          <p:cTn id="75" fill="hold">
                            <p:stCondLst>
                              <p:cond delay="1900"/>
                            </p:stCondLst>
                            <p:childTnLst>
                              <p:par>
                                <p:cTn id="76" presetID="14" presetClass="entr" presetSubtype="10" fill="hold" grpId="0" nodeType="afterEffect">
                                  <p:stCondLst>
                                    <p:cond delay="0"/>
                                  </p:stCondLst>
                                  <p:childTnLst>
                                    <p:set>
                                      <p:cBhvr>
                                        <p:cTn id="77" dur="1" fill="hold">
                                          <p:stCondLst>
                                            <p:cond delay="0"/>
                                          </p:stCondLst>
                                        </p:cTn>
                                        <p:tgtEl>
                                          <p:spTgt spid="78"/>
                                        </p:tgtEl>
                                        <p:attrNameLst>
                                          <p:attrName>style.visibility</p:attrName>
                                        </p:attrNameLst>
                                      </p:cBhvr>
                                      <p:to>
                                        <p:strVal val="visible"/>
                                      </p:to>
                                    </p:set>
                                    <p:animEffect>
                                      <p:cBhvr>
                                        <p:cTn id="78" dur="400"/>
                                        <p:tgtEl>
                                          <p:spTgt spid="78"/>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79"/>
                                        </p:tgtEl>
                                        <p:attrNameLst>
                                          <p:attrName>style.visibility</p:attrName>
                                        </p:attrNameLst>
                                      </p:cBhvr>
                                      <p:to>
                                        <p:strVal val="visible"/>
                                      </p:to>
                                    </p:set>
                                    <p:animEffect>
                                      <p:cBhvr>
                                        <p:cTn id="81" dur="400"/>
                                        <p:tgtEl>
                                          <p:spTgt spid="79"/>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p:cBhvr>
                                        <p:cTn id="84" dur="400"/>
                                        <p:tgtEl>
                                          <p:spTgt spid="80"/>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Effect>
                                      <p:cBhvr>
                                        <p:cTn id="87" dur="400"/>
                                        <p:tgtEl>
                                          <p:spTgt spid="81"/>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Effect>
                                      <p:cBhvr>
                                        <p:cTn id="90" dur="400"/>
                                        <p:tgtEl>
                                          <p:spTgt spid="82"/>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3"/>
                                        </p:tgtEl>
                                        <p:attrNameLst>
                                          <p:attrName>style.visibility</p:attrName>
                                        </p:attrNameLst>
                                      </p:cBhvr>
                                      <p:to>
                                        <p:strVal val="visible"/>
                                      </p:to>
                                    </p:set>
                                    <p:animEffect>
                                      <p:cBhvr>
                                        <p:cTn id="93" dur="400"/>
                                        <p:tgtEl>
                                          <p:spTgt spid="83"/>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p:cBhvr>
                                        <p:cTn id="96" dur="400"/>
                                        <p:tgtEl>
                                          <p:spTgt spid="84"/>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Effect>
                                      <p:cBhvr>
                                        <p:cTn id="99" dur="400"/>
                                        <p:tgtEl>
                                          <p:spTgt spid="85"/>
                                        </p:tgtEl>
                                      </p:cBhvr>
                                    </p:animEffect>
                                  </p:childTnLst>
                                </p:cTn>
                              </p:par>
                            </p:childTnLst>
                          </p:cTn>
                        </p:par>
                        <p:par>
                          <p:cTn id="100" fill="hold">
                            <p:stCondLst>
                              <p:cond delay="2300"/>
                            </p:stCondLst>
                            <p:childTnLst>
                              <p:par>
                                <p:cTn id="101" presetID="16" presetClass="entr" presetSubtype="37"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p:cBhvr>
                                        <p:cTn id="103" dur="500"/>
                                        <p:tgtEl>
                                          <p:spTgt spid="75"/>
                                        </p:tgtEl>
                                      </p:cBhvr>
                                    </p:animEffect>
                                  </p:childTnLst>
                                </p:cTn>
                              </p:par>
                              <p:par>
                                <p:cTn id="104" presetID="16" presetClass="entr" presetSubtype="37" fill="hold" grpId="0" nodeType="withEffect">
                                  <p:stCondLst>
                                    <p:cond delay="0"/>
                                  </p:stCondLst>
                                  <p:childTnLst>
                                    <p:set>
                                      <p:cBhvr>
                                        <p:cTn id="105" dur="1" fill="hold">
                                          <p:stCondLst>
                                            <p:cond delay="0"/>
                                          </p:stCondLst>
                                        </p:cTn>
                                        <p:tgtEl>
                                          <p:spTgt spid="76"/>
                                        </p:tgtEl>
                                        <p:attrNameLst>
                                          <p:attrName>style.visibility</p:attrName>
                                        </p:attrNameLst>
                                      </p:cBhvr>
                                      <p:to>
                                        <p:strVal val="visible"/>
                                      </p:to>
                                    </p:set>
                                    <p:animEffect>
                                      <p:cBhvr>
                                        <p:cTn id="106" dur="500"/>
                                        <p:tgtEl>
                                          <p:spTgt spid="76"/>
                                        </p:tgtEl>
                                      </p:cBhvr>
                                    </p:animEffect>
                                  </p:childTnLst>
                                </p:cTn>
                              </p:par>
                              <p:par>
                                <p:cTn id="107" presetID="16" presetClass="entr" presetSubtype="37" fill="hold" grpId="0" nodeType="withEffect">
                                  <p:stCondLst>
                                    <p:cond delay="0"/>
                                  </p:stCondLst>
                                  <p:childTnLst>
                                    <p:set>
                                      <p:cBhvr>
                                        <p:cTn id="108" dur="1" fill="hold">
                                          <p:stCondLst>
                                            <p:cond delay="0"/>
                                          </p:stCondLst>
                                        </p:cTn>
                                        <p:tgtEl>
                                          <p:spTgt spid="77"/>
                                        </p:tgtEl>
                                        <p:attrNameLst>
                                          <p:attrName>style.visibility</p:attrName>
                                        </p:attrNameLst>
                                      </p:cBhvr>
                                      <p:to>
                                        <p:strVal val="visible"/>
                                      </p:to>
                                    </p:set>
                                    <p:animEffect>
                                      <p:cBhvr>
                                        <p:cTn id="10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5" grpId="0" bldLvl="0" animBg="1" autoUpdateAnimBg="0"/>
      <p:bldP spid="6" grpId="0" bldLvl="0" animBg="1" autoUpdateAnimBg="0"/>
      <p:bldP spid="35" grpId="0" bldLvl="0" animBg="1" autoUpdateAnimBg="0"/>
      <p:bldP spid="64" grpId="0" animBg="1"/>
      <p:bldP spid="65" grpId="0" animBg="1"/>
      <p:bldP spid="66" grpId="0" animBg="1"/>
      <p:bldP spid="67" grpId="0" animBg="1"/>
      <p:bldP spid="68" grpId="0" animBg="1"/>
      <p:bldP spid="69" grpId="0" bldLvl="0" autoUpdateAnimBg="0"/>
      <p:bldP spid="70" grpId="0" bldLvl="0" autoUpdateAnimBg="0"/>
      <p:bldP spid="71" grpId="0" bldLvl="0" autoUpdateAnimBg="0"/>
      <p:bldP spid="72" grpId="0" bldLvl="0" autoUpdateAnimBg="0"/>
      <p:bldP spid="73" grpId="0" bldLvl="0" autoUpdateAnimBg="0"/>
      <p:bldP spid="74" grpId="0" animBg="1"/>
      <p:bldP spid="75" grpId="0" animBg="1"/>
      <p:bldP spid="76" grpId="0" animBg="1"/>
      <p:bldP spid="77" grpId="0" animBg="1"/>
      <p:bldP spid="78" grpId="0" bldLvl="0" autoUpdateAnimBg="0"/>
      <p:bldP spid="79" grpId="0" bldLvl="0" autoUpdateAnimBg="0"/>
      <p:bldP spid="80" grpId="0" bldLvl="0" autoUpdateAnimBg="0"/>
      <p:bldP spid="81" grpId="0" bldLvl="0" autoUpdateAnimBg="0"/>
      <p:bldP spid="82" grpId="0" bldLvl="0" autoUpdateAnimBg="0"/>
      <p:bldP spid="83" grpId="0" bldLvl="0" autoUpdateAnimBg="0"/>
      <p:bldP spid="84" grpId="0" bldLvl="0" autoUpdateAnimBg="0"/>
      <p:bldP spid="85"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5576" y="1059582"/>
            <a:ext cx="7416824" cy="2833042"/>
            <a:chOff x="755576" y="1059582"/>
            <a:chExt cx="7416824" cy="2833042"/>
          </a:xfrm>
        </p:grpSpPr>
        <p:sp>
          <p:nvSpPr>
            <p:cNvPr id="9" name="Freeform 6"/>
            <p:cNvSpPr>
              <a:spLocks noEditPoints="1"/>
            </p:cNvSpPr>
            <p:nvPr/>
          </p:nvSpPr>
          <p:spPr bwMode="auto">
            <a:xfrm>
              <a:off x="1187624" y="2083544"/>
              <a:ext cx="568213" cy="605284"/>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rgbClr val="84CBC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 name="Freeform 11"/>
            <p:cNvSpPr>
              <a:spLocks noEditPoints="1"/>
            </p:cNvSpPr>
            <p:nvPr/>
          </p:nvSpPr>
          <p:spPr bwMode="auto">
            <a:xfrm>
              <a:off x="3059832" y="2199865"/>
              <a:ext cx="732327" cy="733103"/>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rgbClr val="F8D35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aphicFrame>
          <p:nvGraphicFramePr>
            <p:cNvPr id="8" name="Diagram 8"/>
            <p:cNvGraphicFramePr/>
            <p:nvPr>
              <p:extLst>
                <p:ext uri="{D42A27DB-BD31-4B8C-83A1-F6EECF244321}">
                  <p14:modId xmlns:p14="http://schemas.microsoft.com/office/powerpoint/2010/main" val="379349048"/>
                </p:ext>
              </p:extLst>
            </p:nvPr>
          </p:nvGraphicFramePr>
          <p:xfrm>
            <a:off x="755576" y="1059582"/>
            <a:ext cx="7416824" cy="2833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reeform 21"/>
            <p:cNvSpPr>
              <a:spLocks noEditPoints="1"/>
            </p:cNvSpPr>
            <p:nvPr/>
          </p:nvSpPr>
          <p:spPr bwMode="auto">
            <a:xfrm>
              <a:off x="5004859" y="2073278"/>
              <a:ext cx="623849" cy="625816"/>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rgbClr val="F4726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 name="Freeform 26"/>
            <p:cNvSpPr>
              <a:spLocks/>
            </p:cNvSpPr>
            <p:nvPr/>
          </p:nvSpPr>
          <p:spPr bwMode="auto">
            <a:xfrm>
              <a:off x="7092280" y="2237772"/>
              <a:ext cx="513556" cy="5326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7CC8EC"/>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4" name="矩形 13"/>
          <p:cNvSpPr/>
          <p:nvPr/>
        </p:nvSpPr>
        <p:spPr>
          <a:xfrm>
            <a:off x="838994" y="3867944"/>
            <a:ext cx="7538516" cy="830997"/>
          </a:xfrm>
          <a:prstGeom prst="rect">
            <a:avLst/>
          </a:prstGeom>
        </p:spPr>
        <p:txBody>
          <a:bodyPr wrap="square">
            <a:spAutoFit/>
          </a:bodyPr>
          <a:lstStyle/>
          <a:p>
            <a:pPr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lvl="0"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228314927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 name="Straight Connector 30"/>
          <p:cNvCxnSpPr/>
          <p:nvPr/>
        </p:nvCxnSpPr>
        <p:spPr>
          <a:xfrm>
            <a:off x="1521551" y="2770342"/>
            <a:ext cx="0" cy="752986"/>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80" name="Group 5"/>
          <p:cNvGrpSpPr/>
          <p:nvPr/>
        </p:nvGrpSpPr>
        <p:grpSpPr>
          <a:xfrm>
            <a:off x="1312411" y="1505744"/>
            <a:ext cx="418280" cy="418280"/>
            <a:chOff x="7322925" y="1113826"/>
            <a:chExt cx="418280" cy="418280"/>
          </a:xfrm>
        </p:grpSpPr>
        <p:sp>
          <p:nvSpPr>
            <p:cNvPr id="81" name="Teardrop 36"/>
            <p:cNvSpPr/>
            <p:nvPr/>
          </p:nvSpPr>
          <p:spPr>
            <a:xfrm rot="8100000">
              <a:off x="7322925" y="1113826"/>
              <a:ext cx="418280" cy="418280"/>
            </a:xfrm>
            <a:prstGeom prst="teardrop">
              <a:avLst/>
            </a:prstGeom>
            <a:solidFill>
              <a:srgbClr val="6ED8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83" name="矩形 82"/>
          <p:cNvSpPr/>
          <p:nvPr/>
        </p:nvSpPr>
        <p:spPr>
          <a:xfrm>
            <a:off x="812314" y="2270280"/>
            <a:ext cx="1322080"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a:t>
            </a:r>
          </a:p>
        </p:txBody>
      </p:sp>
      <p:sp>
        <p:nvSpPr>
          <p:cNvPr id="84" name="Content Placeholder 2"/>
          <p:cNvSpPr txBox="1">
            <a:spLocks/>
          </p:cNvSpPr>
          <p:nvPr/>
        </p:nvSpPr>
        <p:spPr>
          <a:xfrm>
            <a:off x="951772" y="20582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cxnSp>
        <p:nvCxnSpPr>
          <p:cNvPr id="85" name="Straight Connector 35"/>
          <p:cNvCxnSpPr/>
          <p:nvPr/>
        </p:nvCxnSpPr>
        <p:spPr>
          <a:xfrm>
            <a:off x="2915815" y="2770342"/>
            <a:ext cx="0" cy="752986"/>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86" name="Group 1"/>
          <p:cNvGrpSpPr/>
          <p:nvPr/>
        </p:nvGrpSpPr>
        <p:grpSpPr>
          <a:xfrm>
            <a:off x="2708324" y="1505744"/>
            <a:ext cx="418280" cy="418280"/>
            <a:chOff x="2708324" y="1506251"/>
            <a:chExt cx="418280" cy="418280"/>
          </a:xfrm>
        </p:grpSpPr>
        <p:sp>
          <p:nvSpPr>
            <p:cNvPr id="87" name="Teardrop 44"/>
            <p:cNvSpPr/>
            <p:nvPr/>
          </p:nvSpPr>
          <p:spPr>
            <a:xfrm rot="8100000">
              <a:off x="2708324" y="1506251"/>
              <a:ext cx="418280" cy="418280"/>
            </a:xfrm>
            <a:prstGeom prst="teardrop">
              <a:avLst/>
            </a:prstGeom>
            <a:solidFill>
              <a:srgbClr val="4B8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89" name="矩形 88"/>
          <p:cNvSpPr/>
          <p:nvPr/>
        </p:nvSpPr>
        <p:spPr>
          <a:xfrm>
            <a:off x="2231539" y="2270280"/>
            <a:ext cx="1322080"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a:t>
            </a:r>
          </a:p>
        </p:txBody>
      </p:sp>
      <p:sp>
        <p:nvSpPr>
          <p:cNvPr id="90" name="Content Placeholder 2"/>
          <p:cNvSpPr txBox="1">
            <a:spLocks/>
          </p:cNvSpPr>
          <p:nvPr/>
        </p:nvSpPr>
        <p:spPr>
          <a:xfrm>
            <a:off x="2370997" y="20582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cxnSp>
        <p:nvCxnSpPr>
          <p:cNvPr id="91" name="Straight Connector 52"/>
          <p:cNvCxnSpPr/>
          <p:nvPr/>
        </p:nvCxnSpPr>
        <p:spPr>
          <a:xfrm>
            <a:off x="4366384" y="2770342"/>
            <a:ext cx="0" cy="752986"/>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92" name="Group 2"/>
          <p:cNvGrpSpPr/>
          <p:nvPr/>
        </p:nvGrpSpPr>
        <p:grpSpPr>
          <a:xfrm>
            <a:off x="4158893" y="1505744"/>
            <a:ext cx="418280" cy="418280"/>
            <a:chOff x="4158893" y="1506251"/>
            <a:chExt cx="418280" cy="418280"/>
          </a:xfrm>
        </p:grpSpPr>
        <p:sp>
          <p:nvSpPr>
            <p:cNvPr id="93" name="Teardrop 58"/>
            <p:cNvSpPr/>
            <p:nvPr/>
          </p:nvSpPr>
          <p:spPr>
            <a:xfrm rot="8100000">
              <a:off x="4158893" y="1506251"/>
              <a:ext cx="418280" cy="41828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95" name="矩形 94"/>
          <p:cNvSpPr/>
          <p:nvPr/>
        </p:nvSpPr>
        <p:spPr>
          <a:xfrm>
            <a:off x="3698389" y="2270280"/>
            <a:ext cx="1322080"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a:t>
            </a:r>
          </a:p>
        </p:txBody>
      </p:sp>
      <p:sp>
        <p:nvSpPr>
          <p:cNvPr id="96" name="Content Placeholder 2"/>
          <p:cNvSpPr txBox="1">
            <a:spLocks/>
          </p:cNvSpPr>
          <p:nvPr/>
        </p:nvSpPr>
        <p:spPr>
          <a:xfrm>
            <a:off x="3837847" y="20582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cxnSp>
        <p:nvCxnSpPr>
          <p:cNvPr id="97" name="Straight Connector 63"/>
          <p:cNvCxnSpPr/>
          <p:nvPr/>
        </p:nvCxnSpPr>
        <p:spPr>
          <a:xfrm>
            <a:off x="5873348" y="2770342"/>
            <a:ext cx="0" cy="752986"/>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98" name="Group 3"/>
          <p:cNvGrpSpPr/>
          <p:nvPr/>
        </p:nvGrpSpPr>
        <p:grpSpPr>
          <a:xfrm>
            <a:off x="5665857" y="1505744"/>
            <a:ext cx="418280" cy="418280"/>
            <a:chOff x="5665857" y="1506251"/>
            <a:chExt cx="418280" cy="418280"/>
          </a:xfrm>
        </p:grpSpPr>
        <p:sp>
          <p:nvSpPr>
            <p:cNvPr id="99" name="Teardrop 65"/>
            <p:cNvSpPr/>
            <p:nvPr/>
          </p:nvSpPr>
          <p:spPr>
            <a:xfrm rot="8100000">
              <a:off x="5665857" y="1506251"/>
              <a:ext cx="418280" cy="418280"/>
            </a:xfrm>
            <a:prstGeom prst="teardrop">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01" name="矩形 100"/>
          <p:cNvSpPr/>
          <p:nvPr/>
        </p:nvSpPr>
        <p:spPr>
          <a:xfrm>
            <a:off x="5184289" y="2270280"/>
            <a:ext cx="1322080"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a:t>
            </a:r>
          </a:p>
        </p:txBody>
      </p:sp>
      <p:sp>
        <p:nvSpPr>
          <p:cNvPr id="102" name="Content Placeholder 2"/>
          <p:cNvSpPr txBox="1">
            <a:spLocks/>
          </p:cNvSpPr>
          <p:nvPr/>
        </p:nvSpPr>
        <p:spPr>
          <a:xfrm>
            <a:off x="5323747" y="20582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cxnSp>
        <p:nvCxnSpPr>
          <p:cNvPr id="103" name="Straight Connector 67"/>
          <p:cNvCxnSpPr/>
          <p:nvPr/>
        </p:nvCxnSpPr>
        <p:spPr>
          <a:xfrm>
            <a:off x="7386398" y="2770342"/>
            <a:ext cx="0" cy="752986"/>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4" name="Group 6"/>
          <p:cNvGrpSpPr/>
          <p:nvPr/>
        </p:nvGrpSpPr>
        <p:grpSpPr>
          <a:xfrm>
            <a:off x="7178907" y="1505744"/>
            <a:ext cx="418280" cy="418280"/>
            <a:chOff x="7178907" y="1506251"/>
            <a:chExt cx="418280" cy="418280"/>
          </a:xfrm>
        </p:grpSpPr>
        <p:sp>
          <p:nvSpPr>
            <p:cNvPr id="105" name="Teardrop 69"/>
            <p:cNvSpPr/>
            <p:nvPr/>
          </p:nvSpPr>
          <p:spPr>
            <a:xfrm rot="8100000">
              <a:off x="7178907" y="1506251"/>
              <a:ext cx="418280" cy="418280"/>
            </a:xfrm>
            <a:prstGeom prst="teardrop">
              <a:avLst/>
            </a:prstGeom>
            <a:solidFill>
              <a:srgbClr val="3766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07" name="矩形 106"/>
          <p:cNvSpPr/>
          <p:nvPr/>
        </p:nvSpPr>
        <p:spPr>
          <a:xfrm>
            <a:off x="6727339" y="2270280"/>
            <a:ext cx="1322080" cy="424732"/>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a:t>
            </a:r>
          </a:p>
        </p:txBody>
      </p:sp>
      <p:sp>
        <p:nvSpPr>
          <p:cNvPr id="108" name="Content Placeholder 2"/>
          <p:cNvSpPr txBox="1">
            <a:spLocks/>
          </p:cNvSpPr>
          <p:nvPr/>
        </p:nvSpPr>
        <p:spPr>
          <a:xfrm>
            <a:off x="6866797" y="20582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pic>
        <p:nvPicPr>
          <p:cNvPr id="48"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759017" y="2942141"/>
            <a:ext cx="7531487" cy="725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73343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00"/>
                                        <p:tgtEl>
                                          <p:spTgt spid="4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down)">
                                      <p:cBhvr>
                                        <p:cTn id="11" dur="500"/>
                                        <p:tgtEl>
                                          <p:spTgt spid="79"/>
                                        </p:tgtEl>
                                      </p:cBhvr>
                                    </p:animEffect>
                                  </p:childTnLst>
                                </p:cTn>
                              </p:par>
                              <p:par>
                                <p:cTn id="12" presetID="47" presetClass="entr" presetSubtype="0" fill="hold" nodeType="withEffect">
                                  <p:stCondLst>
                                    <p:cond delay="0"/>
                                  </p:stCondLst>
                                  <p:childTnLst>
                                    <p:set>
                                      <p:cBhvr>
                                        <p:cTn id="13" dur="1" fill="hold">
                                          <p:stCondLst>
                                            <p:cond delay="0"/>
                                          </p:stCondLst>
                                        </p:cTn>
                                        <p:tgtEl>
                                          <p:spTgt spid="80"/>
                                        </p:tgtEl>
                                        <p:attrNameLst>
                                          <p:attrName>style.visibility</p:attrName>
                                        </p:attrNameLst>
                                      </p:cBhvr>
                                      <p:to>
                                        <p:strVal val="visible"/>
                                      </p:to>
                                    </p:set>
                                    <p:animEffect transition="in" filter="fade">
                                      <p:cBhvr>
                                        <p:cTn id="14" dur="500"/>
                                        <p:tgtEl>
                                          <p:spTgt spid="80"/>
                                        </p:tgtEl>
                                      </p:cBhvr>
                                    </p:animEffect>
                                    <p:anim calcmode="lin" valueType="num">
                                      <p:cBhvr>
                                        <p:cTn id="15" dur="500" fill="hold"/>
                                        <p:tgtEl>
                                          <p:spTgt spid="80"/>
                                        </p:tgtEl>
                                        <p:attrNameLst>
                                          <p:attrName>ppt_x</p:attrName>
                                        </p:attrNameLst>
                                      </p:cBhvr>
                                      <p:tavLst>
                                        <p:tav tm="0">
                                          <p:val>
                                            <p:strVal val="#ppt_x"/>
                                          </p:val>
                                        </p:tav>
                                        <p:tav tm="100000">
                                          <p:val>
                                            <p:strVal val="#ppt_x"/>
                                          </p:val>
                                        </p:tav>
                                      </p:tavLst>
                                    </p:anim>
                                    <p:anim calcmode="lin" valueType="num">
                                      <p:cBhvr>
                                        <p:cTn id="16" dur="500" fill="hold"/>
                                        <p:tgtEl>
                                          <p:spTgt spid="8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84"/>
                                        </p:tgtEl>
                                        <p:attrNameLst>
                                          <p:attrName>style.visibility</p:attrName>
                                        </p:attrNameLst>
                                      </p:cBhvr>
                                      <p:to>
                                        <p:strVal val="visible"/>
                                      </p:to>
                                    </p:set>
                                    <p:anim calcmode="lin" valueType="num">
                                      <p:cBhvr>
                                        <p:cTn id="20" dur="500" fill="hold"/>
                                        <p:tgtEl>
                                          <p:spTgt spid="84"/>
                                        </p:tgtEl>
                                        <p:attrNameLst>
                                          <p:attrName>ppt_w</p:attrName>
                                        </p:attrNameLst>
                                      </p:cBhvr>
                                      <p:tavLst>
                                        <p:tav tm="0">
                                          <p:val>
                                            <p:fltVal val="0"/>
                                          </p:val>
                                        </p:tav>
                                        <p:tav tm="100000">
                                          <p:val>
                                            <p:strVal val="#ppt_w"/>
                                          </p:val>
                                        </p:tav>
                                      </p:tavLst>
                                    </p:anim>
                                    <p:anim calcmode="lin" valueType="num">
                                      <p:cBhvr>
                                        <p:cTn id="21" dur="500" fill="hold"/>
                                        <p:tgtEl>
                                          <p:spTgt spid="84"/>
                                        </p:tgtEl>
                                        <p:attrNameLst>
                                          <p:attrName>ppt_h</p:attrName>
                                        </p:attrNameLst>
                                      </p:cBhvr>
                                      <p:tavLst>
                                        <p:tav tm="0">
                                          <p:val>
                                            <p:fltVal val="0"/>
                                          </p:val>
                                        </p:tav>
                                        <p:tav tm="100000">
                                          <p:val>
                                            <p:strVal val="#ppt_h"/>
                                          </p:val>
                                        </p:tav>
                                      </p:tavLst>
                                    </p:anim>
                                    <p:animEffect transition="in" filter="fade">
                                      <p:cBhvr>
                                        <p:cTn id="22" dur="500"/>
                                        <p:tgtEl>
                                          <p:spTgt spid="84"/>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barn(inVertical)">
                                      <p:cBhvr>
                                        <p:cTn id="25" dur="500"/>
                                        <p:tgtEl>
                                          <p:spTgt spid="83"/>
                                        </p:tgtEl>
                                      </p:cBhvr>
                                    </p:animEffect>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down)">
                                      <p:cBhvr>
                                        <p:cTn id="29" dur="500"/>
                                        <p:tgtEl>
                                          <p:spTgt spid="85"/>
                                        </p:tgtEl>
                                      </p:cBhvr>
                                    </p:animEffect>
                                  </p:childTnLst>
                                </p:cTn>
                              </p:par>
                              <p:par>
                                <p:cTn id="30" presetID="47" presetClass="entr" presetSubtype="0" fill="hold"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anim calcmode="lin" valueType="num">
                                      <p:cBhvr>
                                        <p:cTn id="33" dur="500" fill="hold"/>
                                        <p:tgtEl>
                                          <p:spTgt spid="86"/>
                                        </p:tgtEl>
                                        <p:attrNameLst>
                                          <p:attrName>ppt_x</p:attrName>
                                        </p:attrNameLst>
                                      </p:cBhvr>
                                      <p:tavLst>
                                        <p:tav tm="0">
                                          <p:val>
                                            <p:strVal val="#ppt_x"/>
                                          </p:val>
                                        </p:tav>
                                        <p:tav tm="100000">
                                          <p:val>
                                            <p:strVal val="#ppt_x"/>
                                          </p:val>
                                        </p:tav>
                                      </p:tavLst>
                                    </p:anim>
                                    <p:anim calcmode="lin" valueType="num">
                                      <p:cBhvr>
                                        <p:cTn id="34" dur="500" fill="hold"/>
                                        <p:tgtEl>
                                          <p:spTgt spid="86"/>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p:cTn id="38" dur="500" fill="hold"/>
                                        <p:tgtEl>
                                          <p:spTgt spid="90"/>
                                        </p:tgtEl>
                                        <p:attrNameLst>
                                          <p:attrName>ppt_w</p:attrName>
                                        </p:attrNameLst>
                                      </p:cBhvr>
                                      <p:tavLst>
                                        <p:tav tm="0">
                                          <p:val>
                                            <p:fltVal val="0"/>
                                          </p:val>
                                        </p:tav>
                                        <p:tav tm="100000">
                                          <p:val>
                                            <p:strVal val="#ppt_w"/>
                                          </p:val>
                                        </p:tav>
                                      </p:tavLst>
                                    </p:anim>
                                    <p:anim calcmode="lin" valueType="num">
                                      <p:cBhvr>
                                        <p:cTn id="39" dur="500" fill="hold"/>
                                        <p:tgtEl>
                                          <p:spTgt spid="90"/>
                                        </p:tgtEl>
                                        <p:attrNameLst>
                                          <p:attrName>ppt_h</p:attrName>
                                        </p:attrNameLst>
                                      </p:cBhvr>
                                      <p:tavLst>
                                        <p:tav tm="0">
                                          <p:val>
                                            <p:fltVal val="0"/>
                                          </p:val>
                                        </p:tav>
                                        <p:tav tm="100000">
                                          <p:val>
                                            <p:strVal val="#ppt_h"/>
                                          </p:val>
                                        </p:tav>
                                      </p:tavLst>
                                    </p:anim>
                                    <p:animEffect transition="in" filter="fade">
                                      <p:cBhvr>
                                        <p:cTn id="40" dur="500"/>
                                        <p:tgtEl>
                                          <p:spTgt spid="90"/>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barn(inVertical)">
                                      <p:cBhvr>
                                        <p:cTn id="43" dur="500"/>
                                        <p:tgtEl>
                                          <p:spTgt spid="89"/>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down)">
                                      <p:cBhvr>
                                        <p:cTn id="47" dur="500"/>
                                        <p:tgtEl>
                                          <p:spTgt spid="91"/>
                                        </p:tgtEl>
                                      </p:cBhvr>
                                    </p:animEffect>
                                  </p:childTnLst>
                                </p:cTn>
                              </p:par>
                              <p:par>
                                <p:cTn id="48" presetID="47" presetClass="entr" presetSubtype="0" fill="hold" nodeType="with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fade">
                                      <p:cBhvr>
                                        <p:cTn id="50" dur="500"/>
                                        <p:tgtEl>
                                          <p:spTgt spid="92"/>
                                        </p:tgtEl>
                                      </p:cBhvr>
                                    </p:animEffect>
                                    <p:anim calcmode="lin" valueType="num">
                                      <p:cBhvr>
                                        <p:cTn id="51" dur="500" fill="hold"/>
                                        <p:tgtEl>
                                          <p:spTgt spid="92"/>
                                        </p:tgtEl>
                                        <p:attrNameLst>
                                          <p:attrName>ppt_x</p:attrName>
                                        </p:attrNameLst>
                                      </p:cBhvr>
                                      <p:tavLst>
                                        <p:tav tm="0">
                                          <p:val>
                                            <p:strVal val="#ppt_x"/>
                                          </p:val>
                                        </p:tav>
                                        <p:tav tm="100000">
                                          <p:val>
                                            <p:strVal val="#ppt_x"/>
                                          </p:val>
                                        </p:tav>
                                      </p:tavLst>
                                    </p:anim>
                                    <p:anim calcmode="lin" valueType="num">
                                      <p:cBhvr>
                                        <p:cTn id="52" dur="500" fill="hold"/>
                                        <p:tgtEl>
                                          <p:spTgt spid="92"/>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53" presetClass="entr" presetSubtype="16" fill="hold" grpId="0" nodeType="afterEffect">
                                  <p:stCondLst>
                                    <p:cond delay="0"/>
                                  </p:stCondLst>
                                  <p:childTnLst>
                                    <p:set>
                                      <p:cBhvr>
                                        <p:cTn id="55" dur="1" fill="hold">
                                          <p:stCondLst>
                                            <p:cond delay="0"/>
                                          </p:stCondLst>
                                        </p:cTn>
                                        <p:tgtEl>
                                          <p:spTgt spid="96"/>
                                        </p:tgtEl>
                                        <p:attrNameLst>
                                          <p:attrName>style.visibility</p:attrName>
                                        </p:attrNameLst>
                                      </p:cBhvr>
                                      <p:to>
                                        <p:strVal val="visible"/>
                                      </p:to>
                                    </p:set>
                                    <p:anim calcmode="lin" valueType="num">
                                      <p:cBhvr>
                                        <p:cTn id="56" dur="500" fill="hold"/>
                                        <p:tgtEl>
                                          <p:spTgt spid="96"/>
                                        </p:tgtEl>
                                        <p:attrNameLst>
                                          <p:attrName>ppt_w</p:attrName>
                                        </p:attrNameLst>
                                      </p:cBhvr>
                                      <p:tavLst>
                                        <p:tav tm="0">
                                          <p:val>
                                            <p:fltVal val="0"/>
                                          </p:val>
                                        </p:tav>
                                        <p:tav tm="100000">
                                          <p:val>
                                            <p:strVal val="#ppt_w"/>
                                          </p:val>
                                        </p:tav>
                                      </p:tavLst>
                                    </p:anim>
                                    <p:anim calcmode="lin" valueType="num">
                                      <p:cBhvr>
                                        <p:cTn id="57" dur="500" fill="hold"/>
                                        <p:tgtEl>
                                          <p:spTgt spid="96"/>
                                        </p:tgtEl>
                                        <p:attrNameLst>
                                          <p:attrName>ppt_h</p:attrName>
                                        </p:attrNameLst>
                                      </p:cBhvr>
                                      <p:tavLst>
                                        <p:tav tm="0">
                                          <p:val>
                                            <p:fltVal val="0"/>
                                          </p:val>
                                        </p:tav>
                                        <p:tav tm="100000">
                                          <p:val>
                                            <p:strVal val="#ppt_h"/>
                                          </p:val>
                                        </p:tav>
                                      </p:tavLst>
                                    </p:anim>
                                    <p:animEffect transition="in" filter="fade">
                                      <p:cBhvr>
                                        <p:cTn id="58" dur="500"/>
                                        <p:tgtEl>
                                          <p:spTgt spid="96"/>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barn(inVertical)">
                                      <p:cBhvr>
                                        <p:cTn id="61" dur="500"/>
                                        <p:tgtEl>
                                          <p:spTgt spid="95"/>
                                        </p:tgtEl>
                                      </p:cBhvr>
                                    </p:animEffect>
                                  </p:childTnLst>
                                </p:cTn>
                              </p:par>
                            </p:childTnLst>
                          </p:cTn>
                        </p:par>
                        <p:par>
                          <p:cTn id="62" fill="hold">
                            <p:stCondLst>
                              <p:cond delay="3500"/>
                            </p:stCondLst>
                            <p:childTnLst>
                              <p:par>
                                <p:cTn id="63" presetID="22" presetClass="entr" presetSubtype="4" fill="hold" nodeType="afterEffect">
                                  <p:stCondLst>
                                    <p:cond delay="0"/>
                                  </p:stCondLst>
                                  <p:childTnLst>
                                    <p:set>
                                      <p:cBhvr>
                                        <p:cTn id="64" dur="1" fill="hold">
                                          <p:stCondLst>
                                            <p:cond delay="0"/>
                                          </p:stCondLst>
                                        </p:cTn>
                                        <p:tgtEl>
                                          <p:spTgt spid="97"/>
                                        </p:tgtEl>
                                        <p:attrNameLst>
                                          <p:attrName>style.visibility</p:attrName>
                                        </p:attrNameLst>
                                      </p:cBhvr>
                                      <p:to>
                                        <p:strVal val="visible"/>
                                      </p:to>
                                    </p:set>
                                    <p:animEffect transition="in" filter="wipe(down)">
                                      <p:cBhvr>
                                        <p:cTn id="65" dur="500"/>
                                        <p:tgtEl>
                                          <p:spTgt spid="97"/>
                                        </p:tgtEl>
                                      </p:cBhvr>
                                    </p:animEffect>
                                  </p:childTnLst>
                                </p:cTn>
                              </p:par>
                              <p:par>
                                <p:cTn id="66" presetID="47" presetClass="entr" presetSubtype="0" fill="hold" nodeType="withEffect">
                                  <p:stCondLst>
                                    <p:cond delay="0"/>
                                  </p:stCondLst>
                                  <p:childTnLst>
                                    <p:set>
                                      <p:cBhvr>
                                        <p:cTn id="67" dur="1" fill="hold">
                                          <p:stCondLst>
                                            <p:cond delay="0"/>
                                          </p:stCondLst>
                                        </p:cTn>
                                        <p:tgtEl>
                                          <p:spTgt spid="98"/>
                                        </p:tgtEl>
                                        <p:attrNameLst>
                                          <p:attrName>style.visibility</p:attrName>
                                        </p:attrNameLst>
                                      </p:cBhvr>
                                      <p:to>
                                        <p:strVal val="visible"/>
                                      </p:to>
                                    </p:set>
                                    <p:animEffect transition="in" filter="fade">
                                      <p:cBhvr>
                                        <p:cTn id="68" dur="500"/>
                                        <p:tgtEl>
                                          <p:spTgt spid="98"/>
                                        </p:tgtEl>
                                      </p:cBhvr>
                                    </p:animEffect>
                                    <p:anim calcmode="lin" valueType="num">
                                      <p:cBhvr>
                                        <p:cTn id="69" dur="500" fill="hold"/>
                                        <p:tgtEl>
                                          <p:spTgt spid="98"/>
                                        </p:tgtEl>
                                        <p:attrNameLst>
                                          <p:attrName>ppt_x</p:attrName>
                                        </p:attrNameLst>
                                      </p:cBhvr>
                                      <p:tavLst>
                                        <p:tav tm="0">
                                          <p:val>
                                            <p:strVal val="#ppt_x"/>
                                          </p:val>
                                        </p:tav>
                                        <p:tav tm="100000">
                                          <p:val>
                                            <p:strVal val="#ppt_x"/>
                                          </p:val>
                                        </p:tav>
                                      </p:tavLst>
                                    </p:anim>
                                    <p:anim calcmode="lin" valueType="num">
                                      <p:cBhvr>
                                        <p:cTn id="70" dur="500" fill="hold"/>
                                        <p:tgtEl>
                                          <p:spTgt spid="98"/>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02"/>
                                        </p:tgtEl>
                                        <p:attrNameLst>
                                          <p:attrName>style.visibility</p:attrName>
                                        </p:attrNameLst>
                                      </p:cBhvr>
                                      <p:to>
                                        <p:strVal val="visible"/>
                                      </p:to>
                                    </p:set>
                                    <p:anim calcmode="lin" valueType="num">
                                      <p:cBhvr>
                                        <p:cTn id="74" dur="500" fill="hold"/>
                                        <p:tgtEl>
                                          <p:spTgt spid="102"/>
                                        </p:tgtEl>
                                        <p:attrNameLst>
                                          <p:attrName>ppt_w</p:attrName>
                                        </p:attrNameLst>
                                      </p:cBhvr>
                                      <p:tavLst>
                                        <p:tav tm="0">
                                          <p:val>
                                            <p:fltVal val="0"/>
                                          </p:val>
                                        </p:tav>
                                        <p:tav tm="100000">
                                          <p:val>
                                            <p:strVal val="#ppt_w"/>
                                          </p:val>
                                        </p:tav>
                                      </p:tavLst>
                                    </p:anim>
                                    <p:anim calcmode="lin" valueType="num">
                                      <p:cBhvr>
                                        <p:cTn id="75" dur="500" fill="hold"/>
                                        <p:tgtEl>
                                          <p:spTgt spid="102"/>
                                        </p:tgtEl>
                                        <p:attrNameLst>
                                          <p:attrName>ppt_h</p:attrName>
                                        </p:attrNameLst>
                                      </p:cBhvr>
                                      <p:tavLst>
                                        <p:tav tm="0">
                                          <p:val>
                                            <p:fltVal val="0"/>
                                          </p:val>
                                        </p:tav>
                                        <p:tav tm="100000">
                                          <p:val>
                                            <p:strVal val="#ppt_h"/>
                                          </p:val>
                                        </p:tav>
                                      </p:tavLst>
                                    </p:anim>
                                    <p:animEffect transition="in" filter="fade">
                                      <p:cBhvr>
                                        <p:cTn id="76" dur="500"/>
                                        <p:tgtEl>
                                          <p:spTgt spid="102"/>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barn(inVertical)">
                                      <p:cBhvr>
                                        <p:cTn id="79" dur="500"/>
                                        <p:tgtEl>
                                          <p:spTgt spid="101"/>
                                        </p:tgtEl>
                                      </p:cBhvr>
                                    </p:animEffect>
                                  </p:childTnLst>
                                </p:cTn>
                              </p:par>
                            </p:childTnLst>
                          </p:cTn>
                        </p:par>
                        <p:par>
                          <p:cTn id="80" fill="hold">
                            <p:stCondLst>
                              <p:cond delay="4500"/>
                            </p:stCondLst>
                            <p:childTnLst>
                              <p:par>
                                <p:cTn id="81" presetID="22" presetClass="entr" presetSubtype="4" fill="hold" nodeType="afterEffect">
                                  <p:stCondLst>
                                    <p:cond delay="0"/>
                                  </p:stCondLst>
                                  <p:childTnLst>
                                    <p:set>
                                      <p:cBhvr>
                                        <p:cTn id="82" dur="1" fill="hold">
                                          <p:stCondLst>
                                            <p:cond delay="0"/>
                                          </p:stCondLst>
                                        </p:cTn>
                                        <p:tgtEl>
                                          <p:spTgt spid="103"/>
                                        </p:tgtEl>
                                        <p:attrNameLst>
                                          <p:attrName>style.visibility</p:attrName>
                                        </p:attrNameLst>
                                      </p:cBhvr>
                                      <p:to>
                                        <p:strVal val="visible"/>
                                      </p:to>
                                    </p:set>
                                    <p:animEffect transition="in" filter="wipe(down)">
                                      <p:cBhvr>
                                        <p:cTn id="83" dur="500"/>
                                        <p:tgtEl>
                                          <p:spTgt spid="103"/>
                                        </p:tgtEl>
                                      </p:cBhvr>
                                    </p:animEffect>
                                  </p:childTnLst>
                                </p:cTn>
                              </p:par>
                              <p:par>
                                <p:cTn id="84" presetID="47" presetClass="entr" presetSubtype="0" fill="hold" nodeType="withEffect">
                                  <p:stCondLst>
                                    <p:cond delay="0"/>
                                  </p:stCondLst>
                                  <p:childTnLst>
                                    <p:set>
                                      <p:cBhvr>
                                        <p:cTn id="85" dur="1" fill="hold">
                                          <p:stCondLst>
                                            <p:cond delay="0"/>
                                          </p:stCondLst>
                                        </p:cTn>
                                        <p:tgtEl>
                                          <p:spTgt spid="104"/>
                                        </p:tgtEl>
                                        <p:attrNameLst>
                                          <p:attrName>style.visibility</p:attrName>
                                        </p:attrNameLst>
                                      </p:cBhvr>
                                      <p:to>
                                        <p:strVal val="visible"/>
                                      </p:to>
                                    </p:set>
                                    <p:animEffect transition="in" filter="fade">
                                      <p:cBhvr>
                                        <p:cTn id="86" dur="500"/>
                                        <p:tgtEl>
                                          <p:spTgt spid="104"/>
                                        </p:tgtEl>
                                      </p:cBhvr>
                                    </p:animEffect>
                                    <p:anim calcmode="lin" valueType="num">
                                      <p:cBhvr>
                                        <p:cTn id="87" dur="500" fill="hold"/>
                                        <p:tgtEl>
                                          <p:spTgt spid="104"/>
                                        </p:tgtEl>
                                        <p:attrNameLst>
                                          <p:attrName>ppt_x</p:attrName>
                                        </p:attrNameLst>
                                      </p:cBhvr>
                                      <p:tavLst>
                                        <p:tav tm="0">
                                          <p:val>
                                            <p:strVal val="#ppt_x"/>
                                          </p:val>
                                        </p:tav>
                                        <p:tav tm="100000">
                                          <p:val>
                                            <p:strVal val="#ppt_x"/>
                                          </p:val>
                                        </p:tav>
                                      </p:tavLst>
                                    </p:anim>
                                    <p:anim calcmode="lin" valueType="num">
                                      <p:cBhvr>
                                        <p:cTn id="88" dur="500" fill="hold"/>
                                        <p:tgtEl>
                                          <p:spTgt spid="104"/>
                                        </p:tgtEl>
                                        <p:attrNameLst>
                                          <p:attrName>ppt_y</p:attrName>
                                        </p:attrNameLst>
                                      </p:cBhvr>
                                      <p:tavLst>
                                        <p:tav tm="0">
                                          <p:val>
                                            <p:strVal val="#ppt_y-.1"/>
                                          </p:val>
                                        </p:tav>
                                        <p:tav tm="100000">
                                          <p:val>
                                            <p:strVal val="#ppt_y"/>
                                          </p:val>
                                        </p:tav>
                                      </p:tavLst>
                                    </p:anim>
                                  </p:childTnLst>
                                </p:cTn>
                              </p:par>
                            </p:childTnLst>
                          </p:cTn>
                        </p:par>
                        <p:par>
                          <p:cTn id="89" fill="hold">
                            <p:stCondLst>
                              <p:cond delay="5000"/>
                            </p:stCondLst>
                            <p:childTnLst>
                              <p:par>
                                <p:cTn id="90" presetID="53" presetClass="entr" presetSubtype="16" fill="hold" grpId="0" nodeType="afterEffect">
                                  <p:stCondLst>
                                    <p:cond delay="0"/>
                                  </p:stCondLst>
                                  <p:childTnLst>
                                    <p:set>
                                      <p:cBhvr>
                                        <p:cTn id="91" dur="1" fill="hold">
                                          <p:stCondLst>
                                            <p:cond delay="0"/>
                                          </p:stCondLst>
                                        </p:cTn>
                                        <p:tgtEl>
                                          <p:spTgt spid="108"/>
                                        </p:tgtEl>
                                        <p:attrNameLst>
                                          <p:attrName>style.visibility</p:attrName>
                                        </p:attrNameLst>
                                      </p:cBhvr>
                                      <p:to>
                                        <p:strVal val="visible"/>
                                      </p:to>
                                    </p:set>
                                    <p:anim calcmode="lin" valueType="num">
                                      <p:cBhvr>
                                        <p:cTn id="92" dur="500" fill="hold"/>
                                        <p:tgtEl>
                                          <p:spTgt spid="108"/>
                                        </p:tgtEl>
                                        <p:attrNameLst>
                                          <p:attrName>ppt_w</p:attrName>
                                        </p:attrNameLst>
                                      </p:cBhvr>
                                      <p:tavLst>
                                        <p:tav tm="0">
                                          <p:val>
                                            <p:fltVal val="0"/>
                                          </p:val>
                                        </p:tav>
                                        <p:tav tm="100000">
                                          <p:val>
                                            <p:strVal val="#ppt_w"/>
                                          </p:val>
                                        </p:tav>
                                      </p:tavLst>
                                    </p:anim>
                                    <p:anim calcmode="lin" valueType="num">
                                      <p:cBhvr>
                                        <p:cTn id="93" dur="500" fill="hold"/>
                                        <p:tgtEl>
                                          <p:spTgt spid="108"/>
                                        </p:tgtEl>
                                        <p:attrNameLst>
                                          <p:attrName>ppt_h</p:attrName>
                                        </p:attrNameLst>
                                      </p:cBhvr>
                                      <p:tavLst>
                                        <p:tav tm="0">
                                          <p:val>
                                            <p:fltVal val="0"/>
                                          </p:val>
                                        </p:tav>
                                        <p:tav tm="100000">
                                          <p:val>
                                            <p:strVal val="#ppt_h"/>
                                          </p:val>
                                        </p:tav>
                                      </p:tavLst>
                                    </p:anim>
                                    <p:animEffect transition="in" filter="fade">
                                      <p:cBhvr>
                                        <p:cTn id="94" dur="500"/>
                                        <p:tgtEl>
                                          <p:spTgt spid="108"/>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barn(inVertical)">
                                      <p:cBhvr>
                                        <p:cTn id="9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9" grpId="0"/>
      <p:bldP spid="90" grpId="0"/>
      <p:bldP spid="95" grpId="0"/>
      <p:bldP spid="96" grpId="0"/>
      <p:bldP spid="101" grpId="0"/>
      <p:bldP spid="102" grpId="0"/>
      <p:bldP spid="107" grpId="0"/>
      <p:bldP spid="10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
          <p:cNvGrpSpPr/>
          <p:nvPr/>
        </p:nvGrpSpPr>
        <p:grpSpPr>
          <a:xfrm>
            <a:off x="774775" y="1504456"/>
            <a:ext cx="3601508" cy="2543804"/>
            <a:chOff x="6199748" y="2294758"/>
            <a:chExt cx="4802010" cy="3388601"/>
          </a:xfrm>
        </p:grpSpPr>
        <p:sp>
          <p:nvSpPr>
            <p:cNvPr id="56" name="Freeform 5"/>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blipFill>
              <a:blip r:embed="rId3"/>
              <a:stretch>
                <a:fillRect/>
              </a:stretch>
            </a:blipFill>
            <a:ln w="12700" cap="flat" cmpd="sng" algn="ctr">
              <a:noFill/>
              <a:prstDash val="solid"/>
              <a:miter lim="800000"/>
            </a:ln>
            <a:effectLst/>
          </p:spPr>
          <p:txBody>
            <a:bodyPr spcFirstLastPara="0" vert="horz" wrap="square" lIns="594707" tIns="594699" rIns="594707" bIns="594699" numCol="1" spcCol="1270" anchor="ctr" anchorCtr="0">
              <a:noAutofit/>
            </a:bodyPr>
            <a:lstStyle/>
            <a:p>
              <a:pPr defTabSz="1733320" fontAlgn="auto">
                <a:lnSpc>
                  <a:spcPct val="90000"/>
                </a:lnSpc>
                <a:spcAft>
                  <a:spcPct val="35000"/>
                </a:spcAft>
              </a:pPr>
              <a:endParaRPr lang="id-ID" sz="3900" b="0" kern="0">
                <a:solidFill>
                  <a:srgbClr val="D9D9D9">
                    <a:lumMod val="75000"/>
                  </a:srgbClr>
                </a:solidFill>
                <a:latin typeface="Calibri"/>
                <a:ea typeface="+mn-ea"/>
              </a:endParaRPr>
            </a:p>
          </p:txBody>
        </p:sp>
        <p:sp>
          <p:nvSpPr>
            <p:cNvPr id="57" name="Oval 6"/>
            <p:cNvSpPr/>
            <p:nvPr/>
          </p:nvSpPr>
          <p:spPr>
            <a:xfrm>
              <a:off x="8600552" y="2437664"/>
              <a:ext cx="301176" cy="301170"/>
            </a:xfrm>
            <a:prstGeom prst="ellipse">
              <a:avLst/>
            </a:prstGeom>
            <a:solidFill>
              <a:srgbClr val="FFC000"/>
            </a:solidFill>
            <a:ln w="25400" cap="flat" cmpd="sng" algn="ctr">
              <a:noFill/>
              <a:prstDash val="solid"/>
              <a:miter lim="800000"/>
            </a:ln>
            <a:effectLst/>
          </p:spPr>
        </p:sp>
        <p:sp>
          <p:nvSpPr>
            <p:cNvPr id="58" name="Oval 7"/>
            <p:cNvSpPr/>
            <p:nvPr/>
          </p:nvSpPr>
          <p:spPr>
            <a:xfrm>
              <a:off x="7877873" y="5149983"/>
              <a:ext cx="218075" cy="218285"/>
            </a:xfrm>
            <a:prstGeom prst="ellipse">
              <a:avLst/>
            </a:prstGeom>
            <a:solidFill>
              <a:srgbClr val="6ED8D5"/>
            </a:solidFill>
            <a:ln w="25400" cap="flat" cmpd="sng" algn="ctr">
              <a:noFill/>
              <a:prstDash val="solid"/>
              <a:miter lim="800000"/>
            </a:ln>
            <a:effectLst/>
          </p:spPr>
        </p:sp>
        <p:sp>
          <p:nvSpPr>
            <p:cNvPr id="59" name="Oval 8"/>
            <p:cNvSpPr/>
            <p:nvPr/>
          </p:nvSpPr>
          <p:spPr>
            <a:xfrm>
              <a:off x="9928187" y="3742198"/>
              <a:ext cx="218075" cy="218285"/>
            </a:xfrm>
            <a:prstGeom prst="ellipse">
              <a:avLst/>
            </a:prstGeom>
            <a:solidFill>
              <a:srgbClr val="FAC14D">
                <a:lumMod val="40000"/>
                <a:lumOff val="60000"/>
              </a:srgbClr>
            </a:solidFill>
            <a:ln w="12700" cap="flat" cmpd="sng" algn="ctr">
              <a:noFill/>
              <a:prstDash val="solid"/>
              <a:miter lim="800000"/>
            </a:ln>
            <a:effectLst/>
          </p:spPr>
        </p:sp>
        <p:sp>
          <p:nvSpPr>
            <p:cNvPr id="60" name="Oval 9"/>
            <p:cNvSpPr/>
            <p:nvPr/>
          </p:nvSpPr>
          <p:spPr>
            <a:xfrm>
              <a:off x="8884647" y="5382188"/>
              <a:ext cx="301176" cy="301171"/>
            </a:xfrm>
            <a:prstGeom prst="ellipse">
              <a:avLst/>
            </a:prstGeom>
            <a:solidFill>
              <a:srgbClr val="FF6600"/>
            </a:solidFill>
            <a:ln w="12700" cap="flat" cmpd="sng" algn="ctr">
              <a:noFill/>
              <a:prstDash val="solid"/>
              <a:miter lim="800000"/>
            </a:ln>
            <a:effectLst/>
          </p:spPr>
        </p:sp>
        <p:sp>
          <p:nvSpPr>
            <p:cNvPr id="61" name="Oval 10"/>
            <p:cNvSpPr/>
            <p:nvPr/>
          </p:nvSpPr>
          <p:spPr>
            <a:xfrm>
              <a:off x="7578045" y="3164374"/>
              <a:ext cx="218075" cy="218285"/>
            </a:xfrm>
            <a:prstGeom prst="ellipse">
              <a:avLst/>
            </a:prstGeom>
            <a:solidFill>
              <a:srgbClr val="1C9494">
                <a:lumMod val="40000"/>
                <a:lumOff val="60000"/>
              </a:srgbClr>
            </a:solidFill>
            <a:ln w="12700" cap="flat" cmpd="sng" algn="ctr">
              <a:noFill/>
              <a:prstDash val="solid"/>
              <a:miter lim="800000"/>
            </a:ln>
            <a:effectLst/>
          </p:spPr>
        </p:sp>
        <p:sp>
          <p:nvSpPr>
            <p:cNvPr id="62" name="Freeform 11"/>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rgbClr val="6ED8D5"/>
            </a:solidFill>
            <a:ln w="38100" cap="flat" cmpd="sng" algn="ctr">
              <a:noFill/>
              <a:prstDash val="solid"/>
              <a:miter lim="800000"/>
            </a:ln>
            <a:effectLst/>
          </p:spPr>
          <p:txBody>
            <a:bodyPr spcFirstLastPara="0" vert="horz" wrap="square" lIns="241241" tIns="241189" rIns="241241" bIns="241189" numCol="1" spcCol="1270" anchor="ctr" anchorCtr="0">
              <a:noAutofit/>
            </a:bodyPr>
            <a:lstStyle/>
            <a:p>
              <a:pPr defTabSz="699994" fontAlgn="auto">
                <a:lnSpc>
                  <a:spcPct val="90000"/>
                </a:lnSpc>
                <a:spcAft>
                  <a:spcPct val="35000"/>
                </a:spcAft>
              </a:pPr>
              <a:endParaRPr lang="id-ID" sz="1600" b="0" kern="0">
                <a:solidFill>
                  <a:srgbClr val="D9D9D9">
                    <a:lumMod val="75000"/>
                  </a:srgbClr>
                </a:solidFill>
                <a:latin typeface="Calibri"/>
                <a:ea typeface="+mn-ea"/>
              </a:endParaRPr>
            </a:p>
          </p:txBody>
        </p:sp>
        <p:sp>
          <p:nvSpPr>
            <p:cNvPr id="63" name="Oval 12"/>
            <p:cNvSpPr/>
            <p:nvPr/>
          </p:nvSpPr>
          <p:spPr>
            <a:xfrm>
              <a:off x="9288092" y="4197527"/>
              <a:ext cx="301176" cy="301171"/>
            </a:xfrm>
            <a:prstGeom prst="ellipse">
              <a:avLst/>
            </a:prstGeom>
            <a:solidFill>
              <a:srgbClr val="FAC14D">
                <a:lumMod val="60000"/>
                <a:lumOff val="40000"/>
              </a:srgbClr>
            </a:solidFill>
            <a:ln w="12700" cap="flat" cmpd="sng" algn="ctr">
              <a:noFill/>
              <a:prstDash val="solid"/>
              <a:miter lim="800000"/>
            </a:ln>
            <a:effectLst/>
          </p:spPr>
        </p:sp>
        <p:sp>
          <p:nvSpPr>
            <p:cNvPr id="64" name="Oval 13"/>
            <p:cNvSpPr/>
            <p:nvPr/>
          </p:nvSpPr>
          <p:spPr>
            <a:xfrm>
              <a:off x="6461137" y="4435079"/>
              <a:ext cx="544433" cy="544448"/>
            </a:xfrm>
            <a:prstGeom prst="ellipse">
              <a:avLst/>
            </a:prstGeom>
            <a:solidFill>
              <a:srgbClr val="F95647"/>
            </a:solidFill>
            <a:ln w="12700" cap="flat" cmpd="sng" algn="ctr">
              <a:noFill/>
              <a:prstDash val="solid"/>
              <a:miter lim="800000"/>
            </a:ln>
            <a:effectLst/>
          </p:spPr>
        </p:sp>
        <p:sp>
          <p:nvSpPr>
            <p:cNvPr id="65" name="Freeform 14"/>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rgbClr val="4B87B9"/>
            </a:solidFill>
            <a:ln w="12700" cap="flat" cmpd="sng" algn="ctr">
              <a:noFill/>
              <a:prstDash val="solid"/>
              <a:miter lim="800000"/>
            </a:ln>
            <a:effectLst/>
          </p:spPr>
          <p:txBody>
            <a:bodyPr spcFirstLastPara="0" vert="horz" wrap="square" lIns="241241" tIns="241189" rIns="241241" bIns="241189" numCol="1" spcCol="1270" anchor="ctr" anchorCtr="0">
              <a:noAutofit/>
            </a:bodyPr>
            <a:lstStyle/>
            <a:p>
              <a:pPr defTabSz="699994" fontAlgn="auto">
                <a:lnSpc>
                  <a:spcPct val="90000"/>
                </a:lnSpc>
                <a:spcAft>
                  <a:spcPct val="35000"/>
                </a:spcAft>
              </a:pPr>
              <a:endParaRPr lang="id-ID" sz="1600" b="0" kern="0">
                <a:solidFill>
                  <a:srgbClr val="D9D9D9">
                    <a:lumMod val="75000"/>
                  </a:srgbClr>
                </a:solidFill>
                <a:latin typeface="Calibri"/>
                <a:ea typeface="+mn-ea"/>
              </a:endParaRPr>
            </a:p>
          </p:txBody>
        </p:sp>
        <p:sp>
          <p:nvSpPr>
            <p:cNvPr id="66" name="Oval 15"/>
            <p:cNvSpPr/>
            <p:nvPr/>
          </p:nvSpPr>
          <p:spPr>
            <a:xfrm>
              <a:off x="9540385" y="3373960"/>
              <a:ext cx="301176" cy="301171"/>
            </a:xfrm>
            <a:prstGeom prst="ellipse">
              <a:avLst/>
            </a:prstGeom>
            <a:solidFill>
              <a:srgbClr val="F95647"/>
            </a:solidFill>
            <a:ln w="25400" cap="flat" cmpd="sng" algn="ctr">
              <a:noFill/>
              <a:prstDash val="solid"/>
              <a:miter lim="800000"/>
            </a:ln>
            <a:effectLst/>
          </p:spPr>
        </p:sp>
        <p:sp>
          <p:nvSpPr>
            <p:cNvPr id="67" name="Oval 16"/>
            <p:cNvSpPr/>
            <p:nvPr/>
          </p:nvSpPr>
          <p:spPr>
            <a:xfrm>
              <a:off x="6243062" y="5047837"/>
              <a:ext cx="218075" cy="218285"/>
            </a:xfrm>
            <a:prstGeom prst="ellipse">
              <a:avLst/>
            </a:prstGeom>
            <a:solidFill>
              <a:srgbClr val="F95647">
                <a:lumMod val="40000"/>
                <a:lumOff val="60000"/>
              </a:srgbClr>
            </a:solidFill>
            <a:ln w="12700" cap="flat" cmpd="sng" algn="ctr">
              <a:noFill/>
              <a:prstDash val="solid"/>
              <a:miter lim="800000"/>
            </a:ln>
            <a:effectLst/>
          </p:spPr>
        </p:sp>
        <p:sp>
          <p:nvSpPr>
            <p:cNvPr id="68" name="Oval 17"/>
            <p:cNvSpPr/>
            <p:nvPr/>
          </p:nvSpPr>
          <p:spPr>
            <a:xfrm>
              <a:off x="7313856" y="5008096"/>
              <a:ext cx="373732" cy="374092"/>
            </a:xfrm>
            <a:prstGeom prst="ellipse">
              <a:avLst/>
            </a:prstGeom>
            <a:solidFill>
              <a:srgbClr val="4B87B9"/>
            </a:solidFill>
            <a:ln w="12700" cap="flat" cmpd="sng" algn="ctr">
              <a:noFill/>
              <a:prstDash val="solid"/>
              <a:miter lim="800000"/>
            </a:ln>
            <a:effectLst/>
          </p:spPr>
        </p:sp>
      </p:grpSp>
      <p:sp>
        <p:nvSpPr>
          <p:cNvPr id="70" name="Title 13"/>
          <p:cNvSpPr txBox="1">
            <a:spLocks/>
          </p:cNvSpPr>
          <p:nvPr/>
        </p:nvSpPr>
        <p:spPr>
          <a:xfrm>
            <a:off x="826343" y="2406289"/>
            <a:ext cx="722597" cy="471055"/>
          </a:xfrm>
          <a:prstGeom prst="rect">
            <a:avLst/>
          </a:prstGeom>
        </p:spPr>
        <p:txBody>
          <a:bodyPr vert="horz" lIns="68570" tIns="34287" rIns="68570" bIns="34287"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914036" fontAlgn="auto">
              <a:spcAft>
                <a:spcPts val="0"/>
              </a:spcAft>
            </a:pPr>
            <a:r>
              <a:rPr lang="zh-CN" altLang="en-US" sz="800" dirty="0">
                <a:solidFill>
                  <a:sysClr val="window" lastClr="FFFFFF"/>
                </a:solidFill>
                <a:latin typeface="微软雅黑" pitchFamily="34" charset="-122"/>
                <a:ea typeface="微软雅黑" pitchFamily="34" charset="-122"/>
              </a:rPr>
              <a:t>文字内容</a:t>
            </a:r>
            <a:endParaRPr lang="en-US" altLang="zh-CN" sz="800" dirty="0">
              <a:solidFill>
                <a:sysClr val="window" lastClr="FFFFFF"/>
              </a:solidFill>
              <a:latin typeface="微软雅黑" pitchFamily="34" charset="-122"/>
              <a:ea typeface="微软雅黑" pitchFamily="34" charset="-122"/>
            </a:endParaRPr>
          </a:p>
          <a:p>
            <a:pPr algn="ctr" defTabSz="914036" fontAlgn="auto">
              <a:spcAft>
                <a:spcPts val="0"/>
              </a:spcAft>
            </a:pPr>
            <a:r>
              <a:rPr lang="zh-CN" altLang="en-US" sz="800" dirty="0">
                <a:solidFill>
                  <a:sysClr val="window" lastClr="FFFFFF"/>
                </a:solidFill>
                <a:latin typeface="微软雅黑" pitchFamily="34" charset="-122"/>
                <a:ea typeface="微软雅黑" pitchFamily="34" charset="-122"/>
              </a:rPr>
              <a:t>文字内容</a:t>
            </a:r>
            <a:endParaRPr lang="en-US" altLang="zh-CN" sz="800" dirty="0">
              <a:solidFill>
                <a:sysClr val="window" lastClr="FFFFFF"/>
              </a:solidFill>
              <a:latin typeface="微软雅黑" pitchFamily="34" charset="-122"/>
              <a:ea typeface="微软雅黑" pitchFamily="34" charset="-122"/>
            </a:endParaRPr>
          </a:p>
          <a:p>
            <a:pPr algn="ctr" defTabSz="914036" fontAlgn="auto">
              <a:spcAft>
                <a:spcPts val="0"/>
              </a:spcAft>
            </a:pPr>
            <a:endParaRPr lang="en-US" sz="800" dirty="0">
              <a:solidFill>
                <a:sysClr val="window" lastClr="FFFFFF"/>
              </a:solidFill>
              <a:latin typeface="微软雅黑" pitchFamily="34" charset="-122"/>
              <a:ea typeface="微软雅黑" pitchFamily="34" charset="-122"/>
            </a:endParaRPr>
          </a:p>
        </p:txBody>
      </p:sp>
      <p:sp>
        <p:nvSpPr>
          <p:cNvPr id="105" name="Oval 54"/>
          <p:cNvSpPr/>
          <p:nvPr/>
        </p:nvSpPr>
        <p:spPr>
          <a:xfrm>
            <a:off x="3336832" y="3245014"/>
            <a:ext cx="408325" cy="408714"/>
          </a:xfrm>
          <a:prstGeom prst="ellipse">
            <a:avLst/>
          </a:prstGeom>
          <a:solidFill>
            <a:srgbClr val="FAC14D"/>
          </a:solidFill>
          <a:ln w="12700" cap="flat" cmpd="sng" algn="ctr">
            <a:noFill/>
            <a:prstDash val="solid"/>
            <a:miter lim="800000"/>
          </a:ln>
          <a:effectLst/>
        </p:spPr>
      </p:sp>
      <p:sp>
        <p:nvSpPr>
          <p:cNvPr id="108" name="Title 13"/>
          <p:cNvSpPr txBox="1">
            <a:spLocks/>
          </p:cNvSpPr>
          <p:nvPr/>
        </p:nvSpPr>
        <p:spPr>
          <a:xfrm>
            <a:off x="3640044" y="1766012"/>
            <a:ext cx="722597" cy="471055"/>
          </a:xfrm>
          <a:prstGeom prst="rect">
            <a:avLst/>
          </a:prstGeom>
        </p:spPr>
        <p:txBody>
          <a:bodyPr vert="horz" lIns="68570" tIns="34287" rIns="68570" bIns="34287"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914036" fontAlgn="auto">
              <a:spcAft>
                <a:spcPts val="0"/>
              </a:spcAft>
            </a:pPr>
            <a:r>
              <a:rPr lang="zh-CN" altLang="en-US" sz="800" dirty="0">
                <a:solidFill>
                  <a:sysClr val="window" lastClr="FFFFFF"/>
                </a:solidFill>
                <a:latin typeface="微软雅黑" pitchFamily="34" charset="-122"/>
                <a:ea typeface="微软雅黑" pitchFamily="34" charset="-122"/>
              </a:rPr>
              <a:t>文字内容</a:t>
            </a:r>
            <a:endParaRPr lang="en-US" altLang="zh-CN" sz="800" dirty="0">
              <a:solidFill>
                <a:sysClr val="window" lastClr="FFFFFF"/>
              </a:solidFill>
              <a:latin typeface="微软雅黑" pitchFamily="34" charset="-122"/>
              <a:ea typeface="微软雅黑" pitchFamily="34" charset="-122"/>
            </a:endParaRPr>
          </a:p>
          <a:p>
            <a:pPr algn="ctr" defTabSz="914036" fontAlgn="auto">
              <a:spcAft>
                <a:spcPts val="0"/>
              </a:spcAft>
            </a:pPr>
            <a:r>
              <a:rPr lang="zh-CN" altLang="en-US" sz="800" dirty="0">
                <a:solidFill>
                  <a:sysClr val="window" lastClr="FFFFFF"/>
                </a:solidFill>
                <a:latin typeface="微软雅黑" pitchFamily="34" charset="-122"/>
                <a:ea typeface="微软雅黑" pitchFamily="34" charset="-122"/>
              </a:rPr>
              <a:t>文字内容</a:t>
            </a:r>
            <a:endParaRPr lang="en-US" altLang="zh-CN" sz="800" dirty="0">
              <a:solidFill>
                <a:sysClr val="window" lastClr="FFFFFF"/>
              </a:solidFill>
              <a:latin typeface="微软雅黑" pitchFamily="34" charset="-122"/>
              <a:ea typeface="微软雅黑" pitchFamily="34" charset="-122"/>
            </a:endParaRPr>
          </a:p>
          <a:p>
            <a:pPr algn="ctr" defTabSz="914036" fontAlgn="auto">
              <a:spcAft>
                <a:spcPts val="0"/>
              </a:spcAft>
            </a:pPr>
            <a:endParaRPr lang="en-US" sz="800" dirty="0">
              <a:solidFill>
                <a:sysClr val="window" lastClr="FFFFFF"/>
              </a:solidFill>
              <a:latin typeface="微软雅黑" pitchFamily="34" charset="-122"/>
              <a:ea typeface="微软雅黑" pitchFamily="34" charset="-122"/>
            </a:endParaRPr>
          </a:p>
        </p:txBody>
      </p:sp>
      <p:sp>
        <p:nvSpPr>
          <p:cNvPr id="109" name="矩形 108"/>
          <p:cNvSpPr/>
          <p:nvPr/>
        </p:nvSpPr>
        <p:spPr>
          <a:xfrm>
            <a:off x="4784977" y="1736880"/>
            <a:ext cx="3521617"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110" name="Content Placeholder 2"/>
          <p:cNvSpPr txBox="1">
            <a:spLocks/>
          </p:cNvSpPr>
          <p:nvPr/>
        </p:nvSpPr>
        <p:spPr>
          <a:xfrm>
            <a:off x="4867065" y="1505744"/>
            <a:ext cx="2582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在此输入相关标题文字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11" name="矩形 110"/>
          <p:cNvSpPr/>
          <p:nvPr/>
        </p:nvSpPr>
        <p:spPr>
          <a:xfrm>
            <a:off x="4784977" y="2803680"/>
            <a:ext cx="3521617"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112" name="Content Placeholder 2"/>
          <p:cNvSpPr txBox="1">
            <a:spLocks/>
          </p:cNvSpPr>
          <p:nvPr/>
        </p:nvSpPr>
        <p:spPr>
          <a:xfrm>
            <a:off x="4867065" y="2572544"/>
            <a:ext cx="2582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在此输入相关标题文字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grpSp>
        <p:nvGrpSpPr>
          <p:cNvPr id="113" name="Group 21"/>
          <p:cNvGrpSpPr/>
          <p:nvPr/>
        </p:nvGrpSpPr>
        <p:grpSpPr>
          <a:xfrm>
            <a:off x="4810874" y="3898087"/>
            <a:ext cx="1046768" cy="485621"/>
            <a:chOff x="539552" y="3869070"/>
            <a:chExt cx="1395690" cy="646896"/>
          </a:xfrm>
        </p:grpSpPr>
        <p:grpSp>
          <p:nvGrpSpPr>
            <p:cNvPr id="114" name="Group 23"/>
            <p:cNvGrpSpPr/>
            <p:nvPr/>
          </p:nvGrpSpPr>
          <p:grpSpPr>
            <a:xfrm>
              <a:off x="539552" y="3869070"/>
              <a:ext cx="727683" cy="646896"/>
              <a:chOff x="539552" y="3869070"/>
              <a:chExt cx="727683" cy="646896"/>
            </a:xfrm>
          </p:grpSpPr>
          <p:sp>
            <p:nvSpPr>
              <p:cNvPr id="119" name="Oval 28"/>
              <p:cNvSpPr/>
              <p:nvPr/>
            </p:nvSpPr>
            <p:spPr>
              <a:xfrm>
                <a:off x="703503" y="3869070"/>
                <a:ext cx="399782" cy="399782"/>
              </a:xfrm>
              <a:prstGeom prst="ellipse">
                <a:avLst/>
              </a:prstGeom>
              <a:solidFill>
                <a:srgbClr val="1C9494"/>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Roboto" panose="02000000000000000000" pitchFamily="2" charset="0"/>
                </a:endParaRPr>
              </a:p>
            </p:txBody>
          </p:sp>
          <p:sp>
            <p:nvSpPr>
              <p:cNvPr id="120" name="Freeform 6"/>
              <p:cNvSpPr>
                <a:spLocks noEditPoints="1"/>
              </p:cNvSpPr>
              <p:nvPr/>
            </p:nvSpPr>
            <p:spPr bwMode="auto">
              <a:xfrm>
                <a:off x="798783" y="3983553"/>
                <a:ext cx="203732" cy="174535"/>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a typeface="Roboto" panose="02000000000000000000" pitchFamily="2" charset="0"/>
                </a:endParaRPr>
              </a:p>
            </p:txBody>
          </p:sp>
          <p:sp>
            <p:nvSpPr>
              <p:cNvPr id="121" name="Content Placeholder 2"/>
              <p:cNvSpPr txBox="1">
                <a:spLocks/>
              </p:cNvSpPr>
              <p:nvPr/>
            </p:nvSpPr>
            <p:spPr>
              <a:xfrm>
                <a:off x="539552" y="4266671"/>
                <a:ext cx="727683" cy="2492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600" b="0" dirty="0">
                    <a:solidFill>
                      <a:sysClr val="window" lastClr="FFFFFF">
                        <a:lumMod val="50000"/>
                      </a:sysClr>
                    </a:solidFill>
                    <a:latin typeface="微软雅黑" pitchFamily="34" charset="-122"/>
                    <a:ea typeface="微软雅黑" pitchFamily="34" charset="-122"/>
                  </a:rPr>
                  <a:t>文字内容</a:t>
                </a:r>
                <a:endParaRPr lang="en-US" sz="600" b="0" dirty="0">
                  <a:solidFill>
                    <a:sysClr val="window" lastClr="FFFFFF">
                      <a:lumMod val="50000"/>
                    </a:sysClr>
                  </a:solidFill>
                  <a:latin typeface="微软雅黑" pitchFamily="34" charset="-122"/>
                  <a:ea typeface="微软雅黑" pitchFamily="34" charset="-122"/>
                </a:endParaRPr>
              </a:p>
            </p:txBody>
          </p:sp>
        </p:grpSp>
        <p:grpSp>
          <p:nvGrpSpPr>
            <p:cNvPr id="115" name="Group 24"/>
            <p:cNvGrpSpPr/>
            <p:nvPr/>
          </p:nvGrpSpPr>
          <p:grpSpPr>
            <a:xfrm>
              <a:off x="1207559" y="3869070"/>
              <a:ext cx="727683" cy="646896"/>
              <a:chOff x="1207559" y="3869070"/>
              <a:chExt cx="727683" cy="646896"/>
            </a:xfrm>
          </p:grpSpPr>
          <p:sp>
            <p:nvSpPr>
              <p:cNvPr id="116" name="Oval 25"/>
              <p:cNvSpPr/>
              <p:nvPr/>
            </p:nvSpPr>
            <p:spPr>
              <a:xfrm>
                <a:off x="1371510" y="3869070"/>
                <a:ext cx="399782" cy="399782"/>
              </a:xfrm>
              <a:prstGeom prst="ellipse">
                <a:avLst/>
              </a:prstGeom>
              <a:solidFill>
                <a:srgbClr val="7CB554"/>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rgbClr val="D9D9D9">
                      <a:lumMod val="75000"/>
                    </a:srgbClr>
                  </a:solidFill>
                  <a:latin typeface="Calibri"/>
                  <a:ea typeface="Roboto" panose="02000000000000000000" pitchFamily="2" charset="0"/>
                </a:endParaRPr>
              </a:p>
            </p:txBody>
          </p:sp>
          <p:sp>
            <p:nvSpPr>
              <p:cNvPr id="117" name="Content Placeholder 2"/>
              <p:cNvSpPr txBox="1">
                <a:spLocks/>
              </p:cNvSpPr>
              <p:nvPr/>
            </p:nvSpPr>
            <p:spPr>
              <a:xfrm>
                <a:off x="1207559" y="4266671"/>
                <a:ext cx="727683" cy="2492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600" b="0" dirty="0">
                    <a:solidFill>
                      <a:sysClr val="window" lastClr="FFFFFF">
                        <a:lumMod val="50000"/>
                      </a:sysClr>
                    </a:solidFill>
                    <a:latin typeface="微软雅黑" pitchFamily="34" charset="-122"/>
                    <a:ea typeface="微软雅黑" pitchFamily="34" charset="-122"/>
                  </a:rPr>
                  <a:t>文字内容</a:t>
                </a:r>
                <a:endParaRPr lang="en-US" sz="600" b="0" dirty="0">
                  <a:solidFill>
                    <a:sysClr val="window" lastClr="FFFFFF">
                      <a:lumMod val="50000"/>
                    </a:sysClr>
                  </a:solidFill>
                  <a:latin typeface="微软雅黑" pitchFamily="34" charset="-122"/>
                  <a:ea typeface="微软雅黑" pitchFamily="34" charset="-122"/>
                </a:endParaRPr>
              </a:p>
            </p:txBody>
          </p:sp>
          <p:sp>
            <p:nvSpPr>
              <p:cNvPr id="118" name="Freeform 27"/>
              <p:cNvSpPr>
                <a:spLocks noEditPoints="1"/>
              </p:cNvSpPr>
              <p:nvPr/>
            </p:nvSpPr>
            <p:spPr bwMode="auto">
              <a:xfrm>
                <a:off x="1479158" y="3983146"/>
                <a:ext cx="184484" cy="175346"/>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rgbClr val="D9D9D9">
                      <a:lumMod val="75000"/>
                    </a:srgbClr>
                  </a:solidFill>
                  <a:ea typeface="Roboto" panose="02000000000000000000" pitchFamily="2" charset="0"/>
                </a:endParaRPr>
              </a:p>
            </p:txBody>
          </p:sp>
        </p:grpSp>
      </p:grpSp>
      <p:cxnSp>
        <p:nvCxnSpPr>
          <p:cNvPr id="122" name="Straight Connector 31"/>
          <p:cNvCxnSpPr/>
          <p:nvPr/>
        </p:nvCxnSpPr>
        <p:spPr>
          <a:xfrm>
            <a:off x="5901184" y="3684692"/>
            <a:ext cx="0" cy="675625"/>
          </a:xfrm>
          <a:prstGeom prst="line">
            <a:avLst/>
          </a:prstGeom>
          <a:noFill/>
          <a:ln w="12700" cap="flat" cmpd="sng" algn="ctr">
            <a:solidFill>
              <a:sysClr val="window" lastClr="FFFFFF">
                <a:lumMod val="75000"/>
              </a:sysClr>
            </a:solidFill>
            <a:prstDash val="sysDot"/>
            <a:miter lim="800000"/>
          </a:ln>
          <a:effectLst/>
        </p:spPr>
      </p:cxnSp>
      <p:grpSp>
        <p:nvGrpSpPr>
          <p:cNvPr id="123" name="Group 32"/>
          <p:cNvGrpSpPr/>
          <p:nvPr/>
        </p:nvGrpSpPr>
        <p:grpSpPr>
          <a:xfrm>
            <a:off x="5999006" y="3735042"/>
            <a:ext cx="1480500" cy="523088"/>
            <a:chOff x="2339752" y="3651870"/>
            <a:chExt cx="1974000" cy="696805"/>
          </a:xfrm>
        </p:grpSpPr>
        <p:sp>
          <p:nvSpPr>
            <p:cNvPr id="124" name="Content Placeholder 2"/>
            <p:cNvSpPr txBox="1">
              <a:spLocks/>
            </p:cNvSpPr>
            <p:nvPr/>
          </p:nvSpPr>
          <p:spPr>
            <a:xfrm>
              <a:off x="2339752"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36" fontAlgn="auto">
                <a:spcAft>
                  <a:spcPts val="0"/>
                </a:spcAft>
                <a:buNone/>
              </a:pPr>
              <a:r>
                <a:rPr lang="id-ID" sz="1800" dirty="0">
                  <a:solidFill>
                    <a:sysClr val="windowText" lastClr="000000">
                      <a:lumMod val="65000"/>
                      <a:lumOff val="35000"/>
                    </a:sysClr>
                  </a:solidFill>
                  <a:latin typeface="Calibri"/>
                  <a:ea typeface="Roboto" panose="02000000000000000000" pitchFamily="2" charset="0"/>
                </a:rPr>
                <a:t>8</a:t>
              </a:r>
              <a:r>
                <a:rPr lang="en-US" sz="1800" dirty="0">
                  <a:solidFill>
                    <a:sysClr val="windowText" lastClr="000000">
                      <a:lumMod val="65000"/>
                      <a:lumOff val="35000"/>
                    </a:sysClr>
                  </a:solidFill>
                  <a:latin typeface="Calibri"/>
                  <a:ea typeface="Roboto" panose="02000000000000000000" pitchFamily="2" charset="0"/>
                </a:rPr>
                <a:t>6,453</a:t>
              </a:r>
            </a:p>
          </p:txBody>
        </p:sp>
        <p:sp>
          <p:nvSpPr>
            <p:cNvPr id="125" name="Content Placeholder 2"/>
            <p:cNvSpPr txBox="1">
              <a:spLocks/>
            </p:cNvSpPr>
            <p:nvPr/>
          </p:nvSpPr>
          <p:spPr>
            <a:xfrm>
              <a:off x="2343185" y="4017882"/>
              <a:ext cx="1970567"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36" fontAlgn="auto">
                <a:spcAft>
                  <a:spcPts val="0"/>
                </a:spcAft>
                <a:buNone/>
              </a:pPr>
              <a:r>
                <a:rPr lang="en-US" b="0" dirty="0">
                  <a:solidFill>
                    <a:sysClr val="window" lastClr="FFFFFF">
                      <a:lumMod val="65000"/>
                    </a:sysClr>
                  </a:solidFill>
                  <a:latin typeface="Calibri"/>
                  <a:ea typeface="Roboto" panose="02000000000000000000" pitchFamily="2" charset="0"/>
                </a:rPr>
                <a:t>Pins per day on average</a:t>
              </a:r>
            </a:p>
          </p:txBody>
        </p:sp>
      </p:grpSp>
    </p:spTree>
    <p:extLst>
      <p:ext uri="{BB962C8B-B14F-4D97-AF65-F5344CB8AC3E}">
        <p14:creationId xmlns:p14="http://schemas.microsoft.com/office/powerpoint/2010/main" val="139916101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50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1000"/>
                                        <p:tgtEl>
                                          <p:spTgt spid="55"/>
                                        </p:tgtEl>
                                      </p:cBhvr>
                                    </p:animEffect>
                                  </p:childTnLst>
                                </p:cTn>
                              </p:par>
                              <p:par>
                                <p:cTn id="8" presetID="14" presetClass="entr" presetSubtype="5" fill="hold" nodeType="withEffect">
                                  <p:stCondLst>
                                    <p:cond delay="500"/>
                                  </p:stCondLst>
                                  <p:childTnLst>
                                    <p:set>
                                      <p:cBhvr>
                                        <p:cTn id="9" dur="1" fill="hold">
                                          <p:stCondLst>
                                            <p:cond delay="0"/>
                                          </p:stCondLst>
                                        </p:cTn>
                                        <p:tgtEl>
                                          <p:spTgt spid="105"/>
                                        </p:tgtEl>
                                        <p:attrNameLst>
                                          <p:attrName>style.visibility</p:attrName>
                                        </p:attrNameLst>
                                      </p:cBhvr>
                                      <p:to>
                                        <p:strVal val="visible"/>
                                      </p:to>
                                    </p:set>
                                    <p:animEffect transition="in" filter="randombar(vertical)">
                                      <p:cBhvr>
                                        <p:cTn id="10" dur="1000"/>
                                        <p:tgtEl>
                                          <p:spTgt spid="105"/>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70"/>
                                        </p:tgtEl>
                                        <p:attrNameLst>
                                          <p:attrName>style.visibility</p:attrName>
                                        </p:attrNameLst>
                                      </p:cBhvr>
                                      <p:to>
                                        <p:strVal val="visible"/>
                                      </p:to>
                                    </p:set>
                                    <p:animEffect transition="in" filter="wipe(down)">
                                      <p:cBhvr>
                                        <p:cTn id="13" dur="500"/>
                                        <p:tgtEl>
                                          <p:spTgt spid="70"/>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108"/>
                                        </p:tgtEl>
                                        <p:attrNameLst>
                                          <p:attrName>style.visibility</p:attrName>
                                        </p:attrNameLst>
                                      </p:cBhvr>
                                      <p:to>
                                        <p:strVal val="visible"/>
                                      </p:to>
                                    </p:set>
                                    <p:animEffect transition="in" filter="wipe(down)">
                                      <p:cBhvr>
                                        <p:cTn id="16" dur="500"/>
                                        <p:tgtEl>
                                          <p:spTgt spid="10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750"/>
                                        <p:tgtEl>
                                          <p:spTgt spid="110"/>
                                        </p:tgtEl>
                                      </p:cBhvr>
                                    </p:animEffect>
                                  </p:childTnLst>
                                </p:cTn>
                              </p:par>
                            </p:childTnLst>
                          </p:cTn>
                        </p:par>
                        <p:par>
                          <p:cTn id="21" fill="hold">
                            <p:stCondLst>
                              <p:cond delay="2250"/>
                            </p:stCondLst>
                            <p:childTnLst>
                              <p:par>
                                <p:cTn id="22" presetID="16" presetClass="entr" presetSubtype="21" fill="hold" grpId="0" nodeType="afterEffect">
                                  <p:stCondLst>
                                    <p:cond delay="0"/>
                                  </p:stCondLst>
                                  <p:childTnLst>
                                    <p:set>
                                      <p:cBhvr>
                                        <p:cTn id="23" dur="1" fill="hold">
                                          <p:stCondLst>
                                            <p:cond delay="0"/>
                                          </p:stCondLst>
                                        </p:cTn>
                                        <p:tgtEl>
                                          <p:spTgt spid="109"/>
                                        </p:tgtEl>
                                        <p:attrNameLst>
                                          <p:attrName>style.visibility</p:attrName>
                                        </p:attrNameLst>
                                      </p:cBhvr>
                                      <p:to>
                                        <p:strVal val="visible"/>
                                      </p:to>
                                    </p:set>
                                    <p:animEffect transition="in" filter="barn(inVertical)">
                                      <p:cBhvr>
                                        <p:cTn id="24" dur="500"/>
                                        <p:tgtEl>
                                          <p:spTgt spid="109"/>
                                        </p:tgtEl>
                                      </p:cBhvr>
                                    </p:animEffect>
                                  </p:childTnLst>
                                </p:cTn>
                              </p:par>
                            </p:childTnLst>
                          </p:cTn>
                        </p:par>
                        <p:par>
                          <p:cTn id="25" fill="hold">
                            <p:stCondLst>
                              <p:cond delay="2750"/>
                            </p:stCondLst>
                            <p:childTnLst>
                              <p:par>
                                <p:cTn id="26" presetID="22" presetClass="entr" presetSubtype="8"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wipe(left)">
                                      <p:cBhvr>
                                        <p:cTn id="28" dur="750"/>
                                        <p:tgtEl>
                                          <p:spTgt spid="112"/>
                                        </p:tgtEl>
                                      </p:cBhvr>
                                    </p:animEffect>
                                  </p:childTnLst>
                                </p:cTn>
                              </p:par>
                            </p:childTnLst>
                          </p:cTn>
                        </p:par>
                        <p:par>
                          <p:cTn id="29" fill="hold">
                            <p:stCondLst>
                              <p:cond delay="3500"/>
                            </p:stCondLst>
                            <p:childTnLst>
                              <p:par>
                                <p:cTn id="30" presetID="16" presetClass="entr" presetSubtype="21" fill="hold" grpId="0" nodeType="afterEffect">
                                  <p:stCondLst>
                                    <p:cond delay="0"/>
                                  </p:stCondLst>
                                  <p:childTnLst>
                                    <p:set>
                                      <p:cBhvr>
                                        <p:cTn id="31" dur="1" fill="hold">
                                          <p:stCondLst>
                                            <p:cond delay="0"/>
                                          </p:stCondLst>
                                        </p:cTn>
                                        <p:tgtEl>
                                          <p:spTgt spid="111"/>
                                        </p:tgtEl>
                                        <p:attrNameLst>
                                          <p:attrName>style.visibility</p:attrName>
                                        </p:attrNameLst>
                                      </p:cBhvr>
                                      <p:to>
                                        <p:strVal val="visible"/>
                                      </p:to>
                                    </p:set>
                                    <p:animEffect transition="in" filter="barn(inVertical)">
                                      <p:cBhvr>
                                        <p:cTn id="32" dur="500"/>
                                        <p:tgtEl>
                                          <p:spTgt spid="111"/>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500"/>
                                        <p:tgtEl>
                                          <p:spTgt spid="113"/>
                                        </p:tgtEl>
                                      </p:cBhvr>
                                    </p:animEffect>
                                  </p:childTnLst>
                                </p:cTn>
                              </p:par>
                            </p:childTnLst>
                          </p:cTn>
                        </p:par>
                        <p:par>
                          <p:cTn id="37" fill="hold">
                            <p:stCondLst>
                              <p:cond delay="4500"/>
                            </p:stCondLst>
                            <p:childTnLst>
                              <p:par>
                                <p:cTn id="38" presetID="22" presetClass="entr" presetSubtype="4" fill="hold" nodeType="afterEffect">
                                  <p:stCondLst>
                                    <p:cond delay="0"/>
                                  </p:stCondLst>
                                  <p:childTnLst>
                                    <p:set>
                                      <p:cBhvr>
                                        <p:cTn id="39" dur="1" fill="hold">
                                          <p:stCondLst>
                                            <p:cond delay="0"/>
                                          </p:stCondLst>
                                        </p:cTn>
                                        <p:tgtEl>
                                          <p:spTgt spid="122"/>
                                        </p:tgtEl>
                                        <p:attrNameLst>
                                          <p:attrName>style.visibility</p:attrName>
                                        </p:attrNameLst>
                                      </p:cBhvr>
                                      <p:to>
                                        <p:strVal val="visible"/>
                                      </p:to>
                                    </p:set>
                                    <p:animEffect transition="in" filter="wipe(down)">
                                      <p:cBhvr>
                                        <p:cTn id="40" dur="500"/>
                                        <p:tgtEl>
                                          <p:spTgt spid="122"/>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fade">
                                      <p:cBhvr>
                                        <p:cTn id="4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8" grpId="0"/>
      <p:bldP spid="109" grpId="0"/>
      <p:bldP spid="110" grpId="0"/>
      <p:bldP spid="111" grpId="0"/>
      <p:bldP spid="1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3"/>
          <p:cNvSpPr/>
          <p:nvPr/>
        </p:nvSpPr>
        <p:spPr>
          <a:xfrm>
            <a:off x="1151924" y="1479260"/>
            <a:ext cx="2262099" cy="3400554"/>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 fmla="*/ 2006600 w 2006600"/>
              <a:gd name="connsiteY0" fmla="*/ 0 h 3289300"/>
              <a:gd name="connsiteX1" fmla="*/ 304800 w 2006600"/>
              <a:gd name="connsiteY1" fmla="*/ 812800 h 3289300"/>
              <a:gd name="connsiteX2" fmla="*/ 1588318 w 2006600"/>
              <a:gd name="connsiteY2" fmla="*/ 1753971 h 3289300"/>
              <a:gd name="connsiteX3" fmla="*/ 0 w 2006600"/>
              <a:gd name="connsiteY3" fmla="*/ 3289300 h 3289300"/>
              <a:gd name="connsiteX0" fmla="*/ 2261706 w 2261706"/>
              <a:gd name="connsiteY0" fmla="*/ 0 h 3399504"/>
              <a:gd name="connsiteX1" fmla="*/ 559906 w 2261706"/>
              <a:gd name="connsiteY1" fmla="*/ 812800 h 3399504"/>
              <a:gd name="connsiteX2" fmla="*/ 1843424 w 2261706"/>
              <a:gd name="connsiteY2" fmla="*/ 1753971 h 3399504"/>
              <a:gd name="connsiteX3" fmla="*/ 0 w 2261706"/>
              <a:gd name="connsiteY3" fmla="*/ 3399504 h 3399504"/>
              <a:gd name="connsiteX0" fmla="*/ 2261706 w 2261706"/>
              <a:gd name="connsiteY0" fmla="*/ 0 h 3399504"/>
              <a:gd name="connsiteX1" fmla="*/ 559906 w 2261706"/>
              <a:gd name="connsiteY1" fmla="*/ 812800 h 3399504"/>
              <a:gd name="connsiteX2" fmla="*/ 1843424 w 2261706"/>
              <a:gd name="connsiteY2" fmla="*/ 1753971 h 3399504"/>
              <a:gd name="connsiteX3" fmla="*/ 0 w 2261706"/>
              <a:gd name="connsiteY3" fmla="*/ 3399504 h 3399504"/>
            </a:gdLst>
            <a:ahLst/>
            <a:cxnLst>
              <a:cxn ang="0">
                <a:pos x="connsiteX0" y="connsiteY0"/>
              </a:cxn>
              <a:cxn ang="0">
                <a:pos x="connsiteX1" y="connsiteY1"/>
              </a:cxn>
              <a:cxn ang="0">
                <a:pos x="connsiteX2" y="connsiteY2"/>
              </a:cxn>
              <a:cxn ang="0">
                <a:pos x="connsiteX3" y="connsiteY3"/>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91449" tIns="45724" rIns="91449" bIns="45724" rtlCol="0" anchor="ctr"/>
          <a:lstStyle/>
          <a:p>
            <a:pPr defTabSz="1031728" fontAlgn="auto">
              <a:spcBef>
                <a:spcPts val="0"/>
              </a:spcBef>
              <a:spcAft>
                <a:spcPts val="0"/>
              </a:spcAft>
            </a:pPr>
            <a:endParaRPr lang="en-US" sz="2000" b="0">
              <a:solidFill>
                <a:srgbClr val="FFFFFF"/>
              </a:solidFill>
            </a:endParaRPr>
          </a:p>
        </p:txBody>
      </p:sp>
      <p:sp>
        <p:nvSpPr>
          <p:cNvPr id="3" name="Oval 99"/>
          <p:cNvSpPr/>
          <p:nvPr/>
        </p:nvSpPr>
        <p:spPr>
          <a:xfrm>
            <a:off x="3334576" y="1428645"/>
            <a:ext cx="144567" cy="144587"/>
          </a:xfrm>
          <a:prstGeom prst="ellipse">
            <a:avLst/>
          </a:prstGeom>
          <a:solidFill>
            <a:schemeClr val="bg1"/>
          </a:solidFill>
          <a:ln>
            <a:solidFill>
              <a:srgbClr val="6ED8D5"/>
            </a:solidFill>
          </a:ln>
        </p:spPr>
        <p:style>
          <a:lnRef idx="2">
            <a:schemeClr val="accent1">
              <a:shade val="50000"/>
            </a:schemeClr>
          </a:lnRef>
          <a:fillRef idx="1">
            <a:schemeClr val="accent1"/>
          </a:fillRef>
          <a:effectRef idx="0">
            <a:schemeClr val="accent1"/>
          </a:effectRef>
          <a:fontRef idx="minor">
            <a:schemeClr val="lt1"/>
          </a:fontRef>
        </p:style>
        <p:txBody>
          <a:bodyPr lIns="91449" tIns="45724" rIns="91449" bIns="45724" rtlCol="0" anchor="ctr"/>
          <a:lstStyle/>
          <a:p>
            <a:pPr defTabSz="1031728" fontAlgn="auto">
              <a:spcBef>
                <a:spcPts val="0"/>
              </a:spcBef>
              <a:spcAft>
                <a:spcPts val="0"/>
              </a:spcAft>
            </a:pPr>
            <a:endParaRPr lang="en-US" sz="2000" b="0">
              <a:solidFill>
                <a:srgbClr val="262626"/>
              </a:solidFill>
            </a:endParaRPr>
          </a:p>
        </p:txBody>
      </p:sp>
      <p:sp>
        <p:nvSpPr>
          <p:cNvPr id="4" name="Oval 87"/>
          <p:cNvSpPr/>
          <p:nvPr/>
        </p:nvSpPr>
        <p:spPr>
          <a:xfrm>
            <a:off x="1079639" y="4835736"/>
            <a:ext cx="144567" cy="144587"/>
          </a:xfrm>
          <a:prstGeom prst="ellipse">
            <a:avLst/>
          </a:prstGeom>
          <a:solidFill>
            <a:schemeClr val="bg1"/>
          </a:solidFill>
          <a:ln>
            <a:solidFill>
              <a:srgbClr val="F83824"/>
            </a:solidFill>
          </a:ln>
        </p:spPr>
        <p:style>
          <a:lnRef idx="2">
            <a:schemeClr val="accent1">
              <a:shade val="50000"/>
            </a:schemeClr>
          </a:lnRef>
          <a:fillRef idx="1">
            <a:schemeClr val="accent1"/>
          </a:fillRef>
          <a:effectRef idx="0">
            <a:schemeClr val="accent1"/>
          </a:effectRef>
          <a:fontRef idx="minor">
            <a:schemeClr val="lt1"/>
          </a:fontRef>
        </p:style>
        <p:txBody>
          <a:bodyPr lIns="91449" tIns="45724" rIns="91449" bIns="45724" rtlCol="0" anchor="ctr"/>
          <a:lstStyle/>
          <a:p>
            <a:pPr defTabSz="1031728" fontAlgn="auto">
              <a:spcBef>
                <a:spcPts val="0"/>
              </a:spcBef>
              <a:spcAft>
                <a:spcPts val="0"/>
              </a:spcAft>
            </a:pPr>
            <a:endParaRPr lang="en-US" sz="2000" b="0">
              <a:solidFill>
                <a:srgbClr val="262626"/>
              </a:solidFill>
            </a:endParaRPr>
          </a:p>
        </p:txBody>
      </p:sp>
      <p:sp>
        <p:nvSpPr>
          <p:cNvPr id="5" name="Oval 91"/>
          <p:cNvSpPr/>
          <p:nvPr/>
        </p:nvSpPr>
        <p:spPr>
          <a:xfrm>
            <a:off x="2339637" y="3856777"/>
            <a:ext cx="144567" cy="144587"/>
          </a:xfrm>
          <a:prstGeom prst="ellipse">
            <a:avLst/>
          </a:prstGeom>
          <a:solidFill>
            <a:schemeClr val="bg1"/>
          </a:solidFill>
          <a:ln>
            <a:solidFill>
              <a:srgbClr val="4B87B9"/>
            </a:solidFill>
          </a:ln>
        </p:spPr>
        <p:style>
          <a:lnRef idx="2">
            <a:schemeClr val="accent1">
              <a:shade val="50000"/>
            </a:schemeClr>
          </a:lnRef>
          <a:fillRef idx="1">
            <a:schemeClr val="accent1"/>
          </a:fillRef>
          <a:effectRef idx="0">
            <a:schemeClr val="accent1"/>
          </a:effectRef>
          <a:fontRef idx="minor">
            <a:schemeClr val="lt1"/>
          </a:fontRef>
        </p:style>
        <p:txBody>
          <a:bodyPr lIns="91449" tIns="45724" rIns="91449" bIns="45724" rtlCol="0" anchor="ctr"/>
          <a:lstStyle/>
          <a:p>
            <a:pPr defTabSz="1031728" fontAlgn="auto">
              <a:spcBef>
                <a:spcPts val="0"/>
              </a:spcBef>
              <a:spcAft>
                <a:spcPts val="0"/>
              </a:spcAft>
            </a:pPr>
            <a:endParaRPr lang="en-US" sz="2000" b="0">
              <a:solidFill>
                <a:srgbClr val="262626"/>
              </a:solidFill>
            </a:endParaRPr>
          </a:p>
        </p:txBody>
      </p:sp>
      <p:sp>
        <p:nvSpPr>
          <p:cNvPr id="6" name="Oval 95"/>
          <p:cNvSpPr/>
          <p:nvPr/>
        </p:nvSpPr>
        <p:spPr>
          <a:xfrm>
            <a:off x="1653024" y="2246870"/>
            <a:ext cx="144567" cy="144587"/>
          </a:xfrm>
          <a:prstGeom prst="ellipse">
            <a:avLst/>
          </a:prstGeom>
          <a:solidFill>
            <a:schemeClr val="bg1"/>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91449" tIns="45724" rIns="91449" bIns="45724" rtlCol="0" anchor="ctr"/>
          <a:lstStyle/>
          <a:p>
            <a:pPr defTabSz="1031728" fontAlgn="auto">
              <a:spcBef>
                <a:spcPts val="0"/>
              </a:spcBef>
              <a:spcAft>
                <a:spcPts val="0"/>
              </a:spcAft>
            </a:pPr>
            <a:endParaRPr lang="en-US" sz="2000" b="0">
              <a:solidFill>
                <a:srgbClr val="262626"/>
              </a:solidFill>
            </a:endParaRPr>
          </a:p>
        </p:txBody>
      </p:sp>
      <p:grpSp>
        <p:nvGrpSpPr>
          <p:cNvPr id="7" name="Group 279"/>
          <p:cNvGrpSpPr/>
          <p:nvPr/>
        </p:nvGrpSpPr>
        <p:grpSpPr>
          <a:xfrm>
            <a:off x="3129956" y="743744"/>
            <a:ext cx="580732" cy="580810"/>
            <a:chOff x="846989" y="1390124"/>
            <a:chExt cx="877416" cy="877416"/>
          </a:xfrm>
        </p:grpSpPr>
        <p:sp>
          <p:nvSpPr>
            <p:cNvPr id="8" name="Teardrop 97"/>
            <p:cNvSpPr/>
            <p:nvPr/>
          </p:nvSpPr>
          <p:spPr>
            <a:xfrm rot="8100000">
              <a:off x="846989" y="1390124"/>
              <a:ext cx="877416" cy="877416"/>
            </a:xfrm>
            <a:prstGeom prst="teardrop">
              <a:avLst/>
            </a:prstGeom>
            <a:solidFill>
              <a:srgbClr val="6ED8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728" fontAlgn="auto">
                <a:spcBef>
                  <a:spcPts val="0"/>
                </a:spcBef>
                <a:spcAft>
                  <a:spcPts val="0"/>
                </a:spcAft>
              </a:pPr>
              <a:endParaRPr lang="en-US" sz="2000" b="0" dirty="0">
                <a:solidFill>
                  <a:srgbClr val="262626"/>
                </a:solidFill>
              </a:endParaRPr>
            </a:p>
          </p:txBody>
        </p:sp>
        <p:sp>
          <p:nvSpPr>
            <p:cNvPr id="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31728" fontAlgn="auto">
                <a:spcBef>
                  <a:spcPts val="0"/>
                </a:spcBef>
                <a:spcAft>
                  <a:spcPts val="0"/>
                </a:spcAft>
              </a:pPr>
              <a:r>
                <a:rPr lang="en-US" b="0" dirty="0">
                  <a:solidFill>
                    <a:srgbClr val="38BFF4"/>
                  </a:solidFill>
                  <a:latin typeface="FontAwesome" pitchFamily="2" charset="0"/>
                </a:rPr>
                <a:t></a:t>
              </a:r>
              <a:endParaRPr lang="en-US" b="0" dirty="0">
                <a:solidFill>
                  <a:srgbClr val="38BFF4"/>
                </a:solidFill>
              </a:endParaRPr>
            </a:p>
          </p:txBody>
        </p:sp>
      </p:grpSp>
      <p:grpSp>
        <p:nvGrpSpPr>
          <p:cNvPr id="10" name="Group 279"/>
          <p:cNvGrpSpPr/>
          <p:nvPr/>
        </p:nvGrpSpPr>
        <p:grpSpPr>
          <a:xfrm>
            <a:off x="1321987" y="1292335"/>
            <a:ext cx="810887" cy="810996"/>
            <a:chOff x="846989" y="1428508"/>
            <a:chExt cx="877416" cy="877416"/>
          </a:xfrm>
        </p:grpSpPr>
        <p:sp>
          <p:nvSpPr>
            <p:cNvPr id="11" name="Teardrop 93"/>
            <p:cNvSpPr/>
            <p:nvPr/>
          </p:nvSpPr>
          <p:spPr>
            <a:xfrm rot="8100000">
              <a:off x="846989" y="1428508"/>
              <a:ext cx="877416" cy="877416"/>
            </a:xfrm>
            <a:prstGeom prst="teardrop">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728" fontAlgn="auto">
                <a:spcBef>
                  <a:spcPts val="0"/>
                </a:spcBef>
                <a:spcAft>
                  <a:spcPts val="0"/>
                </a:spcAft>
              </a:pPr>
              <a:endParaRPr lang="en-US" sz="2000" b="0" dirty="0">
                <a:solidFill>
                  <a:srgbClr val="CC3333"/>
                </a:solidFill>
              </a:endParaRPr>
            </a:p>
          </p:txBody>
        </p:sp>
        <p:sp>
          <p:nvSpPr>
            <p:cNvPr id="12"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31728" fontAlgn="auto">
                <a:spcBef>
                  <a:spcPts val="0"/>
                </a:spcBef>
                <a:spcAft>
                  <a:spcPts val="0"/>
                </a:spcAft>
              </a:pPr>
              <a:r>
                <a:rPr lang="en-US" sz="2800" b="0" dirty="0">
                  <a:solidFill>
                    <a:srgbClr val="CC3333"/>
                  </a:solidFill>
                  <a:latin typeface="FontAwesome" pitchFamily="2" charset="0"/>
                </a:rPr>
                <a:t></a:t>
              </a:r>
              <a:endParaRPr lang="en-US" sz="2800" b="0" dirty="0">
                <a:solidFill>
                  <a:srgbClr val="CC3333"/>
                </a:solidFill>
              </a:endParaRPr>
            </a:p>
          </p:txBody>
        </p:sp>
      </p:grpSp>
      <p:grpSp>
        <p:nvGrpSpPr>
          <p:cNvPr id="13" name="Group 279"/>
          <p:cNvGrpSpPr/>
          <p:nvPr/>
        </p:nvGrpSpPr>
        <p:grpSpPr>
          <a:xfrm>
            <a:off x="2008600" y="2889538"/>
            <a:ext cx="810887" cy="810996"/>
            <a:chOff x="846989" y="1414764"/>
            <a:chExt cx="877416" cy="877416"/>
          </a:xfrm>
        </p:grpSpPr>
        <p:sp>
          <p:nvSpPr>
            <p:cNvPr id="14" name="Teardrop 89"/>
            <p:cNvSpPr/>
            <p:nvPr/>
          </p:nvSpPr>
          <p:spPr>
            <a:xfrm rot="8100000">
              <a:off x="846989" y="1414764"/>
              <a:ext cx="877416" cy="877416"/>
            </a:xfrm>
            <a:prstGeom prst="teardrop">
              <a:avLst/>
            </a:prstGeom>
            <a:solidFill>
              <a:srgbClr val="4B8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728" fontAlgn="auto">
                <a:spcBef>
                  <a:spcPts val="0"/>
                </a:spcBef>
                <a:spcAft>
                  <a:spcPts val="0"/>
                </a:spcAft>
              </a:pPr>
              <a:endParaRPr lang="en-US" sz="2000" b="0" dirty="0">
                <a:solidFill>
                  <a:srgbClr val="B7B327"/>
                </a:solidFill>
              </a:endParaRPr>
            </a:p>
          </p:txBody>
        </p:sp>
        <p:sp>
          <p:nvSpPr>
            <p:cNvPr id="15"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31728" fontAlgn="auto">
                <a:spcBef>
                  <a:spcPts val="0"/>
                </a:spcBef>
                <a:spcAft>
                  <a:spcPts val="0"/>
                </a:spcAft>
              </a:pPr>
              <a:r>
                <a:rPr lang="en-US" sz="2800" b="0" dirty="0">
                  <a:solidFill>
                    <a:srgbClr val="B7B327"/>
                  </a:solidFill>
                  <a:latin typeface="FontAwesome" pitchFamily="2" charset="0"/>
                </a:rPr>
                <a:t></a:t>
              </a:r>
              <a:endParaRPr lang="en-US" sz="2800" b="0" dirty="0">
                <a:solidFill>
                  <a:srgbClr val="B7B327"/>
                </a:solidFill>
              </a:endParaRPr>
            </a:p>
          </p:txBody>
        </p:sp>
      </p:grpSp>
      <p:grpSp>
        <p:nvGrpSpPr>
          <p:cNvPr id="16" name="Group 279"/>
          <p:cNvGrpSpPr/>
          <p:nvPr/>
        </p:nvGrpSpPr>
        <p:grpSpPr>
          <a:xfrm>
            <a:off x="748605" y="3855794"/>
            <a:ext cx="810887" cy="810996"/>
            <a:chOff x="846989" y="1401020"/>
            <a:chExt cx="877416" cy="877416"/>
          </a:xfrm>
        </p:grpSpPr>
        <p:sp>
          <p:nvSpPr>
            <p:cNvPr id="17" name="Teardrop 85"/>
            <p:cNvSpPr/>
            <p:nvPr/>
          </p:nvSpPr>
          <p:spPr>
            <a:xfrm rot="8100000">
              <a:off x="846989" y="1401020"/>
              <a:ext cx="877416" cy="877416"/>
            </a:xfrm>
            <a:prstGeom prst="teardrop">
              <a:avLst/>
            </a:prstGeom>
            <a:solidFill>
              <a:srgbClr val="F838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31728" fontAlgn="auto">
                <a:spcBef>
                  <a:spcPts val="0"/>
                </a:spcBef>
                <a:spcAft>
                  <a:spcPts val="0"/>
                </a:spcAft>
              </a:pPr>
              <a:endParaRPr lang="en-US" sz="2000" b="0" dirty="0">
                <a:solidFill>
                  <a:srgbClr val="262626"/>
                </a:solidFill>
              </a:endParaRPr>
            </a:p>
          </p:txBody>
        </p:sp>
        <p:sp>
          <p:nvSpPr>
            <p:cNvPr id="18" name="Oval 8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31728" fontAlgn="auto">
                <a:spcBef>
                  <a:spcPts val="0"/>
                </a:spcBef>
                <a:spcAft>
                  <a:spcPts val="0"/>
                </a:spcAft>
              </a:pPr>
              <a:r>
                <a:rPr lang="en-US" sz="2800" b="0" dirty="0">
                  <a:solidFill>
                    <a:srgbClr val="85AE3C">
                      <a:lumMod val="75000"/>
                    </a:srgbClr>
                  </a:solidFill>
                  <a:latin typeface="FontAwesome" pitchFamily="2" charset="0"/>
                </a:rPr>
                <a:t></a:t>
              </a:r>
              <a:endParaRPr lang="en-US" sz="2800" b="0" dirty="0">
                <a:solidFill>
                  <a:srgbClr val="262626">
                    <a:lumMod val="65000"/>
                  </a:srgbClr>
                </a:solidFill>
              </a:endParaRPr>
            </a:p>
          </p:txBody>
        </p:sp>
      </p:grpSp>
      <p:grpSp>
        <p:nvGrpSpPr>
          <p:cNvPr id="19" name="Group 81"/>
          <p:cNvGrpSpPr/>
          <p:nvPr/>
        </p:nvGrpSpPr>
        <p:grpSpPr>
          <a:xfrm>
            <a:off x="2488095" y="1323717"/>
            <a:ext cx="357252" cy="415511"/>
            <a:chOff x="5198847" y="3107146"/>
            <a:chExt cx="565150" cy="657225"/>
          </a:xfrm>
          <a:solidFill>
            <a:srgbClr val="6ED8D5"/>
          </a:solidFill>
        </p:grpSpPr>
        <p:sp>
          <p:nvSpPr>
            <p:cNvPr id="20" name="Rectangle 6"/>
            <p:cNvSpPr>
              <a:spLocks noChangeArrowheads="1"/>
            </p:cNvSpPr>
            <p:nvPr/>
          </p:nvSpPr>
          <p:spPr bwMode="auto">
            <a:xfrm>
              <a:off x="5451259" y="3251609"/>
              <a:ext cx="50800" cy="512762"/>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l" defTabSz="1031728" fontAlgn="auto">
                <a:spcBef>
                  <a:spcPts val="0"/>
                </a:spcBef>
                <a:spcAft>
                  <a:spcPts val="0"/>
                </a:spcAft>
              </a:pPr>
              <a:endParaRPr lang="en-US" sz="2000" b="0">
                <a:solidFill>
                  <a:srgbClr val="FFFFFF"/>
                </a:solidFill>
                <a:latin typeface="Calibri"/>
                <a:ea typeface="+mn-ea"/>
              </a:endParaRPr>
            </a:p>
          </p:txBody>
        </p:sp>
        <p:sp>
          <p:nvSpPr>
            <p:cNvPr id="21" name="Oval 7"/>
            <p:cNvSpPr>
              <a:spLocks noChangeArrowheads="1"/>
            </p:cNvSpPr>
            <p:nvPr/>
          </p:nvSpPr>
          <p:spPr bwMode="auto">
            <a:xfrm>
              <a:off x="5198847" y="3107146"/>
              <a:ext cx="565150" cy="566737"/>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algn="l" defTabSz="1031728" fontAlgn="auto">
                <a:spcBef>
                  <a:spcPts val="0"/>
                </a:spcBef>
                <a:spcAft>
                  <a:spcPts val="0"/>
                </a:spcAft>
              </a:pPr>
              <a:endParaRPr lang="en-US" sz="2000" b="0">
                <a:solidFill>
                  <a:srgbClr val="FFFFFF"/>
                </a:solidFill>
                <a:latin typeface="Calibri"/>
                <a:ea typeface="+mn-ea"/>
              </a:endParaRPr>
            </a:p>
          </p:txBody>
        </p:sp>
      </p:grpSp>
      <p:grpSp>
        <p:nvGrpSpPr>
          <p:cNvPr id="22" name="Group 78"/>
          <p:cNvGrpSpPr/>
          <p:nvPr/>
        </p:nvGrpSpPr>
        <p:grpSpPr>
          <a:xfrm>
            <a:off x="2797760" y="2391457"/>
            <a:ext cx="185650" cy="602191"/>
            <a:chOff x="2122272" y="2811871"/>
            <a:chExt cx="293688" cy="952500"/>
          </a:xfrm>
        </p:grpSpPr>
        <p:sp>
          <p:nvSpPr>
            <p:cNvPr id="23" name="Rectangle 10"/>
            <p:cNvSpPr>
              <a:spLocks noChangeArrowheads="1"/>
            </p:cNvSpPr>
            <p:nvPr/>
          </p:nvSpPr>
          <p:spPr bwMode="auto">
            <a:xfrm>
              <a:off x="2242922" y="3610384"/>
              <a:ext cx="50800" cy="153987"/>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pPr algn="l" defTabSz="1031728" fontAlgn="auto">
                <a:spcBef>
                  <a:spcPts val="0"/>
                </a:spcBef>
                <a:spcAft>
                  <a:spcPts val="0"/>
                </a:spcAft>
              </a:pPr>
              <a:endParaRPr lang="en-US" sz="2000" b="0">
                <a:solidFill>
                  <a:srgbClr val="FFFFFF"/>
                </a:solidFill>
                <a:latin typeface="Calibri"/>
                <a:ea typeface="+mn-ea"/>
              </a:endParaRPr>
            </a:p>
          </p:txBody>
        </p:sp>
        <p:sp>
          <p:nvSpPr>
            <p:cNvPr id="24" name="Oval 20"/>
            <p:cNvSpPr>
              <a:spLocks noChangeArrowheads="1"/>
            </p:cNvSpPr>
            <p:nvPr/>
          </p:nvSpPr>
          <p:spPr bwMode="auto">
            <a:xfrm>
              <a:off x="2122272" y="2811871"/>
              <a:ext cx="293688" cy="830262"/>
            </a:xfrm>
            <a:prstGeom prst="ellipse">
              <a:avLst/>
            </a:prstGeom>
            <a:solidFill>
              <a:srgbClr val="FFC000"/>
            </a:solidFill>
            <a:ln w="9525">
              <a:noFill/>
              <a:round/>
              <a:headEnd/>
              <a:tailEnd/>
            </a:ln>
          </p:spPr>
          <p:txBody>
            <a:bodyPr vert="horz" wrap="square" lIns="91440" tIns="45720" rIns="91440" bIns="45720" numCol="1" anchor="t" anchorCtr="0" compatLnSpc="1">
              <a:prstTxWarp prst="textNoShape">
                <a:avLst/>
              </a:prstTxWarp>
            </a:bodyPr>
            <a:lstStyle/>
            <a:p>
              <a:pPr algn="l" defTabSz="1031728" fontAlgn="auto">
                <a:spcBef>
                  <a:spcPts val="0"/>
                </a:spcBef>
                <a:spcAft>
                  <a:spcPts val="0"/>
                </a:spcAft>
              </a:pPr>
              <a:endParaRPr lang="en-US" sz="2000" b="0">
                <a:solidFill>
                  <a:srgbClr val="FFFFFF"/>
                </a:solidFill>
                <a:latin typeface="Calibri"/>
                <a:ea typeface="+mn-ea"/>
              </a:endParaRPr>
            </a:p>
          </p:txBody>
        </p:sp>
      </p:grpSp>
      <p:grpSp>
        <p:nvGrpSpPr>
          <p:cNvPr id="25" name="Group 77"/>
          <p:cNvGrpSpPr/>
          <p:nvPr/>
        </p:nvGrpSpPr>
        <p:grpSpPr>
          <a:xfrm>
            <a:off x="1815071" y="3874885"/>
            <a:ext cx="258907" cy="415512"/>
            <a:chOff x="1271372" y="3107146"/>
            <a:chExt cx="409575" cy="657225"/>
          </a:xfrm>
        </p:grpSpPr>
        <p:sp>
          <p:nvSpPr>
            <p:cNvPr id="26" name="Rectangle 9"/>
            <p:cNvSpPr>
              <a:spLocks noChangeArrowheads="1"/>
            </p:cNvSpPr>
            <p:nvPr/>
          </p:nvSpPr>
          <p:spPr bwMode="auto">
            <a:xfrm>
              <a:off x="1450759" y="3418296"/>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pPr algn="l" defTabSz="1031728" fontAlgn="auto">
                <a:spcBef>
                  <a:spcPts val="0"/>
                </a:spcBef>
                <a:spcAft>
                  <a:spcPts val="0"/>
                </a:spcAft>
              </a:pPr>
              <a:endParaRPr lang="en-US" sz="2000" b="0">
                <a:solidFill>
                  <a:srgbClr val="FFFFFF"/>
                </a:solidFill>
                <a:latin typeface="Calibri"/>
                <a:ea typeface="+mn-ea"/>
              </a:endParaRPr>
            </a:p>
          </p:txBody>
        </p:sp>
        <p:sp>
          <p:nvSpPr>
            <p:cNvPr id="27" name="Oval 29"/>
            <p:cNvSpPr>
              <a:spLocks noChangeArrowheads="1"/>
            </p:cNvSpPr>
            <p:nvPr/>
          </p:nvSpPr>
          <p:spPr bwMode="auto">
            <a:xfrm>
              <a:off x="1271372" y="3107146"/>
              <a:ext cx="409575" cy="409575"/>
            </a:xfrm>
            <a:prstGeom prst="ellipse">
              <a:avLst/>
            </a:prstGeom>
            <a:solidFill>
              <a:srgbClr val="F83824"/>
            </a:solidFill>
            <a:ln w="9525">
              <a:noFill/>
              <a:round/>
              <a:headEnd/>
              <a:tailEnd/>
            </a:ln>
          </p:spPr>
          <p:txBody>
            <a:bodyPr vert="horz" wrap="square" lIns="91440" tIns="45720" rIns="91440" bIns="45720" numCol="1" anchor="t" anchorCtr="0" compatLnSpc="1">
              <a:prstTxWarp prst="textNoShape">
                <a:avLst/>
              </a:prstTxWarp>
            </a:bodyPr>
            <a:lstStyle/>
            <a:p>
              <a:pPr algn="l" defTabSz="1031728" fontAlgn="auto">
                <a:spcBef>
                  <a:spcPts val="0"/>
                </a:spcBef>
                <a:spcAft>
                  <a:spcPts val="0"/>
                </a:spcAft>
              </a:pPr>
              <a:endParaRPr lang="en-US" sz="2000" b="0">
                <a:solidFill>
                  <a:srgbClr val="FFFFFF"/>
                </a:solidFill>
                <a:latin typeface="Calibri"/>
                <a:ea typeface="+mn-ea"/>
              </a:endParaRPr>
            </a:p>
          </p:txBody>
        </p:sp>
      </p:grpSp>
      <p:sp>
        <p:nvSpPr>
          <p:cNvPr id="28" name="矩形 27"/>
          <p:cNvSpPr/>
          <p:nvPr/>
        </p:nvSpPr>
        <p:spPr>
          <a:xfrm>
            <a:off x="1628492" y="4587545"/>
            <a:ext cx="1177513" cy="387798"/>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a:t>
            </a:r>
          </a:p>
        </p:txBody>
      </p:sp>
      <p:sp>
        <p:nvSpPr>
          <p:cNvPr id="29" name="Content Placeholder 2"/>
          <p:cNvSpPr txBox="1">
            <a:spLocks/>
          </p:cNvSpPr>
          <p:nvPr/>
        </p:nvSpPr>
        <p:spPr>
          <a:xfrm>
            <a:off x="1695666" y="4437911"/>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30" name="矩形 29"/>
          <p:cNvSpPr/>
          <p:nvPr/>
        </p:nvSpPr>
        <p:spPr>
          <a:xfrm>
            <a:off x="2906139" y="3591143"/>
            <a:ext cx="1177513" cy="387798"/>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a:t>
            </a:r>
          </a:p>
        </p:txBody>
      </p:sp>
      <p:sp>
        <p:nvSpPr>
          <p:cNvPr id="31" name="Content Placeholder 2"/>
          <p:cNvSpPr txBox="1">
            <a:spLocks/>
          </p:cNvSpPr>
          <p:nvPr/>
        </p:nvSpPr>
        <p:spPr>
          <a:xfrm>
            <a:off x="2973313" y="3441509"/>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32" name="矩形 31"/>
          <p:cNvSpPr/>
          <p:nvPr/>
        </p:nvSpPr>
        <p:spPr>
          <a:xfrm>
            <a:off x="284121" y="2229377"/>
            <a:ext cx="1177513" cy="387798"/>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a:t>
            </a:r>
          </a:p>
        </p:txBody>
      </p:sp>
      <p:sp>
        <p:nvSpPr>
          <p:cNvPr id="33" name="Content Placeholder 2"/>
          <p:cNvSpPr txBox="1">
            <a:spLocks/>
          </p:cNvSpPr>
          <p:nvPr/>
        </p:nvSpPr>
        <p:spPr>
          <a:xfrm>
            <a:off x="351295" y="207974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34" name="矩形 33"/>
          <p:cNvSpPr/>
          <p:nvPr/>
        </p:nvSpPr>
        <p:spPr>
          <a:xfrm>
            <a:off x="3547681" y="1653518"/>
            <a:ext cx="1177513" cy="387798"/>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a:t>
            </a:r>
          </a:p>
        </p:txBody>
      </p:sp>
      <p:sp>
        <p:nvSpPr>
          <p:cNvPr id="35" name="Content Placeholder 2"/>
          <p:cNvSpPr txBox="1">
            <a:spLocks/>
          </p:cNvSpPr>
          <p:nvPr/>
        </p:nvSpPr>
        <p:spPr>
          <a:xfrm>
            <a:off x="3614855" y="150388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36" name="直接连接符 31"/>
          <p:cNvSpPr>
            <a:spLocks noChangeShapeType="1"/>
          </p:cNvSpPr>
          <p:nvPr/>
        </p:nvSpPr>
        <p:spPr bwMode="auto">
          <a:xfrm rot="5400000">
            <a:off x="4033728" y="2821620"/>
            <a:ext cx="3187096" cy="119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直接连接符 9"/>
          <p:cNvSpPr>
            <a:spLocks noChangeShapeType="1"/>
          </p:cNvSpPr>
          <p:nvPr/>
        </p:nvSpPr>
        <p:spPr bwMode="auto">
          <a:xfrm>
            <a:off x="5882710" y="1925397"/>
            <a:ext cx="1918430" cy="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38" name="直接连接符 20"/>
          <p:cNvSpPr>
            <a:spLocks noChangeShapeType="1"/>
          </p:cNvSpPr>
          <p:nvPr/>
        </p:nvSpPr>
        <p:spPr bwMode="auto">
          <a:xfrm>
            <a:off x="5882710" y="2913921"/>
            <a:ext cx="1918430" cy="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39" name="直接连接符 42"/>
          <p:cNvSpPr>
            <a:spLocks noChangeShapeType="1"/>
          </p:cNvSpPr>
          <p:nvPr/>
        </p:nvSpPr>
        <p:spPr bwMode="auto">
          <a:xfrm>
            <a:off x="5882710" y="3723796"/>
            <a:ext cx="1918430" cy="0"/>
          </a:xfrm>
          <a:prstGeom prst="line">
            <a:avLst/>
          </a:prstGeom>
          <a:noFill/>
          <a:ln w="12700"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40" name="矩形 43"/>
          <p:cNvSpPr>
            <a:spLocks noChangeArrowheads="1"/>
          </p:cNvSpPr>
          <p:nvPr/>
        </p:nvSpPr>
        <p:spPr bwMode="auto">
          <a:xfrm>
            <a:off x="5842220" y="120365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项目一</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41" name="矩形 47"/>
          <p:cNvSpPr>
            <a:spLocks noChangeArrowheads="1"/>
          </p:cNvSpPr>
          <p:nvPr/>
        </p:nvSpPr>
        <p:spPr bwMode="auto">
          <a:xfrm>
            <a:off x="5842221" y="1447809"/>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a:t>
            </a:r>
            <a:endParaRPr kumimoji="0" lang="zh-CN" altLang="en-US" sz="1800" b="0" i="0" u="none" strike="noStrike" kern="0" cap="none" spc="0" normalizeH="0" baseline="0" noProof="0" dirty="0">
              <a:ln>
                <a:noFill/>
              </a:ln>
              <a:solidFill>
                <a:schemeClr val="tx1">
                  <a:lumMod val="65000"/>
                  <a:lumOff val="35000"/>
                </a:schemeClr>
              </a:solidFill>
              <a:effectLst/>
              <a:uLnTx/>
              <a:uFillTx/>
            </a:endParaRPr>
          </a:p>
        </p:txBody>
      </p:sp>
      <p:sp>
        <p:nvSpPr>
          <p:cNvPr id="42" name="矩形 45"/>
          <p:cNvSpPr>
            <a:spLocks noChangeArrowheads="1"/>
          </p:cNvSpPr>
          <p:nvPr/>
        </p:nvSpPr>
        <p:spPr bwMode="auto">
          <a:xfrm>
            <a:off x="5842220" y="3811929"/>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项目四</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43" name="矩形 47"/>
          <p:cNvSpPr>
            <a:spLocks noChangeArrowheads="1"/>
          </p:cNvSpPr>
          <p:nvPr/>
        </p:nvSpPr>
        <p:spPr bwMode="auto">
          <a:xfrm>
            <a:off x="5842221" y="4057274"/>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a:t>
            </a: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
        <p:nvSpPr>
          <p:cNvPr id="44" name="矩形 47"/>
          <p:cNvSpPr>
            <a:spLocks noChangeArrowheads="1"/>
          </p:cNvSpPr>
          <p:nvPr/>
        </p:nvSpPr>
        <p:spPr bwMode="auto">
          <a:xfrm>
            <a:off x="5842220" y="2013530"/>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项目二</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45" name="矩形 47"/>
          <p:cNvSpPr>
            <a:spLocks noChangeArrowheads="1"/>
          </p:cNvSpPr>
          <p:nvPr/>
        </p:nvSpPr>
        <p:spPr bwMode="auto">
          <a:xfrm>
            <a:off x="5842221" y="2258875"/>
            <a:ext cx="2364992" cy="6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kumimoji="0" lang="zh-CN" altLang="en-US" sz="1800" b="0" i="0" u="none" strike="noStrike" kern="0" cap="none" spc="0" normalizeH="0" baseline="0" noProof="0" dirty="0">
              <a:ln>
                <a:noFill/>
              </a:ln>
              <a:solidFill>
                <a:schemeClr val="tx1">
                  <a:lumMod val="65000"/>
                  <a:lumOff val="35000"/>
                </a:schemeClr>
              </a:solidFill>
              <a:effectLst/>
              <a:uLnTx/>
              <a:uFillTx/>
            </a:endParaRPr>
          </a:p>
        </p:txBody>
      </p:sp>
      <p:sp>
        <p:nvSpPr>
          <p:cNvPr id="46" name="矩形 51"/>
          <p:cNvSpPr>
            <a:spLocks noChangeArrowheads="1"/>
          </p:cNvSpPr>
          <p:nvPr/>
        </p:nvSpPr>
        <p:spPr bwMode="auto">
          <a:xfrm>
            <a:off x="5842220" y="300205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项目三</a:t>
            </a:r>
            <a:endParaRPr kumimoji="0" lang="en-US" sz="1500" b="0" i="0" u="none" strike="noStrike" kern="0" cap="none" spc="0" normalizeH="0" baseline="0" noProof="0" dirty="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endParaRPr>
          </a:p>
        </p:txBody>
      </p:sp>
      <p:sp>
        <p:nvSpPr>
          <p:cNvPr id="47" name="矩形 47"/>
          <p:cNvSpPr>
            <a:spLocks noChangeArrowheads="1"/>
          </p:cNvSpPr>
          <p:nvPr/>
        </p:nvSpPr>
        <p:spPr bwMode="auto">
          <a:xfrm>
            <a:off x="5842221" y="3246208"/>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l" defTabSz="914400" eaLnBrk="1" fontAlgn="auto" latinLnBrk="0" hangingPunct="1">
              <a:lnSpc>
                <a:spcPct val="110000"/>
              </a:lnSpc>
              <a:spcBef>
                <a:spcPts val="0"/>
              </a:spcBef>
              <a:spcAft>
                <a:spcPts val="0"/>
              </a:spcAft>
              <a:buClrTx/>
              <a:buSzTx/>
              <a:buFontTx/>
              <a:buNone/>
              <a:tabLst/>
              <a:defRPr/>
            </a:pPr>
            <a:r>
              <a:rPr kumimoji="0" lang="zh-CN" altLang="en-US" sz="1100" b="0" i="0" u="none" strike="noStrike" kern="0" cap="none" spc="0" normalizeH="0" baseline="0" noProof="0">
                <a:ln>
                  <a:noFill/>
                </a:ln>
                <a:solidFill>
                  <a:schemeClr val="tx1">
                    <a:lumMod val="65000"/>
                    <a:lumOff val="35000"/>
                  </a:schemeClr>
                </a:solidFill>
                <a:effectLst/>
                <a:uLnTx/>
                <a:uFillTx/>
                <a:latin typeface="方正兰亭黑_GBK" pitchFamily="2" charset="-122"/>
                <a:ea typeface="方正兰亭黑_GBK" pitchFamily="2" charset="-122"/>
                <a:sym typeface="方正兰亭黑_GBK" pitchFamily="2" charset="-122"/>
              </a:rPr>
              <a:t>在此录入上述图表的描述说明，在此录入上述图表的描述说明。</a:t>
            </a:r>
            <a:endParaRPr kumimoji="0" lang="zh-CN" altLang="en-US" sz="1800" b="0" i="0" u="none" strike="noStrike" kern="0" cap="none" spc="0" normalizeH="0" baseline="0" noProof="0">
              <a:ln>
                <a:noFill/>
              </a:ln>
              <a:solidFill>
                <a:schemeClr val="tx1">
                  <a:lumMod val="65000"/>
                  <a:lumOff val="35000"/>
                </a:schemeClr>
              </a:solidFill>
              <a:effectLst/>
              <a:uLnTx/>
              <a:uFillTx/>
            </a:endParaRPr>
          </a:p>
        </p:txBody>
      </p:sp>
    </p:spTree>
    <p:extLst>
      <p:ext uri="{BB962C8B-B14F-4D97-AF65-F5344CB8AC3E}">
        <p14:creationId xmlns:p14="http://schemas.microsoft.com/office/powerpoint/2010/main" val="236751381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par>
                          <p:cTn id="26" fill="hold">
                            <p:stCondLst>
                              <p:cond delay="2000"/>
                            </p:stCondLst>
                            <p:childTnLst>
                              <p:par>
                                <p:cTn id="27" presetID="1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lide(fromBottom)">
                                      <p:cBhvr>
                                        <p:cTn id="29" dur="500"/>
                                        <p:tgtEl>
                                          <p:spTgt spid="25"/>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1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lide(fromBottom)">
                                      <p:cBhvr>
                                        <p:cTn id="38" dur="500"/>
                                        <p:tgtEl>
                                          <p:spTgt spid="1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arn(inVertical)">
                                      <p:cBhvr>
                                        <p:cTn id="47" dur="500"/>
                                        <p:tgtEl>
                                          <p:spTgt spid="30"/>
                                        </p:tgtEl>
                                      </p:cBhvr>
                                    </p:animEffect>
                                  </p:childTnLst>
                                </p:cTn>
                              </p:par>
                            </p:childTnLst>
                          </p:cTn>
                        </p:par>
                        <p:par>
                          <p:cTn id="48" fill="hold">
                            <p:stCondLst>
                              <p:cond delay="4000"/>
                            </p:stCondLst>
                            <p:childTnLst>
                              <p:par>
                                <p:cTn id="49" presetID="12" presetClass="entr" presetSubtype="4"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lide(fromBottom)">
                                      <p:cBhvr>
                                        <p:cTn id="51" dur="500"/>
                                        <p:tgtEl>
                                          <p:spTgt spid="22"/>
                                        </p:tgtEl>
                                      </p:cBhvr>
                                    </p:animEffect>
                                  </p:childTnLst>
                                </p:cTn>
                              </p:par>
                            </p:childTnLst>
                          </p:cTn>
                        </p:par>
                        <p:par>
                          <p:cTn id="52" fill="hold">
                            <p:stCondLst>
                              <p:cond delay="4500"/>
                            </p:stCondLst>
                            <p:childTnLst>
                              <p:par>
                                <p:cTn id="53" presetID="2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12" presetClass="entr" presetSubtype="4"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slide(fromBottom)">
                                      <p:cBhvr>
                                        <p:cTn id="60" dur="500"/>
                                        <p:tgtEl>
                                          <p:spTgt spid="10"/>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barn(inVertical)">
                                      <p:cBhvr>
                                        <p:cTn id="69" dur="500"/>
                                        <p:tgtEl>
                                          <p:spTgt spid="32"/>
                                        </p:tgtEl>
                                      </p:cBhvr>
                                    </p:animEffect>
                                  </p:childTnLst>
                                </p:cTn>
                              </p:par>
                            </p:childTnLst>
                          </p:cTn>
                        </p:par>
                        <p:par>
                          <p:cTn id="70" fill="hold">
                            <p:stCondLst>
                              <p:cond delay="6000"/>
                            </p:stCondLst>
                            <p:childTnLst>
                              <p:par>
                                <p:cTn id="71" presetID="12" presetClass="entr" presetSubtype="4"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lide(fromBottom)">
                                      <p:cBhvr>
                                        <p:cTn id="73" dur="500"/>
                                        <p:tgtEl>
                                          <p:spTgt spid="19"/>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12" presetClass="entr" presetSubtype="4"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slide(fromBottom)">
                                      <p:cBhvr>
                                        <p:cTn id="82" dur="500"/>
                                        <p:tgtEl>
                                          <p:spTgt spid="7"/>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childTnLst>
                          </p:cTn>
                        </p:par>
                        <p:par>
                          <p:cTn id="92" fill="hold">
                            <p:stCondLst>
                              <p:cond delay="8000"/>
                            </p:stCondLst>
                            <p:childTnLst>
                              <p:par>
                                <p:cTn id="93" presetID="16" presetClass="entr" presetSubtype="4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p:cBhvr>
                                        <p:cTn id="95" dur="400"/>
                                        <p:tgtEl>
                                          <p:spTgt spid="36"/>
                                        </p:tgtEl>
                                      </p:cBhvr>
                                    </p:animEffect>
                                  </p:childTnLst>
                                </p:cTn>
                              </p:par>
                            </p:childTnLst>
                          </p:cTn>
                        </p:par>
                        <p:par>
                          <p:cTn id="96" fill="hold">
                            <p:stCondLst>
                              <p:cond delay="8400"/>
                            </p:stCondLst>
                            <p:childTnLst>
                              <p:par>
                                <p:cTn id="97" presetID="14" presetClass="entr" presetSubtype="10"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p:cBhvr>
                                        <p:cTn id="99" dur="400"/>
                                        <p:tgtEl>
                                          <p:spTgt spid="40"/>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p:cBhvr>
                                        <p:cTn id="102" dur="400"/>
                                        <p:tgtEl>
                                          <p:spTgt spid="41"/>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p:cBhvr>
                                        <p:cTn id="105" dur="400"/>
                                        <p:tgtEl>
                                          <p:spTgt spid="42"/>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p:cBhvr>
                                        <p:cTn id="108" dur="400"/>
                                        <p:tgtEl>
                                          <p:spTgt spid="43"/>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p:cBhvr>
                                        <p:cTn id="111" dur="400"/>
                                        <p:tgtEl>
                                          <p:spTgt spid="44"/>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45"/>
                                        </p:tgtEl>
                                        <p:attrNameLst>
                                          <p:attrName>style.visibility</p:attrName>
                                        </p:attrNameLst>
                                      </p:cBhvr>
                                      <p:to>
                                        <p:strVal val="visible"/>
                                      </p:to>
                                    </p:set>
                                    <p:animEffect>
                                      <p:cBhvr>
                                        <p:cTn id="114" dur="400"/>
                                        <p:tgtEl>
                                          <p:spTgt spid="45"/>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p:cBhvr>
                                        <p:cTn id="117" dur="400"/>
                                        <p:tgtEl>
                                          <p:spTgt spid="46"/>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p:cBhvr>
                                        <p:cTn id="120" dur="400"/>
                                        <p:tgtEl>
                                          <p:spTgt spid="47"/>
                                        </p:tgtEl>
                                      </p:cBhvr>
                                    </p:animEffect>
                                  </p:childTnLst>
                                </p:cTn>
                              </p:par>
                            </p:childTnLst>
                          </p:cTn>
                        </p:par>
                        <p:par>
                          <p:cTn id="121" fill="hold">
                            <p:stCondLst>
                              <p:cond delay="8800"/>
                            </p:stCondLst>
                            <p:childTnLst>
                              <p:par>
                                <p:cTn id="122" presetID="16" presetClass="entr" presetSubtype="37" fill="hold" grpId="0" nodeType="afterEffect">
                                  <p:stCondLst>
                                    <p:cond delay="0"/>
                                  </p:stCondLst>
                                  <p:childTnLst>
                                    <p:set>
                                      <p:cBhvr>
                                        <p:cTn id="123" dur="1" fill="hold">
                                          <p:stCondLst>
                                            <p:cond delay="0"/>
                                          </p:stCondLst>
                                        </p:cTn>
                                        <p:tgtEl>
                                          <p:spTgt spid="37"/>
                                        </p:tgtEl>
                                        <p:attrNameLst>
                                          <p:attrName>style.visibility</p:attrName>
                                        </p:attrNameLst>
                                      </p:cBhvr>
                                      <p:to>
                                        <p:strVal val="visible"/>
                                      </p:to>
                                    </p:set>
                                    <p:animEffect>
                                      <p:cBhvr>
                                        <p:cTn id="124" dur="500"/>
                                        <p:tgtEl>
                                          <p:spTgt spid="37"/>
                                        </p:tgtEl>
                                      </p:cBhvr>
                                    </p:animEffect>
                                  </p:childTnLst>
                                </p:cTn>
                              </p:par>
                              <p:par>
                                <p:cTn id="125" presetID="16" presetClass="entr" presetSubtype="37"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p:cBhvr>
                                        <p:cTn id="127" dur="500"/>
                                        <p:tgtEl>
                                          <p:spTgt spid="38"/>
                                        </p:tgtEl>
                                      </p:cBhvr>
                                    </p:animEffect>
                                  </p:childTnLst>
                                </p:cTn>
                              </p:par>
                              <p:par>
                                <p:cTn id="128" presetID="16" presetClass="entr" presetSubtype="37"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p:cBhvr>
                                        <p:cTn id="1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P spid="31" grpId="0"/>
      <p:bldP spid="32" grpId="0"/>
      <p:bldP spid="33" grpId="0"/>
      <p:bldP spid="34" grpId="0"/>
      <p:bldP spid="35" grpId="0"/>
      <p:bldP spid="36" grpId="0" animBg="1"/>
      <p:bldP spid="37" grpId="0" animBg="1"/>
      <p:bldP spid="38" grpId="0" animBg="1"/>
      <p:bldP spid="39" grpId="0" animBg="1"/>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4"/>
          <p:cNvSpPr/>
          <p:nvPr/>
        </p:nvSpPr>
        <p:spPr>
          <a:xfrm>
            <a:off x="2616200" y="1219199"/>
            <a:ext cx="1388219" cy="1388219"/>
          </a:xfrm>
          <a:prstGeom prst="roundRect">
            <a:avLst>
              <a:gd name="adj" fmla="val 50000"/>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42" name="Rounded Rectangle 6"/>
          <p:cNvSpPr/>
          <p:nvPr/>
        </p:nvSpPr>
        <p:spPr>
          <a:xfrm>
            <a:off x="5930900" y="2000249"/>
            <a:ext cx="1388219" cy="1388219"/>
          </a:xfrm>
          <a:prstGeom prst="roundRect">
            <a:avLst>
              <a:gd name="adj" fmla="val 50000"/>
            </a:avLst>
          </a:prstGeom>
          <a:blipFill rotWithShape="1">
            <a:blip r:embed="rId3" cstate="print"/>
            <a:srcRect/>
            <a:stretch>
              <a:fillRect l="-23114" t="-60" r="-23114" b="-60"/>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43" name="Rounded Rectangle 7"/>
          <p:cNvSpPr/>
          <p:nvPr/>
        </p:nvSpPr>
        <p:spPr>
          <a:xfrm>
            <a:off x="1712540" y="2068139"/>
            <a:ext cx="1388219" cy="1388219"/>
          </a:xfrm>
          <a:prstGeom prst="roundRect">
            <a:avLst>
              <a:gd name="adj" fmla="val 50000"/>
            </a:avLst>
          </a:prstGeom>
          <a:blipFill rotWithShape="1">
            <a:blip r:embed="rId4" cstate="print"/>
            <a:srcRect/>
            <a:stretch>
              <a:fillRect l="-23114" t="-60" r="-23114" b="-60"/>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44" name="Rounded Rectangle 9"/>
          <p:cNvSpPr/>
          <p:nvPr/>
        </p:nvSpPr>
        <p:spPr>
          <a:xfrm>
            <a:off x="539750" y="1365250"/>
            <a:ext cx="1708150" cy="1708150"/>
          </a:xfrm>
          <a:prstGeom prst="roundRect">
            <a:avLst>
              <a:gd name="adj" fmla="val 50000"/>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47" name="Rounded Rectangle 13"/>
          <p:cNvSpPr/>
          <p:nvPr/>
        </p:nvSpPr>
        <p:spPr>
          <a:xfrm>
            <a:off x="3702050" y="1549400"/>
            <a:ext cx="1708150" cy="1708150"/>
          </a:xfrm>
          <a:prstGeom prst="roundRect">
            <a:avLst>
              <a:gd name="adj" fmla="val 50000"/>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50" name="Rounded Rectangle 18"/>
          <p:cNvSpPr/>
          <p:nvPr/>
        </p:nvSpPr>
        <p:spPr>
          <a:xfrm>
            <a:off x="6934200" y="1168399"/>
            <a:ext cx="1593850" cy="1593850"/>
          </a:xfrm>
          <a:prstGeom prst="roundRect">
            <a:avLst>
              <a:gd name="adj" fmla="val 50000"/>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53" name="Rounded Rectangle 22"/>
          <p:cNvSpPr/>
          <p:nvPr/>
        </p:nvSpPr>
        <p:spPr>
          <a:xfrm>
            <a:off x="4946650" y="1168399"/>
            <a:ext cx="1388219" cy="1388219"/>
          </a:xfrm>
          <a:prstGeom prst="roundRect">
            <a:avLst>
              <a:gd name="adj" fmla="val 50000"/>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115" name="矩形 114"/>
          <p:cNvSpPr/>
          <p:nvPr/>
        </p:nvSpPr>
        <p:spPr>
          <a:xfrm>
            <a:off x="838994" y="3798947"/>
            <a:ext cx="7538516" cy="830997"/>
          </a:xfrm>
          <a:prstGeom prst="rect">
            <a:avLst/>
          </a:prstGeom>
        </p:spPr>
        <p:txBody>
          <a:bodyPr wrap="square">
            <a:spAutoFit/>
          </a:bodyPr>
          <a:lstStyle/>
          <a:p>
            <a:pPr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lvl="0"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122" name="矩形 121"/>
          <p:cNvSpPr/>
          <p:nvPr/>
        </p:nvSpPr>
        <p:spPr>
          <a:xfrm>
            <a:off x="736114" y="1966171"/>
            <a:ext cx="1322080" cy="830997"/>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23" name="Content Placeholder 2"/>
          <p:cNvSpPr txBox="1">
            <a:spLocks/>
          </p:cNvSpPr>
          <p:nvPr/>
        </p:nvSpPr>
        <p:spPr>
          <a:xfrm>
            <a:off x="889309" y="1734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124" name="矩形 123"/>
          <p:cNvSpPr/>
          <p:nvPr/>
        </p:nvSpPr>
        <p:spPr>
          <a:xfrm>
            <a:off x="3847614" y="2198747"/>
            <a:ext cx="1322080" cy="830997"/>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25" name="Content Placeholder 2"/>
          <p:cNvSpPr txBox="1">
            <a:spLocks/>
          </p:cNvSpPr>
          <p:nvPr/>
        </p:nvSpPr>
        <p:spPr>
          <a:xfrm>
            <a:off x="4000809" y="1966920"/>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126" name="矩形 125"/>
          <p:cNvSpPr/>
          <p:nvPr/>
        </p:nvSpPr>
        <p:spPr>
          <a:xfrm>
            <a:off x="7136914" y="1737571"/>
            <a:ext cx="1322080" cy="830997"/>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27" name="Content Placeholder 2"/>
          <p:cNvSpPr txBox="1">
            <a:spLocks/>
          </p:cNvSpPr>
          <p:nvPr/>
        </p:nvSpPr>
        <p:spPr>
          <a:xfrm>
            <a:off x="7290109" y="15057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203693924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ppt_x"/>
                                          </p:val>
                                        </p:tav>
                                        <p:tav tm="100000">
                                          <p:val>
                                            <p:strVal val="#ppt_x"/>
                                          </p:val>
                                        </p:tav>
                                      </p:tavLst>
                                    </p:anim>
                                    <p:anim calcmode="lin" valueType="num">
                                      <p:cBhvr additive="base">
                                        <p:cTn id="16" dur="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3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4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1+#ppt_w/2"/>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3" presetClass="entr" presetSubtype="32"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400" fill="hold"/>
                                        <p:tgtEl>
                                          <p:spTgt spid="42"/>
                                        </p:tgtEl>
                                        <p:attrNameLst>
                                          <p:attrName>ppt_w</p:attrName>
                                        </p:attrNameLst>
                                      </p:cBhvr>
                                      <p:tavLst>
                                        <p:tav tm="0">
                                          <p:val>
                                            <p:strVal val="4*#ppt_w"/>
                                          </p:val>
                                        </p:tav>
                                        <p:tav tm="100000">
                                          <p:val>
                                            <p:strVal val="#ppt_w"/>
                                          </p:val>
                                        </p:tav>
                                      </p:tavLst>
                                    </p:anim>
                                    <p:anim calcmode="lin" valueType="num">
                                      <p:cBhvr>
                                        <p:cTn id="28" dur="400" fill="hold"/>
                                        <p:tgtEl>
                                          <p:spTgt spid="42"/>
                                        </p:tgtEl>
                                        <p:attrNameLst>
                                          <p:attrName>ppt_h</p:attrName>
                                        </p:attrNameLst>
                                      </p:cBhvr>
                                      <p:tavLst>
                                        <p:tav tm="0">
                                          <p:val>
                                            <p:strVal val="4*#ppt_h"/>
                                          </p:val>
                                        </p:tav>
                                        <p:tav tm="100000">
                                          <p:val>
                                            <p:strVal val="#ppt_h"/>
                                          </p:val>
                                        </p:tav>
                                      </p:tavLst>
                                    </p:anim>
                                  </p:childTnLst>
                                </p:cTn>
                              </p:par>
                              <p:par>
                                <p:cTn id="29" presetID="23" presetClass="entr" presetSubtype="32"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400" fill="hold"/>
                                        <p:tgtEl>
                                          <p:spTgt spid="43"/>
                                        </p:tgtEl>
                                        <p:attrNameLst>
                                          <p:attrName>ppt_w</p:attrName>
                                        </p:attrNameLst>
                                      </p:cBhvr>
                                      <p:tavLst>
                                        <p:tav tm="0">
                                          <p:val>
                                            <p:strVal val="4*#ppt_w"/>
                                          </p:val>
                                        </p:tav>
                                        <p:tav tm="100000">
                                          <p:val>
                                            <p:strVal val="#ppt_w"/>
                                          </p:val>
                                        </p:tav>
                                      </p:tavLst>
                                    </p:anim>
                                    <p:anim calcmode="lin" valueType="num">
                                      <p:cBhvr>
                                        <p:cTn id="32" dur="400" fill="hold"/>
                                        <p:tgtEl>
                                          <p:spTgt spid="43"/>
                                        </p:tgtEl>
                                        <p:attrNameLst>
                                          <p:attrName>ppt_h</p:attrName>
                                        </p:attrNameLst>
                                      </p:cBhvr>
                                      <p:tavLst>
                                        <p:tav tm="0">
                                          <p:val>
                                            <p:strVal val="4*#ppt_h"/>
                                          </p:val>
                                        </p:tav>
                                        <p:tav tm="100000">
                                          <p:val>
                                            <p:strVal val="#ppt_h"/>
                                          </p:val>
                                        </p:tav>
                                      </p:tavLst>
                                    </p:anim>
                                  </p:childTnLst>
                                </p:cTn>
                              </p:par>
                            </p:childTnLst>
                          </p:cTn>
                        </p:par>
                        <p:par>
                          <p:cTn id="33" fill="hold">
                            <p:stCondLst>
                              <p:cond delay="900"/>
                            </p:stCondLst>
                            <p:childTnLst>
                              <p:par>
                                <p:cTn id="34" presetID="53" presetClass="entr" presetSubtype="16" fill="hold" grpId="0" nodeType="afterEffect">
                                  <p:stCondLst>
                                    <p:cond delay="0"/>
                                  </p:stCondLst>
                                  <p:childTnLst>
                                    <p:set>
                                      <p:cBhvr>
                                        <p:cTn id="35" dur="1" fill="hold">
                                          <p:stCondLst>
                                            <p:cond delay="0"/>
                                          </p:stCondLst>
                                        </p:cTn>
                                        <p:tgtEl>
                                          <p:spTgt spid="123"/>
                                        </p:tgtEl>
                                        <p:attrNameLst>
                                          <p:attrName>style.visibility</p:attrName>
                                        </p:attrNameLst>
                                      </p:cBhvr>
                                      <p:to>
                                        <p:strVal val="visible"/>
                                      </p:to>
                                    </p:set>
                                    <p:anim calcmode="lin" valueType="num">
                                      <p:cBhvr>
                                        <p:cTn id="36" dur="500" fill="hold"/>
                                        <p:tgtEl>
                                          <p:spTgt spid="123"/>
                                        </p:tgtEl>
                                        <p:attrNameLst>
                                          <p:attrName>ppt_w</p:attrName>
                                        </p:attrNameLst>
                                      </p:cBhvr>
                                      <p:tavLst>
                                        <p:tav tm="0">
                                          <p:val>
                                            <p:fltVal val="0"/>
                                          </p:val>
                                        </p:tav>
                                        <p:tav tm="100000">
                                          <p:val>
                                            <p:strVal val="#ppt_w"/>
                                          </p:val>
                                        </p:tav>
                                      </p:tavLst>
                                    </p:anim>
                                    <p:anim calcmode="lin" valueType="num">
                                      <p:cBhvr>
                                        <p:cTn id="37" dur="500" fill="hold"/>
                                        <p:tgtEl>
                                          <p:spTgt spid="123"/>
                                        </p:tgtEl>
                                        <p:attrNameLst>
                                          <p:attrName>ppt_h</p:attrName>
                                        </p:attrNameLst>
                                      </p:cBhvr>
                                      <p:tavLst>
                                        <p:tav tm="0">
                                          <p:val>
                                            <p:fltVal val="0"/>
                                          </p:val>
                                        </p:tav>
                                        <p:tav tm="100000">
                                          <p:val>
                                            <p:strVal val="#ppt_h"/>
                                          </p:val>
                                        </p:tav>
                                      </p:tavLst>
                                    </p:anim>
                                    <p:animEffect transition="in" filter="fade">
                                      <p:cBhvr>
                                        <p:cTn id="38" dur="500"/>
                                        <p:tgtEl>
                                          <p:spTgt spid="12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barn(inVertical)">
                                      <p:cBhvr>
                                        <p:cTn id="41" dur="500"/>
                                        <p:tgtEl>
                                          <p:spTgt spid="12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500" fill="hold"/>
                                        <p:tgtEl>
                                          <p:spTgt spid="125"/>
                                        </p:tgtEl>
                                        <p:attrNameLst>
                                          <p:attrName>ppt_w</p:attrName>
                                        </p:attrNameLst>
                                      </p:cBhvr>
                                      <p:tavLst>
                                        <p:tav tm="0">
                                          <p:val>
                                            <p:fltVal val="0"/>
                                          </p:val>
                                        </p:tav>
                                        <p:tav tm="100000">
                                          <p:val>
                                            <p:strVal val="#ppt_w"/>
                                          </p:val>
                                        </p:tav>
                                      </p:tavLst>
                                    </p:anim>
                                    <p:anim calcmode="lin" valueType="num">
                                      <p:cBhvr>
                                        <p:cTn id="45" dur="500" fill="hold"/>
                                        <p:tgtEl>
                                          <p:spTgt spid="125"/>
                                        </p:tgtEl>
                                        <p:attrNameLst>
                                          <p:attrName>ppt_h</p:attrName>
                                        </p:attrNameLst>
                                      </p:cBhvr>
                                      <p:tavLst>
                                        <p:tav tm="0">
                                          <p:val>
                                            <p:fltVal val="0"/>
                                          </p:val>
                                        </p:tav>
                                        <p:tav tm="100000">
                                          <p:val>
                                            <p:strVal val="#ppt_h"/>
                                          </p:val>
                                        </p:tav>
                                      </p:tavLst>
                                    </p:anim>
                                    <p:animEffect transition="in" filter="fade">
                                      <p:cBhvr>
                                        <p:cTn id="46" dur="500"/>
                                        <p:tgtEl>
                                          <p:spTgt spid="12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24"/>
                                        </p:tgtEl>
                                        <p:attrNameLst>
                                          <p:attrName>style.visibility</p:attrName>
                                        </p:attrNameLst>
                                      </p:cBhvr>
                                      <p:to>
                                        <p:strVal val="visible"/>
                                      </p:to>
                                    </p:set>
                                    <p:animEffect transition="in" filter="barn(inVertical)">
                                      <p:cBhvr>
                                        <p:cTn id="49" dur="500"/>
                                        <p:tgtEl>
                                          <p:spTgt spid="12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7"/>
                                        </p:tgtEl>
                                        <p:attrNameLst>
                                          <p:attrName>style.visibility</p:attrName>
                                        </p:attrNameLst>
                                      </p:cBhvr>
                                      <p:to>
                                        <p:strVal val="visible"/>
                                      </p:to>
                                    </p:set>
                                    <p:anim calcmode="lin" valueType="num">
                                      <p:cBhvr>
                                        <p:cTn id="52" dur="500" fill="hold"/>
                                        <p:tgtEl>
                                          <p:spTgt spid="127"/>
                                        </p:tgtEl>
                                        <p:attrNameLst>
                                          <p:attrName>ppt_w</p:attrName>
                                        </p:attrNameLst>
                                      </p:cBhvr>
                                      <p:tavLst>
                                        <p:tav tm="0">
                                          <p:val>
                                            <p:fltVal val="0"/>
                                          </p:val>
                                        </p:tav>
                                        <p:tav tm="100000">
                                          <p:val>
                                            <p:strVal val="#ppt_w"/>
                                          </p:val>
                                        </p:tav>
                                      </p:tavLst>
                                    </p:anim>
                                    <p:anim calcmode="lin" valueType="num">
                                      <p:cBhvr>
                                        <p:cTn id="53" dur="500" fill="hold"/>
                                        <p:tgtEl>
                                          <p:spTgt spid="127"/>
                                        </p:tgtEl>
                                        <p:attrNameLst>
                                          <p:attrName>ppt_h</p:attrName>
                                        </p:attrNameLst>
                                      </p:cBhvr>
                                      <p:tavLst>
                                        <p:tav tm="0">
                                          <p:val>
                                            <p:fltVal val="0"/>
                                          </p:val>
                                        </p:tav>
                                        <p:tav tm="100000">
                                          <p:val>
                                            <p:strVal val="#ppt_h"/>
                                          </p:val>
                                        </p:tav>
                                      </p:tavLst>
                                    </p:anim>
                                    <p:animEffect transition="in" filter="fade">
                                      <p:cBhvr>
                                        <p:cTn id="54" dur="500"/>
                                        <p:tgtEl>
                                          <p:spTgt spid="127"/>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barn(inVertical)">
                                      <p:cBhvr>
                                        <p:cTn id="57" dur="500"/>
                                        <p:tgtEl>
                                          <p:spTgt spid="126"/>
                                        </p:tgtEl>
                                      </p:cBhvr>
                                    </p:animEffect>
                                  </p:childTnLst>
                                </p:cTn>
                              </p:par>
                            </p:childTnLst>
                          </p:cTn>
                        </p:par>
                        <p:par>
                          <p:cTn id="58" fill="hold">
                            <p:stCondLst>
                              <p:cond delay="1400"/>
                            </p:stCondLst>
                            <p:childTnLst>
                              <p:par>
                                <p:cTn id="59" presetID="16" presetClass="entr" presetSubtype="21" fill="hold" grpId="0" nodeType="afterEffect">
                                  <p:stCondLst>
                                    <p:cond delay="0"/>
                                  </p:stCondLst>
                                  <p:childTnLst>
                                    <p:set>
                                      <p:cBhvr>
                                        <p:cTn id="60" dur="1" fill="hold">
                                          <p:stCondLst>
                                            <p:cond delay="0"/>
                                          </p:stCondLst>
                                        </p:cTn>
                                        <p:tgtEl>
                                          <p:spTgt spid="115"/>
                                        </p:tgtEl>
                                        <p:attrNameLst>
                                          <p:attrName>style.visibility</p:attrName>
                                        </p:attrNameLst>
                                      </p:cBhvr>
                                      <p:to>
                                        <p:strVal val="visible"/>
                                      </p:to>
                                    </p:set>
                                    <p:animEffect transition="in" filter="barn(inVertical)">
                                      <p:cBhvr>
                                        <p:cTn id="61"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3" grpId="0" animBg="1"/>
      <p:bldP spid="44" grpId="0" animBg="1"/>
      <p:bldP spid="47" grpId="0" animBg="1"/>
      <p:bldP spid="50" grpId="0" animBg="1"/>
      <p:bldP spid="53" grpId="0" animBg="1"/>
      <p:bldP spid="115" grpId="0"/>
      <p:bldP spid="122" grpId="0"/>
      <p:bldP spid="123" grpId="0"/>
      <p:bldP spid="124" grpId="0"/>
      <p:bldP spid="125" grpId="0"/>
      <p:bldP spid="126" grpId="0"/>
      <p:bldP spid="1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1653271" y="1371374"/>
            <a:ext cx="360040" cy="1656184"/>
            <a:chOff x="1653271" y="1518875"/>
            <a:chExt cx="360040" cy="1656184"/>
          </a:xfrm>
        </p:grpSpPr>
        <p:sp>
          <p:nvSpPr>
            <p:cNvPr id="16" name="Rounded Rectangle 17"/>
            <p:cNvSpPr/>
            <p:nvPr/>
          </p:nvSpPr>
          <p:spPr>
            <a:xfrm rot="2700000">
              <a:off x="1005199" y="2166947"/>
              <a:ext cx="1656184" cy="360040"/>
            </a:xfrm>
            <a:prstGeom prst="roundRect">
              <a:avLst>
                <a:gd name="adj" fmla="val 50000"/>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17" name="Rectangle 20"/>
            <p:cNvSpPr/>
            <p:nvPr/>
          </p:nvSpPr>
          <p:spPr>
            <a:xfrm rot="2700000">
              <a:off x="1439986" y="2200772"/>
              <a:ext cx="851515" cy="292388"/>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文字标题</a:t>
              </a:r>
              <a:endParaRPr kumimoji="0" lang="bg-BG"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72" name="组合 71"/>
          <p:cNvGrpSpPr/>
          <p:nvPr/>
        </p:nvGrpSpPr>
        <p:grpSpPr>
          <a:xfrm>
            <a:off x="2076845" y="1201055"/>
            <a:ext cx="1080120" cy="1080120"/>
            <a:chOff x="2076845" y="1348556"/>
            <a:chExt cx="1080120" cy="1080120"/>
          </a:xfrm>
        </p:grpSpPr>
        <p:sp>
          <p:nvSpPr>
            <p:cNvPr id="20" name="Rounded Rectangle 34"/>
            <p:cNvSpPr/>
            <p:nvPr/>
          </p:nvSpPr>
          <p:spPr>
            <a:xfrm rot="2700000">
              <a:off x="2076845" y="1348556"/>
              <a:ext cx="1080120" cy="1080120"/>
            </a:xfrm>
            <a:prstGeom prst="round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9" name="Freeform 6"/>
            <p:cNvSpPr>
              <a:spLocks noEditPoints="1"/>
            </p:cNvSpPr>
            <p:nvPr/>
          </p:nvSpPr>
          <p:spPr bwMode="auto">
            <a:xfrm>
              <a:off x="2439194" y="1627043"/>
              <a:ext cx="374885" cy="4123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74" name="组合 73"/>
          <p:cNvGrpSpPr/>
          <p:nvPr/>
        </p:nvGrpSpPr>
        <p:grpSpPr>
          <a:xfrm>
            <a:off x="5163621" y="1200944"/>
            <a:ext cx="1080120" cy="1080120"/>
            <a:chOff x="5163621" y="1348445"/>
            <a:chExt cx="1080120" cy="1080120"/>
          </a:xfrm>
        </p:grpSpPr>
        <p:sp>
          <p:nvSpPr>
            <p:cNvPr id="26" name="Rounded Rectangle 41"/>
            <p:cNvSpPr/>
            <p:nvPr/>
          </p:nvSpPr>
          <p:spPr>
            <a:xfrm rot="2700000">
              <a:off x="5163621" y="1348445"/>
              <a:ext cx="1080120" cy="1080120"/>
            </a:xfrm>
            <a:prstGeom prst="roundRect">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2" name="Freeform 11"/>
            <p:cNvSpPr>
              <a:spLocks/>
            </p:cNvSpPr>
            <p:nvPr/>
          </p:nvSpPr>
          <p:spPr bwMode="auto">
            <a:xfrm>
              <a:off x="5487194" y="1683459"/>
              <a:ext cx="462385" cy="30059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73" name="组合 72"/>
          <p:cNvGrpSpPr/>
          <p:nvPr/>
        </p:nvGrpSpPr>
        <p:grpSpPr>
          <a:xfrm>
            <a:off x="3632044" y="2144295"/>
            <a:ext cx="1080120" cy="1080120"/>
            <a:chOff x="3632044" y="2291796"/>
            <a:chExt cx="1080120" cy="1080120"/>
          </a:xfrm>
        </p:grpSpPr>
        <p:sp>
          <p:nvSpPr>
            <p:cNvPr id="28" name="Rounded Rectangle 43"/>
            <p:cNvSpPr/>
            <p:nvPr/>
          </p:nvSpPr>
          <p:spPr>
            <a:xfrm rot="2700000">
              <a:off x="3632044" y="2291796"/>
              <a:ext cx="1080120" cy="1080120"/>
            </a:xfrm>
            <a:prstGeom prst="round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5" name="Freeform 16"/>
            <p:cNvSpPr>
              <a:spLocks noEditPoints="1"/>
            </p:cNvSpPr>
            <p:nvPr/>
          </p:nvSpPr>
          <p:spPr bwMode="auto">
            <a:xfrm>
              <a:off x="3979611" y="2598934"/>
              <a:ext cx="427720" cy="427232"/>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75" name="组合 74"/>
          <p:cNvGrpSpPr/>
          <p:nvPr/>
        </p:nvGrpSpPr>
        <p:grpSpPr>
          <a:xfrm>
            <a:off x="6697973" y="2144295"/>
            <a:ext cx="1080120" cy="1080120"/>
            <a:chOff x="6697973" y="2291796"/>
            <a:chExt cx="1080120" cy="1080120"/>
          </a:xfrm>
        </p:grpSpPr>
        <p:sp>
          <p:nvSpPr>
            <p:cNvPr id="36" name="Rounded Rectangle 43"/>
            <p:cNvSpPr/>
            <p:nvPr/>
          </p:nvSpPr>
          <p:spPr>
            <a:xfrm rot="2700000">
              <a:off x="6697973" y="2291796"/>
              <a:ext cx="1080120" cy="1080120"/>
            </a:xfrm>
            <a:prstGeom prst="roundRect">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8" name="Freeform 21"/>
            <p:cNvSpPr>
              <a:spLocks noEditPoints="1"/>
            </p:cNvSpPr>
            <p:nvPr/>
          </p:nvSpPr>
          <p:spPr bwMode="auto">
            <a:xfrm>
              <a:off x="7042497" y="2627132"/>
              <a:ext cx="425897" cy="37912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65" name="组合 64"/>
          <p:cNvGrpSpPr/>
          <p:nvPr/>
        </p:nvGrpSpPr>
        <p:grpSpPr>
          <a:xfrm>
            <a:off x="4740047" y="1371263"/>
            <a:ext cx="360040" cy="1656184"/>
            <a:chOff x="4740047" y="1518764"/>
            <a:chExt cx="360040" cy="1656184"/>
          </a:xfrm>
        </p:grpSpPr>
        <p:sp>
          <p:nvSpPr>
            <p:cNvPr id="22" name="Rounded Rectangle 37"/>
            <p:cNvSpPr/>
            <p:nvPr/>
          </p:nvSpPr>
          <p:spPr>
            <a:xfrm rot="2700000">
              <a:off x="4091975" y="2166836"/>
              <a:ext cx="1656184" cy="360040"/>
            </a:xfrm>
            <a:prstGeom prst="roundRect">
              <a:avLst>
                <a:gd name="adj" fmla="val 50000"/>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2" name="Rectangle 20"/>
            <p:cNvSpPr/>
            <p:nvPr/>
          </p:nvSpPr>
          <p:spPr>
            <a:xfrm rot="2700000">
              <a:off x="4494310" y="2200772"/>
              <a:ext cx="851515" cy="292388"/>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文字标题</a:t>
              </a:r>
              <a:endParaRPr kumimoji="0" lang="bg-BG"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66" name="组合 65"/>
          <p:cNvGrpSpPr/>
          <p:nvPr/>
        </p:nvGrpSpPr>
        <p:grpSpPr>
          <a:xfrm>
            <a:off x="5639349" y="2017522"/>
            <a:ext cx="1656184" cy="361854"/>
            <a:chOff x="5639349" y="2165023"/>
            <a:chExt cx="1656184" cy="361854"/>
          </a:xfrm>
        </p:grpSpPr>
        <p:sp>
          <p:nvSpPr>
            <p:cNvPr id="24" name="Rounded Rectangle 39"/>
            <p:cNvSpPr/>
            <p:nvPr/>
          </p:nvSpPr>
          <p:spPr>
            <a:xfrm rot="18900000" flipH="1">
              <a:off x="5639349" y="2166837"/>
              <a:ext cx="1656184" cy="360040"/>
            </a:xfrm>
            <a:prstGeom prst="roundRect">
              <a:avLst>
                <a:gd name="adj" fmla="val 50000"/>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3" name="Rectangle 20"/>
            <p:cNvSpPr/>
            <p:nvPr/>
          </p:nvSpPr>
          <p:spPr>
            <a:xfrm rot="18900000">
              <a:off x="6048514" y="2165023"/>
              <a:ext cx="851515" cy="292388"/>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文字标题</a:t>
              </a:r>
              <a:endParaRPr kumimoji="0" lang="bg-BG"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64" name="组合 63"/>
          <p:cNvGrpSpPr/>
          <p:nvPr/>
        </p:nvGrpSpPr>
        <p:grpSpPr>
          <a:xfrm>
            <a:off x="2552573" y="2017521"/>
            <a:ext cx="1656184" cy="361966"/>
            <a:chOff x="2552573" y="2165022"/>
            <a:chExt cx="1656184" cy="361966"/>
          </a:xfrm>
        </p:grpSpPr>
        <p:sp>
          <p:nvSpPr>
            <p:cNvPr id="18" name="Rounded Rectangle 25"/>
            <p:cNvSpPr/>
            <p:nvPr/>
          </p:nvSpPr>
          <p:spPr>
            <a:xfrm rot="18900000" flipH="1">
              <a:off x="2552573" y="2166948"/>
              <a:ext cx="1656184" cy="360040"/>
            </a:xfrm>
            <a:prstGeom prst="roundRect">
              <a:avLst>
                <a:gd name="adj" fmla="val 50000"/>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bg-BG"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4" name="Rectangle 20"/>
            <p:cNvSpPr/>
            <p:nvPr/>
          </p:nvSpPr>
          <p:spPr>
            <a:xfrm rot="18900000">
              <a:off x="2951268" y="2165022"/>
              <a:ext cx="851515" cy="292388"/>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文字标题</a:t>
              </a:r>
              <a:endParaRPr kumimoji="0" lang="bg-BG" sz="13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
        <p:nvSpPr>
          <p:cNvPr id="76" name="矩形 75"/>
          <p:cNvSpPr/>
          <p:nvPr/>
        </p:nvSpPr>
        <p:spPr>
          <a:xfrm>
            <a:off x="762000" y="3799179"/>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77" name="Content Placeholder 2"/>
          <p:cNvSpPr txBox="1">
            <a:spLocks/>
          </p:cNvSpPr>
          <p:nvPr/>
        </p:nvSpPr>
        <p:spPr>
          <a:xfrm>
            <a:off x="1040915" y="3523697"/>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78" name="矩形 77"/>
          <p:cNvSpPr/>
          <p:nvPr/>
        </p:nvSpPr>
        <p:spPr>
          <a:xfrm>
            <a:off x="2705100" y="3799179"/>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79" name="Content Placeholder 2"/>
          <p:cNvSpPr txBox="1">
            <a:spLocks/>
          </p:cNvSpPr>
          <p:nvPr/>
        </p:nvSpPr>
        <p:spPr>
          <a:xfrm>
            <a:off x="2984015" y="3523697"/>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80" name="矩形 79"/>
          <p:cNvSpPr/>
          <p:nvPr/>
        </p:nvSpPr>
        <p:spPr>
          <a:xfrm>
            <a:off x="4725194" y="3799179"/>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1" name="Content Placeholder 2"/>
          <p:cNvSpPr txBox="1">
            <a:spLocks/>
          </p:cNvSpPr>
          <p:nvPr/>
        </p:nvSpPr>
        <p:spPr>
          <a:xfrm>
            <a:off x="5004109" y="3523697"/>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82" name="矩形 81"/>
          <p:cNvSpPr/>
          <p:nvPr/>
        </p:nvSpPr>
        <p:spPr>
          <a:xfrm>
            <a:off x="6782594" y="3799179"/>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3" name="Content Placeholder 2"/>
          <p:cNvSpPr txBox="1">
            <a:spLocks/>
          </p:cNvSpPr>
          <p:nvPr/>
        </p:nvSpPr>
        <p:spPr>
          <a:xfrm>
            <a:off x="7061509" y="3523697"/>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75150754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60000">
                                          <p:cBhvr additive="base">
                                            <p:cTn id="7" dur="5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14:bounceEnd="60000">
                                          <p:cBhvr additive="base">
                                            <p:cTn id="11" dur="5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73"/>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60000">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14:bounceEnd="60000">
                                          <p:cBhvr additive="base">
                                            <p:cTn id="15" dur="500" fill="hold"/>
                                            <p:tgtEl>
                                              <p:spTgt spid="74"/>
                                            </p:tgtEl>
                                            <p:attrNameLst>
                                              <p:attrName>ppt_x</p:attrName>
                                            </p:attrNameLst>
                                          </p:cBhvr>
                                          <p:tavLst>
                                            <p:tav tm="0">
                                              <p:val>
                                                <p:strVal val="#ppt_x"/>
                                              </p:val>
                                            </p:tav>
                                            <p:tav tm="100000">
                                              <p:val>
                                                <p:strVal val="#ppt_x"/>
                                              </p:val>
                                            </p:tav>
                                          </p:tavLst>
                                        </p:anim>
                                        <p:anim calcmode="lin" valueType="num" p14:bounceEnd="60000">
                                          <p:cBhvr additive="base">
                                            <p:cTn id="16" dur="500" fill="hold"/>
                                            <p:tgtEl>
                                              <p:spTgt spid="74"/>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14:presetBounceEnd="60000">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14:bounceEnd="60000">
                                          <p:cBhvr additive="base">
                                            <p:cTn id="19" dur="500" fill="hold"/>
                                            <p:tgtEl>
                                              <p:spTgt spid="75"/>
                                            </p:tgtEl>
                                            <p:attrNameLst>
                                              <p:attrName>ppt_x</p:attrName>
                                            </p:attrNameLst>
                                          </p:cBhvr>
                                          <p:tavLst>
                                            <p:tav tm="0">
                                              <p:val>
                                                <p:strVal val="#ppt_x"/>
                                              </p:val>
                                            </p:tav>
                                            <p:tav tm="100000">
                                              <p:val>
                                                <p:strVal val="#ppt_x"/>
                                              </p:val>
                                            </p:tav>
                                          </p:tavLst>
                                        </p:anim>
                                        <p:anim calcmode="lin" valueType="num" p14:bounceEnd="60000">
                                          <p:cBhvr additive="base">
                                            <p:cTn id="20" dur="500" fill="hold"/>
                                            <p:tgtEl>
                                              <p:spTgt spid="7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 calcmode="lin" valueType="num">
                                          <p:cBhvr>
                                            <p:cTn id="26" dur="500" fill="hold"/>
                                            <p:tgtEl>
                                              <p:spTgt spid="63"/>
                                            </p:tgtEl>
                                            <p:attrNameLst>
                                              <p:attrName>style.rotation</p:attrName>
                                            </p:attrNameLst>
                                          </p:cBhvr>
                                          <p:tavLst>
                                            <p:tav tm="0">
                                              <p:val>
                                                <p:fltVal val="360"/>
                                              </p:val>
                                            </p:tav>
                                            <p:tav tm="100000">
                                              <p:val>
                                                <p:fltVal val="0"/>
                                              </p:val>
                                            </p:tav>
                                          </p:tavLst>
                                        </p:anim>
                                        <p:animEffect transition="in" filter="fade">
                                          <p:cBhvr>
                                            <p:cTn id="27" dur="500"/>
                                            <p:tgtEl>
                                              <p:spTgt spid="63"/>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 calcmode="lin" valueType="num">
                                          <p:cBhvr>
                                            <p:cTn id="32" dur="500" fill="hold"/>
                                            <p:tgtEl>
                                              <p:spTgt spid="64"/>
                                            </p:tgtEl>
                                            <p:attrNameLst>
                                              <p:attrName>style.rotation</p:attrName>
                                            </p:attrNameLst>
                                          </p:cBhvr>
                                          <p:tavLst>
                                            <p:tav tm="0">
                                              <p:val>
                                                <p:fltVal val="360"/>
                                              </p:val>
                                            </p:tav>
                                            <p:tav tm="100000">
                                              <p:val>
                                                <p:fltVal val="0"/>
                                              </p:val>
                                            </p:tav>
                                          </p:tavLst>
                                        </p:anim>
                                        <p:animEffect transition="in" filter="fade">
                                          <p:cBhvr>
                                            <p:cTn id="33" dur="500"/>
                                            <p:tgtEl>
                                              <p:spTgt spid="64"/>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 calcmode="lin" valueType="num">
                                          <p:cBhvr>
                                            <p:cTn id="38" dur="500" fill="hold"/>
                                            <p:tgtEl>
                                              <p:spTgt spid="65"/>
                                            </p:tgtEl>
                                            <p:attrNameLst>
                                              <p:attrName>style.rotation</p:attrName>
                                            </p:attrNameLst>
                                          </p:cBhvr>
                                          <p:tavLst>
                                            <p:tav tm="0">
                                              <p:val>
                                                <p:fltVal val="360"/>
                                              </p:val>
                                            </p:tav>
                                            <p:tav tm="100000">
                                              <p:val>
                                                <p:fltVal val="0"/>
                                              </p:val>
                                            </p:tav>
                                          </p:tavLst>
                                        </p:anim>
                                        <p:animEffect transition="in" filter="fade">
                                          <p:cBhvr>
                                            <p:cTn id="39" dur="500"/>
                                            <p:tgtEl>
                                              <p:spTgt spid="65"/>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 calcmode="lin" valueType="num">
                                          <p:cBhvr>
                                            <p:cTn id="44" dur="500" fill="hold"/>
                                            <p:tgtEl>
                                              <p:spTgt spid="66"/>
                                            </p:tgtEl>
                                            <p:attrNameLst>
                                              <p:attrName>style.rotation</p:attrName>
                                            </p:attrNameLst>
                                          </p:cBhvr>
                                          <p:tavLst>
                                            <p:tav tm="0">
                                              <p:val>
                                                <p:fltVal val="360"/>
                                              </p:val>
                                            </p:tav>
                                            <p:tav tm="100000">
                                              <p:val>
                                                <p:fltVal val="0"/>
                                              </p:val>
                                            </p:tav>
                                          </p:tavLst>
                                        </p:anim>
                                        <p:animEffect transition="in" filter="fade">
                                          <p:cBhvr>
                                            <p:cTn id="45" dur="500"/>
                                            <p:tgtEl>
                                              <p:spTgt spid="66"/>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barn(inVertical)">
                                          <p:cBhvr>
                                            <p:cTn id="62" dur="500"/>
                                            <p:tgtEl>
                                              <p:spTgt spid="7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ppt_w</p:attrName>
                                            </p:attrNameLst>
                                          </p:cBhvr>
                                          <p:tavLst>
                                            <p:tav tm="0">
                                              <p:val>
                                                <p:fltVal val="0"/>
                                              </p:val>
                                            </p:tav>
                                            <p:tav tm="100000">
                                              <p:val>
                                                <p:strVal val="#ppt_w"/>
                                              </p:val>
                                            </p:tav>
                                          </p:tavLst>
                                        </p:anim>
                                        <p:anim calcmode="lin" valueType="num">
                                          <p:cBhvr>
                                            <p:cTn id="66" dur="500" fill="hold"/>
                                            <p:tgtEl>
                                              <p:spTgt spid="81"/>
                                            </p:tgtEl>
                                            <p:attrNameLst>
                                              <p:attrName>ppt_h</p:attrName>
                                            </p:attrNameLst>
                                          </p:cBhvr>
                                          <p:tavLst>
                                            <p:tav tm="0">
                                              <p:val>
                                                <p:fltVal val="0"/>
                                              </p:val>
                                            </p:tav>
                                            <p:tav tm="100000">
                                              <p:val>
                                                <p:strVal val="#ppt_h"/>
                                              </p:val>
                                            </p:tav>
                                          </p:tavLst>
                                        </p:anim>
                                        <p:animEffect transition="in" filter="fade">
                                          <p:cBhvr>
                                            <p:cTn id="67" dur="500"/>
                                            <p:tgtEl>
                                              <p:spTgt spid="8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barn(inVertical)">
                                          <p:cBhvr>
                                            <p:cTn id="70" dur="500"/>
                                            <p:tgtEl>
                                              <p:spTgt spid="8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Effect transition="in" filter="fade">
                                          <p:cBhvr>
                                            <p:cTn id="75" dur="500"/>
                                            <p:tgtEl>
                                              <p:spTgt spid="8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barn(inVertical)">
                                          <p:cBhvr>
                                            <p:cTn id="7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ppt_x"/>
                                              </p:val>
                                            </p:tav>
                                            <p:tav tm="100000">
                                              <p:val>
                                                <p:strVal val="#ppt_x"/>
                                              </p:val>
                                            </p:tav>
                                          </p:tavLst>
                                        </p:anim>
                                        <p:anim calcmode="lin" valueType="num">
                                          <p:cBhvr additive="base">
                                            <p:cTn id="12" dur="500" fill="hold"/>
                                            <p:tgtEl>
                                              <p:spTgt spid="73"/>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ppt_x"/>
                                              </p:val>
                                            </p:tav>
                                            <p:tav tm="100000">
                                              <p:val>
                                                <p:strVal val="#ppt_x"/>
                                              </p:val>
                                            </p:tav>
                                          </p:tavLst>
                                        </p:anim>
                                        <p:anim calcmode="lin" valueType="num">
                                          <p:cBhvr additive="base">
                                            <p:cTn id="16" dur="500" fill="hold"/>
                                            <p:tgtEl>
                                              <p:spTgt spid="74"/>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ppt_x"/>
                                              </p:val>
                                            </p:tav>
                                            <p:tav tm="100000">
                                              <p:val>
                                                <p:strVal val="#ppt_x"/>
                                              </p:val>
                                            </p:tav>
                                          </p:tavLst>
                                        </p:anim>
                                        <p:anim calcmode="lin" valueType="num">
                                          <p:cBhvr additive="base">
                                            <p:cTn id="20" dur="500" fill="hold"/>
                                            <p:tgtEl>
                                              <p:spTgt spid="7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 calcmode="lin" valueType="num">
                                          <p:cBhvr>
                                            <p:cTn id="26" dur="500" fill="hold"/>
                                            <p:tgtEl>
                                              <p:spTgt spid="63"/>
                                            </p:tgtEl>
                                            <p:attrNameLst>
                                              <p:attrName>style.rotation</p:attrName>
                                            </p:attrNameLst>
                                          </p:cBhvr>
                                          <p:tavLst>
                                            <p:tav tm="0">
                                              <p:val>
                                                <p:fltVal val="360"/>
                                              </p:val>
                                            </p:tav>
                                            <p:tav tm="100000">
                                              <p:val>
                                                <p:fltVal val="0"/>
                                              </p:val>
                                            </p:tav>
                                          </p:tavLst>
                                        </p:anim>
                                        <p:animEffect transition="in" filter="fade">
                                          <p:cBhvr>
                                            <p:cTn id="27" dur="500"/>
                                            <p:tgtEl>
                                              <p:spTgt spid="63"/>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 calcmode="lin" valueType="num">
                                          <p:cBhvr>
                                            <p:cTn id="32" dur="500" fill="hold"/>
                                            <p:tgtEl>
                                              <p:spTgt spid="64"/>
                                            </p:tgtEl>
                                            <p:attrNameLst>
                                              <p:attrName>style.rotation</p:attrName>
                                            </p:attrNameLst>
                                          </p:cBhvr>
                                          <p:tavLst>
                                            <p:tav tm="0">
                                              <p:val>
                                                <p:fltVal val="360"/>
                                              </p:val>
                                            </p:tav>
                                            <p:tav tm="100000">
                                              <p:val>
                                                <p:fltVal val="0"/>
                                              </p:val>
                                            </p:tav>
                                          </p:tavLst>
                                        </p:anim>
                                        <p:animEffect transition="in" filter="fade">
                                          <p:cBhvr>
                                            <p:cTn id="33" dur="500"/>
                                            <p:tgtEl>
                                              <p:spTgt spid="64"/>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 calcmode="lin" valueType="num">
                                          <p:cBhvr>
                                            <p:cTn id="38" dur="500" fill="hold"/>
                                            <p:tgtEl>
                                              <p:spTgt spid="65"/>
                                            </p:tgtEl>
                                            <p:attrNameLst>
                                              <p:attrName>style.rotation</p:attrName>
                                            </p:attrNameLst>
                                          </p:cBhvr>
                                          <p:tavLst>
                                            <p:tav tm="0">
                                              <p:val>
                                                <p:fltVal val="360"/>
                                              </p:val>
                                            </p:tav>
                                            <p:tav tm="100000">
                                              <p:val>
                                                <p:fltVal val="0"/>
                                              </p:val>
                                            </p:tav>
                                          </p:tavLst>
                                        </p:anim>
                                        <p:animEffect transition="in" filter="fade">
                                          <p:cBhvr>
                                            <p:cTn id="39" dur="500"/>
                                            <p:tgtEl>
                                              <p:spTgt spid="65"/>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p:cTn id="42" dur="500" fill="hold"/>
                                            <p:tgtEl>
                                              <p:spTgt spid="66"/>
                                            </p:tgtEl>
                                            <p:attrNameLst>
                                              <p:attrName>ppt_w</p:attrName>
                                            </p:attrNameLst>
                                          </p:cBhvr>
                                          <p:tavLst>
                                            <p:tav tm="0">
                                              <p:val>
                                                <p:fltVal val="0"/>
                                              </p:val>
                                            </p:tav>
                                            <p:tav tm="100000">
                                              <p:val>
                                                <p:strVal val="#ppt_w"/>
                                              </p:val>
                                            </p:tav>
                                          </p:tavLst>
                                        </p:anim>
                                        <p:anim calcmode="lin" valueType="num">
                                          <p:cBhvr>
                                            <p:cTn id="43" dur="500" fill="hold"/>
                                            <p:tgtEl>
                                              <p:spTgt spid="66"/>
                                            </p:tgtEl>
                                            <p:attrNameLst>
                                              <p:attrName>ppt_h</p:attrName>
                                            </p:attrNameLst>
                                          </p:cBhvr>
                                          <p:tavLst>
                                            <p:tav tm="0">
                                              <p:val>
                                                <p:fltVal val="0"/>
                                              </p:val>
                                            </p:tav>
                                            <p:tav tm="100000">
                                              <p:val>
                                                <p:strVal val="#ppt_h"/>
                                              </p:val>
                                            </p:tav>
                                          </p:tavLst>
                                        </p:anim>
                                        <p:anim calcmode="lin" valueType="num">
                                          <p:cBhvr>
                                            <p:cTn id="44" dur="500" fill="hold"/>
                                            <p:tgtEl>
                                              <p:spTgt spid="66"/>
                                            </p:tgtEl>
                                            <p:attrNameLst>
                                              <p:attrName>style.rotation</p:attrName>
                                            </p:attrNameLst>
                                          </p:cBhvr>
                                          <p:tavLst>
                                            <p:tav tm="0">
                                              <p:val>
                                                <p:fltVal val="360"/>
                                              </p:val>
                                            </p:tav>
                                            <p:tav tm="100000">
                                              <p:val>
                                                <p:fltVal val="0"/>
                                              </p:val>
                                            </p:tav>
                                          </p:tavLst>
                                        </p:anim>
                                        <p:animEffect transition="in" filter="fade">
                                          <p:cBhvr>
                                            <p:cTn id="45" dur="500"/>
                                            <p:tgtEl>
                                              <p:spTgt spid="66"/>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barn(inVertical)">
                                          <p:cBhvr>
                                            <p:cTn id="54" dur="500"/>
                                            <p:tgtEl>
                                              <p:spTgt spid="7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barn(inVertical)">
                                          <p:cBhvr>
                                            <p:cTn id="62" dur="500"/>
                                            <p:tgtEl>
                                              <p:spTgt spid="7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ppt_w</p:attrName>
                                            </p:attrNameLst>
                                          </p:cBhvr>
                                          <p:tavLst>
                                            <p:tav tm="0">
                                              <p:val>
                                                <p:fltVal val="0"/>
                                              </p:val>
                                            </p:tav>
                                            <p:tav tm="100000">
                                              <p:val>
                                                <p:strVal val="#ppt_w"/>
                                              </p:val>
                                            </p:tav>
                                          </p:tavLst>
                                        </p:anim>
                                        <p:anim calcmode="lin" valueType="num">
                                          <p:cBhvr>
                                            <p:cTn id="66" dur="500" fill="hold"/>
                                            <p:tgtEl>
                                              <p:spTgt spid="81"/>
                                            </p:tgtEl>
                                            <p:attrNameLst>
                                              <p:attrName>ppt_h</p:attrName>
                                            </p:attrNameLst>
                                          </p:cBhvr>
                                          <p:tavLst>
                                            <p:tav tm="0">
                                              <p:val>
                                                <p:fltVal val="0"/>
                                              </p:val>
                                            </p:tav>
                                            <p:tav tm="100000">
                                              <p:val>
                                                <p:strVal val="#ppt_h"/>
                                              </p:val>
                                            </p:tav>
                                          </p:tavLst>
                                        </p:anim>
                                        <p:animEffect transition="in" filter="fade">
                                          <p:cBhvr>
                                            <p:cTn id="67" dur="500"/>
                                            <p:tgtEl>
                                              <p:spTgt spid="8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barn(inVertical)">
                                          <p:cBhvr>
                                            <p:cTn id="70" dur="500"/>
                                            <p:tgtEl>
                                              <p:spTgt spid="8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500" fill="hold"/>
                                            <p:tgtEl>
                                              <p:spTgt spid="83"/>
                                            </p:tgtEl>
                                            <p:attrNameLst>
                                              <p:attrName>ppt_w</p:attrName>
                                            </p:attrNameLst>
                                          </p:cBhvr>
                                          <p:tavLst>
                                            <p:tav tm="0">
                                              <p:val>
                                                <p:fltVal val="0"/>
                                              </p:val>
                                            </p:tav>
                                            <p:tav tm="100000">
                                              <p:val>
                                                <p:strVal val="#ppt_w"/>
                                              </p:val>
                                            </p:tav>
                                          </p:tavLst>
                                        </p:anim>
                                        <p:anim calcmode="lin" valueType="num">
                                          <p:cBhvr>
                                            <p:cTn id="74" dur="500" fill="hold"/>
                                            <p:tgtEl>
                                              <p:spTgt spid="83"/>
                                            </p:tgtEl>
                                            <p:attrNameLst>
                                              <p:attrName>ppt_h</p:attrName>
                                            </p:attrNameLst>
                                          </p:cBhvr>
                                          <p:tavLst>
                                            <p:tav tm="0">
                                              <p:val>
                                                <p:fltVal val="0"/>
                                              </p:val>
                                            </p:tav>
                                            <p:tav tm="100000">
                                              <p:val>
                                                <p:strVal val="#ppt_h"/>
                                              </p:val>
                                            </p:tav>
                                          </p:tavLst>
                                        </p:anim>
                                        <p:animEffect transition="in" filter="fade">
                                          <p:cBhvr>
                                            <p:cTn id="75" dur="500"/>
                                            <p:tgtEl>
                                              <p:spTgt spid="8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barn(inVertical)">
                                          <p:cBhvr>
                                            <p:cTn id="7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64234" y="1417713"/>
            <a:ext cx="1993984" cy="1083293"/>
            <a:chOff x="764234" y="1417713"/>
            <a:chExt cx="1993984" cy="1083293"/>
          </a:xfrm>
        </p:grpSpPr>
        <p:grpSp>
          <p:nvGrpSpPr>
            <p:cNvPr id="37" name="组合 36"/>
            <p:cNvGrpSpPr/>
            <p:nvPr/>
          </p:nvGrpSpPr>
          <p:grpSpPr>
            <a:xfrm rot="1084679">
              <a:off x="832252" y="1417713"/>
              <a:ext cx="1925966" cy="1083293"/>
              <a:chOff x="959743" y="5245587"/>
              <a:chExt cx="1568418" cy="882184"/>
            </a:xfrm>
          </p:grpSpPr>
          <p:sp>
            <p:nvSpPr>
              <p:cNvPr id="38" name="弦形 37"/>
              <p:cNvSpPr/>
              <p:nvPr/>
            </p:nvSpPr>
            <p:spPr>
              <a:xfrm rot="19843089">
                <a:off x="959743" y="5635680"/>
                <a:ext cx="665334" cy="492091"/>
              </a:xfrm>
              <a:prstGeom prst="chord">
                <a:avLst>
                  <a:gd name="adj1" fmla="val 4738191"/>
                  <a:gd name="adj2" fmla="val 16777845"/>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9" name="弦形 38"/>
              <p:cNvSpPr/>
              <p:nvPr/>
            </p:nvSpPr>
            <p:spPr>
              <a:xfrm rot="9044377">
                <a:off x="1108130" y="5245587"/>
                <a:ext cx="1420031" cy="668094"/>
              </a:xfrm>
              <a:prstGeom prst="chord">
                <a:avLst>
                  <a:gd name="adj1" fmla="val 2158374"/>
                  <a:gd name="adj2" fmla="val 19353612"/>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40" name="TextBox 39"/>
            <p:cNvSpPr txBox="1"/>
            <p:nvPr/>
          </p:nvSpPr>
          <p:spPr>
            <a:xfrm rot="20898815">
              <a:off x="764234" y="1638168"/>
              <a:ext cx="640681" cy="769441"/>
            </a:xfrm>
            <a:prstGeom prst="rect">
              <a:avLst/>
            </a:prstGeom>
            <a:noFill/>
          </p:spPr>
          <p:txBody>
            <a:bodyPr wrap="square" rtlCol="0">
              <a:spAutoFit/>
            </a:bodyPr>
            <a:lstStyle/>
            <a:p>
              <a:pPr algn="ctr"/>
              <a:r>
                <a:rPr lang="en-US" altLang="zh-CN" sz="4400" b="1" dirty="0">
                  <a:solidFill>
                    <a:schemeClr val="bg1"/>
                  </a:solidFill>
                  <a:effectLst>
                    <a:innerShdw blurRad="63500" dist="38100" dir="13500000">
                      <a:prstClr val="black">
                        <a:alpha val="50000"/>
                      </a:prstClr>
                    </a:innerShdw>
                  </a:effectLst>
                  <a:ea typeface="微软雅黑" panose="020B0503020204020204" pitchFamily="34" charset="-122"/>
                </a:rPr>
                <a:t>1</a:t>
              </a:r>
              <a:endParaRPr lang="zh-CN" altLang="en-US" sz="4400" b="1" dirty="0">
                <a:solidFill>
                  <a:schemeClr val="bg1"/>
                </a:solidFill>
                <a:effectLst>
                  <a:innerShdw blurRad="63500" dist="38100" dir="13500000">
                    <a:prstClr val="black">
                      <a:alpha val="50000"/>
                    </a:prstClr>
                  </a:innerShdw>
                </a:effectLst>
                <a:ea typeface="微软雅黑" panose="020B0503020204020204" pitchFamily="34" charset="-122"/>
              </a:endParaRPr>
            </a:p>
          </p:txBody>
        </p:sp>
        <p:sp>
          <p:nvSpPr>
            <p:cNvPr id="41" name="TextBox 40"/>
            <p:cNvSpPr txBox="1"/>
            <p:nvPr/>
          </p:nvSpPr>
          <p:spPr>
            <a:xfrm rot="20902296">
              <a:off x="1609521" y="1770222"/>
              <a:ext cx="828367" cy="369332"/>
            </a:xfrm>
            <a:prstGeom prst="rect">
              <a:avLst/>
            </a:prstGeom>
            <a:noFill/>
          </p:spPr>
          <p:txBody>
            <a:bodyPr wrap="square" rtlCol="0">
              <a:spAutoFit/>
            </a:bodyPr>
            <a:lstStyle/>
            <a:p>
              <a:r>
                <a:rPr lang="zh-CN" altLang="en-US" sz="900" b="1" dirty="0">
                  <a:solidFill>
                    <a:schemeClr val="bg1"/>
                  </a:solidFill>
                  <a:effectLst>
                    <a:innerShdw blurRad="63500" dist="38100" dir="13500000">
                      <a:prstClr val="black">
                        <a:alpha val="50000"/>
                      </a:prstClr>
                    </a:innerShdw>
                  </a:effectLst>
                  <a:ea typeface="微软雅黑" panose="020B0503020204020204" pitchFamily="34" charset="-122"/>
                </a:rPr>
                <a:t>点击输入文本内容</a:t>
              </a:r>
            </a:p>
          </p:txBody>
        </p:sp>
        <p:sp>
          <p:nvSpPr>
            <p:cNvPr id="43" name="TextBox 42"/>
            <p:cNvSpPr txBox="1"/>
            <p:nvPr/>
          </p:nvSpPr>
          <p:spPr>
            <a:xfrm rot="20890787">
              <a:off x="1537194" y="1533463"/>
              <a:ext cx="1051465" cy="246221"/>
            </a:xfrm>
            <a:prstGeom prst="rect">
              <a:avLst/>
            </a:prstGeom>
            <a:noFill/>
          </p:spPr>
          <p:txBody>
            <a:bodyPr wrap="square" rtlCol="0">
              <a:spAutoFit/>
            </a:bodyPr>
            <a:lstStyle/>
            <a:p>
              <a:r>
                <a:rPr lang="zh-CN" altLang="en-US" sz="1000" b="1" dirty="0">
                  <a:solidFill>
                    <a:schemeClr val="bg1"/>
                  </a:solidFill>
                  <a:effectLst>
                    <a:innerShdw blurRad="63500" dist="38100" dir="13500000">
                      <a:prstClr val="black">
                        <a:alpha val="50000"/>
                      </a:prstClr>
                    </a:innerShdw>
                  </a:effectLst>
                  <a:ea typeface="微软雅黑" panose="020B0503020204020204" pitchFamily="34" charset="-122"/>
                </a:rPr>
                <a:t>点击输入标签</a:t>
              </a:r>
            </a:p>
          </p:txBody>
        </p:sp>
        <p:cxnSp>
          <p:nvCxnSpPr>
            <p:cNvPr id="44" name="直接连接符 43"/>
            <p:cNvCxnSpPr/>
            <p:nvPr/>
          </p:nvCxnSpPr>
          <p:spPr>
            <a:xfrm rot="1084679">
              <a:off x="1439838" y="1680413"/>
              <a:ext cx="281334" cy="479438"/>
            </a:xfrm>
            <a:prstGeom prst="line">
              <a:avLst/>
            </a:prstGeom>
            <a:noFill/>
            <a:ln w="9525" cap="flat" cmpd="sng" algn="ctr">
              <a:solidFill>
                <a:schemeClr val="bg1">
                  <a:lumMod val="95000"/>
                </a:schemeClr>
              </a:solidFill>
              <a:prstDash val="sysDash"/>
            </a:ln>
            <a:effectLst/>
          </p:spPr>
        </p:cxnSp>
      </p:grpSp>
      <p:grpSp>
        <p:nvGrpSpPr>
          <p:cNvPr id="4" name="组合 3"/>
          <p:cNvGrpSpPr/>
          <p:nvPr/>
        </p:nvGrpSpPr>
        <p:grpSpPr>
          <a:xfrm>
            <a:off x="2472502" y="2012210"/>
            <a:ext cx="2000968" cy="1083293"/>
            <a:chOff x="2472502" y="2012210"/>
            <a:chExt cx="2000968" cy="1083293"/>
          </a:xfrm>
        </p:grpSpPr>
        <p:grpSp>
          <p:nvGrpSpPr>
            <p:cNvPr id="45" name="组合 44"/>
            <p:cNvGrpSpPr/>
            <p:nvPr/>
          </p:nvGrpSpPr>
          <p:grpSpPr>
            <a:xfrm rot="1084679">
              <a:off x="2547504" y="2012210"/>
              <a:ext cx="1925966" cy="1083293"/>
              <a:chOff x="959743" y="5245587"/>
              <a:chExt cx="1568418" cy="882184"/>
            </a:xfrm>
          </p:grpSpPr>
          <p:sp>
            <p:nvSpPr>
              <p:cNvPr id="46" name="弦形 45"/>
              <p:cNvSpPr/>
              <p:nvPr/>
            </p:nvSpPr>
            <p:spPr>
              <a:xfrm rot="19843089">
                <a:off x="959743" y="5635680"/>
                <a:ext cx="665334" cy="492091"/>
              </a:xfrm>
              <a:prstGeom prst="chord">
                <a:avLst>
                  <a:gd name="adj1" fmla="val 4738191"/>
                  <a:gd name="adj2" fmla="val 16777845"/>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7" name="弦形 46"/>
              <p:cNvSpPr/>
              <p:nvPr/>
            </p:nvSpPr>
            <p:spPr>
              <a:xfrm rot="9044377">
                <a:off x="1108130" y="5245587"/>
                <a:ext cx="1420031" cy="668094"/>
              </a:xfrm>
              <a:prstGeom prst="chord">
                <a:avLst>
                  <a:gd name="adj1" fmla="val 2158374"/>
                  <a:gd name="adj2" fmla="val 19353612"/>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48" name="TextBox 47"/>
            <p:cNvSpPr txBox="1"/>
            <p:nvPr/>
          </p:nvSpPr>
          <p:spPr>
            <a:xfrm rot="20898815">
              <a:off x="2472502" y="2233598"/>
              <a:ext cx="640681" cy="769441"/>
            </a:xfrm>
            <a:prstGeom prst="rect">
              <a:avLst/>
            </a:prstGeom>
            <a:noFill/>
          </p:spPr>
          <p:txBody>
            <a:bodyPr wrap="square" rtlCol="0">
              <a:spAutoFit/>
            </a:bodyPr>
            <a:lstStyle/>
            <a:p>
              <a:pPr algn="ctr"/>
              <a:r>
                <a:rPr lang="en-US" altLang="zh-CN" sz="4400" b="1" dirty="0">
                  <a:solidFill>
                    <a:schemeClr val="bg1"/>
                  </a:solidFill>
                  <a:effectLst>
                    <a:innerShdw blurRad="63500" dist="38100" dir="13500000">
                      <a:prstClr val="black">
                        <a:alpha val="50000"/>
                      </a:prstClr>
                    </a:innerShdw>
                  </a:effectLst>
                  <a:ea typeface="微软雅黑" panose="020B0503020204020204" pitchFamily="34" charset="-122"/>
                </a:rPr>
                <a:t>2</a:t>
              </a:r>
              <a:endParaRPr lang="zh-CN" altLang="en-US" sz="4400" b="1" dirty="0">
                <a:solidFill>
                  <a:schemeClr val="bg1"/>
                </a:solidFill>
                <a:effectLst>
                  <a:innerShdw blurRad="63500" dist="38100" dir="13500000">
                    <a:prstClr val="black">
                      <a:alpha val="50000"/>
                    </a:prstClr>
                  </a:innerShdw>
                </a:effectLst>
                <a:ea typeface="微软雅黑" panose="020B0503020204020204" pitchFamily="34" charset="-122"/>
              </a:endParaRPr>
            </a:p>
          </p:txBody>
        </p:sp>
        <p:sp>
          <p:nvSpPr>
            <p:cNvPr id="49" name="TextBox 48"/>
            <p:cNvSpPr txBox="1"/>
            <p:nvPr/>
          </p:nvSpPr>
          <p:spPr>
            <a:xfrm rot="20902296">
              <a:off x="3347881" y="2348524"/>
              <a:ext cx="828367" cy="369332"/>
            </a:xfrm>
            <a:prstGeom prst="rect">
              <a:avLst/>
            </a:prstGeom>
            <a:noFill/>
          </p:spPr>
          <p:txBody>
            <a:bodyPr wrap="square" rtlCol="0">
              <a:spAutoFit/>
            </a:bodyPr>
            <a:lstStyle/>
            <a:p>
              <a:r>
                <a:rPr lang="zh-CN" altLang="en-US" sz="900" b="1" dirty="0">
                  <a:solidFill>
                    <a:schemeClr val="bg1"/>
                  </a:solidFill>
                  <a:effectLst>
                    <a:innerShdw blurRad="63500" dist="38100" dir="13500000">
                      <a:prstClr val="black">
                        <a:alpha val="50000"/>
                      </a:prstClr>
                    </a:innerShdw>
                  </a:effectLst>
                  <a:ea typeface="微软雅黑" panose="020B0503020204020204" pitchFamily="34" charset="-122"/>
                </a:rPr>
                <a:t>点击输入文本内容</a:t>
              </a:r>
            </a:p>
          </p:txBody>
        </p:sp>
        <p:sp>
          <p:nvSpPr>
            <p:cNvPr id="51" name="TextBox 50"/>
            <p:cNvSpPr txBox="1"/>
            <p:nvPr/>
          </p:nvSpPr>
          <p:spPr>
            <a:xfrm rot="20890787">
              <a:off x="3285403" y="2125001"/>
              <a:ext cx="1051465" cy="246221"/>
            </a:xfrm>
            <a:prstGeom prst="rect">
              <a:avLst/>
            </a:prstGeom>
            <a:noFill/>
          </p:spPr>
          <p:txBody>
            <a:bodyPr wrap="square" rtlCol="0">
              <a:spAutoFit/>
            </a:bodyPr>
            <a:lstStyle/>
            <a:p>
              <a:r>
                <a:rPr lang="zh-CN" altLang="en-US" sz="1000" b="1" dirty="0">
                  <a:solidFill>
                    <a:schemeClr val="bg1"/>
                  </a:solidFill>
                  <a:effectLst>
                    <a:innerShdw blurRad="63500" dist="38100" dir="13500000">
                      <a:prstClr val="black">
                        <a:alpha val="50000"/>
                      </a:prstClr>
                    </a:innerShdw>
                  </a:effectLst>
                  <a:ea typeface="微软雅黑" panose="020B0503020204020204" pitchFamily="34" charset="-122"/>
                </a:rPr>
                <a:t>点击输入标签</a:t>
              </a:r>
            </a:p>
          </p:txBody>
        </p:sp>
        <p:cxnSp>
          <p:nvCxnSpPr>
            <p:cNvPr id="52" name="直接连接符 51"/>
            <p:cNvCxnSpPr/>
            <p:nvPr/>
          </p:nvCxnSpPr>
          <p:spPr>
            <a:xfrm rot="1084679">
              <a:off x="3191226" y="2274791"/>
              <a:ext cx="276967" cy="470934"/>
            </a:xfrm>
            <a:prstGeom prst="line">
              <a:avLst/>
            </a:prstGeom>
            <a:noFill/>
            <a:ln w="9525" cap="flat" cmpd="sng" algn="ctr">
              <a:solidFill>
                <a:schemeClr val="bg1">
                  <a:lumMod val="95000"/>
                </a:schemeClr>
              </a:solidFill>
              <a:prstDash val="sysDash"/>
            </a:ln>
            <a:effectLst/>
          </p:spPr>
        </p:cxnSp>
      </p:grpSp>
      <p:grpSp>
        <p:nvGrpSpPr>
          <p:cNvPr id="5" name="组合 4"/>
          <p:cNvGrpSpPr/>
          <p:nvPr/>
        </p:nvGrpSpPr>
        <p:grpSpPr>
          <a:xfrm>
            <a:off x="4643962" y="1274626"/>
            <a:ext cx="2004164" cy="1083293"/>
            <a:chOff x="4643962" y="1274626"/>
            <a:chExt cx="2004164" cy="1083293"/>
          </a:xfrm>
        </p:grpSpPr>
        <p:grpSp>
          <p:nvGrpSpPr>
            <p:cNvPr id="53" name="组合 52"/>
            <p:cNvGrpSpPr/>
            <p:nvPr/>
          </p:nvGrpSpPr>
          <p:grpSpPr>
            <a:xfrm rot="1084679">
              <a:off x="4722160" y="1274626"/>
              <a:ext cx="1925966" cy="1083293"/>
              <a:chOff x="959743" y="5245587"/>
              <a:chExt cx="1568418" cy="882184"/>
            </a:xfrm>
          </p:grpSpPr>
          <p:sp>
            <p:nvSpPr>
              <p:cNvPr id="54" name="弦形 53"/>
              <p:cNvSpPr/>
              <p:nvPr/>
            </p:nvSpPr>
            <p:spPr>
              <a:xfrm rot="19843089">
                <a:off x="959743" y="5635680"/>
                <a:ext cx="665334" cy="492091"/>
              </a:xfrm>
              <a:prstGeom prst="chord">
                <a:avLst>
                  <a:gd name="adj1" fmla="val 4738191"/>
                  <a:gd name="adj2" fmla="val 16777845"/>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5" name="弦形 54"/>
              <p:cNvSpPr/>
              <p:nvPr/>
            </p:nvSpPr>
            <p:spPr>
              <a:xfrm rot="9044377">
                <a:off x="1108130" y="5245587"/>
                <a:ext cx="1420031" cy="668094"/>
              </a:xfrm>
              <a:prstGeom prst="chord">
                <a:avLst>
                  <a:gd name="adj1" fmla="val 2158374"/>
                  <a:gd name="adj2" fmla="val 19353612"/>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56" name="TextBox 55"/>
            <p:cNvSpPr txBox="1"/>
            <p:nvPr/>
          </p:nvSpPr>
          <p:spPr>
            <a:xfrm rot="20898815">
              <a:off x="4643962" y="1509901"/>
              <a:ext cx="640681" cy="769441"/>
            </a:xfrm>
            <a:prstGeom prst="rect">
              <a:avLst/>
            </a:prstGeom>
            <a:noFill/>
          </p:spPr>
          <p:txBody>
            <a:bodyPr wrap="square" rtlCol="0">
              <a:spAutoFit/>
            </a:bodyPr>
            <a:lstStyle/>
            <a:p>
              <a:pPr algn="ctr"/>
              <a:r>
                <a:rPr lang="en-US" altLang="zh-CN" sz="4400" b="1" dirty="0">
                  <a:solidFill>
                    <a:schemeClr val="bg1"/>
                  </a:solidFill>
                  <a:effectLst>
                    <a:innerShdw blurRad="63500" dist="38100" dir="13500000">
                      <a:prstClr val="black">
                        <a:alpha val="50000"/>
                      </a:prstClr>
                    </a:innerShdw>
                  </a:effectLst>
                  <a:ea typeface="微软雅黑" panose="020B0503020204020204" pitchFamily="34" charset="-122"/>
                </a:rPr>
                <a:t>3</a:t>
              </a:r>
              <a:endParaRPr lang="zh-CN" altLang="en-US" sz="4400" b="1" dirty="0">
                <a:solidFill>
                  <a:schemeClr val="bg1"/>
                </a:solidFill>
                <a:effectLst>
                  <a:innerShdw blurRad="63500" dist="38100" dir="13500000">
                    <a:prstClr val="black">
                      <a:alpha val="50000"/>
                    </a:prstClr>
                  </a:innerShdw>
                </a:effectLst>
                <a:ea typeface="微软雅黑" panose="020B0503020204020204" pitchFamily="34" charset="-122"/>
              </a:endParaRPr>
            </a:p>
          </p:txBody>
        </p:sp>
        <p:sp>
          <p:nvSpPr>
            <p:cNvPr id="57" name="TextBox 56"/>
            <p:cNvSpPr txBox="1"/>
            <p:nvPr/>
          </p:nvSpPr>
          <p:spPr>
            <a:xfrm rot="20902296">
              <a:off x="5553208" y="1622608"/>
              <a:ext cx="828367" cy="369332"/>
            </a:xfrm>
            <a:prstGeom prst="rect">
              <a:avLst/>
            </a:prstGeom>
            <a:noFill/>
          </p:spPr>
          <p:txBody>
            <a:bodyPr wrap="square" rtlCol="0">
              <a:spAutoFit/>
            </a:bodyPr>
            <a:lstStyle/>
            <a:p>
              <a:r>
                <a:rPr lang="zh-CN" altLang="en-US" sz="900" b="1" dirty="0">
                  <a:solidFill>
                    <a:schemeClr val="bg1"/>
                  </a:solidFill>
                  <a:effectLst>
                    <a:innerShdw blurRad="63500" dist="38100" dir="13500000">
                      <a:prstClr val="black">
                        <a:alpha val="50000"/>
                      </a:prstClr>
                    </a:innerShdw>
                  </a:effectLst>
                  <a:ea typeface="微软雅黑" panose="020B0503020204020204" pitchFamily="34" charset="-122"/>
                </a:rPr>
                <a:t>点击输入文本内容</a:t>
              </a:r>
            </a:p>
          </p:txBody>
        </p:sp>
        <p:sp>
          <p:nvSpPr>
            <p:cNvPr id="59" name="TextBox 58"/>
            <p:cNvSpPr txBox="1"/>
            <p:nvPr/>
          </p:nvSpPr>
          <p:spPr>
            <a:xfrm rot="20890787">
              <a:off x="5488458" y="1393332"/>
              <a:ext cx="1051465" cy="246221"/>
            </a:xfrm>
            <a:prstGeom prst="rect">
              <a:avLst/>
            </a:prstGeom>
            <a:noFill/>
          </p:spPr>
          <p:txBody>
            <a:bodyPr wrap="square" rtlCol="0">
              <a:spAutoFit/>
            </a:bodyPr>
            <a:lstStyle/>
            <a:p>
              <a:r>
                <a:rPr lang="zh-CN" altLang="en-US" sz="1000" b="1" dirty="0">
                  <a:solidFill>
                    <a:schemeClr val="bg1"/>
                  </a:solidFill>
                  <a:effectLst>
                    <a:innerShdw blurRad="63500" dist="38100" dir="13500000">
                      <a:prstClr val="black">
                        <a:alpha val="50000"/>
                      </a:prstClr>
                    </a:innerShdw>
                  </a:effectLst>
                  <a:ea typeface="微软雅黑" panose="020B0503020204020204" pitchFamily="34" charset="-122"/>
                </a:rPr>
                <a:t>点击输入标签</a:t>
              </a:r>
            </a:p>
          </p:txBody>
        </p:sp>
        <p:cxnSp>
          <p:nvCxnSpPr>
            <p:cNvPr id="60" name="直接连接符 59"/>
            <p:cNvCxnSpPr/>
            <p:nvPr/>
          </p:nvCxnSpPr>
          <p:spPr>
            <a:xfrm rot="1084679">
              <a:off x="5393222" y="1536097"/>
              <a:ext cx="285669" cy="477818"/>
            </a:xfrm>
            <a:prstGeom prst="line">
              <a:avLst/>
            </a:prstGeom>
            <a:noFill/>
            <a:ln w="9525" cap="flat" cmpd="sng" algn="ctr">
              <a:solidFill>
                <a:srgbClr val="C5C5C5"/>
              </a:solidFill>
              <a:prstDash val="sysDash"/>
            </a:ln>
            <a:effectLst/>
          </p:spPr>
        </p:cxnSp>
      </p:grpSp>
      <p:grpSp>
        <p:nvGrpSpPr>
          <p:cNvPr id="6" name="组合 5"/>
          <p:cNvGrpSpPr/>
          <p:nvPr/>
        </p:nvGrpSpPr>
        <p:grpSpPr>
          <a:xfrm>
            <a:off x="6401030" y="1712970"/>
            <a:ext cx="2017132" cy="1083293"/>
            <a:chOff x="6401030" y="1712970"/>
            <a:chExt cx="2017132" cy="1083293"/>
          </a:xfrm>
        </p:grpSpPr>
        <p:grpSp>
          <p:nvGrpSpPr>
            <p:cNvPr id="61" name="组合 60"/>
            <p:cNvGrpSpPr/>
            <p:nvPr/>
          </p:nvGrpSpPr>
          <p:grpSpPr>
            <a:xfrm rot="1084679">
              <a:off x="6492196" y="1712970"/>
              <a:ext cx="1925966" cy="1083293"/>
              <a:chOff x="959743" y="5245587"/>
              <a:chExt cx="1568418" cy="882184"/>
            </a:xfrm>
          </p:grpSpPr>
          <p:sp>
            <p:nvSpPr>
              <p:cNvPr id="62" name="弦形 61"/>
              <p:cNvSpPr/>
              <p:nvPr/>
            </p:nvSpPr>
            <p:spPr>
              <a:xfrm rot="19843089">
                <a:off x="959743" y="5635680"/>
                <a:ext cx="665334" cy="492091"/>
              </a:xfrm>
              <a:prstGeom prst="chord">
                <a:avLst>
                  <a:gd name="adj1" fmla="val 4738191"/>
                  <a:gd name="adj2" fmla="val 16777845"/>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3" name="弦形 62"/>
              <p:cNvSpPr/>
              <p:nvPr/>
            </p:nvSpPr>
            <p:spPr>
              <a:xfrm rot="9044377">
                <a:off x="1108130" y="5245587"/>
                <a:ext cx="1420031" cy="668094"/>
              </a:xfrm>
              <a:prstGeom prst="chord">
                <a:avLst>
                  <a:gd name="adj1" fmla="val 2158374"/>
                  <a:gd name="adj2" fmla="val 19353612"/>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grpSp>
        <p:sp>
          <p:nvSpPr>
            <p:cNvPr id="64" name="TextBox 63"/>
            <p:cNvSpPr txBox="1"/>
            <p:nvPr/>
          </p:nvSpPr>
          <p:spPr>
            <a:xfrm rot="20898815">
              <a:off x="6401030" y="1957274"/>
              <a:ext cx="640681"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sysClr val="window" lastClr="FFFFFF"/>
                  </a:solidFill>
                  <a:effectLst>
                    <a:innerShdw blurRad="63500" dist="38100" dir="13500000">
                      <a:prstClr val="black">
                        <a:alpha val="50000"/>
                      </a:prstClr>
                    </a:innerShdw>
                  </a:effectLst>
                  <a:uLnTx/>
                  <a:uFillTx/>
                  <a:ea typeface="微软雅黑" panose="020B0503020204020204" pitchFamily="34" charset="-122"/>
                </a:rPr>
                <a:t>4</a:t>
              </a:r>
              <a:endParaRPr kumimoji="0" lang="zh-CN" altLang="en-US" sz="4400" b="1" i="0" u="none" strike="noStrike" kern="0" cap="none" spc="0" normalizeH="0" baseline="0" noProof="0" dirty="0">
                <a:ln>
                  <a:noFill/>
                </a:ln>
                <a:solidFill>
                  <a:sysClr val="window" lastClr="FFFFFF"/>
                </a:solidFill>
                <a:effectLst>
                  <a:innerShdw blurRad="63500" dist="38100" dir="13500000">
                    <a:prstClr val="black">
                      <a:alpha val="50000"/>
                    </a:prstClr>
                  </a:innerShdw>
                </a:effectLst>
                <a:uLnTx/>
                <a:uFillTx/>
                <a:ea typeface="微软雅黑" panose="020B0503020204020204" pitchFamily="34" charset="-122"/>
              </a:endParaRPr>
            </a:p>
          </p:txBody>
        </p:sp>
        <p:sp>
          <p:nvSpPr>
            <p:cNvPr id="65" name="TextBox 64"/>
            <p:cNvSpPr txBox="1"/>
            <p:nvPr/>
          </p:nvSpPr>
          <p:spPr>
            <a:xfrm rot="20902296">
              <a:off x="7239264" y="2049361"/>
              <a:ext cx="828367" cy="369332"/>
            </a:xfrm>
            <a:prstGeom prst="rect">
              <a:avLst/>
            </a:prstGeom>
            <a:noFill/>
          </p:spPr>
          <p:txBody>
            <a:bodyPr wrap="square" rtlCol="0">
              <a:spAutoFit/>
            </a:bodyPr>
            <a:lstStyle/>
            <a:p>
              <a:r>
                <a:rPr lang="zh-CN" altLang="en-US" sz="900" b="1" dirty="0">
                  <a:solidFill>
                    <a:schemeClr val="bg1"/>
                  </a:solidFill>
                  <a:effectLst>
                    <a:innerShdw blurRad="63500" dist="38100" dir="13500000">
                      <a:prstClr val="black">
                        <a:alpha val="50000"/>
                      </a:prstClr>
                    </a:innerShdw>
                  </a:effectLst>
                  <a:ea typeface="微软雅黑" panose="020B0503020204020204" pitchFamily="34" charset="-122"/>
                </a:rPr>
                <a:t>点击输入文本内容</a:t>
              </a:r>
            </a:p>
          </p:txBody>
        </p:sp>
        <p:sp>
          <p:nvSpPr>
            <p:cNvPr id="67" name="TextBox 66"/>
            <p:cNvSpPr txBox="1"/>
            <p:nvPr/>
          </p:nvSpPr>
          <p:spPr>
            <a:xfrm rot="20890787">
              <a:off x="7179611" y="1831770"/>
              <a:ext cx="105146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1" i="0" u="none" strike="noStrike" kern="0" cap="none" spc="0" normalizeH="0" baseline="0" noProof="0" dirty="0">
                  <a:ln>
                    <a:noFill/>
                  </a:ln>
                  <a:solidFill>
                    <a:schemeClr val="bg1"/>
                  </a:solidFill>
                  <a:effectLst>
                    <a:innerShdw blurRad="63500" dist="38100" dir="13500000">
                      <a:prstClr val="black">
                        <a:alpha val="50000"/>
                      </a:prstClr>
                    </a:innerShdw>
                  </a:effectLst>
                  <a:uLnTx/>
                  <a:uFillTx/>
                  <a:ea typeface="微软雅黑" panose="020B0503020204020204" pitchFamily="34" charset="-122"/>
                </a:rPr>
                <a:t>点击输入标签</a:t>
              </a:r>
            </a:p>
          </p:txBody>
        </p:sp>
        <p:cxnSp>
          <p:nvCxnSpPr>
            <p:cNvPr id="68" name="直接连接符 67"/>
            <p:cNvCxnSpPr/>
            <p:nvPr/>
          </p:nvCxnSpPr>
          <p:spPr>
            <a:xfrm rot="1084679">
              <a:off x="7079858" y="1959056"/>
              <a:ext cx="286171" cy="488069"/>
            </a:xfrm>
            <a:prstGeom prst="line">
              <a:avLst/>
            </a:prstGeom>
            <a:noFill/>
            <a:ln w="9525" cap="flat" cmpd="sng" algn="ctr">
              <a:solidFill>
                <a:sysClr val="window" lastClr="FFFFFF"/>
              </a:solidFill>
              <a:prstDash val="sysDash"/>
            </a:ln>
            <a:effectLst/>
          </p:spPr>
        </p:cxnSp>
      </p:grpSp>
      <p:sp>
        <p:nvSpPr>
          <p:cNvPr id="69" name="弧形 68"/>
          <p:cNvSpPr/>
          <p:nvPr/>
        </p:nvSpPr>
        <p:spPr>
          <a:xfrm rot="9971910">
            <a:off x="1291690" y="1239446"/>
            <a:ext cx="1573231" cy="1569568"/>
          </a:xfrm>
          <a:prstGeom prst="arc">
            <a:avLst>
              <a:gd name="adj1" fmla="val 15448523"/>
              <a:gd name="adj2" fmla="val 20655688"/>
            </a:avLst>
          </a:prstGeom>
          <a:noFill/>
          <a:ln w="28575" cap="flat" cmpd="sng" algn="ctr">
            <a:solidFill>
              <a:sysClr val="windowText" lastClr="000000">
                <a:lumMod val="85000"/>
                <a:lumOff val="15000"/>
              </a:sysClr>
            </a:solidFill>
            <a:prstDash val="sysDot"/>
            <a:headEnd type="triangle"/>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0" name="弧形 69"/>
          <p:cNvSpPr/>
          <p:nvPr/>
        </p:nvSpPr>
        <p:spPr>
          <a:xfrm rot="18938707">
            <a:off x="3892125" y="1536766"/>
            <a:ext cx="1067715" cy="1317634"/>
          </a:xfrm>
          <a:prstGeom prst="arc">
            <a:avLst>
              <a:gd name="adj1" fmla="val 15257779"/>
              <a:gd name="adj2" fmla="val 20350591"/>
            </a:avLst>
          </a:prstGeom>
          <a:noFill/>
          <a:ln w="28575" cap="flat" cmpd="sng" algn="ctr">
            <a:solidFill>
              <a:sysClr val="windowText" lastClr="000000">
                <a:lumMod val="85000"/>
                <a:lumOff val="15000"/>
              </a:sysClr>
            </a:solidFill>
            <a:prstDash val="sysDot"/>
            <a:headEnd type="triangle"/>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1" name="弧形 70"/>
          <p:cNvSpPr/>
          <p:nvPr/>
        </p:nvSpPr>
        <p:spPr>
          <a:xfrm rot="20960145">
            <a:off x="6164212" y="1210919"/>
            <a:ext cx="1671773" cy="1733131"/>
          </a:xfrm>
          <a:prstGeom prst="arc">
            <a:avLst>
              <a:gd name="adj1" fmla="val 15286914"/>
              <a:gd name="adj2" fmla="val 20257447"/>
            </a:avLst>
          </a:prstGeom>
          <a:noFill/>
          <a:ln w="28575" cap="flat" cmpd="sng" algn="ctr">
            <a:solidFill>
              <a:sysClr val="windowText" lastClr="000000">
                <a:lumMod val="85000"/>
                <a:lumOff val="15000"/>
              </a:sysClr>
            </a:solidFill>
            <a:prstDash val="sysDot"/>
            <a:headEnd type="triangle"/>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5" name="矩形 84"/>
          <p:cNvSpPr/>
          <p:nvPr/>
        </p:nvSpPr>
        <p:spPr>
          <a:xfrm>
            <a:off x="665945" y="3641880"/>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6" name="Content Placeholder 2"/>
          <p:cNvSpPr txBox="1">
            <a:spLocks/>
          </p:cNvSpPr>
          <p:nvPr/>
        </p:nvSpPr>
        <p:spPr>
          <a:xfrm>
            <a:off x="944860" y="33663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87" name="矩形 86"/>
          <p:cNvSpPr/>
          <p:nvPr/>
        </p:nvSpPr>
        <p:spPr>
          <a:xfrm>
            <a:off x="2761445" y="3641880"/>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8" name="Content Placeholder 2"/>
          <p:cNvSpPr txBox="1">
            <a:spLocks/>
          </p:cNvSpPr>
          <p:nvPr/>
        </p:nvSpPr>
        <p:spPr>
          <a:xfrm>
            <a:off x="3040360" y="33663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89" name="矩形 88"/>
          <p:cNvSpPr/>
          <p:nvPr/>
        </p:nvSpPr>
        <p:spPr>
          <a:xfrm>
            <a:off x="4873581" y="3641880"/>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90" name="Content Placeholder 2"/>
          <p:cNvSpPr txBox="1">
            <a:spLocks/>
          </p:cNvSpPr>
          <p:nvPr/>
        </p:nvSpPr>
        <p:spPr>
          <a:xfrm>
            <a:off x="5152496" y="33663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91" name="矩形 90"/>
          <p:cNvSpPr/>
          <p:nvPr/>
        </p:nvSpPr>
        <p:spPr>
          <a:xfrm>
            <a:off x="6934200" y="3641880"/>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92" name="Content Placeholder 2"/>
          <p:cNvSpPr txBox="1">
            <a:spLocks/>
          </p:cNvSpPr>
          <p:nvPr/>
        </p:nvSpPr>
        <p:spPr>
          <a:xfrm>
            <a:off x="7213115" y="336639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99111660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7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22" presetClass="entr" presetSubtype="1"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up)">
                                      <p:cBhvr>
                                        <p:cTn id="27" dur="500"/>
                                        <p:tgtEl>
                                          <p:spTgt spid="7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up)">
                                      <p:cBhvr>
                                        <p:cTn id="30" dur="500"/>
                                        <p:tgtEl>
                                          <p:spTgt spid="71"/>
                                        </p:tgtEl>
                                      </p:cBhvr>
                                    </p:animEffect>
                                  </p:childTnLst>
                                </p:cTn>
                              </p:par>
                            </p:childTnLst>
                          </p:cTn>
                        </p:par>
                        <p:par>
                          <p:cTn id="31" fill="hold">
                            <p:stCondLst>
                              <p:cond delay="1700"/>
                            </p:stCondLst>
                            <p:childTnLst>
                              <p:par>
                                <p:cTn id="32" presetID="53" presetClass="entr" presetSubtype="16" fill="hold" grpId="0"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animEffect transition="in" filter="fade">
                                      <p:cBhvr>
                                        <p:cTn id="36" dur="500"/>
                                        <p:tgtEl>
                                          <p:spTgt spid="8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 calcmode="lin" valueType="num">
                                      <p:cBhvr>
                                        <p:cTn id="42" dur="500" fill="hold"/>
                                        <p:tgtEl>
                                          <p:spTgt spid="88"/>
                                        </p:tgtEl>
                                        <p:attrNameLst>
                                          <p:attrName>ppt_w</p:attrName>
                                        </p:attrNameLst>
                                      </p:cBhvr>
                                      <p:tavLst>
                                        <p:tav tm="0">
                                          <p:val>
                                            <p:fltVal val="0"/>
                                          </p:val>
                                        </p:tav>
                                        <p:tav tm="100000">
                                          <p:val>
                                            <p:strVal val="#ppt_w"/>
                                          </p:val>
                                        </p:tav>
                                      </p:tavLst>
                                    </p:anim>
                                    <p:anim calcmode="lin" valueType="num">
                                      <p:cBhvr>
                                        <p:cTn id="43" dur="500" fill="hold"/>
                                        <p:tgtEl>
                                          <p:spTgt spid="88"/>
                                        </p:tgtEl>
                                        <p:attrNameLst>
                                          <p:attrName>ppt_h</p:attrName>
                                        </p:attrNameLst>
                                      </p:cBhvr>
                                      <p:tavLst>
                                        <p:tav tm="0">
                                          <p:val>
                                            <p:fltVal val="0"/>
                                          </p:val>
                                        </p:tav>
                                        <p:tav tm="100000">
                                          <p:val>
                                            <p:strVal val="#ppt_h"/>
                                          </p:val>
                                        </p:tav>
                                      </p:tavLst>
                                    </p:anim>
                                    <p:animEffect transition="in" filter="fade">
                                      <p:cBhvr>
                                        <p:cTn id="44" dur="500"/>
                                        <p:tgtEl>
                                          <p:spTgt spid="8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barn(inVertical)">
                                      <p:cBhvr>
                                        <p:cTn id="47" dur="500"/>
                                        <p:tgtEl>
                                          <p:spTgt spid="8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p:cTn id="50" dur="500" fill="hold"/>
                                        <p:tgtEl>
                                          <p:spTgt spid="90"/>
                                        </p:tgtEl>
                                        <p:attrNameLst>
                                          <p:attrName>ppt_w</p:attrName>
                                        </p:attrNameLst>
                                      </p:cBhvr>
                                      <p:tavLst>
                                        <p:tav tm="0">
                                          <p:val>
                                            <p:fltVal val="0"/>
                                          </p:val>
                                        </p:tav>
                                        <p:tav tm="100000">
                                          <p:val>
                                            <p:strVal val="#ppt_w"/>
                                          </p:val>
                                        </p:tav>
                                      </p:tavLst>
                                    </p:anim>
                                    <p:anim calcmode="lin" valueType="num">
                                      <p:cBhvr>
                                        <p:cTn id="51" dur="500" fill="hold"/>
                                        <p:tgtEl>
                                          <p:spTgt spid="90"/>
                                        </p:tgtEl>
                                        <p:attrNameLst>
                                          <p:attrName>ppt_h</p:attrName>
                                        </p:attrNameLst>
                                      </p:cBhvr>
                                      <p:tavLst>
                                        <p:tav tm="0">
                                          <p:val>
                                            <p:fltVal val="0"/>
                                          </p:val>
                                        </p:tav>
                                        <p:tav tm="100000">
                                          <p:val>
                                            <p:strVal val="#ppt_h"/>
                                          </p:val>
                                        </p:tav>
                                      </p:tavLst>
                                    </p:anim>
                                    <p:animEffect transition="in" filter="fade">
                                      <p:cBhvr>
                                        <p:cTn id="52" dur="500"/>
                                        <p:tgtEl>
                                          <p:spTgt spid="9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barn(inVertical)">
                                      <p:cBhvr>
                                        <p:cTn id="55" dur="500"/>
                                        <p:tgtEl>
                                          <p:spTgt spid="8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barn(inVertical)">
                                      <p:cBhvr>
                                        <p:cTn id="6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85" grpId="0"/>
      <p:bldP spid="86" grpId="0"/>
      <p:bldP spid="87" grpId="0"/>
      <p:bldP spid="88" grpId="0"/>
      <p:bldP spid="89" grpId="0"/>
      <p:bldP spid="90" grpId="0"/>
      <p:bldP spid="91" grpId="0"/>
      <p:bldP spid="9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3"/>
          <p:cNvGrpSpPr/>
          <p:nvPr/>
        </p:nvGrpSpPr>
        <p:grpSpPr>
          <a:xfrm>
            <a:off x="774273" y="2765115"/>
            <a:ext cx="7823700" cy="1560029"/>
            <a:chOff x="774273" y="3145321"/>
            <a:chExt cx="7823700" cy="1560029"/>
          </a:xfrm>
        </p:grpSpPr>
        <p:grpSp>
          <p:nvGrpSpPr>
            <p:cNvPr id="42" name="Group 4"/>
            <p:cNvGrpSpPr/>
            <p:nvPr/>
          </p:nvGrpSpPr>
          <p:grpSpPr>
            <a:xfrm>
              <a:off x="774273" y="4208962"/>
              <a:ext cx="1401958" cy="447873"/>
              <a:chOff x="2193925" y="3784600"/>
              <a:chExt cx="1182688" cy="377825"/>
            </a:xfrm>
            <a:solidFill>
              <a:sysClr val="windowText" lastClr="000000">
                <a:lumMod val="65000"/>
                <a:lumOff val="35000"/>
              </a:sysClr>
            </a:solidFill>
          </p:grpSpPr>
          <p:sp>
            <p:nvSpPr>
              <p:cNvPr id="54" name="Oval 11"/>
              <p:cNvSpPr>
                <a:spLocks noChangeArrowheads="1"/>
              </p:cNvSpPr>
              <p:nvPr/>
            </p:nvSpPr>
            <p:spPr bwMode="auto">
              <a:xfrm>
                <a:off x="2708275" y="3894138"/>
                <a:ext cx="165100" cy="165100"/>
              </a:xfrm>
              <a:prstGeom prst="ellipse">
                <a:avLst/>
              </a:pr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5" name="Freeform 12"/>
              <p:cNvSpPr>
                <a:spLocks noEditPoints="1"/>
              </p:cNvSpPr>
              <p:nvPr/>
            </p:nvSpPr>
            <p:spPr bwMode="auto">
              <a:xfrm>
                <a:off x="260350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6" name="Oval 13"/>
              <p:cNvSpPr>
                <a:spLocks noChangeArrowheads="1"/>
              </p:cNvSpPr>
              <p:nvPr/>
            </p:nvSpPr>
            <p:spPr bwMode="auto">
              <a:xfrm>
                <a:off x="3106738" y="3894138"/>
                <a:ext cx="165100" cy="165100"/>
              </a:xfrm>
              <a:prstGeom prst="ellipse">
                <a:avLst/>
              </a:pr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7" name="Freeform 14"/>
              <p:cNvSpPr>
                <a:spLocks noEditPoints="1"/>
              </p:cNvSpPr>
              <p:nvPr/>
            </p:nvSpPr>
            <p:spPr bwMode="auto">
              <a:xfrm>
                <a:off x="3001963" y="3784600"/>
                <a:ext cx="374650"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2" y="100"/>
                      <a:pt x="0" y="78"/>
                      <a:pt x="0" y="50"/>
                    </a:cubicBezTo>
                    <a:cubicBezTo>
                      <a:pt x="0" y="23"/>
                      <a:pt x="22"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8" name="Oval 15"/>
              <p:cNvSpPr>
                <a:spLocks noChangeArrowheads="1"/>
              </p:cNvSpPr>
              <p:nvPr/>
            </p:nvSpPr>
            <p:spPr bwMode="auto">
              <a:xfrm>
                <a:off x="2303463" y="3894138"/>
                <a:ext cx="165100" cy="165100"/>
              </a:xfrm>
              <a:prstGeom prst="ellipse">
                <a:avLst/>
              </a:pr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9" name="Freeform 16"/>
              <p:cNvSpPr>
                <a:spLocks noEditPoints="1"/>
              </p:cNvSpPr>
              <p:nvPr/>
            </p:nvSpPr>
            <p:spPr bwMode="auto">
              <a:xfrm>
                <a:off x="2193925"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4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4" y="35"/>
                      <a:pt x="24" y="50"/>
                    </a:cubicBezTo>
                    <a:cubicBezTo>
                      <a:pt x="24" y="65"/>
                      <a:pt x="36" y="77"/>
                      <a:pt x="51" y="77"/>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nvGrpSpPr>
            <p:cNvPr id="43" name="Group 6"/>
            <p:cNvGrpSpPr/>
            <p:nvPr/>
          </p:nvGrpSpPr>
          <p:grpSpPr>
            <a:xfrm>
              <a:off x="6352958" y="3145321"/>
              <a:ext cx="2245015" cy="1560029"/>
              <a:chOff x="5256213" y="2846388"/>
              <a:chExt cx="1893888" cy="1316037"/>
            </a:xfrm>
            <a:solidFill>
              <a:sysClr val="windowText" lastClr="000000">
                <a:lumMod val="65000"/>
                <a:lumOff val="35000"/>
              </a:sysClr>
            </a:solidFill>
          </p:grpSpPr>
          <p:sp>
            <p:nvSpPr>
              <p:cNvPr id="44" name="Freeform 5"/>
              <p:cNvSpPr>
                <a:spLocks noEditPoints="1"/>
              </p:cNvSpPr>
              <p:nvPr/>
            </p:nvSpPr>
            <p:spPr bwMode="auto">
              <a:xfrm>
                <a:off x="6443663" y="3179763"/>
                <a:ext cx="706438" cy="857250"/>
              </a:xfrm>
              <a:custGeom>
                <a:avLst/>
                <a:gdLst>
                  <a:gd name="T0" fmla="*/ 7 w 188"/>
                  <a:gd name="T1" fmla="*/ 165 h 227"/>
                  <a:gd name="T2" fmla="*/ 32 w 188"/>
                  <a:gd name="T3" fmla="*/ 134 h 227"/>
                  <a:gd name="T4" fmla="*/ 39 w 188"/>
                  <a:gd name="T5" fmla="*/ 125 h 227"/>
                  <a:gd name="T6" fmla="*/ 46 w 188"/>
                  <a:gd name="T7" fmla="*/ 15 h 227"/>
                  <a:gd name="T8" fmla="*/ 50 w 188"/>
                  <a:gd name="T9" fmla="*/ 0 h 227"/>
                  <a:gd name="T10" fmla="*/ 152 w 188"/>
                  <a:gd name="T11" fmla="*/ 5 h 227"/>
                  <a:gd name="T12" fmla="*/ 168 w 188"/>
                  <a:gd name="T13" fmla="*/ 11 h 227"/>
                  <a:gd name="T14" fmla="*/ 172 w 188"/>
                  <a:gd name="T15" fmla="*/ 24 h 227"/>
                  <a:gd name="T16" fmla="*/ 165 w 188"/>
                  <a:gd name="T17" fmla="*/ 25 h 227"/>
                  <a:gd name="T18" fmla="*/ 179 w 188"/>
                  <a:gd name="T19" fmla="*/ 84 h 227"/>
                  <a:gd name="T20" fmla="*/ 185 w 188"/>
                  <a:gd name="T21" fmla="*/ 88 h 227"/>
                  <a:gd name="T22" fmla="*/ 185 w 188"/>
                  <a:gd name="T23" fmla="*/ 134 h 227"/>
                  <a:gd name="T24" fmla="*/ 181 w 188"/>
                  <a:gd name="T25" fmla="*/ 154 h 227"/>
                  <a:gd name="T26" fmla="*/ 181 w 188"/>
                  <a:gd name="T27" fmla="*/ 159 h 227"/>
                  <a:gd name="T28" fmla="*/ 188 w 188"/>
                  <a:gd name="T29" fmla="*/ 165 h 227"/>
                  <a:gd name="T30" fmla="*/ 187 w 188"/>
                  <a:gd name="T31" fmla="*/ 191 h 227"/>
                  <a:gd name="T32" fmla="*/ 180 w 188"/>
                  <a:gd name="T33" fmla="*/ 202 h 227"/>
                  <a:gd name="T34" fmla="*/ 166 w 188"/>
                  <a:gd name="T35" fmla="*/ 202 h 227"/>
                  <a:gd name="T36" fmla="*/ 162 w 188"/>
                  <a:gd name="T37" fmla="*/ 202 h 227"/>
                  <a:gd name="T38" fmla="*/ 163 w 188"/>
                  <a:gd name="T39" fmla="*/ 221 h 227"/>
                  <a:gd name="T40" fmla="*/ 163 w 188"/>
                  <a:gd name="T41" fmla="*/ 221 h 227"/>
                  <a:gd name="T42" fmla="*/ 161 w 188"/>
                  <a:gd name="T43" fmla="*/ 225 h 227"/>
                  <a:gd name="T44" fmla="*/ 155 w 188"/>
                  <a:gd name="T45" fmla="*/ 227 h 227"/>
                  <a:gd name="T46" fmla="*/ 155 w 188"/>
                  <a:gd name="T47" fmla="*/ 227 h 227"/>
                  <a:gd name="T48" fmla="*/ 131 w 188"/>
                  <a:gd name="T49" fmla="*/ 227 h 227"/>
                  <a:gd name="T50" fmla="*/ 131 w 188"/>
                  <a:gd name="T51" fmla="*/ 227 h 227"/>
                  <a:gd name="T52" fmla="*/ 130 w 188"/>
                  <a:gd name="T53" fmla="*/ 227 h 227"/>
                  <a:gd name="T54" fmla="*/ 128 w 188"/>
                  <a:gd name="T55" fmla="*/ 225 h 227"/>
                  <a:gd name="T56" fmla="*/ 127 w 188"/>
                  <a:gd name="T57" fmla="*/ 220 h 227"/>
                  <a:gd name="T58" fmla="*/ 127 w 188"/>
                  <a:gd name="T59" fmla="*/ 219 h 227"/>
                  <a:gd name="T60" fmla="*/ 127 w 188"/>
                  <a:gd name="T61" fmla="*/ 202 h 227"/>
                  <a:gd name="T62" fmla="*/ 117 w 188"/>
                  <a:gd name="T63" fmla="*/ 202 h 227"/>
                  <a:gd name="T64" fmla="*/ 110 w 188"/>
                  <a:gd name="T65" fmla="*/ 172 h 227"/>
                  <a:gd name="T66" fmla="*/ 85 w 188"/>
                  <a:gd name="T67" fmla="*/ 146 h 227"/>
                  <a:gd name="T68" fmla="*/ 43 w 188"/>
                  <a:gd name="T69" fmla="*/ 144 h 227"/>
                  <a:gd name="T70" fmla="*/ 16 w 188"/>
                  <a:gd name="T71" fmla="*/ 170 h 227"/>
                  <a:gd name="T72" fmla="*/ 6 w 188"/>
                  <a:gd name="T73" fmla="*/ 215 h 227"/>
                  <a:gd name="T74" fmla="*/ 0 w 188"/>
                  <a:gd name="T75" fmla="*/ 215 h 227"/>
                  <a:gd name="T76" fmla="*/ 7 w 188"/>
                  <a:gd name="T77" fmla="*/ 165 h 227"/>
                  <a:gd name="T78" fmla="*/ 147 w 188"/>
                  <a:gd name="T79" fmla="*/ 15 h 227"/>
                  <a:gd name="T80" fmla="*/ 133 w 188"/>
                  <a:gd name="T81" fmla="*/ 14 h 227"/>
                  <a:gd name="T82" fmla="*/ 135 w 188"/>
                  <a:gd name="T83" fmla="*/ 112 h 227"/>
                  <a:gd name="T84" fmla="*/ 161 w 188"/>
                  <a:gd name="T85" fmla="*/ 112 h 227"/>
                  <a:gd name="T86" fmla="*/ 161 w 188"/>
                  <a:gd name="T87" fmla="*/ 80 h 227"/>
                  <a:gd name="T88" fmla="*/ 147 w 188"/>
                  <a:gd name="T89" fmla="*/ 15 h 227"/>
                  <a:gd name="T90" fmla="*/ 132 w 188"/>
                  <a:gd name="T91" fmla="*/ 219 h 227"/>
                  <a:gd name="T92" fmla="*/ 132 w 188"/>
                  <a:gd name="T93" fmla="*/ 220 h 227"/>
                  <a:gd name="T94" fmla="*/ 132 w 188"/>
                  <a:gd name="T95" fmla="*/ 222 h 227"/>
                  <a:gd name="T96" fmla="*/ 141 w 188"/>
                  <a:gd name="T97" fmla="*/ 222 h 227"/>
                  <a:gd name="T98" fmla="*/ 155 w 188"/>
                  <a:gd name="T99" fmla="*/ 222 h 227"/>
                  <a:gd name="T100" fmla="*/ 157 w 188"/>
                  <a:gd name="T101" fmla="*/ 222 h 227"/>
                  <a:gd name="T102" fmla="*/ 158 w 188"/>
                  <a:gd name="T103" fmla="*/ 221 h 227"/>
                  <a:gd name="T104" fmla="*/ 158 w 188"/>
                  <a:gd name="T105" fmla="*/ 221 h 227"/>
                  <a:gd name="T106" fmla="*/ 157 w 188"/>
                  <a:gd name="T107" fmla="*/ 202 h 227"/>
                  <a:gd name="T108" fmla="*/ 132 w 188"/>
                  <a:gd name="T109" fmla="*/ 202 h 227"/>
                  <a:gd name="T110" fmla="*/ 132 w 188"/>
                  <a:gd name="T111" fmla="*/ 219 h 227"/>
                  <a:gd name="T112" fmla="*/ 131 w 188"/>
                  <a:gd name="T113" fmla="*/ 81 h 227"/>
                  <a:gd name="T114" fmla="*/ 129 w 188"/>
                  <a:gd name="T115" fmla="*/ 15 h 227"/>
                  <a:gd name="T116" fmla="*/ 79 w 188"/>
                  <a:gd name="T117" fmla="*/ 13 h 227"/>
                  <a:gd name="T118" fmla="*/ 78 w 188"/>
                  <a:gd name="T119" fmla="*/ 65 h 227"/>
                  <a:gd name="T120" fmla="*/ 131 w 188"/>
                  <a:gd name="T121" fmla="*/ 8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8" h="227">
                    <a:moveTo>
                      <a:pt x="7" y="165"/>
                    </a:moveTo>
                    <a:cubicBezTo>
                      <a:pt x="11" y="154"/>
                      <a:pt x="25" y="139"/>
                      <a:pt x="32" y="134"/>
                    </a:cubicBezTo>
                    <a:cubicBezTo>
                      <a:pt x="39" y="128"/>
                      <a:pt x="39" y="125"/>
                      <a:pt x="39" y="125"/>
                    </a:cubicBezTo>
                    <a:cubicBezTo>
                      <a:pt x="39" y="125"/>
                      <a:pt x="44" y="30"/>
                      <a:pt x="46" y="15"/>
                    </a:cubicBezTo>
                    <a:cubicBezTo>
                      <a:pt x="48" y="0"/>
                      <a:pt x="50" y="0"/>
                      <a:pt x="50" y="0"/>
                    </a:cubicBezTo>
                    <a:cubicBezTo>
                      <a:pt x="50" y="0"/>
                      <a:pt x="137" y="4"/>
                      <a:pt x="152" y="5"/>
                    </a:cubicBezTo>
                    <a:cubicBezTo>
                      <a:pt x="166" y="5"/>
                      <a:pt x="165" y="8"/>
                      <a:pt x="168" y="11"/>
                    </a:cubicBezTo>
                    <a:cubicBezTo>
                      <a:pt x="171" y="13"/>
                      <a:pt x="172" y="22"/>
                      <a:pt x="172" y="24"/>
                    </a:cubicBezTo>
                    <a:cubicBezTo>
                      <a:pt x="172" y="26"/>
                      <a:pt x="165" y="25"/>
                      <a:pt x="165" y="25"/>
                    </a:cubicBezTo>
                    <a:cubicBezTo>
                      <a:pt x="165" y="25"/>
                      <a:pt x="179" y="82"/>
                      <a:pt x="179" y="84"/>
                    </a:cubicBezTo>
                    <a:cubicBezTo>
                      <a:pt x="179" y="86"/>
                      <a:pt x="185" y="88"/>
                      <a:pt x="185" y="88"/>
                    </a:cubicBezTo>
                    <a:cubicBezTo>
                      <a:pt x="185" y="88"/>
                      <a:pt x="184" y="113"/>
                      <a:pt x="185" y="134"/>
                    </a:cubicBezTo>
                    <a:cubicBezTo>
                      <a:pt x="185" y="155"/>
                      <a:pt x="181" y="154"/>
                      <a:pt x="181" y="154"/>
                    </a:cubicBezTo>
                    <a:cubicBezTo>
                      <a:pt x="181" y="154"/>
                      <a:pt x="177" y="159"/>
                      <a:pt x="181" y="159"/>
                    </a:cubicBezTo>
                    <a:cubicBezTo>
                      <a:pt x="186" y="159"/>
                      <a:pt x="188" y="165"/>
                      <a:pt x="188" y="165"/>
                    </a:cubicBezTo>
                    <a:cubicBezTo>
                      <a:pt x="188" y="165"/>
                      <a:pt x="187" y="181"/>
                      <a:pt x="187" y="191"/>
                    </a:cubicBezTo>
                    <a:cubicBezTo>
                      <a:pt x="187" y="202"/>
                      <a:pt x="180" y="202"/>
                      <a:pt x="180" y="202"/>
                    </a:cubicBezTo>
                    <a:cubicBezTo>
                      <a:pt x="166" y="202"/>
                      <a:pt x="166" y="202"/>
                      <a:pt x="166" y="202"/>
                    </a:cubicBezTo>
                    <a:cubicBezTo>
                      <a:pt x="162" y="202"/>
                      <a:pt x="162" y="202"/>
                      <a:pt x="162" y="202"/>
                    </a:cubicBezTo>
                    <a:cubicBezTo>
                      <a:pt x="163" y="221"/>
                      <a:pt x="163" y="221"/>
                      <a:pt x="163" y="221"/>
                    </a:cubicBezTo>
                    <a:cubicBezTo>
                      <a:pt x="163" y="221"/>
                      <a:pt x="163" y="221"/>
                      <a:pt x="163" y="221"/>
                    </a:cubicBezTo>
                    <a:cubicBezTo>
                      <a:pt x="163" y="222"/>
                      <a:pt x="162" y="223"/>
                      <a:pt x="161" y="225"/>
                    </a:cubicBezTo>
                    <a:cubicBezTo>
                      <a:pt x="160" y="226"/>
                      <a:pt x="158" y="227"/>
                      <a:pt x="155" y="227"/>
                    </a:cubicBezTo>
                    <a:cubicBezTo>
                      <a:pt x="155" y="227"/>
                      <a:pt x="155" y="227"/>
                      <a:pt x="155" y="227"/>
                    </a:cubicBezTo>
                    <a:cubicBezTo>
                      <a:pt x="151" y="227"/>
                      <a:pt x="131" y="227"/>
                      <a:pt x="131" y="227"/>
                    </a:cubicBezTo>
                    <a:cubicBezTo>
                      <a:pt x="131" y="227"/>
                      <a:pt x="131" y="227"/>
                      <a:pt x="131" y="227"/>
                    </a:cubicBezTo>
                    <a:cubicBezTo>
                      <a:pt x="130" y="227"/>
                      <a:pt x="130" y="227"/>
                      <a:pt x="130" y="227"/>
                    </a:cubicBezTo>
                    <a:cubicBezTo>
                      <a:pt x="130" y="227"/>
                      <a:pt x="129" y="226"/>
                      <a:pt x="128" y="225"/>
                    </a:cubicBezTo>
                    <a:cubicBezTo>
                      <a:pt x="127" y="224"/>
                      <a:pt x="127" y="222"/>
                      <a:pt x="127" y="220"/>
                    </a:cubicBezTo>
                    <a:cubicBezTo>
                      <a:pt x="127" y="219"/>
                      <a:pt x="127" y="219"/>
                      <a:pt x="127" y="219"/>
                    </a:cubicBezTo>
                    <a:cubicBezTo>
                      <a:pt x="127" y="216"/>
                      <a:pt x="127" y="207"/>
                      <a:pt x="127" y="202"/>
                    </a:cubicBezTo>
                    <a:cubicBezTo>
                      <a:pt x="117" y="202"/>
                      <a:pt x="117" y="202"/>
                      <a:pt x="117" y="202"/>
                    </a:cubicBezTo>
                    <a:cubicBezTo>
                      <a:pt x="117" y="202"/>
                      <a:pt x="114" y="193"/>
                      <a:pt x="110" y="172"/>
                    </a:cubicBezTo>
                    <a:cubicBezTo>
                      <a:pt x="106" y="152"/>
                      <a:pt x="85" y="146"/>
                      <a:pt x="85" y="146"/>
                    </a:cubicBezTo>
                    <a:cubicBezTo>
                      <a:pt x="43" y="144"/>
                      <a:pt x="43" y="144"/>
                      <a:pt x="43" y="144"/>
                    </a:cubicBezTo>
                    <a:cubicBezTo>
                      <a:pt x="43" y="144"/>
                      <a:pt x="27" y="149"/>
                      <a:pt x="16" y="170"/>
                    </a:cubicBezTo>
                    <a:cubicBezTo>
                      <a:pt x="6" y="190"/>
                      <a:pt x="6" y="215"/>
                      <a:pt x="6" y="215"/>
                    </a:cubicBezTo>
                    <a:cubicBezTo>
                      <a:pt x="0" y="215"/>
                      <a:pt x="0" y="215"/>
                      <a:pt x="0" y="215"/>
                    </a:cubicBezTo>
                    <a:cubicBezTo>
                      <a:pt x="0" y="215"/>
                      <a:pt x="4" y="177"/>
                      <a:pt x="7" y="165"/>
                    </a:cubicBezTo>
                    <a:close/>
                    <a:moveTo>
                      <a:pt x="147" y="15"/>
                    </a:moveTo>
                    <a:cubicBezTo>
                      <a:pt x="133" y="14"/>
                      <a:pt x="133" y="14"/>
                      <a:pt x="133" y="14"/>
                    </a:cubicBezTo>
                    <a:cubicBezTo>
                      <a:pt x="135" y="112"/>
                      <a:pt x="135" y="112"/>
                      <a:pt x="135" y="112"/>
                    </a:cubicBezTo>
                    <a:cubicBezTo>
                      <a:pt x="161" y="112"/>
                      <a:pt x="161" y="112"/>
                      <a:pt x="161" y="112"/>
                    </a:cubicBezTo>
                    <a:cubicBezTo>
                      <a:pt x="161" y="112"/>
                      <a:pt x="161" y="90"/>
                      <a:pt x="161" y="80"/>
                    </a:cubicBezTo>
                    <a:cubicBezTo>
                      <a:pt x="161" y="69"/>
                      <a:pt x="147" y="15"/>
                      <a:pt x="147" y="15"/>
                    </a:cubicBezTo>
                    <a:close/>
                    <a:moveTo>
                      <a:pt x="132" y="219"/>
                    </a:moveTo>
                    <a:cubicBezTo>
                      <a:pt x="132" y="219"/>
                      <a:pt x="132" y="219"/>
                      <a:pt x="132" y="220"/>
                    </a:cubicBezTo>
                    <a:cubicBezTo>
                      <a:pt x="132" y="221"/>
                      <a:pt x="132" y="221"/>
                      <a:pt x="132" y="222"/>
                    </a:cubicBezTo>
                    <a:cubicBezTo>
                      <a:pt x="134" y="222"/>
                      <a:pt x="137" y="222"/>
                      <a:pt x="141" y="222"/>
                    </a:cubicBezTo>
                    <a:cubicBezTo>
                      <a:pt x="147" y="222"/>
                      <a:pt x="153" y="222"/>
                      <a:pt x="155" y="222"/>
                    </a:cubicBezTo>
                    <a:cubicBezTo>
                      <a:pt x="157" y="222"/>
                      <a:pt x="157" y="222"/>
                      <a:pt x="157" y="222"/>
                    </a:cubicBezTo>
                    <a:cubicBezTo>
                      <a:pt x="157" y="221"/>
                      <a:pt x="158" y="221"/>
                      <a:pt x="158" y="221"/>
                    </a:cubicBezTo>
                    <a:cubicBezTo>
                      <a:pt x="158" y="221"/>
                      <a:pt x="158" y="221"/>
                      <a:pt x="158" y="221"/>
                    </a:cubicBezTo>
                    <a:cubicBezTo>
                      <a:pt x="157" y="202"/>
                      <a:pt x="157" y="202"/>
                      <a:pt x="157" y="202"/>
                    </a:cubicBezTo>
                    <a:cubicBezTo>
                      <a:pt x="132" y="202"/>
                      <a:pt x="132" y="202"/>
                      <a:pt x="132" y="202"/>
                    </a:cubicBezTo>
                    <a:cubicBezTo>
                      <a:pt x="132" y="207"/>
                      <a:pt x="132" y="216"/>
                      <a:pt x="132" y="219"/>
                    </a:cubicBezTo>
                    <a:close/>
                    <a:moveTo>
                      <a:pt x="131" y="81"/>
                    </a:moveTo>
                    <a:cubicBezTo>
                      <a:pt x="129" y="15"/>
                      <a:pt x="129" y="15"/>
                      <a:pt x="129" y="15"/>
                    </a:cubicBezTo>
                    <a:cubicBezTo>
                      <a:pt x="79" y="13"/>
                      <a:pt x="79" y="13"/>
                      <a:pt x="79" y="13"/>
                    </a:cubicBezTo>
                    <a:cubicBezTo>
                      <a:pt x="78" y="65"/>
                      <a:pt x="78" y="65"/>
                      <a:pt x="78" y="65"/>
                    </a:cubicBezTo>
                    <a:lnTo>
                      <a:pt x="131" y="81"/>
                    </a:ln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5" name="Freeform 6"/>
              <p:cNvSpPr>
                <a:spLocks noEditPoints="1"/>
              </p:cNvSpPr>
              <p:nvPr/>
            </p:nvSpPr>
            <p:spPr bwMode="auto">
              <a:xfrm>
                <a:off x="6488113" y="3784600"/>
                <a:ext cx="376238"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3" y="100"/>
                      <a:pt x="0" y="78"/>
                      <a:pt x="0" y="50"/>
                    </a:cubicBezTo>
                    <a:cubicBezTo>
                      <a:pt x="0" y="23"/>
                      <a:pt x="23"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6" name="Oval 7"/>
              <p:cNvSpPr>
                <a:spLocks noChangeArrowheads="1"/>
              </p:cNvSpPr>
              <p:nvPr/>
            </p:nvSpPr>
            <p:spPr bwMode="auto">
              <a:xfrm>
                <a:off x="6592888" y="3894138"/>
                <a:ext cx="165100" cy="165100"/>
              </a:xfrm>
              <a:prstGeom prst="ellipse">
                <a:avLst/>
              </a:pr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7" name="Oval 8"/>
              <p:cNvSpPr>
                <a:spLocks noChangeArrowheads="1"/>
              </p:cNvSpPr>
              <p:nvPr/>
            </p:nvSpPr>
            <p:spPr bwMode="auto">
              <a:xfrm>
                <a:off x="5399088" y="3894138"/>
                <a:ext cx="160338" cy="165100"/>
              </a:xfrm>
              <a:prstGeom prst="ellipse">
                <a:avLst/>
              </a:pr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8" name="Freeform 9"/>
              <p:cNvSpPr>
                <a:spLocks/>
              </p:cNvSpPr>
              <p:nvPr/>
            </p:nvSpPr>
            <p:spPr bwMode="auto">
              <a:xfrm>
                <a:off x="6477000" y="3152775"/>
                <a:ext cx="123825" cy="615950"/>
              </a:xfrm>
              <a:custGeom>
                <a:avLst/>
                <a:gdLst>
                  <a:gd name="T0" fmla="*/ 2 w 33"/>
                  <a:gd name="T1" fmla="*/ 35 h 163"/>
                  <a:gd name="T2" fmla="*/ 4 w 33"/>
                  <a:gd name="T3" fmla="*/ 36 h 163"/>
                  <a:gd name="T4" fmla="*/ 5 w 33"/>
                  <a:gd name="T5" fmla="*/ 8 h 163"/>
                  <a:gd name="T6" fmla="*/ 15 w 33"/>
                  <a:gd name="T7" fmla="*/ 7 h 163"/>
                  <a:gd name="T8" fmla="*/ 16 w 33"/>
                  <a:gd name="T9" fmla="*/ 36 h 163"/>
                  <a:gd name="T10" fmla="*/ 19 w 33"/>
                  <a:gd name="T11" fmla="*/ 37 h 163"/>
                  <a:gd name="T12" fmla="*/ 33 w 33"/>
                  <a:gd name="T13" fmla="*/ 38 h 163"/>
                  <a:gd name="T14" fmla="*/ 27 w 33"/>
                  <a:gd name="T15" fmla="*/ 133 h 163"/>
                  <a:gd name="T16" fmla="*/ 10 w 33"/>
                  <a:gd name="T17" fmla="*/ 150 h 163"/>
                  <a:gd name="T18" fmla="*/ 0 w 33"/>
                  <a:gd name="T19" fmla="*/ 163 h 163"/>
                  <a:gd name="T20" fmla="*/ 2 w 33"/>
                  <a:gd name="T21" fmla="*/ 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63">
                    <a:moveTo>
                      <a:pt x="2" y="35"/>
                    </a:moveTo>
                    <a:cubicBezTo>
                      <a:pt x="4" y="36"/>
                      <a:pt x="4" y="36"/>
                      <a:pt x="4" y="36"/>
                    </a:cubicBezTo>
                    <a:cubicBezTo>
                      <a:pt x="5" y="8"/>
                      <a:pt x="5" y="8"/>
                      <a:pt x="5" y="8"/>
                    </a:cubicBezTo>
                    <a:cubicBezTo>
                      <a:pt x="5" y="8"/>
                      <a:pt x="10" y="0"/>
                      <a:pt x="15" y="7"/>
                    </a:cubicBezTo>
                    <a:cubicBezTo>
                      <a:pt x="16" y="36"/>
                      <a:pt x="16" y="36"/>
                      <a:pt x="16" y="36"/>
                    </a:cubicBezTo>
                    <a:cubicBezTo>
                      <a:pt x="19" y="37"/>
                      <a:pt x="19" y="37"/>
                      <a:pt x="19" y="37"/>
                    </a:cubicBezTo>
                    <a:cubicBezTo>
                      <a:pt x="33" y="38"/>
                      <a:pt x="33" y="38"/>
                      <a:pt x="33" y="38"/>
                    </a:cubicBezTo>
                    <a:cubicBezTo>
                      <a:pt x="27" y="133"/>
                      <a:pt x="27" y="133"/>
                      <a:pt x="27" y="133"/>
                    </a:cubicBezTo>
                    <a:cubicBezTo>
                      <a:pt x="27" y="133"/>
                      <a:pt x="19" y="139"/>
                      <a:pt x="10" y="150"/>
                    </a:cubicBezTo>
                    <a:cubicBezTo>
                      <a:pt x="1" y="160"/>
                      <a:pt x="0" y="163"/>
                      <a:pt x="0" y="163"/>
                    </a:cubicBezTo>
                    <a:lnTo>
                      <a:pt x="2" y="35"/>
                    </a:ln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9" name="Freeform 10"/>
              <p:cNvSpPr>
                <a:spLocks noEditPoints="1"/>
              </p:cNvSpPr>
              <p:nvPr/>
            </p:nvSpPr>
            <p:spPr bwMode="auto">
              <a:xfrm>
                <a:off x="5289550"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3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3" y="35"/>
                      <a:pt x="23" y="50"/>
                    </a:cubicBezTo>
                    <a:cubicBezTo>
                      <a:pt x="23" y="65"/>
                      <a:pt x="36" y="77"/>
                      <a:pt x="51" y="77"/>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0" name="Oval 17"/>
              <p:cNvSpPr>
                <a:spLocks noChangeArrowheads="1"/>
              </p:cNvSpPr>
              <p:nvPr/>
            </p:nvSpPr>
            <p:spPr bwMode="auto">
              <a:xfrm>
                <a:off x="5800725" y="3894138"/>
                <a:ext cx="165100" cy="165100"/>
              </a:xfrm>
              <a:prstGeom prst="ellipse">
                <a:avLst/>
              </a:pr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1" name="Freeform 18"/>
              <p:cNvSpPr>
                <a:spLocks noEditPoints="1"/>
              </p:cNvSpPr>
              <p:nvPr/>
            </p:nvSpPr>
            <p:spPr bwMode="auto">
              <a:xfrm>
                <a:off x="569595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2" name="Freeform 19"/>
              <p:cNvSpPr>
                <a:spLocks/>
              </p:cNvSpPr>
              <p:nvPr/>
            </p:nvSpPr>
            <p:spPr bwMode="auto">
              <a:xfrm>
                <a:off x="5256213" y="3757613"/>
                <a:ext cx="1176338" cy="234950"/>
              </a:xfrm>
              <a:custGeom>
                <a:avLst/>
                <a:gdLst>
                  <a:gd name="T0" fmla="*/ 8 w 313"/>
                  <a:gd name="T1" fmla="*/ 0 h 62"/>
                  <a:gd name="T2" fmla="*/ 304 w 313"/>
                  <a:gd name="T3" fmla="*/ 0 h 62"/>
                  <a:gd name="T4" fmla="*/ 313 w 313"/>
                  <a:gd name="T5" fmla="*/ 9 h 62"/>
                  <a:gd name="T6" fmla="*/ 313 w 313"/>
                  <a:gd name="T7" fmla="*/ 54 h 62"/>
                  <a:gd name="T8" fmla="*/ 304 w 313"/>
                  <a:gd name="T9" fmla="*/ 62 h 62"/>
                  <a:gd name="T10" fmla="*/ 223 w 313"/>
                  <a:gd name="T11" fmla="*/ 62 h 62"/>
                  <a:gd name="T12" fmla="*/ 224 w 313"/>
                  <a:gd name="T13" fmla="*/ 58 h 62"/>
                  <a:gd name="T14" fmla="*/ 167 w 313"/>
                  <a:gd name="T15" fmla="*/ 2 h 62"/>
                  <a:gd name="T16" fmla="*/ 113 w 313"/>
                  <a:gd name="T17" fmla="*/ 43 h 62"/>
                  <a:gd name="T18" fmla="*/ 59 w 313"/>
                  <a:gd name="T19" fmla="*/ 2 h 62"/>
                  <a:gd name="T20" fmla="*/ 3 w 313"/>
                  <a:gd name="T21" fmla="*/ 58 h 62"/>
                  <a:gd name="T22" fmla="*/ 3 w 313"/>
                  <a:gd name="T23" fmla="*/ 60 h 62"/>
                  <a:gd name="T24" fmla="*/ 0 w 313"/>
                  <a:gd name="T25" fmla="*/ 54 h 62"/>
                  <a:gd name="T26" fmla="*/ 0 w 313"/>
                  <a:gd name="T27" fmla="*/ 9 h 62"/>
                  <a:gd name="T28" fmla="*/ 8 w 313"/>
                  <a:gd name="T2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62">
                    <a:moveTo>
                      <a:pt x="8" y="0"/>
                    </a:moveTo>
                    <a:cubicBezTo>
                      <a:pt x="304" y="0"/>
                      <a:pt x="304" y="0"/>
                      <a:pt x="304" y="0"/>
                    </a:cubicBezTo>
                    <a:cubicBezTo>
                      <a:pt x="309" y="0"/>
                      <a:pt x="313" y="4"/>
                      <a:pt x="313" y="9"/>
                    </a:cubicBezTo>
                    <a:cubicBezTo>
                      <a:pt x="313" y="54"/>
                      <a:pt x="313" y="54"/>
                      <a:pt x="313" y="54"/>
                    </a:cubicBezTo>
                    <a:cubicBezTo>
                      <a:pt x="313" y="58"/>
                      <a:pt x="309" y="62"/>
                      <a:pt x="304" y="62"/>
                    </a:cubicBezTo>
                    <a:cubicBezTo>
                      <a:pt x="223" y="62"/>
                      <a:pt x="223" y="62"/>
                      <a:pt x="223" y="62"/>
                    </a:cubicBezTo>
                    <a:cubicBezTo>
                      <a:pt x="224" y="60"/>
                      <a:pt x="224" y="59"/>
                      <a:pt x="224" y="58"/>
                    </a:cubicBezTo>
                    <a:cubicBezTo>
                      <a:pt x="224" y="27"/>
                      <a:pt x="198" y="2"/>
                      <a:pt x="167" y="2"/>
                    </a:cubicBezTo>
                    <a:cubicBezTo>
                      <a:pt x="141" y="2"/>
                      <a:pt x="120" y="19"/>
                      <a:pt x="113" y="43"/>
                    </a:cubicBezTo>
                    <a:cubicBezTo>
                      <a:pt x="107" y="19"/>
                      <a:pt x="85" y="2"/>
                      <a:pt x="59" y="2"/>
                    </a:cubicBezTo>
                    <a:cubicBezTo>
                      <a:pt x="28" y="2"/>
                      <a:pt x="3" y="27"/>
                      <a:pt x="3" y="58"/>
                    </a:cubicBezTo>
                    <a:cubicBezTo>
                      <a:pt x="3" y="58"/>
                      <a:pt x="3" y="59"/>
                      <a:pt x="3" y="60"/>
                    </a:cubicBezTo>
                    <a:cubicBezTo>
                      <a:pt x="1" y="58"/>
                      <a:pt x="0" y="56"/>
                      <a:pt x="0" y="54"/>
                    </a:cubicBezTo>
                    <a:cubicBezTo>
                      <a:pt x="0" y="9"/>
                      <a:pt x="0" y="9"/>
                      <a:pt x="0" y="9"/>
                    </a:cubicBezTo>
                    <a:cubicBezTo>
                      <a:pt x="0" y="4"/>
                      <a:pt x="4" y="0"/>
                      <a:pt x="8" y="0"/>
                    </a:cubicBez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3" name="Freeform 21"/>
              <p:cNvSpPr>
                <a:spLocks/>
              </p:cNvSpPr>
              <p:nvPr/>
            </p:nvSpPr>
            <p:spPr bwMode="auto">
              <a:xfrm>
                <a:off x="6573838" y="2846388"/>
                <a:ext cx="290513" cy="333375"/>
              </a:xfrm>
              <a:custGeom>
                <a:avLst/>
                <a:gdLst>
                  <a:gd name="T0" fmla="*/ 77 w 77"/>
                  <a:gd name="T1" fmla="*/ 88 h 88"/>
                  <a:gd name="T2" fmla="*/ 34 w 77"/>
                  <a:gd name="T3" fmla="*/ 23 h 88"/>
                  <a:gd name="T4" fmla="*/ 0 w 77"/>
                  <a:gd name="T5" fmla="*/ 0 h 88"/>
                  <a:gd name="T6" fmla="*/ 12 w 77"/>
                  <a:gd name="T7" fmla="*/ 85 h 88"/>
                  <a:gd name="T8" fmla="*/ 77 w 77"/>
                  <a:gd name="T9" fmla="*/ 88 h 88"/>
                </a:gdLst>
                <a:ahLst/>
                <a:cxnLst>
                  <a:cxn ang="0">
                    <a:pos x="T0" y="T1"/>
                  </a:cxn>
                  <a:cxn ang="0">
                    <a:pos x="T2" y="T3"/>
                  </a:cxn>
                  <a:cxn ang="0">
                    <a:pos x="T4" y="T5"/>
                  </a:cxn>
                  <a:cxn ang="0">
                    <a:pos x="T6" y="T7"/>
                  </a:cxn>
                  <a:cxn ang="0">
                    <a:pos x="T8" y="T9"/>
                  </a:cxn>
                </a:cxnLst>
                <a:rect l="0" t="0" r="r" b="b"/>
                <a:pathLst>
                  <a:path w="77" h="88">
                    <a:moveTo>
                      <a:pt x="77" y="88"/>
                    </a:moveTo>
                    <a:cubicBezTo>
                      <a:pt x="77" y="88"/>
                      <a:pt x="49" y="40"/>
                      <a:pt x="34" y="23"/>
                    </a:cubicBezTo>
                    <a:cubicBezTo>
                      <a:pt x="20" y="7"/>
                      <a:pt x="0" y="0"/>
                      <a:pt x="0" y="0"/>
                    </a:cubicBezTo>
                    <a:cubicBezTo>
                      <a:pt x="12" y="85"/>
                      <a:pt x="12" y="85"/>
                      <a:pt x="12" y="85"/>
                    </a:cubicBezTo>
                    <a:lnTo>
                      <a:pt x="77" y="88"/>
                    </a:lnTo>
                    <a:close/>
                  </a:path>
                </a:pathLst>
              </a:custGeom>
              <a:solidFill>
                <a:srgbClr val="202F3D"/>
              </a:solid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grpSp>
      </p:grpSp>
      <p:sp>
        <p:nvSpPr>
          <p:cNvPr id="60" name="Rounded Rectangle 24"/>
          <p:cNvSpPr/>
          <p:nvPr/>
        </p:nvSpPr>
        <p:spPr>
          <a:xfrm>
            <a:off x="2590799" y="1260153"/>
            <a:ext cx="1834573" cy="871482"/>
          </a:xfrm>
          <a:prstGeom prst="roundRect">
            <a:avLst>
              <a:gd name="adj" fmla="val 5186"/>
            </a:avLst>
          </a:prstGeom>
          <a:solidFill>
            <a:srgbClr val="05BAC8"/>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2" name="Rounded Rectangle 25"/>
          <p:cNvSpPr/>
          <p:nvPr/>
        </p:nvSpPr>
        <p:spPr>
          <a:xfrm>
            <a:off x="615372" y="1259686"/>
            <a:ext cx="1834573" cy="871949"/>
          </a:xfrm>
          <a:prstGeom prst="roundRect">
            <a:avLst>
              <a:gd name="adj" fmla="val 5186"/>
            </a:avLst>
          </a:prstGeom>
          <a:noFill/>
          <a:ln w="9525"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4" name="Rectangle 28"/>
          <p:cNvSpPr/>
          <p:nvPr/>
        </p:nvSpPr>
        <p:spPr>
          <a:xfrm>
            <a:off x="5029199" y="2609556"/>
            <a:ext cx="2483289" cy="1188720"/>
          </a:xfrm>
          <a:prstGeom prst="rect">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5" name="Rectangle 29"/>
          <p:cNvSpPr/>
          <p:nvPr/>
        </p:nvSpPr>
        <p:spPr>
          <a:xfrm>
            <a:off x="3581400" y="2609556"/>
            <a:ext cx="1447800" cy="1188720"/>
          </a:xfrm>
          <a:prstGeom prst="rect">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6" name="Rectangle 30"/>
          <p:cNvSpPr/>
          <p:nvPr/>
        </p:nvSpPr>
        <p:spPr>
          <a:xfrm>
            <a:off x="1514864" y="2609556"/>
            <a:ext cx="2069900" cy="1188720"/>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7" name="Rectangle 31"/>
          <p:cNvSpPr/>
          <p:nvPr/>
        </p:nvSpPr>
        <p:spPr>
          <a:xfrm>
            <a:off x="615372" y="2609556"/>
            <a:ext cx="899491" cy="1188720"/>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68" name="Rounded Rectangle 32"/>
          <p:cNvSpPr/>
          <p:nvPr/>
        </p:nvSpPr>
        <p:spPr>
          <a:xfrm>
            <a:off x="4598890" y="1259686"/>
            <a:ext cx="1834573" cy="871949"/>
          </a:xfrm>
          <a:prstGeom prst="roundRect">
            <a:avLst>
              <a:gd name="adj" fmla="val 5186"/>
            </a:avLst>
          </a:prstGeom>
          <a:noFill/>
          <a:ln w="9525"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0" name="Rounded Rectangle 34"/>
          <p:cNvSpPr/>
          <p:nvPr/>
        </p:nvSpPr>
        <p:spPr>
          <a:xfrm>
            <a:off x="6623627" y="1259686"/>
            <a:ext cx="1834573" cy="871949"/>
          </a:xfrm>
          <a:prstGeom prst="roundRect">
            <a:avLst>
              <a:gd name="adj" fmla="val 5186"/>
            </a:avLst>
          </a:prstGeom>
          <a:noFill/>
          <a:ln w="9525"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72" name="Straight Arrow Connector 41"/>
          <p:cNvCxnSpPr>
            <a:stCxn id="67" idx="0"/>
            <a:endCxn id="62" idx="2"/>
          </p:cNvCxnSpPr>
          <p:nvPr/>
        </p:nvCxnSpPr>
        <p:spPr>
          <a:xfrm flipV="1">
            <a:off x="1065118" y="2131635"/>
            <a:ext cx="467541" cy="477921"/>
          </a:xfrm>
          <a:prstGeom prst="straightConnector1">
            <a:avLst/>
          </a:prstGeom>
          <a:noFill/>
          <a:ln w="9525" cap="flat" cmpd="sng" algn="ctr">
            <a:solidFill>
              <a:sysClr val="window" lastClr="FFFFFF">
                <a:lumMod val="75000"/>
              </a:sysClr>
            </a:solidFill>
            <a:prstDash val="solid"/>
            <a:tailEnd type="arrow"/>
          </a:ln>
          <a:effectLst/>
        </p:spPr>
      </p:cxnSp>
      <p:cxnSp>
        <p:nvCxnSpPr>
          <p:cNvPr id="73" name="Straight Arrow Connector 43"/>
          <p:cNvCxnSpPr>
            <a:stCxn id="66" idx="0"/>
            <a:endCxn id="60" idx="2"/>
          </p:cNvCxnSpPr>
          <p:nvPr/>
        </p:nvCxnSpPr>
        <p:spPr>
          <a:xfrm flipV="1">
            <a:off x="2549814" y="2131635"/>
            <a:ext cx="958272" cy="477921"/>
          </a:xfrm>
          <a:prstGeom prst="straightConnector1">
            <a:avLst/>
          </a:prstGeom>
          <a:noFill/>
          <a:ln w="9525" cap="flat" cmpd="sng" algn="ctr">
            <a:solidFill>
              <a:sysClr val="window" lastClr="FFFFFF">
                <a:lumMod val="75000"/>
              </a:sysClr>
            </a:solidFill>
            <a:prstDash val="solid"/>
            <a:tailEnd type="arrow"/>
          </a:ln>
          <a:effectLst/>
        </p:spPr>
      </p:cxnSp>
      <p:cxnSp>
        <p:nvCxnSpPr>
          <p:cNvPr id="74" name="Straight Arrow Connector 45"/>
          <p:cNvCxnSpPr>
            <a:endCxn id="68" idx="2"/>
          </p:cNvCxnSpPr>
          <p:nvPr/>
        </p:nvCxnSpPr>
        <p:spPr>
          <a:xfrm flipV="1">
            <a:off x="4425372" y="2131635"/>
            <a:ext cx="1090805" cy="477921"/>
          </a:xfrm>
          <a:prstGeom prst="straightConnector1">
            <a:avLst/>
          </a:prstGeom>
          <a:noFill/>
          <a:ln w="9525" cap="flat" cmpd="sng" algn="ctr">
            <a:solidFill>
              <a:sysClr val="window" lastClr="FFFFFF">
                <a:lumMod val="75000"/>
              </a:sysClr>
            </a:solidFill>
            <a:prstDash val="solid"/>
            <a:tailEnd type="arrow"/>
          </a:ln>
          <a:effectLst/>
        </p:spPr>
      </p:cxnSp>
      <p:cxnSp>
        <p:nvCxnSpPr>
          <p:cNvPr id="75" name="Straight Arrow Connector 47"/>
          <p:cNvCxnSpPr>
            <a:stCxn id="64" idx="0"/>
            <a:endCxn id="70" idx="2"/>
          </p:cNvCxnSpPr>
          <p:nvPr/>
        </p:nvCxnSpPr>
        <p:spPr>
          <a:xfrm flipV="1">
            <a:off x="6270844" y="2131635"/>
            <a:ext cx="1270070" cy="477921"/>
          </a:xfrm>
          <a:prstGeom prst="straightConnector1">
            <a:avLst/>
          </a:prstGeom>
          <a:noFill/>
          <a:ln w="9525" cap="flat" cmpd="sng" algn="ctr">
            <a:solidFill>
              <a:sysClr val="window" lastClr="FFFFFF">
                <a:lumMod val="75000"/>
              </a:sysClr>
            </a:solidFill>
            <a:prstDash val="solid"/>
            <a:tailEnd type="arrow"/>
          </a:ln>
          <a:effectLst/>
        </p:spPr>
      </p:cxnSp>
      <p:sp>
        <p:nvSpPr>
          <p:cNvPr id="76" name="Text Box 7"/>
          <p:cNvSpPr txBox="1">
            <a:spLocks noChangeArrowheads="1"/>
          </p:cNvSpPr>
          <p:nvPr/>
        </p:nvSpPr>
        <p:spPr bwMode="auto">
          <a:xfrm>
            <a:off x="697549" y="3009890"/>
            <a:ext cx="735137" cy="477054"/>
          </a:xfrm>
          <a:prstGeom prst="rect">
            <a:avLst/>
          </a:prstGeom>
          <a:noFill/>
          <a:ln w="9525">
            <a:noFill/>
            <a:miter lim="800000"/>
            <a:headEnd/>
            <a:tailEnd/>
          </a:ln>
        </p:spPr>
        <p:txBody>
          <a:bodyPr wrap="none" lIns="45720" tIns="22860" rIns="45720" bIns="22860">
            <a:spAutoFit/>
          </a:bodyPr>
          <a:lstStyle/>
          <a:p>
            <a:pPr marL="0" marR="0" lvl="0" indent="0" algn="ctr" defTabSz="1088232" eaLnBrk="1" fontAlgn="auto" latinLnBrk="0" hangingPunct="1">
              <a:lnSpc>
                <a:spcPct val="100000"/>
              </a:lnSpc>
              <a:spcBef>
                <a:spcPts val="0"/>
              </a:spcBef>
              <a:spcAft>
                <a:spcPts val="0"/>
              </a:spcAft>
              <a:buClrTx/>
              <a:buSzTx/>
              <a:buFontTx/>
              <a:buNone/>
              <a:tabLst/>
              <a:defRPr/>
            </a:pPr>
            <a:r>
              <a:rPr kumimoji="0" lang="en-CA" sz="2800" b="0" i="0" u="none" strike="noStrike" kern="0" cap="none" spc="-150" normalizeH="0" baseline="0" noProof="0">
                <a:ln>
                  <a:noFill/>
                </a:ln>
                <a:solidFill>
                  <a:sysClr val="window" lastClr="FFFFFF"/>
                </a:solidFill>
                <a:effectLst/>
                <a:uLnTx/>
                <a:uFillTx/>
                <a:latin typeface="Open Sans Light" pitchFamily="34" charset="0"/>
                <a:ea typeface="Open Sans Light" pitchFamily="34" charset="0"/>
                <a:cs typeface="Open Sans Light" pitchFamily="34" charset="0"/>
              </a:rPr>
              <a:t>10%</a:t>
            </a:r>
          </a:p>
        </p:txBody>
      </p:sp>
      <p:sp>
        <p:nvSpPr>
          <p:cNvPr id="77" name="Text Box 7"/>
          <p:cNvSpPr txBox="1">
            <a:spLocks noChangeArrowheads="1"/>
          </p:cNvSpPr>
          <p:nvPr/>
        </p:nvSpPr>
        <p:spPr bwMode="auto">
          <a:xfrm>
            <a:off x="2176231" y="3009890"/>
            <a:ext cx="735137" cy="477054"/>
          </a:xfrm>
          <a:prstGeom prst="rect">
            <a:avLst/>
          </a:prstGeom>
          <a:noFill/>
          <a:ln w="9525">
            <a:noFill/>
            <a:miter lim="800000"/>
            <a:headEnd/>
            <a:tailEnd/>
          </a:ln>
        </p:spPr>
        <p:txBody>
          <a:bodyPr wrap="none" lIns="45720" tIns="22860" rIns="45720" bIns="22860">
            <a:spAutoFit/>
          </a:bodyPr>
          <a:lstStyle/>
          <a:p>
            <a:pPr marL="0" marR="0" lvl="0" indent="0" algn="ctr" defTabSz="1088232" eaLnBrk="1" fontAlgn="auto" latinLnBrk="0" hangingPunct="1">
              <a:lnSpc>
                <a:spcPct val="100000"/>
              </a:lnSpc>
              <a:spcBef>
                <a:spcPts val="0"/>
              </a:spcBef>
              <a:spcAft>
                <a:spcPts val="0"/>
              </a:spcAft>
              <a:buClrTx/>
              <a:buSzTx/>
              <a:buFontTx/>
              <a:buNone/>
              <a:tabLst/>
              <a:defRPr/>
            </a:pPr>
            <a:r>
              <a:rPr kumimoji="0" lang="en-CA" sz="2800" b="0" i="0" u="none" strike="noStrike" kern="0" cap="none" spc="-150" normalizeH="0" baseline="0" noProof="0">
                <a:ln>
                  <a:noFill/>
                </a:ln>
                <a:solidFill>
                  <a:sysClr val="window" lastClr="FFFFFF"/>
                </a:solidFill>
                <a:effectLst/>
                <a:uLnTx/>
                <a:uFillTx/>
                <a:latin typeface="Open Sans Light" pitchFamily="34" charset="0"/>
                <a:ea typeface="Open Sans Light" pitchFamily="34" charset="0"/>
                <a:cs typeface="Open Sans Light" pitchFamily="34" charset="0"/>
              </a:rPr>
              <a:t>30%</a:t>
            </a:r>
          </a:p>
        </p:txBody>
      </p:sp>
      <p:sp>
        <p:nvSpPr>
          <p:cNvPr id="78" name="Text Box 7"/>
          <p:cNvSpPr txBox="1">
            <a:spLocks noChangeArrowheads="1"/>
          </p:cNvSpPr>
          <p:nvPr/>
        </p:nvSpPr>
        <p:spPr bwMode="auto">
          <a:xfrm>
            <a:off x="3937731" y="3009890"/>
            <a:ext cx="735138" cy="477054"/>
          </a:xfrm>
          <a:prstGeom prst="rect">
            <a:avLst/>
          </a:prstGeom>
          <a:noFill/>
          <a:ln w="9525">
            <a:noFill/>
            <a:miter lim="800000"/>
            <a:headEnd/>
            <a:tailEnd/>
          </a:ln>
        </p:spPr>
        <p:txBody>
          <a:bodyPr wrap="none" lIns="45720" tIns="22860" rIns="45720" bIns="22860">
            <a:spAutoFit/>
          </a:bodyPr>
          <a:lstStyle/>
          <a:p>
            <a:pPr marL="0" marR="0" lvl="0" indent="0" algn="ctr" defTabSz="1088232" eaLnBrk="1" fontAlgn="auto" latinLnBrk="0" hangingPunct="1">
              <a:lnSpc>
                <a:spcPct val="100000"/>
              </a:lnSpc>
              <a:spcBef>
                <a:spcPts val="0"/>
              </a:spcBef>
              <a:spcAft>
                <a:spcPts val="0"/>
              </a:spcAft>
              <a:buClrTx/>
              <a:buSzTx/>
              <a:buFontTx/>
              <a:buNone/>
              <a:tabLst/>
              <a:defRPr/>
            </a:pPr>
            <a:r>
              <a:rPr kumimoji="0" lang="en-CA" sz="2800" b="0" i="0" u="none" strike="noStrike" kern="0" cap="none" spc="-150" normalizeH="0" baseline="0" noProof="0">
                <a:ln>
                  <a:noFill/>
                </a:ln>
                <a:solidFill>
                  <a:sysClr val="window" lastClr="FFFFFF"/>
                </a:solidFill>
                <a:effectLst/>
                <a:uLnTx/>
                <a:uFillTx/>
                <a:latin typeface="Open Sans Light" pitchFamily="34" charset="0"/>
                <a:ea typeface="Open Sans Light" pitchFamily="34" charset="0"/>
                <a:cs typeface="Open Sans Light" pitchFamily="34" charset="0"/>
              </a:rPr>
              <a:t>15%</a:t>
            </a:r>
          </a:p>
        </p:txBody>
      </p:sp>
      <p:sp>
        <p:nvSpPr>
          <p:cNvPr id="79" name="Text Box 7"/>
          <p:cNvSpPr txBox="1">
            <a:spLocks noChangeArrowheads="1"/>
          </p:cNvSpPr>
          <p:nvPr/>
        </p:nvSpPr>
        <p:spPr bwMode="auto">
          <a:xfrm>
            <a:off x="5914537" y="3009890"/>
            <a:ext cx="735138" cy="477054"/>
          </a:xfrm>
          <a:prstGeom prst="rect">
            <a:avLst/>
          </a:prstGeom>
          <a:noFill/>
          <a:ln w="9525">
            <a:noFill/>
            <a:miter lim="800000"/>
            <a:headEnd/>
            <a:tailEnd/>
          </a:ln>
        </p:spPr>
        <p:txBody>
          <a:bodyPr wrap="none" lIns="45720" tIns="22860" rIns="45720" bIns="22860">
            <a:spAutoFit/>
          </a:bodyPr>
          <a:lstStyle/>
          <a:p>
            <a:pPr marL="0" marR="0" lvl="0" indent="0" algn="ctr" defTabSz="1088232" eaLnBrk="1" fontAlgn="auto" latinLnBrk="0" hangingPunct="1">
              <a:lnSpc>
                <a:spcPct val="100000"/>
              </a:lnSpc>
              <a:spcBef>
                <a:spcPts val="0"/>
              </a:spcBef>
              <a:spcAft>
                <a:spcPts val="0"/>
              </a:spcAft>
              <a:buClrTx/>
              <a:buSzTx/>
              <a:buFontTx/>
              <a:buNone/>
              <a:tabLst/>
              <a:defRPr/>
            </a:pPr>
            <a:r>
              <a:rPr kumimoji="0" lang="en-CA" sz="2800" b="0" i="0" u="none" strike="noStrike" kern="0" cap="none" spc="-150" normalizeH="0" baseline="0" noProof="0">
                <a:ln>
                  <a:noFill/>
                </a:ln>
                <a:solidFill>
                  <a:sysClr val="window" lastClr="FFFFFF"/>
                </a:solidFill>
                <a:effectLst/>
                <a:uLnTx/>
                <a:uFillTx/>
                <a:latin typeface="Open Sans Light" pitchFamily="34" charset="0"/>
                <a:ea typeface="Open Sans Light" pitchFamily="34" charset="0"/>
                <a:cs typeface="Open Sans Light" pitchFamily="34" charset="0"/>
              </a:rPr>
              <a:t>35%</a:t>
            </a:r>
          </a:p>
        </p:txBody>
      </p:sp>
      <p:sp>
        <p:nvSpPr>
          <p:cNvPr id="85" name="矩形 84"/>
          <p:cNvSpPr/>
          <p:nvPr/>
        </p:nvSpPr>
        <p:spPr>
          <a:xfrm>
            <a:off x="6712228" y="1579813"/>
            <a:ext cx="1719055"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6" name="Content Placeholder 2"/>
          <p:cNvSpPr txBox="1">
            <a:spLocks/>
          </p:cNvSpPr>
          <p:nvPr/>
        </p:nvSpPr>
        <p:spPr>
          <a:xfrm>
            <a:off x="7050173" y="135773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87" name="矩形 86"/>
          <p:cNvSpPr/>
          <p:nvPr/>
        </p:nvSpPr>
        <p:spPr>
          <a:xfrm>
            <a:off x="4629428" y="1579813"/>
            <a:ext cx="1719055"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8" name="Content Placeholder 2"/>
          <p:cNvSpPr txBox="1">
            <a:spLocks/>
          </p:cNvSpPr>
          <p:nvPr/>
        </p:nvSpPr>
        <p:spPr>
          <a:xfrm>
            <a:off x="4967373" y="135773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89" name="矩形 88"/>
          <p:cNvSpPr/>
          <p:nvPr/>
        </p:nvSpPr>
        <p:spPr>
          <a:xfrm>
            <a:off x="2648228" y="1579813"/>
            <a:ext cx="1719055"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90" name="Content Placeholder 2"/>
          <p:cNvSpPr txBox="1">
            <a:spLocks/>
          </p:cNvSpPr>
          <p:nvPr/>
        </p:nvSpPr>
        <p:spPr>
          <a:xfrm>
            <a:off x="2986173" y="135773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bg1"/>
                </a:solidFill>
                <a:latin typeface="微软雅黑" pitchFamily="34" charset="-122"/>
                <a:ea typeface="微软雅黑" pitchFamily="34" charset="-122"/>
                <a:cs typeface="Arial" panose="020B0604020202020204" pitchFamily="34" charset="0"/>
              </a:rPr>
              <a:t>标题文字</a:t>
            </a:r>
            <a:endParaRPr lang="en-US" sz="1500" b="0" dirty="0">
              <a:solidFill>
                <a:schemeClr val="bg1"/>
              </a:solidFill>
              <a:latin typeface="微软雅黑" pitchFamily="34" charset="-122"/>
              <a:ea typeface="微软雅黑" pitchFamily="34" charset="-122"/>
              <a:cs typeface="Arial" panose="020B0604020202020204" pitchFamily="34" charset="0"/>
            </a:endParaRPr>
          </a:p>
        </p:txBody>
      </p:sp>
      <p:sp>
        <p:nvSpPr>
          <p:cNvPr id="91" name="矩形 90"/>
          <p:cNvSpPr/>
          <p:nvPr/>
        </p:nvSpPr>
        <p:spPr>
          <a:xfrm>
            <a:off x="720139" y="1579813"/>
            <a:ext cx="1719055"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92" name="Content Placeholder 2"/>
          <p:cNvSpPr txBox="1">
            <a:spLocks/>
          </p:cNvSpPr>
          <p:nvPr/>
        </p:nvSpPr>
        <p:spPr>
          <a:xfrm>
            <a:off x="1058084" y="1357738"/>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5682419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250" fill="hold"/>
                                        <p:tgtEl>
                                          <p:spTgt spid="41"/>
                                        </p:tgtEl>
                                        <p:attrNameLst>
                                          <p:attrName>ppt_x</p:attrName>
                                        </p:attrNameLst>
                                      </p:cBhvr>
                                      <p:tavLst>
                                        <p:tav tm="0">
                                          <p:val>
                                            <p:strVal val="#ppt_x"/>
                                          </p:val>
                                        </p:tav>
                                        <p:tav tm="100000">
                                          <p:val>
                                            <p:strVal val="#ppt_x"/>
                                          </p:val>
                                        </p:tav>
                                      </p:tavLst>
                                    </p:anim>
                                    <p:anim calcmode="lin" valueType="num">
                                      <p:cBhvr additive="base">
                                        <p:cTn id="8" dur="250" fill="hold"/>
                                        <p:tgtEl>
                                          <p:spTgt spid="41"/>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250" fill="hold"/>
                                        <p:tgtEl>
                                          <p:spTgt spid="64"/>
                                        </p:tgtEl>
                                        <p:attrNameLst>
                                          <p:attrName>ppt_x</p:attrName>
                                        </p:attrNameLst>
                                      </p:cBhvr>
                                      <p:tavLst>
                                        <p:tav tm="0">
                                          <p:val>
                                            <p:strVal val="#ppt_x"/>
                                          </p:val>
                                        </p:tav>
                                        <p:tav tm="100000">
                                          <p:val>
                                            <p:strVal val="#ppt_x"/>
                                          </p:val>
                                        </p:tav>
                                      </p:tavLst>
                                    </p:anim>
                                    <p:anim calcmode="lin" valueType="num">
                                      <p:cBhvr additive="base">
                                        <p:cTn id="13" dur="250" fill="hold"/>
                                        <p:tgtEl>
                                          <p:spTgt spid="6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250" fill="hold"/>
                                        <p:tgtEl>
                                          <p:spTgt spid="79"/>
                                        </p:tgtEl>
                                        <p:attrNameLst>
                                          <p:attrName>ppt_x</p:attrName>
                                        </p:attrNameLst>
                                      </p:cBhvr>
                                      <p:tavLst>
                                        <p:tav tm="0">
                                          <p:val>
                                            <p:strVal val="#ppt_x"/>
                                          </p:val>
                                        </p:tav>
                                        <p:tav tm="100000">
                                          <p:val>
                                            <p:strVal val="#ppt_x"/>
                                          </p:val>
                                        </p:tav>
                                      </p:tavLst>
                                    </p:anim>
                                    <p:anim calcmode="lin" valueType="num">
                                      <p:cBhvr additive="base">
                                        <p:cTn id="18" dur="250" fill="hold"/>
                                        <p:tgtEl>
                                          <p:spTgt spid="79"/>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250" fill="hold"/>
                                        <p:tgtEl>
                                          <p:spTgt spid="75"/>
                                        </p:tgtEl>
                                        <p:attrNameLst>
                                          <p:attrName>ppt_x</p:attrName>
                                        </p:attrNameLst>
                                      </p:cBhvr>
                                      <p:tavLst>
                                        <p:tav tm="0">
                                          <p:val>
                                            <p:strVal val="#ppt_x"/>
                                          </p:val>
                                        </p:tav>
                                        <p:tav tm="100000">
                                          <p:val>
                                            <p:strVal val="#ppt_x"/>
                                          </p:val>
                                        </p:tav>
                                      </p:tavLst>
                                    </p:anim>
                                    <p:anim calcmode="lin" valueType="num">
                                      <p:cBhvr additive="base">
                                        <p:cTn id="23" dur="250" fill="hold"/>
                                        <p:tgtEl>
                                          <p:spTgt spid="7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250" fill="hold"/>
                                        <p:tgtEl>
                                          <p:spTgt spid="70"/>
                                        </p:tgtEl>
                                        <p:attrNameLst>
                                          <p:attrName>ppt_x</p:attrName>
                                        </p:attrNameLst>
                                      </p:cBhvr>
                                      <p:tavLst>
                                        <p:tav tm="0">
                                          <p:val>
                                            <p:strVal val="#ppt_x"/>
                                          </p:val>
                                        </p:tav>
                                        <p:tav tm="100000">
                                          <p:val>
                                            <p:strVal val="#ppt_x"/>
                                          </p:val>
                                        </p:tav>
                                      </p:tavLst>
                                    </p:anim>
                                    <p:anim calcmode="lin" valueType="num">
                                      <p:cBhvr additive="base">
                                        <p:cTn id="28" dur="250" fill="hold"/>
                                        <p:tgtEl>
                                          <p:spTgt spid="70"/>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53" presetClass="entr" presetSubtype="16"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p:cTn id="32" dur="500" fill="hold"/>
                                        <p:tgtEl>
                                          <p:spTgt spid="86"/>
                                        </p:tgtEl>
                                        <p:attrNameLst>
                                          <p:attrName>ppt_w</p:attrName>
                                        </p:attrNameLst>
                                      </p:cBhvr>
                                      <p:tavLst>
                                        <p:tav tm="0">
                                          <p:val>
                                            <p:fltVal val="0"/>
                                          </p:val>
                                        </p:tav>
                                        <p:tav tm="100000">
                                          <p:val>
                                            <p:strVal val="#ppt_w"/>
                                          </p:val>
                                        </p:tav>
                                      </p:tavLst>
                                    </p:anim>
                                    <p:anim calcmode="lin" valueType="num">
                                      <p:cBhvr>
                                        <p:cTn id="33" dur="500" fill="hold"/>
                                        <p:tgtEl>
                                          <p:spTgt spid="86"/>
                                        </p:tgtEl>
                                        <p:attrNameLst>
                                          <p:attrName>ppt_h</p:attrName>
                                        </p:attrNameLst>
                                      </p:cBhvr>
                                      <p:tavLst>
                                        <p:tav tm="0">
                                          <p:val>
                                            <p:fltVal val="0"/>
                                          </p:val>
                                        </p:tav>
                                        <p:tav tm="100000">
                                          <p:val>
                                            <p:strVal val="#ppt_h"/>
                                          </p:val>
                                        </p:tav>
                                      </p:tavLst>
                                    </p:anim>
                                    <p:animEffect transition="in" filter="fade">
                                      <p:cBhvr>
                                        <p:cTn id="34" dur="500"/>
                                        <p:tgtEl>
                                          <p:spTgt spid="86"/>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barn(inVertical)">
                                      <p:cBhvr>
                                        <p:cTn id="37" dur="500"/>
                                        <p:tgtEl>
                                          <p:spTgt spid="85"/>
                                        </p:tgtEl>
                                      </p:cBhvr>
                                    </p:animEffect>
                                  </p:childTnLst>
                                </p:cTn>
                              </p:par>
                            </p:childTnLst>
                          </p:cTn>
                        </p:par>
                        <p:par>
                          <p:cTn id="38" fill="hold">
                            <p:stCondLst>
                              <p:cond delay="1750"/>
                            </p:stCondLst>
                            <p:childTnLst>
                              <p:par>
                                <p:cTn id="39" presetID="2" presetClass="entr" presetSubtype="4"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additive="base">
                                        <p:cTn id="41" dur="250" fill="hold"/>
                                        <p:tgtEl>
                                          <p:spTgt spid="65"/>
                                        </p:tgtEl>
                                        <p:attrNameLst>
                                          <p:attrName>ppt_x</p:attrName>
                                        </p:attrNameLst>
                                      </p:cBhvr>
                                      <p:tavLst>
                                        <p:tav tm="0">
                                          <p:val>
                                            <p:strVal val="#ppt_x"/>
                                          </p:val>
                                        </p:tav>
                                        <p:tav tm="100000">
                                          <p:val>
                                            <p:strVal val="#ppt_x"/>
                                          </p:val>
                                        </p:tav>
                                      </p:tavLst>
                                    </p:anim>
                                    <p:anim calcmode="lin" valueType="num">
                                      <p:cBhvr additive="base">
                                        <p:cTn id="42" dur="250" fill="hold"/>
                                        <p:tgtEl>
                                          <p:spTgt spid="65"/>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2" presetClass="entr" presetSubtype="4" fill="hold" grpId="0" nodeType="after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additive="base">
                                        <p:cTn id="46" dur="250" fill="hold"/>
                                        <p:tgtEl>
                                          <p:spTgt spid="78"/>
                                        </p:tgtEl>
                                        <p:attrNameLst>
                                          <p:attrName>ppt_x</p:attrName>
                                        </p:attrNameLst>
                                      </p:cBhvr>
                                      <p:tavLst>
                                        <p:tav tm="0">
                                          <p:val>
                                            <p:strVal val="#ppt_x"/>
                                          </p:val>
                                        </p:tav>
                                        <p:tav tm="100000">
                                          <p:val>
                                            <p:strVal val="#ppt_x"/>
                                          </p:val>
                                        </p:tav>
                                      </p:tavLst>
                                    </p:anim>
                                    <p:anim calcmode="lin" valueType="num">
                                      <p:cBhvr additive="base">
                                        <p:cTn id="47" dur="250" fill="hold"/>
                                        <p:tgtEl>
                                          <p:spTgt spid="78"/>
                                        </p:tgtEl>
                                        <p:attrNameLst>
                                          <p:attrName>ppt_y</p:attrName>
                                        </p:attrNameLst>
                                      </p:cBhvr>
                                      <p:tavLst>
                                        <p:tav tm="0">
                                          <p:val>
                                            <p:strVal val="1+#ppt_h/2"/>
                                          </p:val>
                                        </p:tav>
                                        <p:tav tm="100000">
                                          <p:val>
                                            <p:strVal val="#ppt_y"/>
                                          </p:val>
                                        </p:tav>
                                      </p:tavLst>
                                    </p:anim>
                                  </p:childTnLst>
                                </p:cTn>
                              </p:par>
                            </p:childTnLst>
                          </p:cTn>
                        </p:par>
                        <p:par>
                          <p:cTn id="48" fill="hold">
                            <p:stCondLst>
                              <p:cond delay="2250"/>
                            </p:stCondLst>
                            <p:childTnLst>
                              <p:par>
                                <p:cTn id="49" presetID="2" presetClass="entr" presetSubtype="4" fill="hold"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250" fill="hold"/>
                                        <p:tgtEl>
                                          <p:spTgt spid="74"/>
                                        </p:tgtEl>
                                        <p:attrNameLst>
                                          <p:attrName>ppt_x</p:attrName>
                                        </p:attrNameLst>
                                      </p:cBhvr>
                                      <p:tavLst>
                                        <p:tav tm="0">
                                          <p:val>
                                            <p:strVal val="#ppt_x"/>
                                          </p:val>
                                        </p:tav>
                                        <p:tav tm="100000">
                                          <p:val>
                                            <p:strVal val="#ppt_x"/>
                                          </p:val>
                                        </p:tav>
                                      </p:tavLst>
                                    </p:anim>
                                    <p:anim calcmode="lin" valueType="num">
                                      <p:cBhvr additive="base">
                                        <p:cTn id="52" dur="250" fill="hold"/>
                                        <p:tgtEl>
                                          <p:spTgt spid="7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 presetClass="entr" presetSubtype="4"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250" fill="hold"/>
                                        <p:tgtEl>
                                          <p:spTgt spid="68"/>
                                        </p:tgtEl>
                                        <p:attrNameLst>
                                          <p:attrName>ppt_x</p:attrName>
                                        </p:attrNameLst>
                                      </p:cBhvr>
                                      <p:tavLst>
                                        <p:tav tm="0">
                                          <p:val>
                                            <p:strVal val="#ppt_x"/>
                                          </p:val>
                                        </p:tav>
                                        <p:tav tm="100000">
                                          <p:val>
                                            <p:strVal val="#ppt_x"/>
                                          </p:val>
                                        </p:tav>
                                      </p:tavLst>
                                    </p:anim>
                                    <p:anim calcmode="lin" valueType="num">
                                      <p:cBhvr additive="base">
                                        <p:cTn id="57" dur="250" fill="hold"/>
                                        <p:tgtEl>
                                          <p:spTgt spid="68"/>
                                        </p:tgtEl>
                                        <p:attrNameLst>
                                          <p:attrName>ppt_y</p:attrName>
                                        </p:attrNameLst>
                                      </p:cBhvr>
                                      <p:tavLst>
                                        <p:tav tm="0">
                                          <p:val>
                                            <p:strVal val="1+#ppt_h/2"/>
                                          </p:val>
                                        </p:tav>
                                        <p:tav tm="100000">
                                          <p:val>
                                            <p:strVal val="#ppt_y"/>
                                          </p:val>
                                        </p:tav>
                                      </p:tavLst>
                                    </p:anim>
                                  </p:childTnLst>
                                </p:cTn>
                              </p:par>
                            </p:childTnLst>
                          </p:cTn>
                        </p:par>
                        <p:par>
                          <p:cTn id="58" fill="hold">
                            <p:stCondLst>
                              <p:cond delay="2750"/>
                            </p:stCondLst>
                            <p:childTnLst>
                              <p:par>
                                <p:cTn id="59" presetID="53" presetClass="entr" presetSubtype="16" fill="hold" grpId="0" nodeType="afterEffect">
                                  <p:stCondLst>
                                    <p:cond delay="0"/>
                                  </p:stCondLst>
                                  <p:childTnLst>
                                    <p:set>
                                      <p:cBhvr>
                                        <p:cTn id="60" dur="1" fill="hold">
                                          <p:stCondLst>
                                            <p:cond delay="0"/>
                                          </p:stCondLst>
                                        </p:cTn>
                                        <p:tgtEl>
                                          <p:spTgt spid="88"/>
                                        </p:tgtEl>
                                        <p:attrNameLst>
                                          <p:attrName>style.visibility</p:attrName>
                                        </p:attrNameLst>
                                      </p:cBhvr>
                                      <p:to>
                                        <p:strVal val="visible"/>
                                      </p:to>
                                    </p:set>
                                    <p:anim calcmode="lin" valueType="num">
                                      <p:cBhvr>
                                        <p:cTn id="61" dur="500" fill="hold"/>
                                        <p:tgtEl>
                                          <p:spTgt spid="88"/>
                                        </p:tgtEl>
                                        <p:attrNameLst>
                                          <p:attrName>ppt_w</p:attrName>
                                        </p:attrNameLst>
                                      </p:cBhvr>
                                      <p:tavLst>
                                        <p:tav tm="0">
                                          <p:val>
                                            <p:fltVal val="0"/>
                                          </p:val>
                                        </p:tav>
                                        <p:tav tm="100000">
                                          <p:val>
                                            <p:strVal val="#ppt_w"/>
                                          </p:val>
                                        </p:tav>
                                      </p:tavLst>
                                    </p:anim>
                                    <p:anim calcmode="lin" valueType="num">
                                      <p:cBhvr>
                                        <p:cTn id="62" dur="500" fill="hold"/>
                                        <p:tgtEl>
                                          <p:spTgt spid="88"/>
                                        </p:tgtEl>
                                        <p:attrNameLst>
                                          <p:attrName>ppt_h</p:attrName>
                                        </p:attrNameLst>
                                      </p:cBhvr>
                                      <p:tavLst>
                                        <p:tav tm="0">
                                          <p:val>
                                            <p:fltVal val="0"/>
                                          </p:val>
                                        </p:tav>
                                        <p:tav tm="100000">
                                          <p:val>
                                            <p:strVal val="#ppt_h"/>
                                          </p:val>
                                        </p:tav>
                                      </p:tavLst>
                                    </p:anim>
                                    <p:animEffect transition="in" filter="fade">
                                      <p:cBhvr>
                                        <p:cTn id="63" dur="500"/>
                                        <p:tgtEl>
                                          <p:spTgt spid="88"/>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barn(inVertical)">
                                      <p:cBhvr>
                                        <p:cTn id="66" dur="500"/>
                                        <p:tgtEl>
                                          <p:spTgt spid="87"/>
                                        </p:tgtEl>
                                      </p:cBhvr>
                                    </p:animEffect>
                                  </p:childTnLst>
                                </p:cTn>
                              </p:par>
                            </p:childTnLst>
                          </p:cTn>
                        </p:par>
                        <p:par>
                          <p:cTn id="67" fill="hold">
                            <p:stCondLst>
                              <p:cond delay="3250"/>
                            </p:stCondLst>
                            <p:childTnLst>
                              <p:par>
                                <p:cTn id="68" presetID="2" presetClass="entr" presetSubtype="4" fill="hold" grpId="0" nodeType="afterEffect">
                                  <p:stCondLst>
                                    <p:cond delay="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250" fill="hold"/>
                                        <p:tgtEl>
                                          <p:spTgt spid="66"/>
                                        </p:tgtEl>
                                        <p:attrNameLst>
                                          <p:attrName>ppt_x</p:attrName>
                                        </p:attrNameLst>
                                      </p:cBhvr>
                                      <p:tavLst>
                                        <p:tav tm="0">
                                          <p:val>
                                            <p:strVal val="#ppt_x"/>
                                          </p:val>
                                        </p:tav>
                                        <p:tav tm="100000">
                                          <p:val>
                                            <p:strVal val="#ppt_x"/>
                                          </p:val>
                                        </p:tav>
                                      </p:tavLst>
                                    </p:anim>
                                    <p:anim calcmode="lin" valueType="num">
                                      <p:cBhvr additive="base">
                                        <p:cTn id="71" dur="250" fill="hold"/>
                                        <p:tgtEl>
                                          <p:spTgt spid="66"/>
                                        </p:tgtEl>
                                        <p:attrNameLst>
                                          <p:attrName>ppt_y</p:attrName>
                                        </p:attrNameLst>
                                      </p:cBhvr>
                                      <p:tavLst>
                                        <p:tav tm="0">
                                          <p:val>
                                            <p:strVal val="1+#ppt_h/2"/>
                                          </p:val>
                                        </p:tav>
                                        <p:tav tm="100000">
                                          <p:val>
                                            <p:strVal val="#ppt_y"/>
                                          </p:val>
                                        </p:tav>
                                      </p:tavLst>
                                    </p:anim>
                                  </p:childTnLst>
                                </p:cTn>
                              </p:par>
                            </p:childTnLst>
                          </p:cTn>
                        </p:par>
                        <p:par>
                          <p:cTn id="72" fill="hold">
                            <p:stCondLst>
                              <p:cond delay="3500"/>
                            </p:stCondLst>
                            <p:childTnLst>
                              <p:par>
                                <p:cTn id="73" presetID="2" presetClass="entr" presetSubtype="4"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additive="base">
                                        <p:cTn id="75" dur="250" fill="hold"/>
                                        <p:tgtEl>
                                          <p:spTgt spid="77"/>
                                        </p:tgtEl>
                                        <p:attrNameLst>
                                          <p:attrName>ppt_x</p:attrName>
                                        </p:attrNameLst>
                                      </p:cBhvr>
                                      <p:tavLst>
                                        <p:tav tm="0">
                                          <p:val>
                                            <p:strVal val="#ppt_x"/>
                                          </p:val>
                                        </p:tav>
                                        <p:tav tm="100000">
                                          <p:val>
                                            <p:strVal val="#ppt_x"/>
                                          </p:val>
                                        </p:tav>
                                      </p:tavLst>
                                    </p:anim>
                                    <p:anim calcmode="lin" valueType="num">
                                      <p:cBhvr additive="base">
                                        <p:cTn id="76" dur="250" fill="hold"/>
                                        <p:tgtEl>
                                          <p:spTgt spid="77"/>
                                        </p:tgtEl>
                                        <p:attrNameLst>
                                          <p:attrName>ppt_y</p:attrName>
                                        </p:attrNameLst>
                                      </p:cBhvr>
                                      <p:tavLst>
                                        <p:tav tm="0">
                                          <p:val>
                                            <p:strVal val="1+#ppt_h/2"/>
                                          </p:val>
                                        </p:tav>
                                        <p:tav tm="100000">
                                          <p:val>
                                            <p:strVal val="#ppt_y"/>
                                          </p:val>
                                        </p:tav>
                                      </p:tavLst>
                                    </p:anim>
                                  </p:childTnLst>
                                </p:cTn>
                              </p:par>
                            </p:childTnLst>
                          </p:cTn>
                        </p:par>
                        <p:par>
                          <p:cTn id="77" fill="hold">
                            <p:stCondLst>
                              <p:cond delay="3750"/>
                            </p:stCondLst>
                            <p:childTnLst>
                              <p:par>
                                <p:cTn id="78" presetID="2" presetClass="entr" presetSubtype="4" fill="hold" nodeType="afterEffect">
                                  <p:stCondLst>
                                    <p:cond delay="0"/>
                                  </p:stCondLst>
                                  <p:childTnLst>
                                    <p:set>
                                      <p:cBhvr>
                                        <p:cTn id="79" dur="1" fill="hold">
                                          <p:stCondLst>
                                            <p:cond delay="0"/>
                                          </p:stCondLst>
                                        </p:cTn>
                                        <p:tgtEl>
                                          <p:spTgt spid="73"/>
                                        </p:tgtEl>
                                        <p:attrNameLst>
                                          <p:attrName>style.visibility</p:attrName>
                                        </p:attrNameLst>
                                      </p:cBhvr>
                                      <p:to>
                                        <p:strVal val="visible"/>
                                      </p:to>
                                    </p:set>
                                    <p:anim calcmode="lin" valueType="num">
                                      <p:cBhvr additive="base">
                                        <p:cTn id="80" dur="250" fill="hold"/>
                                        <p:tgtEl>
                                          <p:spTgt spid="73"/>
                                        </p:tgtEl>
                                        <p:attrNameLst>
                                          <p:attrName>ppt_x</p:attrName>
                                        </p:attrNameLst>
                                      </p:cBhvr>
                                      <p:tavLst>
                                        <p:tav tm="0">
                                          <p:val>
                                            <p:strVal val="#ppt_x"/>
                                          </p:val>
                                        </p:tav>
                                        <p:tav tm="100000">
                                          <p:val>
                                            <p:strVal val="#ppt_x"/>
                                          </p:val>
                                        </p:tav>
                                      </p:tavLst>
                                    </p:anim>
                                    <p:anim calcmode="lin" valueType="num">
                                      <p:cBhvr additive="base">
                                        <p:cTn id="81" dur="250" fill="hold"/>
                                        <p:tgtEl>
                                          <p:spTgt spid="73"/>
                                        </p:tgtEl>
                                        <p:attrNameLst>
                                          <p:attrName>ppt_y</p:attrName>
                                        </p:attrNameLst>
                                      </p:cBhvr>
                                      <p:tavLst>
                                        <p:tav tm="0">
                                          <p:val>
                                            <p:strVal val="1+#ppt_h/2"/>
                                          </p:val>
                                        </p:tav>
                                        <p:tav tm="100000">
                                          <p:val>
                                            <p:strVal val="#ppt_y"/>
                                          </p:val>
                                        </p:tav>
                                      </p:tavLst>
                                    </p:anim>
                                  </p:childTnLst>
                                </p:cTn>
                              </p:par>
                            </p:childTnLst>
                          </p:cTn>
                        </p:par>
                        <p:par>
                          <p:cTn id="82" fill="hold">
                            <p:stCondLst>
                              <p:cond delay="4000"/>
                            </p:stCondLst>
                            <p:childTnLst>
                              <p:par>
                                <p:cTn id="83" presetID="2" presetClass="entr" presetSubtype="4"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 calcmode="lin" valueType="num">
                                      <p:cBhvr additive="base">
                                        <p:cTn id="85" dur="250" fill="hold"/>
                                        <p:tgtEl>
                                          <p:spTgt spid="60"/>
                                        </p:tgtEl>
                                        <p:attrNameLst>
                                          <p:attrName>ppt_x</p:attrName>
                                        </p:attrNameLst>
                                      </p:cBhvr>
                                      <p:tavLst>
                                        <p:tav tm="0">
                                          <p:val>
                                            <p:strVal val="#ppt_x"/>
                                          </p:val>
                                        </p:tav>
                                        <p:tav tm="100000">
                                          <p:val>
                                            <p:strVal val="#ppt_x"/>
                                          </p:val>
                                        </p:tav>
                                      </p:tavLst>
                                    </p:anim>
                                    <p:anim calcmode="lin" valueType="num">
                                      <p:cBhvr additive="base">
                                        <p:cTn id="86" dur="250" fill="hold"/>
                                        <p:tgtEl>
                                          <p:spTgt spid="60"/>
                                        </p:tgtEl>
                                        <p:attrNameLst>
                                          <p:attrName>ppt_y</p:attrName>
                                        </p:attrNameLst>
                                      </p:cBhvr>
                                      <p:tavLst>
                                        <p:tav tm="0">
                                          <p:val>
                                            <p:strVal val="1+#ppt_h/2"/>
                                          </p:val>
                                        </p:tav>
                                        <p:tav tm="100000">
                                          <p:val>
                                            <p:strVal val="#ppt_y"/>
                                          </p:val>
                                        </p:tav>
                                      </p:tavLst>
                                    </p:anim>
                                  </p:childTnLst>
                                </p:cTn>
                              </p:par>
                            </p:childTnLst>
                          </p:cTn>
                        </p:par>
                        <p:par>
                          <p:cTn id="87" fill="hold">
                            <p:stCondLst>
                              <p:cond delay="4250"/>
                            </p:stCondLst>
                            <p:childTnLst>
                              <p:par>
                                <p:cTn id="88" presetID="53" presetClass="entr" presetSubtype="16"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 calcmode="lin" valueType="num">
                                      <p:cBhvr>
                                        <p:cTn id="90" dur="500" fill="hold"/>
                                        <p:tgtEl>
                                          <p:spTgt spid="90"/>
                                        </p:tgtEl>
                                        <p:attrNameLst>
                                          <p:attrName>ppt_w</p:attrName>
                                        </p:attrNameLst>
                                      </p:cBhvr>
                                      <p:tavLst>
                                        <p:tav tm="0">
                                          <p:val>
                                            <p:fltVal val="0"/>
                                          </p:val>
                                        </p:tav>
                                        <p:tav tm="100000">
                                          <p:val>
                                            <p:strVal val="#ppt_w"/>
                                          </p:val>
                                        </p:tav>
                                      </p:tavLst>
                                    </p:anim>
                                    <p:anim calcmode="lin" valueType="num">
                                      <p:cBhvr>
                                        <p:cTn id="91" dur="500" fill="hold"/>
                                        <p:tgtEl>
                                          <p:spTgt spid="90"/>
                                        </p:tgtEl>
                                        <p:attrNameLst>
                                          <p:attrName>ppt_h</p:attrName>
                                        </p:attrNameLst>
                                      </p:cBhvr>
                                      <p:tavLst>
                                        <p:tav tm="0">
                                          <p:val>
                                            <p:fltVal val="0"/>
                                          </p:val>
                                        </p:tav>
                                        <p:tav tm="100000">
                                          <p:val>
                                            <p:strVal val="#ppt_h"/>
                                          </p:val>
                                        </p:tav>
                                      </p:tavLst>
                                    </p:anim>
                                    <p:animEffect transition="in" filter="fade">
                                      <p:cBhvr>
                                        <p:cTn id="92" dur="500"/>
                                        <p:tgtEl>
                                          <p:spTgt spid="90"/>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barn(inVertical)">
                                      <p:cBhvr>
                                        <p:cTn id="95" dur="500"/>
                                        <p:tgtEl>
                                          <p:spTgt spid="89"/>
                                        </p:tgtEl>
                                      </p:cBhvr>
                                    </p:animEffect>
                                  </p:childTnLst>
                                </p:cTn>
                              </p:par>
                            </p:childTnLst>
                          </p:cTn>
                        </p:par>
                        <p:par>
                          <p:cTn id="96" fill="hold">
                            <p:stCondLst>
                              <p:cond delay="4750"/>
                            </p:stCondLst>
                            <p:childTnLst>
                              <p:par>
                                <p:cTn id="97" presetID="2" presetClass="entr" presetSubtype="4" fill="hold" grpId="0" nodeType="afterEffect">
                                  <p:stCondLst>
                                    <p:cond delay="0"/>
                                  </p:stCondLst>
                                  <p:childTnLst>
                                    <p:set>
                                      <p:cBhvr>
                                        <p:cTn id="98" dur="1" fill="hold">
                                          <p:stCondLst>
                                            <p:cond delay="0"/>
                                          </p:stCondLst>
                                        </p:cTn>
                                        <p:tgtEl>
                                          <p:spTgt spid="67"/>
                                        </p:tgtEl>
                                        <p:attrNameLst>
                                          <p:attrName>style.visibility</p:attrName>
                                        </p:attrNameLst>
                                      </p:cBhvr>
                                      <p:to>
                                        <p:strVal val="visible"/>
                                      </p:to>
                                    </p:set>
                                    <p:anim calcmode="lin" valueType="num">
                                      <p:cBhvr additive="base">
                                        <p:cTn id="99" dur="250" fill="hold"/>
                                        <p:tgtEl>
                                          <p:spTgt spid="67"/>
                                        </p:tgtEl>
                                        <p:attrNameLst>
                                          <p:attrName>ppt_x</p:attrName>
                                        </p:attrNameLst>
                                      </p:cBhvr>
                                      <p:tavLst>
                                        <p:tav tm="0">
                                          <p:val>
                                            <p:strVal val="#ppt_x"/>
                                          </p:val>
                                        </p:tav>
                                        <p:tav tm="100000">
                                          <p:val>
                                            <p:strVal val="#ppt_x"/>
                                          </p:val>
                                        </p:tav>
                                      </p:tavLst>
                                    </p:anim>
                                    <p:anim calcmode="lin" valueType="num">
                                      <p:cBhvr additive="base">
                                        <p:cTn id="100" dur="250" fill="hold"/>
                                        <p:tgtEl>
                                          <p:spTgt spid="67"/>
                                        </p:tgtEl>
                                        <p:attrNameLst>
                                          <p:attrName>ppt_y</p:attrName>
                                        </p:attrNameLst>
                                      </p:cBhvr>
                                      <p:tavLst>
                                        <p:tav tm="0">
                                          <p:val>
                                            <p:strVal val="1+#ppt_h/2"/>
                                          </p:val>
                                        </p:tav>
                                        <p:tav tm="100000">
                                          <p:val>
                                            <p:strVal val="#ppt_y"/>
                                          </p:val>
                                        </p:tav>
                                      </p:tavLst>
                                    </p:anim>
                                  </p:childTnLst>
                                </p:cTn>
                              </p:par>
                            </p:childTnLst>
                          </p:cTn>
                        </p:par>
                        <p:par>
                          <p:cTn id="101" fill="hold">
                            <p:stCondLst>
                              <p:cond delay="5000"/>
                            </p:stCondLst>
                            <p:childTnLst>
                              <p:par>
                                <p:cTn id="102" presetID="2" presetClass="entr" presetSubtype="4"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250" fill="hold"/>
                                        <p:tgtEl>
                                          <p:spTgt spid="76"/>
                                        </p:tgtEl>
                                        <p:attrNameLst>
                                          <p:attrName>ppt_x</p:attrName>
                                        </p:attrNameLst>
                                      </p:cBhvr>
                                      <p:tavLst>
                                        <p:tav tm="0">
                                          <p:val>
                                            <p:strVal val="#ppt_x"/>
                                          </p:val>
                                        </p:tav>
                                        <p:tav tm="100000">
                                          <p:val>
                                            <p:strVal val="#ppt_x"/>
                                          </p:val>
                                        </p:tav>
                                      </p:tavLst>
                                    </p:anim>
                                    <p:anim calcmode="lin" valueType="num">
                                      <p:cBhvr additive="base">
                                        <p:cTn id="105" dur="250" fill="hold"/>
                                        <p:tgtEl>
                                          <p:spTgt spid="76"/>
                                        </p:tgtEl>
                                        <p:attrNameLst>
                                          <p:attrName>ppt_y</p:attrName>
                                        </p:attrNameLst>
                                      </p:cBhvr>
                                      <p:tavLst>
                                        <p:tav tm="0">
                                          <p:val>
                                            <p:strVal val="1+#ppt_h/2"/>
                                          </p:val>
                                        </p:tav>
                                        <p:tav tm="100000">
                                          <p:val>
                                            <p:strVal val="#ppt_y"/>
                                          </p:val>
                                        </p:tav>
                                      </p:tavLst>
                                    </p:anim>
                                  </p:childTnLst>
                                </p:cTn>
                              </p:par>
                            </p:childTnLst>
                          </p:cTn>
                        </p:par>
                        <p:par>
                          <p:cTn id="106" fill="hold">
                            <p:stCondLst>
                              <p:cond delay="5250"/>
                            </p:stCondLst>
                            <p:childTnLst>
                              <p:par>
                                <p:cTn id="107" presetID="2" presetClass="entr" presetSubtype="4" fill="hold" nodeType="afterEffect">
                                  <p:stCondLst>
                                    <p:cond delay="0"/>
                                  </p:stCondLst>
                                  <p:childTnLst>
                                    <p:set>
                                      <p:cBhvr>
                                        <p:cTn id="108" dur="1" fill="hold">
                                          <p:stCondLst>
                                            <p:cond delay="0"/>
                                          </p:stCondLst>
                                        </p:cTn>
                                        <p:tgtEl>
                                          <p:spTgt spid="72"/>
                                        </p:tgtEl>
                                        <p:attrNameLst>
                                          <p:attrName>style.visibility</p:attrName>
                                        </p:attrNameLst>
                                      </p:cBhvr>
                                      <p:to>
                                        <p:strVal val="visible"/>
                                      </p:to>
                                    </p:set>
                                    <p:anim calcmode="lin" valueType="num">
                                      <p:cBhvr additive="base">
                                        <p:cTn id="109" dur="250" fill="hold"/>
                                        <p:tgtEl>
                                          <p:spTgt spid="72"/>
                                        </p:tgtEl>
                                        <p:attrNameLst>
                                          <p:attrName>ppt_x</p:attrName>
                                        </p:attrNameLst>
                                      </p:cBhvr>
                                      <p:tavLst>
                                        <p:tav tm="0">
                                          <p:val>
                                            <p:strVal val="#ppt_x"/>
                                          </p:val>
                                        </p:tav>
                                        <p:tav tm="100000">
                                          <p:val>
                                            <p:strVal val="#ppt_x"/>
                                          </p:val>
                                        </p:tav>
                                      </p:tavLst>
                                    </p:anim>
                                    <p:anim calcmode="lin" valueType="num">
                                      <p:cBhvr additive="base">
                                        <p:cTn id="110" dur="250" fill="hold"/>
                                        <p:tgtEl>
                                          <p:spTgt spid="72"/>
                                        </p:tgtEl>
                                        <p:attrNameLst>
                                          <p:attrName>ppt_y</p:attrName>
                                        </p:attrNameLst>
                                      </p:cBhvr>
                                      <p:tavLst>
                                        <p:tav tm="0">
                                          <p:val>
                                            <p:strVal val="1+#ppt_h/2"/>
                                          </p:val>
                                        </p:tav>
                                        <p:tav tm="100000">
                                          <p:val>
                                            <p:strVal val="#ppt_y"/>
                                          </p:val>
                                        </p:tav>
                                      </p:tavLst>
                                    </p:anim>
                                  </p:childTnLst>
                                </p:cTn>
                              </p:par>
                            </p:childTnLst>
                          </p:cTn>
                        </p:par>
                        <p:par>
                          <p:cTn id="111" fill="hold">
                            <p:stCondLst>
                              <p:cond delay="5500"/>
                            </p:stCondLst>
                            <p:childTnLst>
                              <p:par>
                                <p:cTn id="112" presetID="2" presetClass="entr" presetSubtype="4" fill="hold" grpId="0" nodeType="afterEffect">
                                  <p:stCondLst>
                                    <p:cond delay="0"/>
                                  </p:stCondLst>
                                  <p:childTnLst>
                                    <p:set>
                                      <p:cBhvr>
                                        <p:cTn id="113" dur="1" fill="hold">
                                          <p:stCondLst>
                                            <p:cond delay="0"/>
                                          </p:stCondLst>
                                        </p:cTn>
                                        <p:tgtEl>
                                          <p:spTgt spid="62"/>
                                        </p:tgtEl>
                                        <p:attrNameLst>
                                          <p:attrName>style.visibility</p:attrName>
                                        </p:attrNameLst>
                                      </p:cBhvr>
                                      <p:to>
                                        <p:strVal val="visible"/>
                                      </p:to>
                                    </p:set>
                                    <p:anim calcmode="lin" valueType="num">
                                      <p:cBhvr additive="base">
                                        <p:cTn id="114" dur="250" fill="hold"/>
                                        <p:tgtEl>
                                          <p:spTgt spid="62"/>
                                        </p:tgtEl>
                                        <p:attrNameLst>
                                          <p:attrName>ppt_x</p:attrName>
                                        </p:attrNameLst>
                                      </p:cBhvr>
                                      <p:tavLst>
                                        <p:tav tm="0">
                                          <p:val>
                                            <p:strVal val="#ppt_x"/>
                                          </p:val>
                                        </p:tav>
                                        <p:tav tm="100000">
                                          <p:val>
                                            <p:strVal val="#ppt_x"/>
                                          </p:val>
                                        </p:tav>
                                      </p:tavLst>
                                    </p:anim>
                                    <p:anim calcmode="lin" valueType="num">
                                      <p:cBhvr additive="base">
                                        <p:cTn id="115" dur="250" fill="hold"/>
                                        <p:tgtEl>
                                          <p:spTgt spid="62"/>
                                        </p:tgtEl>
                                        <p:attrNameLst>
                                          <p:attrName>ppt_y</p:attrName>
                                        </p:attrNameLst>
                                      </p:cBhvr>
                                      <p:tavLst>
                                        <p:tav tm="0">
                                          <p:val>
                                            <p:strVal val="1+#ppt_h/2"/>
                                          </p:val>
                                        </p:tav>
                                        <p:tav tm="100000">
                                          <p:val>
                                            <p:strVal val="#ppt_y"/>
                                          </p:val>
                                        </p:tav>
                                      </p:tavLst>
                                    </p:anim>
                                  </p:childTnLst>
                                </p:cTn>
                              </p:par>
                            </p:childTnLst>
                          </p:cTn>
                        </p:par>
                        <p:par>
                          <p:cTn id="116" fill="hold">
                            <p:stCondLst>
                              <p:cond delay="5750"/>
                            </p:stCondLst>
                            <p:childTnLst>
                              <p:par>
                                <p:cTn id="117" presetID="53" presetClass="entr" presetSubtype="16" fill="hold" grpId="0" nodeType="afterEffect">
                                  <p:stCondLst>
                                    <p:cond delay="0"/>
                                  </p:stCondLst>
                                  <p:childTnLst>
                                    <p:set>
                                      <p:cBhvr>
                                        <p:cTn id="118" dur="1" fill="hold">
                                          <p:stCondLst>
                                            <p:cond delay="0"/>
                                          </p:stCondLst>
                                        </p:cTn>
                                        <p:tgtEl>
                                          <p:spTgt spid="92"/>
                                        </p:tgtEl>
                                        <p:attrNameLst>
                                          <p:attrName>style.visibility</p:attrName>
                                        </p:attrNameLst>
                                      </p:cBhvr>
                                      <p:to>
                                        <p:strVal val="visible"/>
                                      </p:to>
                                    </p:set>
                                    <p:anim calcmode="lin" valueType="num">
                                      <p:cBhvr>
                                        <p:cTn id="119" dur="500" fill="hold"/>
                                        <p:tgtEl>
                                          <p:spTgt spid="92"/>
                                        </p:tgtEl>
                                        <p:attrNameLst>
                                          <p:attrName>ppt_w</p:attrName>
                                        </p:attrNameLst>
                                      </p:cBhvr>
                                      <p:tavLst>
                                        <p:tav tm="0">
                                          <p:val>
                                            <p:fltVal val="0"/>
                                          </p:val>
                                        </p:tav>
                                        <p:tav tm="100000">
                                          <p:val>
                                            <p:strVal val="#ppt_w"/>
                                          </p:val>
                                        </p:tav>
                                      </p:tavLst>
                                    </p:anim>
                                    <p:anim calcmode="lin" valueType="num">
                                      <p:cBhvr>
                                        <p:cTn id="120" dur="500" fill="hold"/>
                                        <p:tgtEl>
                                          <p:spTgt spid="92"/>
                                        </p:tgtEl>
                                        <p:attrNameLst>
                                          <p:attrName>ppt_h</p:attrName>
                                        </p:attrNameLst>
                                      </p:cBhvr>
                                      <p:tavLst>
                                        <p:tav tm="0">
                                          <p:val>
                                            <p:fltVal val="0"/>
                                          </p:val>
                                        </p:tav>
                                        <p:tav tm="100000">
                                          <p:val>
                                            <p:strVal val="#ppt_h"/>
                                          </p:val>
                                        </p:tav>
                                      </p:tavLst>
                                    </p:anim>
                                    <p:animEffect transition="in" filter="fade">
                                      <p:cBhvr>
                                        <p:cTn id="121" dur="500"/>
                                        <p:tgtEl>
                                          <p:spTgt spid="92"/>
                                        </p:tgtEl>
                                      </p:cBhvr>
                                    </p:animEffect>
                                  </p:childTnLst>
                                </p:cTn>
                              </p:par>
                              <p:par>
                                <p:cTn id="122" presetID="16" presetClass="entr" presetSubtype="21" fill="hold" grpId="0" nodeType="withEffect">
                                  <p:stCondLst>
                                    <p:cond delay="0"/>
                                  </p:stCondLst>
                                  <p:childTnLst>
                                    <p:set>
                                      <p:cBhvr>
                                        <p:cTn id="123" dur="1" fill="hold">
                                          <p:stCondLst>
                                            <p:cond delay="0"/>
                                          </p:stCondLst>
                                        </p:cTn>
                                        <p:tgtEl>
                                          <p:spTgt spid="91"/>
                                        </p:tgtEl>
                                        <p:attrNameLst>
                                          <p:attrName>style.visibility</p:attrName>
                                        </p:attrNameLst>
                                      </p:cBhvr>
                                      <p:to>
                                        <p:strVal val="visible"/>
                                      </p:to>
                                    </p:set>
                                    <p:animEffect transition="in" filter="barn(inVertical)">
                                      <p:cBhvr>
                                        <p:cTn id="12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2" grpId="0" animBg="1"/>
      <p:bldP spid="64" grpId="0" animBg="1"/>
      <p:bldP spid="65" grpId="0" animBg="1"/>
      <p:bldP spid="66" grpId="0" animBg="1"/>
      <p:bldP spid="67" grpId="0" animBg="1"/>
      <p:bldP spid="68" grpId="0" animBg="1"/>
      <p:bldP spid="70" grpId="0" animBg="1"/>
      <p:bldP spid="76" grpId="0"/>
      <p:bldP spid="77" grpId="0"/>
      <p:bldP spid="78" grpId="0"/>
      <p:bldP spid="79" grpId="0"/>
      <p:bldP spid="85" grpId="0"/>
      <p:bldP spid="86" grpId="0"/>
      <p:bldP spid="87" grpId="0"/>
      <p:bldP spid="88" grpId="0"/>
      <p:bldP spid="89" grpId="0"/>
      <p:bldP spid="90" grpId="0"/>
      <p:bldP spid="91" grpId="0"/>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a:xfrm rot="4351113">
            <a:off x="4796797" y="1357842"/>
            <a:ext cx="3819727" cy="2632271"/>
            <a:chOff x="940378" y="1114346"/>
            <a:chExt cx="7056438" cy="4867275"/>
          </a:xfrm>
        </p:grpSpPr>
        <p:sp>
          <p:nvSpPr>
            <p:cNvPr id="29" name="Arc 682"/>
            <p:cNvSpPr>
              <a:spLocks/>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lumMod val="50000"/>
                </a:sys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914036" latinLnBrk="1">
                <a:defRPr/>
              </a:pPr>
              <a:endParaRPr kumimoji="1" lang="zh-CN" altLang="en-US" b="0" kern="0">
                <a:solidFill>
                  <a:sysClr val="window" lastClr="FFFFFF">
                    <a:lumMod val="65000"/>
                  </a:sysClr>
                </a:solidFill>
                <a:ea typeface="Gulim" pitchFamily="34" charset="-127"/>
              </a:endParaRPr>
            </a:p>
          </p:txBody>
        </p:sp>
        <p:sp>
          <p:nvSpPr>
            <p:cNvPr id="3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defTabSz="914036" latinLnBrk="1"/>
              <a:endParaRPr kumimoji="1" lang="zh-CN" altLang="en-US" b="0" kern="0">
                <a:solidFill>
                  <a:sysClr val="window" lastClr="FFFFFF">
                    <a:lumMod val="65000"/>
                  </a:sysClr>
                </a:solidFill>
                <a:ea typeface="Gulim" pitchFamily="34" charset="-127"/>
              </a:endParaRPr>
            </a:p>
          </p:txBody>
        </p:sp>
        <p:sp>
          <p:nvSpPr>
            <p:cNvPr id="3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808080">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defTabSz="914036" latinLnBrk="1"/>
              <a:endParaRPr kumimoji="1" lang="zh-CN" altLang="en-US" b="0" kern="0">
                <a:solidFill>
                  <a:sysClr val="window" lastClr="FFFFFF">
                    <a:lumMod val="65000"/>
                  </a:sysClr>
                </a:solidFill>
                <a:ea typeface="Gulim" pitchFamily="34" charset="-127"/>
              </a:endParaRPr>
            </a:p>
          </p:txBody>
        </p:sp>
        <p:sp>
          <p:nvSpPr>
            <p:cNvPr id="32" name="Oval 676"/>
            <p:cNvSpPr>
              <a:spLocks noChangeArrowheads="1"/>
            </p:cNvSpPr>
            <p:nvPr/>
          </p:nvSpPr>
          <p:spPr bwMode="auto">
            <a:xfrm rot="21275257">
              <a:off x="1307091" y="2016046"/>
              <a:ext cx="2695575" cy="2693988"/>
            </a:xfrm>
            <a:prstGeom prst="ellipse">
              <a:avLst/>
            </a:prstGeom>
            <a:solidFill>
              <a:srgbClr val="6ED8D5"/>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defTabSz="914036" latinLnBrk="1"/>
              <a:endParaRPr kumimoji="1" lang="ko-KR" altLang="en-US" b="0" kern="0">
                <a:solidFill>
                  <a:sysClr val="window" lastClr="FFFFFF">
                    <a:lumMod val="65000"/>
                  </a:sysClr>
                </a:solidFill>
                <a:ea typeface="Gulim" pitchFamily="34" charset="-127"/>
              </a:endParaRPr>
            </a:p>
          </p:txBody>
        </p:sp>
        <p:sp>
          <p:nvSpPr>
            <p:cNvPr id="33" name="Oval 677"/>
            <p:cNvSpPr>
              <a:spLocks noChangeArrowheads="1"/>
            </p:cNvSpPr>
            <p:nvPr/>
          </p:nvSpPr>
          <p:spPr bwMode="auto">
            <a:xfrm rot="21275257">
              <a:off x="4617028" y="1993821"/>
              <a:ext cx="1801813" cy="1801813"/>
            </a:xfrm>
            <a:prstGeom prst="ellipse">
              <a:avLst/>
            </a:prstGeom>
            <a:solidFill>
              <a:srgbClr val="FF6600"/>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defTabSz="914036" latinLnBrk="1"/>
              <a:endParaRPr kumimoji="1" lang="ko-KR" altLang="en-US" b="0" kern="0" dirty="0">
                <a:solidFill>
                  <a:sysClr val="window" lastClr="FFFFFF">
                    <a:lumMod val="65000"/>
                  </a:sysClr>
                </a:solidFill>
                <a:ea typeface="Gulim" pitchFamily="34" charset="-127"/>
              </a:endParaRPr>
            </a:p>
          </p:txBody>
        </p:sp>
        <p:sp>
          <p:nvSpPr>
            <p:cNvPr id="3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defTabSz="914036" latinLnBrk="1"/>
              <a:endParaRPr kumimoji="1" lang="zh-CN" altLang="en-US" b="0" kern="0">
                <a:solidFill>
                  <a:sysClr val="window" lastClr="FFFFFF">
                    <a:lumMod val="65000"/>
                  </a:sysClr>
                </a:solidFill>
                <a:ea typeface="Gulim" pitchFamily="34" charset="-127"/>
              </a:endParaRPr>
            </a:p>
          </p:txBody>
        </p:sp>
        <p:sp>
          <p:nvSpPr>
            <p:cNvPr id="35" name="Oval 680"/>
            <p:cNvSpPr>
              <a:spLocks noChangeArrowheads="1"/>
            </p:cNvSpPr>
            <p:nvPr/>
          </p:nvSpPr>
          <p:spPr bwMode="auto">
            <a:xfrm rot="21275257">
              <a:off x="6055303" y="4040109"/>
              <a:ext cx="1577975" cy="1577975"/>
            </a:xfrm>
            <a:prstGeom prst="ellipse">
              <a:avLst/>
            </a:prstGeom>
            <a:solidFill>
              <a:srgbClr val="FAC14D"/>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defTabSz="914036" latinLnBrk="1"/>
              <a:endParaRPr kumimoji="1" lang="ko-KR" altLang="en-US" b="0" kern="0">
                <a:solidFill>
                  <a:sysClr val="window" lastClr="FFFFFF">
                    <a:lumMod val="65000"/>
                  </a:sysClr>
                </a:solidFill>
                <a:ea typeface="Gulim" pitchFamily="34" charset="-127"/>
              </a:endParaRPr>
            </a:p>
          </p:txBody>
        </p:sp>
        <p:sp>
          <p:nvSpPr>
            <p:cNvPr id="36" name="Arc 681"/>
            <p:cNvSpPr>
              <a:spLocks/>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ysClr val="window" lastClr="FFFFFF">
                  <a:lumMod val="50000"/>
                </a:sys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914036" latinLnBrk="1">
                <a:defRPr/>
              </a:pPr>
              <a:endParaRPr kumimoji="1" lang="zh-CN" altLang="en-US" b="0" kern="0">
                <a:solidFill>
                  <a:sysClr val="window" lastClr="FFFFFF">
                    <a:lumMod val="65000"/>
                  </a:sysClr>
                </a:solidFill>
                <a:ea typeface="Gulim" pitchFamily="34" charset="-127"/>
              </a:endParaRPr>
            </a:p>
          </p:txBody>
        </p:sp>
        <p:sp>
          <p:nvSpPr>
            <p:cNvPr id="37" name="Arc 683"/>
            <p:cNvSpPr>
              <a:spLocks/>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lumMod val="50000"/>
                </a:sys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914036" latinLnBrk="1">
                <a:defRPr/>
              </a:pPr>
              <a:endParaRPr kumimoji="1" lang="zh-CN" altLang="en-US" b="0" kern="0">
                <a:solidFill>
                  <a:sysClr val="window" lastClr="FFFFFF">
                    <a:lumMod val="65000"/>
                  </a:sysClr>
                </a:solidFill>
                <a:ea typeface="Gulim" pitchFamily="34" charset="-127"/>
              </a:endParaRPr>
            </a:p>
          </p:txBody>
        </p:sp>
      </p:grpSp>
      <p:sp>
        <p:nvSpPr>
          <p:cNvPr id="38" name="Content Placeholder 2"/>
          <p:cNvSpPr txBox="1">
            <a:spLocks/>
          </p:cNvSpPr>
          <p:nvPr/>
        </p:nvSpPr>
        <p:spPr>
          <a:xfrm>
            <a:off x="7868467" y="2066113"/>
            <a:ext cx="592874" cy="540215"/>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1500" dirty="0">
                <a:solidFill>
                  <a:sysClr val="window" lastClr="FFFFFF">
                    <a:lumMod val="50000"/>
                  </a:sysClr>
                </a:solidFill>
                <a:latin typeface="微软雅黑" pitchFamily="34" charset="-122"/>
                <a:ea typeface="微软雅黑" pitchFamily="34" charset="-122"/>
              </a:rPr>
              <a:t>文字标题</a:t>
            </a:r>
            <a:endParaRPr lang="en-US" sz="1500" dirty="0">
              <a:solidFill>
                <a:sysClr val="window" lastClr="FFFFFF">
                  <a:lumMod val="50000"/>
                </a:sysClr>
              </a:solidFill>
              <a:latin typeface="微软雅黑" pitchFamily="34" charset="-122"/>
              <a:ea typeface="微软雅黑" pitchFamily="34" charset="-122"/>
            </a:endParaRPr>
          </a:p>
        </p:txBody>
      </p:sp>
      <p:sp>
        <p:nvSpPr>
          <p:cNvPr id="39" name="Content Placeholder 2"/>
          <p:cNvSpPr txBox="1">
            <a:spLocks/>
          </p:cNvSpPr>
          <p:nvPr/>
        </p:nvSpPr>
        <p:spPr>
          <a:xfrm>
            <a:off x="7587903" y="4086745"/>
            <a:ext cx="568638" cy="667241"/>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1500" dirty="0">
                <a:solidFill>
                  <a:sysClr val="window" lastClr="FFFFFF">
                    <a:lumMod val="50000"/>
                  </a:sysClr>
                </a:solidFill>
                <a:latin typeface="微软雅黑" pitchFamily="34" charset="-122"/>
                <a:ea typeface="微软雅黑" pitchFamily="34" charset="-122"/>
              </a:rPr>
              <a:t>文字标题</a:t>
            </a:r>
            <a:endParaRPr lang="en-US" altLang="zh-CN" sz="1500" dirty="0">
              <a:solidFill>
                <a:sysClr val="window" lastClr="FFFFFF">
                  <a:lumMod val="50000"/>
                </a:sysClr>
              </a:solidFill>
              <a:latin typeface="微软雅黑" pitchFamily="34" charset="-122"/>
              <a:ea typeface="微软雅黑" pitchFamily="34" charset="-122"/>
            </a:endParaRPr>
          </a:p>
        </p:txBody>
      </p:sp>
      <p:sp>
        <p:nvSpPr>
          <p:cNvPr id="40" name="Content Placeholder 2"/>
          <p:cNvSpPr txBox="1">
            <a:spLocks/>
          </p:cNvSpPr>
          <p:nvPr/>
        </p:nvSpPr>
        <p:spPr>
          <a:xfrm>
            <a:off x="5184741" y="2929035"/>
            <a:ext cx="685800" cy="620223"/>
          </a:xfrm>
          <a:prstGeom prst="rect">
            <a:avLst/>
          </a:prstGeom>
        </p:spPr>
        <p:txBody>
          <a:bodyPr vert="horz" lIns="68570" tIns="34287" rIns="68570" bIns="3428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036" fontAlgn="auto">
              <a:spcAft>
                <a:spcPts val="0"/>
              </a:spcAft>
              <a:buNone/>
            </a:pPr>
            <a:r>
              <a:rPr lang="zh-CN" altLang="en-US" sz="1500" dirty="0">
                <a:solidFill>
                  <a:sysClr val="window" lastClr="FFFFFF">
                    <a:lumMod val="50000"/>
                  </a:sysClr>
                </a:solidFill>
                <a:latin typeface="微软雅黑" pitchFamily="34" charset="-122"/>
                <a:ea typeface="微软雅黑" pitchFamily="34" charset="-122"/>
              </a:rPr>
              <a:t>文字标题</a:t>
            </a:r>
            <a:endParaRPr lang="en-US" altLang="zh-CN" sz="1500" dirty="0">
              <a:solidFill>
                <a:sysClr val="window" lastClr="FFFFFF">
                  <a:lumMod val="50000"/>
                </a:sysClr>
              </a:solidFill>
              <a:latin typeface="微软雅黑" pitchFamily="34" charset="-122"/>
              <a:ea typeface="微软雅黑" pitchFamily="34" charset="-122"/>
            </a:endParaRPr>
          </a:p>
        </p:txBody>
      </p:sp>
      <p:grpSp>
        <p:nvGrpSpPr>
          <p:cNvPr id="41" name="Group 17"/>
          <p:cNvGrpSpPr/>
          <p:nvPr/>
        </p:nvGrpSpPr>
        <p:grpSpPr>
          <a:xfrm>
            <a:off x="6289811" y="3966791"/>
            <a:ext cx="283924" cy="284186"/>
            <a:chOff x="5607370" y="3562829"/>
            <a:chExt cx="587140" cy="587140"/>
          </a:xfrm>
          <a:noFill/>
        </p:grpSpPr>
        <p:sp>
          <p:nvSpPr>
            <p:cNvPr id="4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solidFill>
                <a:sysClr val="window" lastClr="FFFFFF">
                  <a:lumMod val="95000"/>
                </a:sysClr>
              </a:solid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2100" b="0" kern="0" dirty="0">
                <a:solidFill>
                  <a:sysClr val="window" lastClr="FFFFFF">
                    <a:lumMod val="65000"/>
                  </a:sysClr>
                </a:solidFill>
              </a:endParaRPr>
            </a:p>
          </p:txBody>
        </p:sp>
        <p:sp>
          <p:nvSpPr>
            <p:cNvPr id="4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2100" b="0" kern="0" dirty="0">
                <a:solidFill>
                  <a:sysClr val="window" lastClr="FFFFFF">
                    <a:lumMod val="65000"/>
                  </a:sysClr>
                </a:solidFill>
              </a:endParaRPr>
            </a:p>
          </p:txBody>
        </p:sp>
      </p:grpSp>
      <p:grpSp>
        <p:nvGrpSpPr>
          <p:cNvPr id="44" name="Group 20"/>
          <p:cNvGrpSpPr/>
          <p:nvPr/>
        </p:nvGrpSpPr>
        <p:grpSpPr>
          <a:xfrm>
            <a:off x="6300453" y="1493656"/>
            <a:ext cx="407805" cy="408183"/>
            <a:chOff x="6665323" y="3562825"/>
            <a:chExt cx="587140" cy="587140"/>
          </a:xfrm>
          <a:noFill/>
        </p:grpSpPr>
        <p:sp>
          <p:nvSpPr>
            <p:cNvPr id="4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solidFill>
                <a:sysClr val="window" lastClr="FFFFFF">
                  <a:lumMod val="95000"/>
                </a:sysClr>
              </a:solid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2100" b="0" kern="0" dirty="0">
                <a:solidFill>
                  <a:sysClr val="window" lastClr="FFFFFF">
                    <a:lumMod val="65000"/>
                  </a:sysClr>
                </a:solidFill>
              </a:endParaRPr>
            </a:p>
          </p:txBody>
        </p:sp>
        <p:sp>
          <p:nvSpPr>
            <p:cNvPr id="4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2100" b="0" kern="0" dirty="0">
                <a:solidFill>
                  <a:sysClr val="window" lastClr="FFFFFF">
                    <a:lumMod val="65000"/>
                  </a:sysClr>
                </a:solidFill>
              </a:endParaRPr>
            </a:p>
          </p:txBody>
        </p:sp>
      </p:grpSp>
      <p:grpSp>
        <p:nvGrpSpPr>
          <p:cNvPr id="47" name="Group 23"/>
          <p:cNvGrpSpPr/>
          <p:nvPr/>
        </p:nvGrpSpPr>
        <p:grpSpPr>
          <a:xfrm>
            <a:off x="7067697" y="2953552"/>
            <a:ext cx="283924" cy="284187"/>
            <a:chOff x="7740352" y="3562825"/>
            <a:chExt cx="587140" cy="587140"/>
          </a:xfrm>
          <a:noFill/>
        </p:grpSpPr>
        <p:sp>
          <p:nvSpPr>
            <p:cNvPr id="4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2100" b="0" kern="0" dirty="0">
                <a:solidFill>
                  <a:sysClr val="window" lastClr="FFFFFF">
                    <a:lumMod val="65000"/>
                  </a:sysClr>
                </a:solidFill>
              </a:endParaRPr>
            </a:p>
          </p:txBody>
        </p:sp>
        <p:sp>
          <p:nvSpPr>
            <p:cNvPr id="4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solidFill>
                <a:sysClr val="window" lastClr="FFFFFF">
                  <a:lumMod val="95000"/>
                </a:sysClr>
              </a:solid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sz="2100" b="0" kern="0" dirty="0">
                <a:solidFill>
                  <a:sysClr val="window" lastClr="FFFFFF">
                    <a:lumMod val="65000"/>
                  </a:sysClr>
                </a:solidFill>
              </a:endParaRPr>
            </a:p>
          </p:txBody>
        </p:sp>
      </p:grpSp>
      <p:sp>
        <p:nvSpPr>
          <p:cNvPr id="54" name="矩形 53"/>
          <p:cNvSpPr/>
          <p:nvPr/>
        </p:nvSpPr>
        <p:spPr>
          <a:xfrm>
            <a:off x="402338" y="1697747"/>
            <a:ext cx="3941855" cy="988476"/>
          </a:xfrm>
          <a:prstGeom prst="rect">
            <a:avLst/>
          </a:prstGeom>
        </p:spPr>
        <p:txBody>
          <a:bodyPr wrap="square">
            <a:spAutoFit/>
          </a:bodyPr>
          <a:lstStyle/>
          <a:p>
            <a:pPr algn="l"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5" name="Content Placeholder 2"/>
          <p:cNvSpPr txBox="1">
            <a:spLocks/>
          </p:cNvSpPr>
          <p:nvPr/>
        </p:nvSpPr>
        <p:spPr>
          <a:xfrm>
            <a:off x="465946" y="1347699"/>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800" b="0" dirty="0">
                <a:solidFill>
                  <a:srgbClr val="4B87B9"/>
                </a:solidFill>
                <a:latin typeface="微软雅黑" pitchFamily="34" charset="-122"/>
                <a:ea typeface="微软雅黑" pitchFamily="34" charset="-122"/>
                <a:cs typeface="Arial" panose="020B0604020202020204" pitchFamily="34" charset="0"/>
              </a:rPr>
              <a:t>点击输入标题文字</a:t>
            </a:r>
            <a:endParaRPr lang="en-US" sz="1800" b="0" dirty="0">
              <a:solidFill>
                <a:srgbClr val="4B87B9"/>
              </a:solidFill>
              <a:latin typeface="微软雅黑" pitchFamily="34" charset="-122"/>
              <a:ea typeface="微软雅黑" pitchFamily="34" charset="-122"/>
              <a:cs typeface="Arial" panose="020B0604020202020204" pitchFamily="34" charset="0"/>
            </a:endParaRPr>
          </a:p>
        </p:txBody>
      </p:sp>
      <p:sp>
        <p:nvSpPr>
          <p:cNvPr id="56" name="矩形 55"/>
          <p:cNvSpPr/>
          <p:nvPr/>
        </p:nvSpPr>
        <p:spPr>
          <a:xfrm>
            <a:off x="402338" y="3361447"/>
            <a:ext cx="3941855" cy="988476"/>
          </a:xfrm>
          <a:prstGeom prst="rect">
            <a:avLst/>
          </a:prstGeom>
        </p:spPr>
        <p:txBody>
          <a:bodyPr wrap="square">
            <a:spAutoFit/>
          </a:bodyPr>
          <a:lstStyle/>
          <a:p>
            <a:pPr algn="l"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7" name="Content Placeholder 2"/>
          <p:cNvSpPr txBox="1">
            <a:spLocks/>
          </p:cNvSpPr>
          <p:nvPr/>
        </p:nvSpPr>
        <p:spPr>
          <a:xfrm>
            <a:off x="465946" y="3011399"/>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800" b="0" dirty="0">
                <a:solidFill>
                  <a:srgbClr val="FF6600"/>
                </a:solidFill>
                <a:latin typeface="微软雅黑" pitchFamily="34" charset="-122"/>
                <a:ea typeface="微软雅黑" pitchFamily="34" charset="-122"/>
                <a:cs typeface="Arial" panose="020B0604020202020204" pitchFamily="34" charset="0"/>
              </a:rPr>
              <a:t>点击输入标题文字</a:t>
            </a:r>
            <a:endParaRPr lang="en-US" sz="1800" b="0" dirty="0">
              <a:solidFill>
                <a:srgbClr val="FF6600"/>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6088430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53" presetClass="entr" presetSubtype="16" fill="hold" nodeType="withEffect">
                                  <p:stCondLst>
                                    <p:cond delay="20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nodeType="withEffect">
                                  <p:stCondLst>
                                    <p:cond delay="4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nodeType="withEffect">
                                  <p:stCondLst>
                                    <p:cond delay="60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par>
                                <p:cTn id="29" presetID="22" presetClass="entr" presetSubtype="8"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130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1800"/>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750"/>
                                        <p:tgtEl>
                                          <p:spTgt spid="55"/>
                                        </p:tgtEl>
                                      </p:cBhvr>
                                    </p:animEffect>
                                  </p:childTnLst>
                                </p:cTn>
                              </p:par>
                            </p:childTnLst>
                          </p:cTn>
                        </p:par>
                        <p:par>
                          <p:cTn id="39" fill="hold">
                            <p:stCondLst>
                              <p:cond delay="2550"/>
                            </p:stCondLst>
                            <p:childTnLst>
                              <p:par>
                                <p:cTn id="40" presetID="16" presetClass="entr" presetSubtype="21"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Vertical)">
                                      <p:cBhvr>
                                        <p:cTn id="42" dur="500"/>
                                        <p:tgtEl>
                                          <p:spTgt spid="54"/>
                                        </p:tgtEl>
                                      </p:cBhvr>
                                    </p:animEffect>
                                  </p:childTnLst>
                                </p:cTn>
                              </p:par>
                            </p:childTnLst>
                          </p:cTn>
                        </p:par>
                        <p:par>
                          <p:cTn id="43" fill="hold">
                            <p:stCondLst>
                              <p:cond delay="305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750"/>
                                        <p:tgtEl>
                                          <p:spTgt spid="57"/>
                                        </p:tgtEl>
                                      </p:cBhvr>
                                    </p:animEffect>
                                  </p:childTnLst>
                                </p:cTn>
                              </p:par>
                            </p:childTnLst>
                          </p:cTn>
                        </p:par>
                        <p:par>
                          <p:cTn id="47" fill="hold">
                            <p:stCondLst>
                              <p:cond delay="3800"/>
                            </p:stCondLst>
                            <p:childTnLst>
                              <p:par>
                                <p:cTn id="48" presetID="16" presetClass="entr" presetSubtype="21"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barn(inVertical)">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54" grpId="0"/>
      <p:bldP spid="55" grpId="0"/>
      <p:bldP spid="56" grpId="0"/>
      <p:bldP spid="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2" name="Group 5"/>
          <p:cNvGrpSpPr>
            <a:grpSpLocks/>
          </p:cNvGrpSpPr>
          <p:nvPr/>
        </p:nvGrpSpPr>
        <p:grpSpPr bwMode="auto">
          <a:xfrm>
            <a:off x="3627438" y="1865313"/>
            <a:ext cx="1728787" cy="1728787"/>
            <a:chOff x="0" y="0"/>
            <a:chExt cx="1728192" cy="1728192"/>
          </a:xfrm>
        </p:grpSpPr>
        <p:sp>
          <p:nvSpPr>
            <p:cNvPr id="33" name="五角星 68"/>
            <p:cNvSpPr>
              <a:spLocks noChangeArrowheads="1"/>
            </p:cNvSpPr>
            <p:nvPr/>
          </p:nvSpPr>
          <p:spPr bwMode="auto">
            <a:xfrm>
              <a:off x="0" y="0"/>
              <a:ext cx="1728192" cy="1728192"/>
            </a:xfrm>
            <a:prstGeom prst="star5">
              <a:avLst/>
            </a:prstGeom>
            <a:solidFill>
              <a:srgbClr val="6ED8D5"/>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2DA9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TextBox 70"/>
            <p:cNvSpPr>
              <a:spLocks noChangeArrowheads="1"/>
            </p:cNvSpPr>
            <p:nvPr/>
          </p:nvSpPr>
          <p:spPr bwMode="auto">
            <a:xfrm>
              <a:off x="606653" y="479375"/>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4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1</a:t>
              </a:r>
              <a:endParaRPr kumimoji="0" lang="zh-CN" altLang="en-US" sz="4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grpSp>
      <p:grpSp>
        <p:nvGrpSpPr>
          <p:cNvPr id="36" name="Group 9"/>
          <p:cNvGrpSpPr>
            <a:grpSpLocks/>
          </p:cNvGrpSpPr>
          <p:nvPr/>
        </p:nvGrpSpPr>
        <p:grpSpPr bwMode="auto">
          <a:xfrm rot="-480000">
            <a:off x="2282825" y="2327275"/>
            <a:ext cx="1398588" cy="1397000"/>
            <a:chOff x="0" y="0"/>
            <a:chExt cx="1728192" cy="1728192"/>
          </a:xfrm>
        </p:grpSpPr>
        <p:sp>
          <p:nvSpPr>
            <p:cNvPr id="37" name="五角星 72"/>
            <p:cNvSpPr>
              <a:spLocks noChangeArrowheads="1"/>
            </p:cNvSpPr>
            <p:nvPr/>
          </p:nvSpPr>
          <p:spPr bwMode="auto">
            <a:xfrm>
              <a:off x="0" y="0"/>
              <a:ext cx="1728192" cy="1728192"/>
            </a:xfrm>
            <a:prstGeom prst="star5">
              <a:avLst/>
            </a:prstGeom>
            <a:solidFill>
              <a:srgbClr val="4B87B9"/>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3766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9" name="TextBox 74"/>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36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2</a:t>
              </a:r>
              <a:endParaRPr kumimoji="0" lang="zh-CN" altLang="en-US" sz="36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grpSp>
      <p:grpSp>
        <p:nvGrpSpPr>
          <p:cNvPr id="40" name="Group 13"/>
          <p:cNvGrpSpPr>
            <a:grpSpLocks/>
          </p:cNvGrpSpPr>
          <p:nvPr/>
        </p:nvGrpSpPr>
        <p:grpSpPr bwMode="auto">
          <a:xfrm rot="-981927">
            <a:off x="1119188" y="2730500"/>
            <a:ext cx="1217612" cy="1219200"/>
            <a:chOff x="0" y="0"/>
            <a:chExt cx="1728192" cy="1728192"/>
          </a:xfrm>
        </p:grpSpPr>
        <p:sp>
          <p:nvSpPr>
            <p:cNvPr id="41" name="五角星 76"/>
            <p:cNvSpPr>
              <a:spLocks noChangeArrowheads="1"/>
            </p:cNvSpPr>
            <p:nvPr/>
          </p:nvSpPr>
          <p:spPr bwMode="auto">
            <a:xfrm>
              <a:off x="0" y="0"/>
              <a:ext cx="1728192" cy="1728192"/>
            </a:xfrm>
            <a:prstGeom prst="star5">
              <a:avLst/>
            </a:prstGeom>
            <a:solidFill>
              <a:srgbClr val="FF8607"/>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B05C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TextBox 78"/>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3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4</a:t>
              </a:r>
              <a:endParaRPr kumimoji="0" lang="zh-CN" altLang="en-US" sz="3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grpSp>
      <p:grpSp>
        <p:nvGrpSpPr>
          <p:cNvPr id="44" name="Group 17"/>
          <p:cNvGrpSpPr>
            <a:grpSpLocks/>
          </p:cNvGrpSpPr>
          <p:nvPr/>
        </p:nvGrpSpPr>
        <p:grpSpPr bwMode="auto">
          <a:xfrm rot="480000">
            <a:off x="5300663" y="2286000"/>
            <a:ext cx="1398587" cy="1398588"/>
            <a:chOff x="0" y="0"/>
            <a:chExt cx="1728192" cy="1728192"/>
          </a:xfrm>
        </p:grpSpPr>
        <p:sp>
          <p:nvSpPr>
            <p:cNvPr id="45" name="五角星 80"/>
            <p:cNvSpPr>
              <a:spLocks noChangeArrowheads="1"/>
            </p:cNvSpPr>
            <p:nvPr/>
          </p:nvSpPr>
          <p:spPr bwMode="auto">
            <a:xfrm>
              <a:off x="0" y="0"/>
              <a:ext cx="1728192" cy="1728192"/>
            </a:xfrm>
            <a:prstGeom prst="star5">
              <a:avLst/>
            </a:prstGeom>
            <a:solidFill>
              <a:srgbClr val="FFC000"/>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TextBox 82"/>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36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3</a:t>
              </a:r>
              <a:endParaRPr kumimoji="0" lang="zh-CN" altLang="en-US" sz="36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grpSp>
      <p:grpSp>
        <p:nvGrpSpPr>
          <p:cNvPr id="48" name="Group 21"/>
          <p:cNvGrpSpPr>
            <a:grpSpLocks/>
          </p:cNvGrpSpPr>
          <p:nvPr/>
        </p:nvGrpSpPr>
        <p:grpSpPr bwMode="auto">
          <a:xfrm rot="967929">
            <a:off x="6645275" y="2730500"/>
            <a:ext cx="1217613" cy="1219200"/>
            <a:chOff x="0" y="0"/>
            <a:chExt cx="1728192" cy="1728192"/>
          </a:xfrm>
        </p:grpSpPr>
        <p:sp>
          <p:nvSpPr>
            <p:cNvPr id="49" name="五角星 84"/>
            <p:cNvSpPr>
              <a:spLocks noChangeArrowheads="1"/>
            </p:cNvSpPr>
            <p:nvPr/>
          </p:nvSpPr>
          <p:spPr bwMode="auto">
            <a:xfrm>
              <a:off x="0" y="0"/>
              <a:ext cx="1728192" cy="1728192"/>
            </a:xfrm>
            <a:prstGeom prst="star5">
              <a:avLst/>
            </a:prstGeom>
            <a:solidFill>
              <a:srgbClr val="F95647"/>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F8382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TextBox 86"/>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en-US" altLang="zh-CN" sz="3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rPr>
                <a:t>5</a:t>
              </a:r>
              <a:endParaRPr kumimoji="0" lang="zh-CN" altLang="en-US" sz="30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grpSp>
      <p:grpSp>
        <p:nvGrpSpPr>
          <p:cNvPr id="52" name="Group 42"/>
          <p:cNvGrpSpPr>
            <a:grpSpLocks/>
          </p:cNvGrpSpPr>
          <p:nvPr/>
        </p:nvGrpSpPr>
        <p:grpSpPr bwMode="auto">
          <a:xfrm>
            <a:off x="2159000" y="4313238"/>
            <a:ext cx="4826000" cy="533400"/>
            <a:chOff x="0" y="0"/>
            <a:chExt cx="4826746" cy="533368"/>
          </a:xfrm>
        </p:grpSpPr>
        <p:sp>
          <p:nvSpPr>
            <p:cNvPr id="53" name="矩形 154"/>
            <p:cNvSpPr>
              <a:spLocks noChangeArrowheads="1"/>
            </p:cNvSpPr>
            <p:nvPr/>
          </p:nvSpPr>
          <p:spPr bwMode="auto">
            <a:xfrm>
              <a:off x="580278" y="0"/>
              <a:ext cx="3666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文字标题内容</a:t>
              </a:r>
            </a:p>
          </p:txBody>
        </p:sp>
        <p:sp>
          <p:nvSpPr>
            <p:cNvPr id="54" name="矩形 155"/>
            <p:cNvSpPr>
              <a:spLocks noChangeArrowheads="1"/>
            </p:cNvSpPr>
            <p:nvPr/>
          </p:nvSpPr>
          <p:spPr bwMode="auto">
            <a:xfrm>
              <a:off x="0" y="256369"/>
              <a:ext cx="48267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 typeface="Arial" charset="0"/>
                <a:buNone/>
                <a:tabLst/>
                <a:defRPr/>
              </a:pPr>
              <a:r>
                <a:rPr kumimoji="0" lang="zh-CN" altLang="en-US" sz="12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文字详细内容文字详细内容文字详细内容</a:t>
              </a:r>
            </a:p>
          </p:txBody>
        </p:sp>
      </p:grpSp>
      <p:sp>
        <p:nvSpPr>
          <p:cNvPr id="55" name="矩形 17"/>
          <p:cNvSpPr>
            <a:spLocks noChangeArrowheads="1"/>
          </p:cNvSpPr>
          <p:nvPr/>
        </p:nvSpPr>
        <p:spPr bwMode="auto">
          <a:xfrm>
            <a:off x="683730" y="1923705"/>
            <a:ext cx="1461189" cy="5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sym typeface="方正兰亭黑_GBK" pitchFamily="2" charset="-122"/>
              </a:rPr>
              <a:t>在此录入上述图片的综合分析说明，在此录入上述图片的综合分析说明，在此录入上述图片的综合分析说明。</a:t>
            </a:r>
            <a:endPar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endParaRPr>
          </a:p>
        </p:txBody>
      </p:sp>
      <p:sp>
        <p:nvSpPr>
          <p:cNvPr id="56" name="矩形 17"/>
          <p:cNvSpPr>
            <a:spLocks noChangeArrowheads="1"/>
          </p:cNvSpPr>
          <p:nvPr/>
        </p:nvSpPr>
        <p:spPr bwMode="auto">
          <a:xfrm>
            <a:off x="2074544" y="1491675"/>
            <a:ext cx="1461189" cy="5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sym typeface="方正兰亭黑_GBK" pitchFamily="2" charset="-122"/>
              </a:rPr>
              <a:t>在此录入上述图片的综合分析说明，在此录入上述图片的综合分析说明，在此录入上述图片的综合分析说明。</a:t>
            </a:r>
            <a:endPar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endParaRPr>
          </a:p>
        </p:txBody>
      </p:sp>
      <p:sp>
        <p:nvSpPr>
          <p:cNvPr id="57" name="矩形 17"/>
          <p:cNvSpPr>
            <a:spLocks noChangeArrowheads="1"/>
          </p:cNvSpPr>
          <p:nvPr/>
        </p:nvSpPr>
        <p:spPr bwMode="auto">
          <a:xfrm>
            <a:off x="3779945" y="1059645"/>
            <a:ext cx="1461189" cy="5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sym typeface="方正兰亭黑_GBK" pitchFamily="2" charset="-122"/>
              </a:rPr>
              <a:t>在此录入上述图片的综合分析说明，在此录入上述图片的综合分析说明，在此录入上述图片的综合分析说明。</a:t>
            </a:r>
            <a:endPar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endParaRPr>
          </a:p>
        </p:txBody>
      </p:sp>
      <p:sp>
        <p:nvSpPr>
          <p:cNvPr id="58" name="矩形 17"/>
          <p:cNvSpPr>
            <a:spLocks noChangeArrowheads="1"/>
          </p:cNvSpPr>
          <p:nvPr/>
        </p:nvSpPr>
        <p:spPr bwMode="auto">
          <a:xfrm>
            <a:off x="5376544" y="1491675"/>
            <a:ext cx="1461189" cy="5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sym typeface="方正兰亭黑_GBK" pitchFamily="2" charset="-122"/>
              </a:rPr>
              <a:t>在此录入上述图片的综合分析说明，在此录入上述图片的综合分析说明，在此录入上述图片的综合分析说明。</a:t>
            </a:r>
            <a:endPar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endParaRPr>
          </a:p>
        </p:txBody>
      </p:sp>
      <p:sp>
        <p:nvSpPr>
          <p:cNvPr id="59" name="矩形 17"/>
          <p:cNvSpPr>
            <a:spLocks noChangeArrowheads="1"/>
          </p:cNvSpPr>
          <p:nvPr/>
        </p:nvSpPr>
        <p:spPr bwMode="auto">
          <a:xfrm>
            <a:off x="6767030" y="1923705"/>
            <a:ext cx="1461189" cy="5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sym typeface="方正兰亭黑_GBK" pitchFamily="2" charset="-122"/>
              </a:rPr>
              <a:t>在此录入上述图片的综合分析说明，在此录入上述图片的综合分析说明，在此录入上述图片的综合分析说明。</a:t>
            </a:r>
            <a:endParaRPr kumimoji="0" lang="zh-CN" altLang="en-US" sz="700" b="0" i="0" u="none" strike="noStrike" kern="0" cap="none" spc="0" normalizeH="0" baseline="0" noProof="0" dirty="0">
              <a:ln>
                <a:noFill/>
              </a:ln>
              <a:solidFill>
                <a:srgbClr val="000000">
                  <a:lumMod val="85000"/>
                  <a:lumOff val="15000"/>
                </a:srgbClr>
              </a:solidFill>
              <a:effectLst/>
              <a:uLnTx/>
              <a:uFillTx/>
              <a:latin typeface="微软雅黑"/>
              <a:ea typeface="微软雅黑"/>
            </a:endParaRPr>
          </a:p>
        </p:txBody>
      </p:sp>
    </p:spTree>
    <p:extLst>
      <p:ext uri="{BB962C8B-B14F-4D97-AF65-F5344CB8AC3E}">
        <p14:creationId xmlns:p14="http://schemas.microsoft.com/office/powerpoint/2010/main" val="329284278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1000" fill="hold"/>
                                        <p:tgtEl>
                                          <p:spTgt spid="32"/>
                                        </p:tgtEl>
                                        <p:attrNameLst>
                                          <p:attrName>ppt_w</p:attrName>
                                        </p:attrNameLst>
                                      </p:cBhvr>
                                      <p:tavLst>
                                        <p:tav tm="0">
                                          <p:val>
                                            <p:fltVal val="0"/>
                                          </p:val>
                                        </p:tav>
                                        <p:tav tm="100000">
                                          <p:val>
                                            <p:strVal val="#ppt_w"/>
                                          </p:val>
                                        </p:tav>
                                      </p:tavLst>
                                    </p:anim>
                                    <p:anim calcmode="lin" valueType="num">
                                      <p:cBhvr>
                                        <p:cTn id="12" dur="1000" fill="hold"/>
                                        <p:tgtEl>
                                          <p:spTgt spid="32"/>
                                        </p:tgtEl>
                                        <p:attrNameLst>
                                          <p:attrName>ppt_h</p:attrName>
                                        </p:attrNameLst>
                                      </p:cBhvr>
                                      <p:tavLst>
                                        <p:tav tm="0">
                                          <p:val>
                                            <p:fltVal val="0"/>
                                          </p:val>
                                        </p:tav>
                                        <p:tav tm="100000">
                                          <p:val>
                                            <p:strVal val="#ppt_h"/>
                                          </p:val>
                                        </p:tav>
                                      </p:tavLst>
                                    </p:anim>
                                    <p:anim calcmode="lin" valueType="num">
                                      <p:cBhvr>
                                        <p:cTn id="13"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32"/>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50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6"/>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1000"/>
                                  </p:stCondLst>
                                  <p:childTnLst>
                                    <p:set>
                                      <p:cBhvr>
                                        <p:cTn id="22" dur="1" fill="hold">
                                          <p:stCondLst>
                                            <p:cond delay="0"/>
                                          </p:stCondLst>
                                        </p:cTn>
                                        <p:tgtEl>
                                          <p:spTgt spid="44"/>
                                        </p:tgtEl>
                                        <p:attrNameLst>
                                          <p:attrName>style.visibility</p:attrName>
                                        </p:attrNameLst>
                                      </p:cBhvr>
                                      <p:to>
                                        <p:strVal val="visible"/>
                                      </p:to>
                                    </p:set>
                                    <p:anim calcmode="lin" valueType="num">
                                      <p:cBhvr>
                                        <p:cTn id="23" dur="1000" fill="hold"/>
                                        <p:tgtEl>
                                          <p:spTgt spid="44"/>
                                        </p:tgtEl>
                                        <p:attrNameLst>
                                          <p:attrName>ppt_w</p:attrName>
                                        </p:attrNameLst>
                                      </p:cBhvr>
                                      <p:tavLst>
                                        <p:tav tm="0">
                                          <p:val>
                                            <p:fltVal val="0"/>
                                          </p:val>
                                        </p:tav>
                                        <p:tav tm="100000">
                                          <p:val>
                                            <p:strVal val="#ppt_w"/>
                                          </p:val>
                                        </p:tav>
                                      </p:tavLst>
                                    </p:anim>
                                    <p:anim calcmode="lin" valueType="num">
                                      <p:cBhvr>
                                        <p:cTn id="24" dur="1000" fill="hold"/>
                                        <p:tgtEl>
                                          <p:spTgt spid="44"/>
                                        </p:tgtEl>
                                        <p:attrNameLst>
                                          <p:attrName>ppt_h</p:attrName>
                                        </p:attrNameLst>
                                      </p:cBhvr>
                                      <p:tavLst>
                                        <p:tav tm="0">
                                          <p:val>
                                            <p:fltVal val="0"/>
                                          </p:val>
                                        </p:tav>
                                        <p:tav tm="100000">
                                          <p:val>
                                            <p:strVal val="#ppt_h"/>
                                          </p:val>
                                        </p:tav>
                                      </p:tavLst>
                                    </p:anim>
                                    <p:anim calcmode="lin" valueType="num">
                                      <p:cBhvr>
                                        <p:cTn id="25"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1500"/>
                                  </p:stCondLst>
                                  <p:childTnLst>
                                    <p:set>
                                      <p:cBhvr>
                                        <p:cTn id="28" dur="1" fill="hold">
                                          <p:stCondLst>
                                            <p:cond delay="0"/>
                                          </p:stCondLst>
                                        </p:cTn>
                                        <p:tgtEl>
                                          <p:spTgt spid="40"/>
                                        </p:tgtEl>
                                        <p:attrNameLst>
                                          <p:attrName>style.visibility</p:attrName>
                                        </p:attrNameLst>
                                      </p:cBhvr>
                                      <p:to>
                                        <p:strVal val="visible"/>
                                      </p:to>
                                    </p:set>
                                    <p:anim calcmode="lin" valueType="num">
                                      <p:cBhvr>
                                        <p:cTn id="29" dur="1000" fill="hold"/>
                                        <p:tgtEl>
                                          <p:spTgt spid="40"/>
                                        </p:tgtEl>
                                        <p:attrNameLst>
                                          <p:attrName>ppt_w</p:attrName>
                                        </p:attrNameLst>
                                      </p:cBhvr>
                                      <p:tavLst>
                                        <p:tav tm="0">
                                          <p:val>
                                            <p:fltVal val="0"/>
                                          </p:val>
                                        </p:tav>
                                        <p:tav tm="100000">
                                          <p:val>
                                            <p:strVal val="#ppt_w"/>
                                          </p:val>
                                        </p:tav>
                                      </p:tavLst>
                                    </p:anim>
                                    <p:anim calcmode="lin" valueType="num">
                                      <p:cBhvr>
                                        <p:cTn id="30" dur="1000" fill="hold"/>
                                        <p:tgtEl>
                                          <p:spTgt spid="40"/>
                                        </p:tgtEl>
                                        <p:attrNameLst>
                                          <p:attrName>ppt_h</p:attrName>
                                        </p:attrNameLst>
                                      </p:cBhvr>
                                      <p:tavLst>
                                        <p:tav tm="0">
                                          <p:val>
                                            <p:fltVal val="0"/>
                                          </p:val>
                                        </p:tav>
                                        <p:tav tm="100000">
                                          <p:val>
                                            <p:strVal val="#ppt_h"/>
                                          </p:val>
                                        </p:tav>
                                      </p:tavLst>
                                    </p:anim>
                                    <p:anim calcmode="lin" valueType="num">
                                      <p:cBhvr>
                                        <p:cTn id="31"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0"/>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2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1000" fill="hold"/>
                                        <p:tgtEl>
                                          <p:spTgt spid="48"/>
                                        </p:tgtEl>
                                        <p:attrNameLst>
                                          <p:attrName>ppt_w</p:attrName>
                                        </p:attrNameLst>
                                      </p:cBhvr>
                                      <p:tavLst>
                                        <p:tav tm="0">
                                          <p:val>
                                            <p:fltVal val="0"/>
                                          </p:val>
                                        </p:tav>
                                        <p:tav tm="100000">
                                          <p:val>
                                            <p:strVal val="#ppt_w"/>
                                          </p:val>
                                        </p:tav>
                                      </p:tavLst>
                                    </p:anim>
                                    <p:anim calcmode="lin" valueType="num">
                                      <p:cBhvr>
                                        <p:cTn id="36" dur="1000" fill="hold"/>
                                        <p:tgtEl>
                                          <p:spTgt spid="48"/>
                                        </p:tgtEl>
                                        <p:attrNameLst>
                                          <p:attrName>ppt_h</p:attrName>
                                        </p:attrNameLst>
                                      </p:cBhvr>
                                      <p:tavLst>
                                        <p:tav tm="0">
                                          <p:val>
                                            <p:fltVal val="0"/>
                                          </p:val>
                                        </p:tav>
                                        <p:tav tm="100000">
                                          <p:val>
                                            <p:strVal val="#ppt_h"/>
                                          </p:val>
                                        </p:tav>
                                      </p:tavLst>
                                    </p:anim>
                                    <p:anim calcmode="lin" valueType="num">
                                      <p:cBhvr>
                                        <p:cTn id="37"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Effect>
                                      <p:cBhvr>
                                        <p:cTn id="42" dur="750"/>
                                        <p:tgtEl>
                                          <p:spTgt spid="55"/>
                                        </p:tgtEl>
                                      </p:cBhvr>
                                    </p:animEffect>
                                    <p:anim calcmode="lin" valueType="num">
                                      <p:cBhvr>
                                        <p:cTn id="43" dur="750" fill="hold"/>
                                        <p:tgtEl>
                                          <p:spTgt spid="55"/>
                                        </p:tgtEl>
                                        <p:attrNameLst>
                                          <p:attrName>ppt_x</p:attrName>
                                        </p:attrNameLst>
                                      </p:cBhvr>
                                      <p:tavLst>
                                        <p:tav tm="0">
                                          <p:val>
                                            <p:strVal val="#ppt_x"/>
                                          </p:val>
                                        </p:tav>
                                        <p:tav tm="100000">
                                          <p:val>
                                            <p:strVal val="#ppt_x"/>
                                          </p:val>
                                        </p:tav>
                                      </p:tavLst>
                                    </p:anim>
                                    <p:anim calcmode="lin" valueType="num">
                                      <p:cBhvr>
                                        <p:cTn id="44" dur="750" fill="hold"/>
                                        <p:tgtEl>
                                          <p:spTgt spid="5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Effect>
                                      <p:cBhvr>
                                        <p:cTn id="47" dur="750"/>
                                        <p:tgtEl>
                                          <p:spTgt spid="56"/>
                                        </p:tgtEl>
                                      </p:cBhvr>
                                    </p:animEffect>
                                    <p:anim calcmode="lin" valueType="num">
                                      <p:cBhvr>
                                        <p:cTn id="48" dur="750" fill="hold"/>
                                        <p:tgtEl>
                                          <p:spTgt spid="56"/>
                                        </p:tgtEl>
                                        <p:attrNameLst>
                                          <p:attrName>ppt_x</p:attrName>
                                        </p:attrNameLst>
                                      </p:cBhvr>
                                      <p:tavLst>
                                        <p:tav tm="0">
                                          <p:val>
                                            <p:strVal val="#ppt_x"/>
                                          </p:val>
                                        </p:tav>
                                        <p:tav tm="100000">
                                          <p:val>
                                            <p:strVal val="#ppt_x"/>
                                          </p:val>
                                        </p:tav>
                                      </p:tavLst>
                                    </p:anim>
                                    <p:anim calcmode="lin" valueType="num">
                                      <p:cBhvr>
                                        <p:cTn id="49" dur="75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p:cBhvr>
                                        <p:cTn id="52" dur="750"/>
                                        <p:tgtEl>
                                          <p:spTgt spid="57"/>
                                        </p:tgtEl>
                                      </p:cBhvr>
                                    </p:animEffect>
                                    <p:anim calcmode="lin" valueType="num">
                                      <p:cBhvr>
                                        <p:cTn id="53" dur="750" fill="hold"/>
                                        <p:tgtEl>
                                          <p:spTgt spid="57"/>
                                        </p:tgtEl>
                                        <p:attrNameLst>
                                          <p:attrName>ppt_x</p:attrName>
                                        </p:attrNameLst>
                                      </p:cBhvr>
                                      <p:tavLst>
                                        <p:tav tm="0">
                                          <p:val>
                                            <p:strVal val="#ppt_x"/>
                                          </p:val>
                                        </p:tav>
                                        <p:tav tm="100000">
                                          <p:val>
                                            <p:strVal val="#ppt_x"/>
                                          </p:val>
                                        </p:tav>
                                      </p:tavLst>
                                    </p:anim>
                                    <p:anim calcmode="lin" valueType="num">
                                      <p:cBhvr>
                                        <p:cTn id="54" dur="750" fill="hold"/>
                                        <p:tgtEl>
                                          <p:spTgt spid="5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p:cBhvr>
                                        <p:cTn id="57" dur="750"/>
                                        <p:tgtEl>
                                          <p:spTgt spid="58"/>
                                        </p:tgtEl>
                                      </p:cBhvr>
                                    </p:animEffect>
                                    <p:anim calcmode="lin" valueType="num">
                                      <p:cBhvr>
                                        <p:cTn id="58" dur="750" fill="hold"/>
                                        <p:tgtEl>
                                          <p:spTgt spid="58"/>
                                        </p:tgtEl>
                                        <p:attrNameLst>
                                          <p:attrName>ppt_x</p:attrName>
                                        </p:attrNameLst>
                                      </p:cBhvr>
                                      <p:tavLst>
                                        <p:tav tm="0">
                                          <p:val>
                                            <p:strVal val="#ppt_x"/>
                                          </p:val>
                                        </p:tav>
                                        <p:tav tm="100000">
                                          <p:val>
                                            <p:strVal val="#ppt_x"/>
                                          </p:val>
                                        </p:tav>
                                      </p:tavLst>
                                    </p:anim>
                                    <p:anim calcmode="lin" valueType="num">
                                      <p:cBhvr>
                                        <p:cTn id="59" dur="750" fill="hold"/>
                                        <p:tgtEl>
                                          <p:spTgt spid="5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9"/>
                                        </p:tgtEl>
                                        <p:attrNameLst>
                                          <p:attrName>style.visibility</p:attrName>
                                        </p:attrNameLst>
                                      </p:cBhvr>
                                      <p:to>
                                        <p:strVal val="visible"/>
                                      </p:to>
                                    </p:set>
                                    <p:animEffect>
                                      <p:cBhvr>
                                        <p:cTn id="62" dur="750"/>
                                        <p:tgtEl>
                                          <p:spTgt spid="59"/>
                                        </p:tgtEl>
                                      </p:cBhvr>
                                    </p:animEffect>
                                    <p:anim calcmode="lin" valueType="num">
                                      <p:cBhvr>
                                        <p:cTn id="63" dur="750" fill="hold"/>
                                        <p:tgtEl>
                                          <p:spTgt spid="59"/>
                                        </p:tgtEl>
                                        <p:attrNameLst>
                                          <p:attrName>ppt_x</p:attrName>
                                        </p:attrNameLst>
                                      </p:cBhvr>
                                      <p:tavLst>
                                        <p:tav tm="0">
                                          <p:val>
                                            <p:strVal val="#ppt_x"/>
                                          </p:val>
                                        </p:tav>
                                        <p:tav tm="100000">
                                          <p:val>
                                            <p:strVal val="#ppt_x"/>
                                          </p:val>
                                        </p:tav>
                                      </p:tavLst>
                                    </p:anim>
                                    <p:anim calcmode="lin" valueType="num">
                                      <p:cBhvr>
                                        <p:cTn id="64" dur="750" fill="hold"/>
                                        <p:tgtEl>
                                          <p:spTgt spid="59"/>
                                        </p:tgtEl>
                                        <p:attrNameLst>
                                          <p:attrName>ppt_y</p:attrName>
                                        </p:attrNameLst>
                                      </p:cBhvr>
                                      <p:tavLst>
                                        <p:tav tm="0">
                                          <p:val>
                                            <p:strVal val="#ppt_y+.1"/>
                                          </p:val>
                                        </p:tav>
                                        <p:tav tm="100000">
                                          <p:val>
                                            <p:strVal val="#ppt_y"/>
                                          </p:val>
                                        </p:tav>
                                      </p:tavLst>
                                    </p:anim>
                                  </p:childTnLst>
                                </p:cTn>
                              </p:par>
                            </p:childTnLst>
                          </p:cTn>
                        </p:par>
                        <p:par>
                          <p:cTn id="65" fill="hold">
                            <p:stCondLst>
                              <p:cond delay="425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1000"/>
                                        <p:tgtEl>
                                          <p:spTgt spid="52"/>
                                        </p:tgtEl>
                                      </p:cBhvr>
                                    </p:animEffect>
                                    <p:anim calcmode="lin" valueType="num">
                                      <p:cBhvr>
                                        <p:cTn id="69" dur="1000" fill="hold"/>
                                        <p:tgtEl>
                                          <p:spTgt spid="52"/>
                                        </p:tgtEl>
                                        <p:attrNameLst>
                                          <p:attrName>ppt_x</p:attrName>
                                        </p:attrNameLst>
                                      </p:cBhvr>
                                      <p:tavLst>
                                        <p:tav tm="0">
                                          <p:val>
                                            <p:strVal val="#ppt_x"/>
                                          </p:val>
                                        </p:tav>
                                        <p:tav tm="100000">
                                          <p:val>
                                            <p:strVal val="#ppt_x"/>
                                          </p:val>
                                        </p:tav>
                                      </p:tavLst>
                                    </p:anim>
                                    <p:anim calcmode="lin" valueType="num">
                                      <p:cBhvr>
                                        <p:cTn id="7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5" grpId="0" bldLvl="0" autoUpdateAnimBg="0"/>
      <p:bldP spid="56" grpId="0" bldLvl="0" autoUpdateAnimBg="0"/>
      <p:bldP spid="57" grpId="0" bldLvl="0" autoUpdateAnimBg="0"/>
      <p:bldP spid="58" grpId="0" bldLvl="0" autoUpdateAnimBg="0"/>
      <p:bldP spid="59"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4"/>
          <p:cNvGrpSpPr/>
          <p:nvPr/>
        </p:nvGrpSpPr>
        <p:grpSpPr>
          <a:xfrm>
            <a:off x="3244185" y="949763"/>
            <a:ext cx="2576010" cy="2432250"/>
            <a:chOff x="4325574" y="1258644"/>
            <a:chExt cx="3434680" cy="3240000"/>
          </a:xfrm>
        </p:grpSpPr>
        <p:grpSp>
          <p:nvGrpSpPr>
            <p:cNvPr id="23" name="Gruppe 92"/>
            <p:cNvGrpSpPr>
              <a:grpSpLocks/>
            </p:cNvGrpSpPr>
            <p:nvPr/>
          </p:nvGrpSpPr>
          <p:grpSpPr bwMode="auto">
            <a:xfrm>
              <a:off x="4325574" y="1369921"/>
              <a:ext cx="1156368" cy="3128723"/>
              <a:chOff x="3176834" y="3904792"/>
              <a:chExt cx="823514" cy="2228684"/>
            </a:xfrm>
            <a:solidFill>
              <a:srgbClr val="1C9494"/>
            </a:solidFill>
          </p:grpSpPr>
          <p:grpSp>
            <p:nvGrpSpPr>
              <p:cNvPr id="30" name="Gruppe 52"/>
              <p:cNvGrpSpPr>
                <a:grpSpLocks/>
              </p:cNvGrpSpPr>
              <p:nvPr/>
            </p:nvGrpSpPr>
            <p:grpSpPr bwMode="auto">
              <a:xfrm>
                <a:off x="3176834" y="3904792"/>
                <a:ext cx="823514" cy="2228684"/>
                <a:chOff x="3612263" y="3839478"/>
                <a:chExt cx="823514" cy="2228684"/>
              </a:xfrm>
              <a:grpFill/>
            </p:grpSpPr>
            <p:sp>
              <p:nvSpPr>
                <p:cNvPr id="33" name="Freeform 137"/>
                <p:cNvSpPr>
                  <a:spLocks noEditPoints="1"/>
                </p:cNvSpPr>
                <p:nvPr/>
              </p:nvSpPr>
              <p:spPr bwMode="auto">
                <a:xfrm>
                  <a:off x="3804323" y="4157631"/>
                  <a:ext cx="588073" cy="1305483"/>
                </a:xfrm>
                <a:custGeom>
                  <a:avLst/>
                  <a:gdLst>
                    <a:gd name="T0" fmla="*/ 811490228 w 350"/>
                    <a:gd name="T1" fmla="*/ 413305594 h 774"/>
                    <a:gd name="T2" fmla="*/ 756046810 w 350"/>
                    <a:gd name="T3" fmla="*/ 257055956 h 774"/>
                    <a:gd name="T4" fmla="*/ 756046810 w 350"/>
                    <a:gd name="T5" fmla="*/ 221773779 h 774"/>
                    <a:gd name="T6" fmla="*/ 740925878 w 350"/>
                    <a:gd name="T7" fmla="*/ 181451242 h 774"/>
                    <a:gd name="T8" fmla="*/ 725804945 w 350"/>
                    <a:gd name="T9" fmla="*/ 115927201 h 774"/>
                    <a:gd name="T10" fmla="*/ 705643702 w 350"/>
                    <a:gd name="T11" fmla="*/ 90725621 h 774"/>
                    <a:gd name="T12" fmla="*/ 650200284 w 350"/>
                    <a:gd name="T13" fmla="*/ 65524067 h 774"/>
                    <a:gd name="T14" fmla="*/ 569555312 w 350"/>
                    <a:gd name="T15" fmla="*/ 45362811 h 774"/>
                    <a:gd name="T16" fmla="*/ 302418744 w 350"/>
                    <a:gd name="T17" fmla="*/ 0 h 774"/>
                    <a:gd name="T18" fmla="*/ 246975326 w 350"/>
                    <a:gd name="T19" fmla="*/ 10080625 h 774"/>
                    <a:gd name="T20" fmla="*/ 191531858 w 350"/>
                    <a:gd name="T21" fmla="*/ 35282189 h 774"/>
                    <a:gd name="T22" fmla="*/ 105846575 w 350"/>
                    <a:gd name="T23" fmla="*/ 70564378 h 774"/>
                    <a:gd name="T24" fmla="*/ 30241877 w 350"/>
                    <a:gd name="T25" fmla="*/ 90725621 h 774"/>
                    <a:gd name="T26" fmla="*/ 15120938 w 350"/>
                    <a:gd name="T27" fmla="*/ 105846579 h 774"/>
                    <a:gd name="T28" fmla="*/ 0 w 350"/>
                    <a:gd name="T29" fmla="*/ 151209377 h 774"/>
                    <a:gd name="T30" fmla="*/ 15120938 w 350"/>
                    <a:gd name="T31" fmla="*/ 216733468 h 774"/>
                    <a:gd name="T32" fmla="*/ 45362809 w 350"/>
                    <a:gd name="T33" fmla="*/ 267136577 h 774"/>
                    <a:gd name="T34" fmla="*/ 105846575 w 350"/>
                    <a:gd name="T35" fmla="*/ 524192533 h 774"/>
                    <a:gd name="T36" fmla="*/ 151209372 w 350"/>
                    <a:gd name="T37" fmla="*/ 635079373 h 774"/>
                    <a:gd name="T38" fmla="*/ 181451236 w 350"/>
                    <a:gd name="T39" fmla="*/ 715724348 h 774"/>
                    <a:gd name="T40" fmla="*/ 211693150 w 350"/>
                    <a:gd name="T41" fmla="*/ 801409633 h 774"/>
                    <a:gd name="T42" fmla="*/ 196572169 w 350"/>
                    <a:gd name="T43" fmla="*/ 871974184 h 774"/>
                    <a:gd name="T44" fmla="*/ 161289993 w 350"/>
                    <a:gd name="T45" fmla="*/ 1003022268 h 774"/>
                    <a:gd name="T46" fmla="*/ 120967507 w 350"/>
                    <a:gd name="T47" fmla="*/ 1169352528 h 774"/>
                    <a:gd name="T48" fmla="*/ 115927197 w 350"/>
                    <a:gd name="T49" fmla="*/ 1229836259 h 774"/>
                    <a:gd name="T50" fmla="*/ 146169061 w 350"/>
                    <a:gd name="T51" fmla="*/ 1244957192 h 774"/>
                    <a:gd name="T52" fmla="*/ 146169061 w 350"/>
                    <a:gd name="T53" fmla="*/ 1401206830 h 774"/>
                    <a:gd name="T54" fmla="*/ 156249683 w 350"/>
                    <a:gd name="T55" fmla="*/ 1653222375 h 774"/>
                    <a:gd name="T56" fmla="*/ 156249683 w 350"/>
                    <a:gd name="T57" fmla="*/ 1718746814 h 774"/>
                    <a:gd name="T58" fmla="*/ 156249683 w 350"/>
                    <a:gd name="T59" fmla="*/ 1789311167 h 774"/>
                    <a:gd name="T60" fmla="*/ 156249683 w 350"/>
                    <a:gd name="T61" fmla="*/ 1895157696 h 774"/>
                    <a:gd name="T62" fmla="*/ 272176879 w 350"/>
                    <a:gd name="T63" fmla="*/ 1940520494 h 774"/>
                    <a:gd name="T64" fmla="*/ 342741230 w 350"/>
                    <a:gd name="T65" fmla="*/ 1950601116 h 774"/>
                    <a:gd name="T66" fmla="*/ 493950651 w 350"/>
                    <a:gd name="T67" fmla="*/ 1925399561 h 774"/>
                    <a:gd name="T68" fmla="*/ 665321216 w 350"/>
                    <a:gd name="T69" fmla="*/ 1880036763 h 774"/>
                    <a:gd name="T70" fmla="*/ 781248363 w 350"/>
                    <a:gd name="T71" fmla="*/ 1834673965 h 774"/>
                    <a:gd name="T72" fmla="*/ 826611160 w 350"/>
                    <a:gd name="T73" fmla="*/ 1703625881 h 774"/>
                    <a:gd name="T74" fmla="*/ 821570849 w 350"/>
                    <a:gd name="T75" fmla="*/ 1340723099 h 774"/>
                    <a:gd name="T76" fmla="*/ 821570849 w 350"/>
                    <a:gd name="T77" fmla="*/ 1159271906 h 774"/>
                    <a:gd name="T78" fmla="*/ 796369296 w 350"/>
                    <a:gd name="T79" fmla="*/ 1028223823 h 774"/>
                    <a:gd name="T80" fmla="*/ 776208053 w 350"/>
                    <a:gd name="T81" fmla="*/ 967740092 h 774"/>
                    <a:gd name="T82" fmla="*/ 861893534 w 350"/>
                    <a:gd name="T83" fmla="*/ 751006524 h 774"/>
                    <a:gd name="T84" fmla="*/ 877014466 w 350"/>
                    <a:gd name="T85" fmla="*/ 705643726 h 774"/>
                    <a:gd name="T86" fmla="*/ 877014466 w 350"/>
                    <a:gd name="T87" fmla="*/ 685482482 h 774"/>
                    <a:gd name="T88" fmla="*/ 705643702 w 350"/>
                    <a:gd name="T89" fmla="*/ 619958440 h 774"/>
                    <a:gd name="T90" fmla="*/ 685482459 w 350"/>
                    <a:gd name="T91" fmla="*/ 650200306 h 774"/>
                    <a:gd name="T92" fmla="*/ 700603392 w 350"/>
                    <a:gd name="T93" fmla="*/ 594756886 h 774"/>
                    <a:gd name="T94" fmla="*/ 710684013 w 350"/>
                    <a:gd name="T95" fmla="*/ 604837508 h 774"/>
                    <a:gd name="T96" fmla="*/ 705643702 w 350"/>
                    <a:gd name="T97" fmla="*/ 619958440 h 7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0"/>
                    <a:gd name="T148" fmla="*/ 0 h 774"/>
                    <a:gd name="T149" fmla="*/ 350 w 350"/>
                    <a:gd name="T150" fmla="*/ 774 h 7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0" h="774">
                      <a:moveTo>
                        <a:pt x="344" y="262"/>
                      </a:moveTo>
                      <a:lnTo>
                        <a:pt x="344" y="262"/>
                      </a:lnTo>
                      <a:lnTo>
                        <a:pt x="322" y="164"/>
                      </a:lnTo>
                      <a:lnTo>
                        <a:pt x="300" y="102"/>
                      </a:lnTo>
                      <a:lnTo>
                        <a:pt x="300" y="96"/>
                      </a:lnTo>
                      <a:lnTo>
                        <a:pt x="300" y="88"/>
                      </a:lnTo>
                      <a:lnTo>
                        <a:pt x="296" y="80"/>
                      </a:lnTo>
                      <a:lnTo>
                        <a:pt x="294" y="76"/>
                      </a:lnTo>
                      <a:lnTo>
                        <a:pt x="294" y="72"/>
                      </a:lnTo>
                      <a:lnTo>
                        <a:pt x="292" y="56"/>
                      </a:lnTo>
                      <a:lnTo>
                        <a:pt x="288" y="46"/>
                      </a:lnTo>
                      <a:lnTo>
                        <a:pt x="284" y="40"/>
                      </a:lnTo>
                      <a:lnTo>
                        <a:pt x="280" y="36"/>
                      </a:lnTo>
                      <a:lnTo>
                        <a:pt x="270" y="30"/>
                      </a:lnTo>
                      <a:lnTo>
                        <a:pt x="260" y="26"/>
                      </a:lnTo>
                      <a:lnTo>
                        <a:pt x="258" y="26"/>
                      </a:lnTo>
                      <a:lnTo>
                        <a:pt x="234" y="20"/>
                      </a:lnTo>
                      <a:lnTo>
                        <a:pt x="226" y="18"/>
                      </a:lnTo>
                      <a:lnTo>
                        <a:pt x="212" y="14"/>
                      </a:lnTo>
                      <a:lnTo>
                        <a:pt x="176" y="8"/>
                      </a:lnTo>
                      <a:lnTo>
                        <a:pt x="120" y="0"/>
                      </a:lnTo>
                      <a:lnTo>
                        <a:pt x="112" y="0"/>
                      </a:lnTo>
                      <a:lnTo>
                        <a:pt x="98" y="4"/>
                      </a:lnTo>
                      <a:lnTo>
                        <a:pt x="84" y="8"/>
                      </a:lnTo>
                      <a:lnTo>
                        <a:pt x="76" y="14"/>
                      </a:lnTo>
                      <a:lnTo>
                        <a:pt x="68" y="18"/>
                      </a:lnTo>
                      <a:lnTo>
                        <a:pt x="58" y="22"/>
                      </a:lnTo>
                      <a:lnTo>
                        <a:pt x="42" y="28"/>
                      </a:lnTo>
                      <a:lnTo>
                        <a:pt x="28" y="32"/>
                      </a:lnTo>
                      <a:lnTo>
                        <a:pt x="12" y="36"/>
                      </a:lnTo>
                      <a:lnTo>
                        <a:pt x="8" y="38"/>
                      </a:lnTo>
                      <a:lnTo>
                        <a:pt x="6" y="42"/>
                      </a:lnTo>
                      <a:lnTo>
                        <a:pt x="4" y="48"/>
                      </a:lnTo>
                      <a:lnTo>
                        <a:pt x="0" y="60"/>
                      </a:lnTo>
                      <a:lnTo>
                        <a:pt x="0" y="70"/>
                      </a:lnTo>
                      <a:lnTo>
                        <a:pt x="2" y="80"/>
                      </a:lnTo>
                      <a:lnTo>
                        <a:pt x="6" y="86"/>
                      </a:lnTo>
                      <a:lnTo>
                        <a:pt x="18" y="106"/>
                      </a:lnTo>
                      <a:lnTo>
                        <a:pt x="30" y="158"/>
                      </a:lnTo>
                      <a:lnTo>
                        <a:pt x="42" y="208"/>
                      </a:lnTo>
                      <a:lnTo>
                        <a:pt x="50" y="224"/>
                      </a:lnTo>
                      <a:lnTo>
                        <a:pt x="56" y="240"/>
                      </a:lnTo>
                      <a:lnTo>
                        <a:pt x="60" y="252"/>
                      </a:lnTo>
                      <a:lnTo>
                        <a:pt x="64" y="266"/>
                      </a:lnTo>
                      <a:lnTo>
                        <a:pt x="72" y="284"/>
                      </a:lnTo>
                      <a:lnTo>
                        <a:pt x="80" y="304"/>
                      </a:lnTo>
                      <a:lnTo>
                        <a:pt x="82" y="312"/>
                      </a:lnTo>
                      <a:lnTo>
                        <a:pt x="84" y="318"/>
                      </a:lnTo>
                      <a:lnTo>
                        <a:pt x="82" y="332"/>
                      </a:lnTo>
                      <a:lnTo>
                        <a:pt x="78" y="346"/>
                      </a:lnTo>
                      <a:lnTo>
                        <a:pt x="72" y="364"/>
                      </a:lnTo>
                      <a:lnTo>
                        <a:pt x="64" y="398"/>
                      </a:lnTo>
                      <a:lnTo>
                        <a:pt x="54" y="438"/>
                      </a:lnTo>
                      <a:lnTo>
                        <a:pt x="48" y="464"/>
                      </a:lnTo>
                      <a:lnTo>
                        <a:pt x="42" y="484"/>
                      </a:lnTo>
                      <a:lnTo>
                        <a:pt x="46" y="488"/>
                      </a:lnTo>
                      <a:lnTo>
                        <a:pt x="52" y="492"/>
                      </a:lnTo>
                      <a:lnTo>
                        <a:pt x="58" y="494"/>
                      </a:lnTo>
                      <a:lnTo>
                        <a:pt x="58" y="506"/>
                      </a:lnTo>
                      <a:lnTo>
                        <a:pt x="58" y="524"/>
                      </a:lnTo>
                      <a:lnTo>
                        <a:pt x="58" y="556"/>
                      </a:lnTo>
                      <a:lnTo>
                        <a:pt x="60" y="606"/>
                      </a:lnTo>
                      <a:lnTo>
                        <a:pt x="62" y="656"/>
                      </a:lnTo>
                      <a:lnTo>
                        <a:pt x="62" y="672"/>
                      </a:lnTo>
                      <a:lnTo>
                        <a:pt x="62" y="682"/>
                      </a:lnTo>
                      <a:lnTo>
                        <a:pt x="62" y="710"/>
                      </a:lnTo>
                      <a:lnTo>
                        <a:pt x="62" y="732"/>
                      </a:lnTo>
                      <a:lnTo>
                        <a:pt x="62" y="752"/>
                      </a:lnTo>
                      <a:lnTo>
                        <a:pt x="72" y="756"/>
                      </a:lnTo>
                      <a:lnTo>
                        <a:pt x="108" y="770"/>
                      </a:lnTo>
                      <a:lnTo>
                        <a:pt x="122" y="774"/>
                      </a:lnTo>
                      <a:lnTo>
                        <a:pt x="136" y="774"/>
                      </a:lnTo>
                      <a:lnTo>
                        <a:pt x="152" y="774"/>
                      </a:lnTo>
                      <a:lnTo>
                        <a:pt x="168" y="770"/>
                      </a:lnTo>
                      <a:lnTo>
                        <a:pt x="196" y="764"/>
                      </a:lnTo>
                      <a:lnTo>
                        <a:pt x="214" y="760"/>
                      </a:lnTo>
                      <a:lnTo>
                        <a:pt x="264" y="746"/>
                      </a:lnTo>
                      <a:lnTo>
                        <a:pt x="288" y="738"/>
                      </a:lnTo>
                      <a:lnTo>
                        <a:pt x="310" y="728"/>
                      </a:lnTo>
                      <a:lnTo>
                        <a:pt x="330" y="716"/>
                      </a:lnTo>
                      <a:lnTo>
                        <a:pt x="328" y="676"/>
                      </a:lnTo>
                      <a:lnTo>
                        <a:pt x="326" y="616"/>
                      </a:lnTo>
                      <a:lnTo>
                        <a:pt x="326" y="532"/>
                      </a:lnTo>
                      <a:lnTo>
                        <a:pt x="324" y="468"/>
                      </a:lnTo>
                      <a:lnTo>
                        <a:pt x="326" y="460"/>
                      </a:lnTo>
                      <a:lnTo>
                        <a:pt x="326" y="446"/>
                      </a:lnTo>
                      <a:lnTo>
                        <a:pt x="324" y="434"/>
                      </a:lnTo>
                      <a:lnTo>
                        <a:pt x="316" y="408"/>
                      </a:lnTo>
                      <a:lnTo>
                        <a:pt x="310" y="392"/>
                      </a:lnTo>
                      <a:lnTo>
                        <a:pt x="308" y="384"/>
                      </a:lnTo>
                      <a:lnTo>
                        <a:pt x="324" y="344"/>
                      </a:lnTo>
                      <a:lnTo>
                        <a:pt x="338" y="314"/>
                      </a:lnTo>
                      <a:lnTo>
                        <a:pt x="342" y="298"/>
                      </a:lnTo>
                      <a:lnTo>
                        <a:pt x="344" y="290"/>
                      </a:lnTo>
                      <a:lnTo>
                        <a:pt x="348" y="280"/>
                      </a:lnTo>
                      <a:lnTo>
                        <a:pt x="350" y="276"/>
                      </a:lnTo>
                      <a:lnTo>
                        <a:pt x="348" y="272"/>
                      </a:lnTo>
                      <a:lnTo>
                        <a:pt x="344" y="262"/>
                      </a:lnTo>
                      <a:close/>
                      <a:moveTo>
                        <a:pt x="280" y="246"/>
                      </a:moveTo>
                      <a:lnTo>
                        <a:pt x="276" y="250"/>
                      </a:lnTo>
                      <a:lnTo>
                        <a:pt x="276" y="256"/>
                      </a:lnTo>
                      <a:lnTo>
                        <a:pt x="272" y="258"/>
                      </a:lnTo>
                      <a:lnTo>
                        <a:pt x="274" y="236"/>
                      </a:lnTo>
                      <a:lnTo>
                        <a:pt x="278" y="236"/>
                      </a:lnTo>
                      <a:lnTo>
                        <a:pt x="280" y="238"/>
                      </a:lnTo>
                      <a:lnTo>
                        <a:pt x="282" y="240"/>
                      </a:lnTo>
                      <a:lnTo>
                        <a:pt x="282" y="246"/>
                      </a:lnTo>
                      <a:lnTo>
                        <a:pt x="280" y="246"/>
                      </a:lnTo>
                      <a:close/>
                    </a:path>
                  </a:pathLst>
                </a:custGeom>
                <a:solidFill>
                  <a:srgbClr val="6ED8D5"/>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sp>
              <p:nvSpPr>
                <p:cNvPr id="34" name="Freeform 139"/>
                <p:cNvSpPr>
                  <a:spLocks/>
                </p:cNvSpPr>
                <p:nvPr/>
              </p:nvSpPr>
              <p:spPr bwMode="auto">
                <a:xfrm>
                  <a:off x="3882332" y="3839514"/>
                  <a:ext cx="339041" cy="366135"/>
                </a:xfrm>
                <a:custGeom>
                  <a:avLst/>
                  <a:gdLst>
                    <a:gd name="T0" fmla="*/ 282257514 w 202"/>
                    <a:gd name="T1" fmla="*/ 10080625 h 216"/>
                    <a:gd name="T2" fmla="*/ 317539691 w 202"/>
                    <a:gd name="T3" fmla="*/ 5040313 h 216"/>
                    <a:gd name="T4" fmla="*/ 327620313 w 202"/>
                    <a:gd name="T5" fmla="*/ 10080625 h 216"/>
                    <a:gd name="T6" fmla="*/ 403224977 w 202"/>
                    <a:gd name="T7" fmla="*/ 15120939 h 216"/>
                    <a:gd name="T8" fmla="*/ 433466942 w 202"/>
                    <a:gd name="T9" fmla="*/ 30241879 h 216"/>
                    <a:gd name="T10" fmla="*/ 443547564 w 202"/>
                    <a:gd name="T11" fmla="*/ 45362812 h 216"/>
                    <a:gd name="T12" fmla="*/ 463708808 w 202"/>
                    <a:gd name="T13" fmla="*/ 100806246 h 216"/>
                    <a:gd name="T14" fmla="*/ 463708808 w 202"/>
                    <a:gd name="T15" fmla="*/ 156249693 h 216"/>
                    <a:gd name="T16" fmla="*/ 473789430 w 202"/>
                    <a:gd name="T17" fmla="*/ 226814098 h 216"/>
                    <a:gd name="T18" fmla="*/ 473789430 w 202"/>
                    <a:gd name="T19" fmla="*/ 307459075 h 216"/>
                    <a:gd name="T20" fmla="*/ 453628186 w 202"/>
                    <a:gd name="T21" fmla="*/ 372983119 h 216"/>
                    <a:gd name="T22" fmla="*/ 453628186 w 202"/>
                    <a:gd name="T23" fmla="*/ 393144363 h 216"/>
                    <a:gd name="T24" fmla="*/ 473789430 w 202"/>
                    <a:gd name="T25" fmla="*/ 443547573 h 216"/>
                    <a:gd name="T26" fmla="*/ 493950674 w 202"/>
                    <a:gd name="T27" fmla="*/ 453628195 h 216"/>
                    <a:gd name="T28" fmla="*/ 483870052 w 202"/>
                    <a:gd name="T29" fmla="*/ 453628195 h 216"/>
                    <a:gd name="T30" fmla="*/ 463708808 w 202"/>
                    <a:gd name="T31" fmla="*/ 453628195 h 216"/>
                    <a:gd name="T32" fmla="*/ 473789430 w 202"/>
                    <a:gd name="T33" fmla="*/ 478829751 h 216"/>
                    <a:gd name="T34" fmla="*/ 498990985 w 202"/>
                    <a:gd name="T35" fmla="*/ 493950684 h 216"/>
                    <a:gd name="T36" fmla="*/ 509071607 w 202"/>
                    <a:gd name="T37" fmla="*/ 488910373 h 216"/>
                    <a:gd name="T38" fmla="*/ 493950674 w 202"/>
                    <a:gd name="T39" fmla="*/ 534273172 h 216"/>
                    <a:gd name="T40" fmla="*/ 473789430 w 202"/>
                    <a:gd name="T41" fmla="*/ 544353795 h 216"/>
                    <a:gd name="T42" fmla="*/ 453628186 w 202"/>
                    <a:gd name="T43" fmla="*/ 544353795 h 216"/>
                    <a:gd name="T44" fmla="*/ 418346010 w 202"/>
                    <a:gd name="T45" fmla="*/ 534273172 h 216"/>
                    <a:gd name="T46" fmla="*/ 398184666 w 202"/>
                    <a:gd name="T47" fmla="*/ 509071617 h 216"/>
                    <a:gd name="T48" fmla="*/ 398184666 w 202"/>
                    <a:gd name="T49" fmla="*/ 493950684 h 216"/>
                    <a:gd name="T50" fmla="*/ 388104044 w 202"/>
                    <a:gd name="T51" fmla="*/ 478829751 h 216"/>
                    <a:gd name="T52" fmla="*/ 352821868 w 202"/>
                    <a:gd name="T53" fmla="*/ 468749128 h 216"/>
                    <a:gd name="T54" fmla="*/ 337700935 w 202"/>
                    <a:gd name="T55" fmla="*/ 453628195 h 216"/>
                    <a:gd name="T56" fmla="*/ 196572178 w 202"/>
                    <a:gd name="T57" fmla="*/ 453628195 h 216"/>
                    <a:gd name="T58" fmla="*/ 176410934 w 202"/>
                    <a:gd name="T59" fmla="*/ 478829751 h 216"/>
                    <a:gd name="T60" fmla="*/ 176410934 w 202"/>
                    <a:gd name="T61" fmla="*/ 504031306 h 216"/>
                    <a:gd name="T62" fmla="*/ 171370623 w 202"/>
                    <a:gd name="T63" fmla="*/ 524192550 h 216"/>
                    <a:gd name="T64" fmla="*/ 151209379 w 202"/>
                    <a:gd name="T65" fmla="*/ 534273172 h 216"/>
                    <a:gd name="T66" fmla="*/ 141128757 w 202"/>
                    <a:gd name="T67" fmla="*/ 539313484 h 216"/>
                    <a:gd name="T68" fmla="*/ 120967513 w 202"/>
                    <a:gd name="T69" fmla="*/ 534273172 h 216"/>
                    <a:gd name="T70" fmla="*/ 70564378 w 202"/>
                    <a:gd name="T71" fmla="*/ 544353795 h 216"/>
                    <a:gd name="T72" fmla="*/ 35282189 w 202"/>
                    <a:gd name="T73" fmla="*/ 529232861 h 216"/>
                    <a:gd name="T74" fmla="*/ 15120939 w 202"/>
                    <a:gd name="T75" fmla="*/ 493950684 h 216"/>
                    <a:gd name="T76" fmla="*/ 0 w 202"/>
                    <a:gd name="T77" fmla="*/ 473789440 h 216"/>
                    <a:gd name="T78" fmla="*/ 30241878 w 202"/>
                    <a:gd name="T79" fmla="*/ 478829751 h 216"/>
                    <a:gd name="T80" fmla="*/ 35282189 w 202"/>
                    <a:gd name="T81" fmla="*/ 473789440 h 216"/>
                    <a:gd name="T82" fmla="*/ 45362811 w 202"/>
                    <a:gd name="T83" fmla="*/ 458668506 h 216"/>
                    <a:gd name="T84" fmla="*/ 65524068 w 202"/>
                    <a:gd name="T85" fmla="*/ 433466951 h 216"/>
                    <a:gd name="T86" fmla="*/ 60483757 w 202"/>
                    <a:gd name="T87" fmla="*/ 398184674 h 216"/>
                    <a:gd name="T88" fmla="*/ 55443446 w 202"/>
                    <a:gd name="T89" fmla="*/ 367942808 h 216"/>
                    <a:gd name="T90" fmla="*/ 45362811 w 202"/>
                    <a:gd name="T91" fmla="*/ 312499386 h 216"/>
                    <a:gd name="T92" fmla="*/ 55443446 w 202"/>
                    <a:gd name="T93" fmla="*/ 267136586 h 216"/>
                    <a:gd name="T94" fmla="*/ 80645000 w 202"/>
                    <a:gd name="T95" fmla="*/ 196572182 h 216"/>
                    <a:gd name="T96" fmla="*/ 90725622 w 202"/>
                    <a:gd name="T97" fmla="*/ 171370626 h 216"/>
                    <a:gd name="T98" fmla="*/ 120967513 w 202"/>
                    <a:gd name="T99" fmla="*/ 105846582 h 216"/>
                    <a:gd name="T100" fmla="*/ 181451245 w 202"/>
                    <a:gd name="T101" fmla="*/ 45362812 h 216"/>
                    <a:gd name="T102" fmla="*/ 236894715 w 202"/>
                    <a:gd name="T103" fmla="*/ 5040313 h 216"/>
                    <a:gd name="T104" fmla="*/ 272176892 w 202"/>
                    <a:gd name="T105" fmla="*/ 5040313 h 216"/>
                    <a:gd name="T106" fmla="*/ 282257514 w 202"/>
                    <a:gd name="T107" fmla="*/ 10080625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2"/>
                    <a:gd name="T163" fmla="*/ 0 h 216"/>
                    <a:gd name="T164" fmla="*/ 202 w 202"/>
                    <a:gd name="T165" fmla="*/ 216 h 21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2" h="216">
                      <a:moveTo>
                        <a:pt x="112" y="4"/>
                      </a:moveTo>
                      <a:lnTo>
                        <a:pt x="112" y="4"/>
                      </a:lnTo>
                      <a:lnTo>
                        <a:pt x="120" y="2"/>
                      </a:lnTo>
                      <a:lnTo>
                        <a:pt x="126" y="2"/>
                      </a:lnTo>
                      <a:lnTo>
                        <a:pt x="130" y="4"/>
                      </a:lnTo>
                      <a:lnTo>
                        <a:pt x="146" y="4"/>
                      </a:lnTo>
                      <a:lnTo>
                        <a:pt x="160" y="6"/>
                      </a:lnTo>
                      <a:lnTo>
                        <a:pt x="166" y="8"/>
                      </a:lnTo>
                      <a:lnTo>
                        <a:pt x="172" y="12"/>
                      </a:lnTo>
                      <a:lnTo>
                        <a:pt x="176" y="18"/>
                      </a:lnTo>
                      <a:lnTo>
                        <a:pt x="180" y="24"/>
                      </a:lnTo>
                      <a:lnTo>
                        <a:pt x="184" y="40"/>
                      </a:lnTo>
                      <a:lnTo>
                        <a:pt x="184" y="54"/>
                      </a:lnTo>
                      <a:lnTo>
                        <a:pt x="184" y="62"/>
                      </a:lnTo>
                      <a:lnTo>
                        <a:pt x="188" y="90"/>
                      </a:lnTo>
                      <a:lnTo>
                        <a:pt x="190" y="108"/>
                      </a:lnTo>
                      <a:lnTo>
                        <a:pt x="188" y="122"/>
                      </a:lnTo>
                      <a:lnTo>
                        <a:pt x="180" y="148"/>
                      </a:lnTo>
                      <a:lnTo>
                        <a:pt x="180" y="156"/>
                      </a:lnTo>
                      <a:lnTo>
                        <a:pt x="182" y="166"/>
                      </a:lnTo>
                      <a:lnTo>
                        <a:pt x="188" y="176"/>
                      </a:lnTo>
                      <a:lnTo>
                        <a:pt x="192" y="178"/>
                      </a:lnTo>
                      <a:lnTo>
                        <a:pt x="196" y="180"/>
                      </a:lnTo>
                      <a:lnTo>
                        <a:pt x="192" y="180"/>
                      </a:lnTo>
                      <a:lnTo>
                        <a:pt x="188" y="180"/>
                      </a:lnTo>
                      <a:lnTo>
                        <a:pt x="184" y="180"/>
                      </a:lnTo>
                      <a:lnTo>
                        <a:pt x="188" y="190"/>
                      </a:lnTo>
                      <a:lnTo>
                        <a:pt x="194" y="194"/>
                      </a:lnTo>
                      <a:lnTo>
                        <a:pt x="198" y="196"/>
                      </a:lnTo>
                      <a:lnTo>
                        <a:pt x="202" y="194"/>
                      </a:lnTo>
                      <a:lnTo>
                        <a:pt x="200" y="204"/>
                      </a:lnTo>
                      <a:lnTo>
                        <a:pt x="196" y="212"/>
                      </a:lnTo>
                      <a:lnTo>
                        <a:pt x="192" y="214"/>
                      </a:lnTo>
                      <a:lnTo>
                        <a:pt x="188" y="216"/>
                      </a:lnTo>
                      <a:lnTo>
                        <a:pt x="180" y="216"/>
                      </a:lnTo>
                      <a:lnTo>
                        <a:pt x="170" y="214"/>
                      </a:lnTo>
                      <a:lnTo>
                        <a:pt x="166" y="212"/>
                      </a:lnTo>
                      <a:lnTo>
                        <a:pt x="162" y="208"/>
                      </a:lnTo>
                      <a:lnTo>
                        <a:pt x="158" y="202"/>
                      </a:lnTo>
                      <a:lnTo>
                        <a:pt x="158" y="196"/>
                      </a:lnTo>
                      <a:lnTo>
                        <a:pt x="156" y="192"/>
                      </a:lnTo>
                      <a:lnTo>
                        <a:pt x="154" y="190"/>
                      </a:lnTo>
                      <a:lnTo>
                        <a:pt x="144" y="188"/>
                      </a:lnTo>
                      <a:lnTo>
                        <a:pt x="140" y="186"/>
                      </a:lnTo>
                      <a:lnTo>
                        <a:pt x="136" y="184"/>
                      </a:lnTo>
                      <a:lnTo>
                        <a:pt x="134" y="180"/>
                      </a:lnTo>
                      <a:lnTo>
                        <a:pt x="134" y="176"/>
                      </a:lnTo>
                      <a:lnTo>
                        <a:pt x="78" y="180"/>
                      </a:lnTo>
                      <a:lnTo>
                        <a:pt x="70" y="190"/>
                      </a:lnTo>
                      <a:lnTo>
                        <a:pt x="70" y="194"/>
                      </a:lnTo>
                      <a:lnTo>
                        <a:pt x="70" y="200"/>
                      </a:lnTo>
                      <a:lnTo>
                        <a:pt x="70" y="206"/>
                      </a:lnTo>
                      <a:lnTo>
                        <a:pt x="68" y="208"/>
                      </a:lnTo>
                      <a:lnTo>
                        <a:pt x="64" y="212"/>
                      </a:lnTo>
                      <a:lnTo>
                        <a:pt x="60" y="212"/>
                      </a:lnTo>
                      <a:lnTo>
                        <a:pt x="56" y="214"/>
                      </a:lnTo>
                      <a:lnTo>
                        <a:pt x="48" y="212"/>
                      </a:lnTo>
                      <a:lnTo>
                        <a:pt x="42" y="214"/>
                      </a:lnTo>
                      <a:lnTo>
                        <a:pt x="28" y="216"/>
                      </a:lnTo>
                      <a:lnTo>
                        <a:pt x="22" y="214"/>
                      </a:lnTo>
                      <a:lnTo>
                        <a:pt x="14" y="210"/>
                      </a:lnTo>
                      <a:lnTo>
                        <a:pt x="8" y="204"/>
                      </a:lnTo>
                      <a:lnTo>
                        <a:pt x="6" y="196"/>
                      </a:lnTo>
                      <a:lnTo>
                        <a:pt x="0" y="188"/>
                      </a:lnTo>
                      <a:lnTo>
                        <a:pt x="6" y="190"/>
                      </a:lnTo>
                      <a:lnTo>
                        <a:pt x="12" y="190"/>
                      </a:lnTo>
                      <a:lnTo>
                        <a:pt x="14" y="190"/>
                      </a:lnTo>
                      <a:lnTo>
                        <a:pt x="14" y="188"/>
                      </a:lnTo>
                      <a:lnTo>
                        <a:pt x="18" y="182"/>
                      </a:lnTo>
                      <a:lnTo>
                        <a:pt x="24" y="178"/>
                      </a:lnTo>
                      <a:lnTo>
                        <a:pt x="26" y="172"/>
                      </a:lnTo>
                      <a:lnTo>
                        <a:pt x="26" y="166"/>
                      </a:lnTo>
                      <a:lnTo>
                        <a:pt x="24" y="158"/>
                      </a:lnTo>
                      <a:lnTo>
                        <a:pt x="22" y="146"/>
                      </a:lnTo>
                      <a:lnTo>
                        <a:pt x="18" y="134"/>
                      </a:lnTo>
                      <a:lnTo>
                        <a:pt x="18" y="124"/>
                      </a:lnTo>
                      <a:lnTo>
                        <a:pt x="18" y="114"/>
                      </a:lnTo>
                      <a:lnTo>
                        <a:pt x="22" y="106"/>
                      </a:lnTo>
                      <a:lnTo>
                        <a:pt x="30" y="88"/>
                      </a:lnTo>
                      <a:lnTo>
                        <a:pt x="32" y="78"/>
                      </a:lnTo>
                      <a:lnTo>
                        <a:pt x="36" y="68"/>
                      </a:lnTo>
                      <a:lnTo>
                        <a:pt x="40" y="56"/>
                      </a:lnTo>
                      <a:lnTo>
                        <a:pt x="48" y="42"/>
                      </a:lnTo>
                      <a:lnTo>
                        <a:pt x="60" y="30"/>
                      </a:lnTo>
                      <a:lnTo>
                        <a:pt x="72" y="18"/>
                      </a:lnTo>
                      <a:lnTo>
                        <a:pt x="84" y="10"/>
                      </a:lnTo>
                      <a:lnTo>
                        <a:pt x="94" y="2"/>
                      </a:lnTo>
                      <a:lnTo>
                        <a:pt x="104" y="0"/>
                      </a:lnTo>
                      <a:lnTo>
                        <a:pt x="108" y="2"/>
                      </a:lnTo>
                      <a:lnTo>
                        <a:pt x="112" y="4"/>
                      </a:lnTo>
                      <a:close/>
                    </a:path>
                  </a:pathLst>
                </a:custGeom>
                <a:solidFill>
                  <a:srgbClr val="6ED8D5"/>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sp>
              <p:nvSpPr>
                <p:cNvPr id="35" name="Freeform 141"/>
                <p:cNvSpPr>
                  <a:spLocks/>
                </p:cNvSpPr>
                <p:nvPr/>
              </p:nvSpPr>
              <p:spPr bwMode="auto">
                <a:xfrm>
                  <a:off x="3999346" y="3881529"/>
                  <a:ext cx="174022" cy="249093"/>
                </a:xfrm>
                <a:custGeom>
                  <a:avLst/>
                  <a:gdLst>
                    <a:gd name="T0" fmla="*/ 231854407 w 106"/>
                    <a:gd name="T1" fmla="*/ 50403117 h 150"/>
                    <a:gd name="T2" fmla="*/ 231854407 w 106"/>
                    <a:gd name="T3" fmla="*/ 50403117 h 150"/>
                    <a:gd name="T4" fmla="*/ 246975341 w 106"/>
                    <a:gd name="T5" fmla="*/ 85685302 h 150"/>
                    <a:gd name="T6" fmla="*/ 262096274 w 106"/>
                    <a:gd name="T7" fmla="*/ 115927190 h 150"/>
                    <a:gd name="T8" fmla="*/ 267136585 w 106"/>
                    <a:gd name="T9" fmla="*/ 141128742 h 150"/>
                    <a:gd name="T10" fmla="*/ 267136585 w 106"/>
                    <a:gd name="T11" fmla="*/ 141128742 h 150"/>
                    <a:gd name="T12" fmla="*/ 267136585 w 106"/>
                    <a:gd name="T13" fmla="*/ 186491536 h 150"/>
                    <a:gd name="T14" fmla="*/ 267136585 w 106"/>
                    <a:gd name="T15" fmla="*/ 186491536 h 150"/>
                    <a:gd name="T16" fmla="*/ 257055963 w 106"/>
                    <a:gd name="T17" fmla="*/ 241935001 h 150"/>
                    <a:gd name="T18" fmla="*/ 252015652 w 106"/>
                    <a:gd name="T19" fmla="*/ 277217174 h 150"/>
                    <a:gd name="T20" fmla="*/ 241935030 w 106"/>
                    <a:gd name="T21" fmla="*/ 302418726 h 150"/>
                    <a:gd name="T22" fmla="*/ 241935030 w 106"/>
                    <a:gd name="T23" fmla="*/ 302418726 h 150"/>
                    <a:gd name="T24" fmla="*/ 201612492 w 106"/>
                    <a:gd name="T25" fmla="*/ 367942762 h 150"/>
                    <a:gd name="T26" fmla="*/ 201612492 w 106"/>
                    <a:gd name="T27" fmla="*/ 367942762 h 150"/>
                    <a:gd name="T28" fmla="*/ 191531869 w 106"/>
                    <a:gd name="T29" fmla="*/ 372983072 h 150"/>
                    <a:gd name="T30" fmla="*/ 176410936 w 106"/>
                    <a:gd name="T31" fmla="*/ 378023383 h 150"/>
                    <a:gd name="T32" fmla="*/ 161290003 w 106"/>
                    <a:gd name="T33" fmla="*/ 378023383 h 150"/>
                    <a:gd name="T34" fmla="*/ 161290003 w 106"/>
                    <a:gd name="T35" fmla="*/ 378023383 h 150"/>
                    <a:gd name="T36" fmla="*/ 136088448 w 106"/>
                    <a:gd name="T37" fmla="*/ 372983072 h 150"/>
                    <a:gd name="T38" fmla="*/ 105846582 w 106"/>
                    <a:gd name="T39" fmla="*/ 362902452 h 150"/>
                    <a:gd name="T40" fmla="*/ 65524068 w 106"/>
                    <a:gd name="T41" fmla="*/ 342741210 h 150"/>
                    <a:gd name="T42" fmla="*/ 65524068 w 106"/>
                    <a:gd name="T43" fmla="*/ 342741210 h 150"/>
                    <a:gd name="T44" fmla="*/ 40322501 w 106"/>
                    <a:gd name="T45" fmla="*/ 332660589 h 150"/>
                    <a:gd name="T46" fmla="*/ 20161250 w 106"/>
                    <a:gd name="T47" fmla="*/ 317539658 h 150"/>
                    <a:gd name="T48" fmla="*/ 10080625 w 106"/>
                    <a:gd name="T49" fmla="*/ 307459037 h 150"/>
                    <a:gd name="T50" fmla="*/ 5040313 w 106"/>
                    <a:gd name="T51" fmla="*/ 297378416 h 150"/>
                    <a:gd name="T52" fmla="*/ 5040313 w 106"/>
                    <a:gd name="T53" fmla="*/ 297378416 h 150"/>
                    <a:gd name="T54" fmla="*/ 0 w 106"/>
                    <a:gd name="T55" fmla="*/ 262096243 h 150"/>
                    <a:gd name="T56" fmla="*/ 0 w 106"/>
                    <a:gd name="T57" fmla="*/ 246975311 h 150"/>
                    <a:gd name="T58" fmla="*/ 0 w 106"/>
                    <a:gd name="T59" fmla="*/ 246975311 h 150"/>
                    <a:gd name="T60" fmla="*/ 10080625 w 106"/>
                    <a:gd name="T61" fmla="*/ 206652778 h 150"/>
                    <a:gd name="T62" fmla="*/ 15120939 w 106"/>
                    <a:gd name="T63" fmla="*/ 166330294 h 150"/>
                    <a:gd name="T64" fmla="*/ 20161250 w 106"/>
                    <a:gd name="T65" fmla="*/ 126007811 h 150"/>
                    <a:gd name="T66" fmla="*/ 20161250 w 106"/>
                    <a:gd name="T67" fmla="*/ 126007811 h 150"/>
                    <a:gd name="T68" fmla="*/ 20161250 w 106"/>
                    <a:gd name="T69" fmla="*/ 105846569 h 150"/>
                    <a:gd name="T70" fmla="*/ 25201561 w 106"/>
                    <a:gd name="T71" fmla="*/ 85685302 h 150"/>
                    <a:gd name="T72" fmla="*/ 40322501 w 106"/>
                    <a:gd name="T73" fmla="*/ 65524061 h 150"/>
                    <a:gd name="T74" fmla="*/ 50403123 w 106"/>
                    <a:gd name="T75" fmla="*/ 45362806 h 150"/>
                    <a:gd name="T76" fmla="*/ 65524068 w 106"/>
                    <a:gd name="T77" fmla="*/ 30241875 h 150"/>
                    <a:gd name="T78" fmla="*/ 85685313 w 106"/>
                    <a:gd name="T79" fmla="*/ 15120938 h 150"/>
                    <a:gd name="T80" fmla="*/ 100806246 w 106"/>
                    <a:gd name="T81" fmla="*/ 5040312 h 150"/>
                    <a:gd name="T82" fmla="*/ 120967515 w 106"/>
                    <a:gd name="T83" fmla="*/ 0 h 150"/>
                    <a:gd name="T84" fmla="*/ 120967515 w 106"/>
                    <a:gd name="T85" fmla="*/ 0 h 150"/>
                    <a:gd name="T86" fmla="*/ 156249692 w 106"/>
                    <a:gd name="T87" fmla="*/ 5040312 h 150"/>
                    <a:gd name="T88" fmla="*/ 186491558 w 106"/>
                    <a:gd name="T89" fmla="*/ 15120938 h 150"/>
                    <a:gd name="T90" fmla="*/ 211693163 w 106"/>
                    <a:gd name="T91" fmla="*/ 30241875 h 150"/>
                    <a:gd name="T92" fmla="*/ 231854407 w 106"/>
                    <a:gd name="T93" fmla="*/ 50403117 h 150"/>
                    <a:gd name="T94" fmla="*/ 231854407 w 106"/>
                    <a:gd name="T95" fmla="*/ 50403117 h 1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6"/>
                    <a:gd name="T145" fmla="*/ 0 h 150"/>
                    <a:gd name="T146" fmla="*/ 106 w 106"/>
                    <a:gd name="T147" fmla="*/ 150 h 1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6" h="150">
                      <a:moveTo>
                        <a:pt x="92" y="20"/>
                      </a:moveTo>
                      <a:lnTo>
                        <a:pt x="92" y="20"/>
                      </a:lnTo>
                      <a:lnTo>
                        <a:pt x="98" y="34"/>
                      </a:lnTo>
                      <a:lnTo>
                        <a:pt x="104" y="46"/>
                      </a:lnTo>
                      <a:lnTo>
                        <a:pt x="106" y="56"/>
                      </a:lnTo>
                      <a:lnTo>
                        <a:pt x="106" y="74"/>
                      </a:lnTo>
                      <a:lnTo>
                        <a:pt x="102" y="96"/>
                      </a:lnTo>
                      <a:lnTo>
                        <a:pt x="100" y="110"/>
                      </a:lnTo>
                      <a:lnTo>
                        <a:pt x="96" y="120"/>
                      </a:lnTo>
                      <a:lnTo>
                        <a:pt x="80" y="146"/>
                      </a:lnTo>
                      <a:lnTo>
                        <a:pt x="76" y="148"/>
                      </a:lnTo>
                      <a:lnTo>
                        <a:pt x="70" y="150"/>
                      </a:lnTo>
                      <a:lnTo>
                        <a:pt x="64" y="150"/>
                      </a:lnTo>
                      <a:lnTo>
                        <a:pt x="54" y="148"/>
                      </a:lnTo>
                      <a:lnTo>
                        <a:pt x="42" y="144"/>
                      </a:lnTo>
                      <a:lnTo>
                        <a:pt x="26" y="136"/>
                      </a:lnTo>
                      <a:lnTo>
                        <a:pt x="16" y="132"/>
                      </a:lnTo>
                      <a:lnTo>
                        <a:pt x="8" y="126"/>
                      </a:lnTo>
                      <a:lnTo>
                        <a:pt x="4" y="122"/>
                      </a:lnTo>
                      <a:lnTo>
                        <a:pt x="2" y="118"/>
                      </a:lnTo>
                      <a:lnTo>
                        <a:pt x="0" y="104"/>
                      </a:lnTo>
                      <a:lnTo>
                        <a:pt x="0" y="98"/>
                      </a:lnTo>
                      <a:lnTo>
                        <a:pt x="4" y="82"/>
                      </a:lnTo>
                      <a:lnTo>
                        <a:pt x="6" y="66"/>
                      </a:lnTo>
                      <a:lnTo>
                        <a:pt x="8" y="50"/>
                      </a:lnTo>
                      <a:lnTo>
                        <a:pt x="8" y="42"/>
                      </a:lnTo>
                      <a:lnTo>
                        <a:pt x="10" y="34"/>
                      </a:lnTo>
                      <a:lnTo>
                        <a:pt x="16" y="26"/>
                      </a:lnTo>
                      <a:lnTo>
                        <a:pt x="20" y="18"/>
                      </a:lnTo>
                      <a:lnTo>
                        <a:pt x="26" y="12"/>
                      </a:lnTo>
                      <a:lnTo>
                        <a:pt x="34" y="6"/>
                      </a:lnTo>
                      <a:lnTo>
                        <a:pt x="40" y="2"/>
                      </a:lnTo>
                      <a:lnTo>
                        <a:pt x="48" y="0"/>
                      </a:lnTo>
                      <a:lnTo>
                        <a:pt x="62" y="2"/>
                      </a:lnTo>
                      <a:lnTo>
                        <a:pt x="74" y="6"/>
                      </a:lnTo>
                      <a:lnTo>
                        <a:pt x="84" y="12"/>
                      </a:lnTo>
                      <a:lnTo>
                        <a:pt x="92" y="20"/>
                      </a:lnTo>
                      <a:close/>
                    </a:path>
                  </a:pathLst>
                </a:custGeom>
                <a:solidFill>
                  <a:srgbClr val="6ED8D5"/>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sp>
              <p:nvSpPr>
                <p:cNvPr id="36" name="Freeform 142"/>
                <p:cNvSpPr>
                  <a:spLocks/>
                </p:cNvSpPr>
                <p:nvPr/>
              </p:nvSpPr>
              <p:spPr bwMode="auto">
                <a:xfrm>
                  <a:off x="3903334" y="4739846"/>
                  <a:ext cx="207027" cy="147055"/>
                </a:xfrm>
                <a:custGeom>
                  <a:avLst/>
                  <a:gdLst>
                    <a:gd name="T0" fmla="*/ 126007831 w 124"/>
                    <a:gd name="T1" fmla="*/ 40322498 h 88"/>
                    <a:gd name="T2" fmla="*/ 211693172 w 124"/>
                    <a:gd name="T3" fmla="*/ 5040312 h 88"/>
                    <a:gd name="T4" fmla="*/ 246975351 w 124"/>
                    <a:gd name="T5" fmla="*/ 0 h 88"/>
                    <a:gd name="T6" fmla="*/ 267136596 w 124"/>
                    <a:gd name="T7" fmla="*/ 10080625 h 88"/>
                    <a:gd name="T8" fmla="*/ 267136596 w 124"/>
                    <a:gd name="T9" fmla="*/ 15120938 h 88"/>
                    <a:gd name="T10" fmla="*/ 191531877 w 124"/>
                    <a:gd name="T11" fmla="*/ 50403120 h 88"/>
                    <a:gd name="T12" fmla="*/ 166330321 w 124"/>
                    <a:gd name="T13" fmla="*/ 65524065 h 88"/>
                    <a:gd name="T14" fmla="*/ 216733483 w 124"/>
                    <a:gd name="T15" fmla="*/ 65524065 h 88"/>
                    <a:gd name="T16" fmla="*/ 302418775 w 124"/>
                    <a:gd name="T17" fmla="*/ 75604686 h 88"/>
                    <a:gd name="T18" fmla="*/ 307459086 w 124"/>
                    <a:gd name="T19" fmla="*/ 80644997 h 88"/>
                    <a:gd name="T20" fmla="*/ 312499397 w 124"/>
                    <a:gd name="T21" fmla="*/ 90725618 h 88"/>
                    <a:gd name="T22" fmla="*/ 302418775 w 124"/>
                    <a:gd name="T23" fmla="*/ 95765929 h 88"/>
                    <a:gd name="T24" fmla="*/ 262096285 w 124"/>
                    <a:gd name="T25" fmla="*/ 100806240 h 88"/>
                    <a:gd name="T26" fmla="*/ 176410944 w 124"/>
                    <a:gd name="T27" fmla="*/ 110886886 h 88"/>
                    <a:gd name="T28" fmla="*/ 241935040 w 124"/>
                    <a:gd name="T29" fmla="*/ 110886886 h 88"/>
                    <a:gd name="T30" fmla="*/ 277217218 w 124"/>
                    <a:gd name="T31" fmla="*/ 110886886 h 88"/>
                    <a:gd name="T32" fmla="*/ 297378464 w 124"/>
                    <a:gd name="T33" fmla="*/ 120967508 h 88"/>
                    <a:gd name="T34" fmla="*/ 297378464 w 124"/>
                    <a:gd name="T35" fmla="*/ 126007818 h 88"/>
                    <a:gd name="T36" fmla="*/ 287297841 w 124"/>
                    <a:gd name="T37" fmla="*/ 141128751 h 88"/>
                    <a:gd name="T38" fmla="*/ 277217218 w 124"/>
                    <a:gd name="T39" fmla="*/ 141128751 h 88"/>
                    <a:gd name="T40" fmla="*/ 146169076 w 124"/>
                    <a:gd name="T41" fmla="*/ 156249683 h 88"/>
                    <a:gd name="T42" fmla="*/ 191531877 w 124"/>
                    <a:gd name="T43" fmla="*/ 166330304 h 88"/>
                    <a:gd name="T44" fmla="*/ 221773795 w 124"/>
                    <a:gd name="T45" fmla="*/ 161289994 h 88"/>
                    <a:gd name="T46" fmla="*/ 236894728 w 124"/>
                    <a:gd name="T47" fmla="*/ 161289994 h 88"/>
                    <a:gd name="T48" fmla="*/ 246975351 w 124"/>
                    <a:gd name="T49" fmla="*/ 171370615 h 88"/>
                    <a:gd name="T50" fmla="*/ 241935040 w 124"/>
                    <a:gd name="T51" fmla="*/ 181451237 h 88"/>
                    <a:gd name="T52" fmla="*/ 216733483 w 124"/>
                    <a:gd name="T53" fmla="*/ 186491547 h 88"/>
                    <a:gd name="T54" fmla="*/ 136088454 w 124"/>
                    <a:gd name="T55" fmla="*/ 191531858 h 88"/>
                    <a:gd name="T56" fmla="*/ 100806250 w 124"/>
                    <a:gd name="T57" fmla="*/ 201612480 h 88"/>
                    <a:gd name="T58" fmla="*/ 65524071 w 124"/>
                    <a:gd name="T59" fmla="*/ 216733462 h 88"/>
                    <a:gd name="T60" fmla="*/ 0 w 124"/>
                    <a:gd name="T61" fmla="*/ 221773772 h 88"/>
                    <a:gd name="T62" fmla="*/ 30241880 w 124"/>
                    <a:gd name="T63" fmla="*/ 171370615 h 88"/>
                    <a:gd name="T64" fmla="*/ 60483760 w 124"/>
                    <a:gd name="T65" fmla="*/ 105846575 h 88"/>
                    <a:gd name="T66" fmla="*/ 65524071 w 124"/>
                    <a:gd name="T67" fmla="*/ 80644997 h 88"/>
                    <a:gd name="T68" fmla="*/ 100806250 w 124"/>
                    <a:gd name="T69" fmla="*/ 50403120 h 88"/>
                    <a:gd name="T70" fmla="*/ 126007831 w 124"/>
                    <a:gd name="T71" fmla="*/ 40322498 h 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4"/>
                    <a:gd name="T109" fmla="*/ 0 h 88"/>
                    <a:gd name="T110" fmla="*/ 124 w 124"/>
                    <a:gd name="T111" fmla="*/ 88 h 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4" h="88">
                      <a:moveTo>
                        <a:pt x="50" y="16"/>
                      </a:moveTo>
                      <a:lnTo>
                        <a:pt x="50" y="16"/>
                      </a:lnTo>
                      <a:lnTo>
                        <a:pt x="72" y="6"/>
                      </a:lnTo>
                      <a:lnTo>
                        <a:pt x="84" y="2"/>
                      </a:lnTo>
                      <a:lnTo>
                        <a:pt x="98" y="0"/>
                      </a:lnTo>
                      <a:lnTo>
                        <a:pt x="104" y="2"/>
                      </a:lnTo>
                      <a:lnTo>
                        <a:pt x="106" y="4"/>
                      </a:lnTo>
                      <a:lnTo>
                        <a:pt x="106" y="6"/>
                      </a:lnTo>
                      <a:lnTo>
                        <a:pt x="98" y="10"/>
                      </a:lnTo>
                      <a:lnTo>
                        <a:pt x="76" y="20"/>
                      </a:lnTo>
                      <a:lnTo>
                        <a:pt x="66" y="26"/>
                      </a:lnTo>
                      <a:lnTo>
                        <a:pt x="86" y="26"/>
                      </a:lnTo>
                      <a:lnTo>
                        <a:pt x="104" y="28"/>
                      </a:lnTo>
                      <a:lnTo>
                        <a:pt x="120" y="30"/>
                      </a:lnTo>
                      <a:lnTo>
                        <a:pt x="122" y="32"/>
                      </a:lnTo>
                      <a:lnTo>
                        <a:pt x="124" y="34"/>
                      </a:lnTo>
                      <a:lnTo>
                        <a:pt x="124" y="36"/>
                      </a:lnTo>
                      <a:lnTo>
                        <a:pt x="120" y="38"/>
                      </a:lnTo>
                      <a:lnTo>
                        <a:pt x="112" y="40"/>
                      </a:lnTo>
                      <a:lnTo>
                        <a:pt x="104" y="40"/>
                      </a:lnTo>
                      <a:lnTo>
                        <a:pt x="92" y="40"/>
                      </a:lnTo>
                      <a:lnTo>
                        <a:pt x="70" y="44"/>
                      </a:lnTo>
                      <a:lnTo>
                        <a:pt x="96" y="44"/>
                      </a:lnTo>
                      <a:lnTo>
                        <a:pt x="110" y="44"/>
                      </a:lnTo>
                      <a:lnTo>
                        <a:pt x="114" y="46"/>
                      </a:lnTo>
                      <a:lnTo>
                        <a:pt x="118" y="48"/>
                      </a:lnTo>
                      <a:lnTo>
                        <a:pt x="118" y="50"/>
                      </a:lnTo>
                      <a:lnTo>
                        <a:pt x="116" y="54"/>
                      </a:lnTo>
                      <a:lnTo>
                        <a:pt x="114" y="56"/>
                      </a:lnTo>
                      <a:lnTo>
                        <a:pt x="110" y="56"/>
                      </a:lnTo>
                      <a:lnTo>
                        <a:pt x="62" y="60"/>
                      </a:lnTo>
                      <a:lnTo>
                        <a:pt x="58" y="62"/>
                      </a:lnTo>
                      <a:lnTo>
                        <a:pt x="76" y="66"/>
                      </a:lnTo>
                      <a:lnTo>
                        <a:pt x="88" y="64"/>
                      </a:lnTo>
                      <a:lnTo>
                        <a:pt x="94" y="64"/>
                      </a:lnTo>
                      <a:lnTo>
                        <a:pt x="96" y="66"/>
                      </a:lnTo>
                      <a:lnTo>
                        <a:pt x="98" y="68"/>
                      </a:lnTo>
                      <a:lnTo>
                        <a:pt x="96" y="72"/>
                      </a:lnTo>
                      <a:lnTo>
                        <a:pt x="92" y="74"/>
                      </a:lnTo>
                      <a:lnTo>
                        <a:pt x="86" y="74"/>
                      </a:lnTo>
                      <a:lnTo>
                        <a:pt x="54" y="76"/>
                      </a:lnTo>
                      <a:lnTo>
                        <a:pt x="40" y="80"/>
                      </a:lnTo>
                      <a:lnTo>
                        <a:pt x="26" y="86"/>
                      </a:lnTo>
                      <a:lnTo>
                        <a:pt x="14" y="88"/>
                      </a:lnTo>
                      <a:lnTo>
                        <a:pt x="0" y="88"/>
                      </a:lnTo>
                      <a:lnTo>
                        <a:pt x="12" y="68"/>
                      </a:lnTo>
                      <a:lnTo>
                        <a:pt x="22" y="50"/>
                      </a:lnTo>
                      <a:lnTo>
                        <a:pt x="24" y="42"/>
                      </a:lnTo>
                      <a:lnTo>
                        <a:pt x="26" y="32"/>
                      </a:lnTo>
                      <a:lnTo>
                        <a:pt x="32" y="26"/>
                      </a:lnTo>
                      <a:lnTo>
                        <a:pt x="40" y="20"/>
                      </a:lnTo>
                      <a:lnTo>
                        <a:pt x="50" y="16"/>
                      </a:lnTo>
                      <a:close/>
                    </a:path>
                  </a:pathLst>
                </a:custGeom>
                <a:solidFill>
                  <a:sysClr val="window" lastClr="FFFFFF">
                    <a:lumMod val="65000"/>
                  </a:sysClr>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sp>
              <p:nvSpPr>
                <p:cNvPr id="37" name="Freeform 143"/>
                <p:cNvSpPr>
                  <a:spLocks noEditPoints="1"/>
                </p:cNvSpPr>
                <p:nvPr/>
              </p:nvSpPr>
              <p:spPr bwMode="auto">
                <a:xfrm>
                  <a:off x="3876332" y="5385085"/>
                  <a:ext cx="558069" cy="684253"/>
                </a:xfrm>
                <a:custGeom>
                  <a:avLst/>
                  <a:gdLst>
                    <a:gd name="T0" fmla="*/ 186491543 w 330"/>
                    <a:gd name="T1" fmla="*/ 866933887 h 408"/>
                    <a:gd name="T2" fmla="*/ 151209369 w 330"/>
                    <a:gd name="T3" fmla="*/ 730845292 h 408"/>
                    <a:gd name="T4" fmla="*/ 146169058 w 330"/>
                    <a:gd name="T5" fmla="*/ 720764670 h 408"/>
                    <a:gd name="T6" fmla="*/ 141128747 w 330"/>
                    <a:gd name="T7" fmla="*/ 690522804 h 408"/>
                    <a:gd name="T8" fmla="*/ 141128747 w 330"/>
                    <a:gd name="T9" fmla="*/ 589716584 h 408"/>
                    <a:gd name="T10" fmla="*/ 141128747 w 330"/>
                    <a:gd name="T11" fmla="*/ 554434408 h 408"/>
                    <a:gd name="T12" fmla="*/ 50403119 w 330"/>
                    <a:gd name="T13" fmla="*/ 55443446 h 408"/>
                    <a:gd name="T14" fmla="*/ 35282187 w 330"/>
                    <a:gd name="T15" fmla="*/ 80645001 h 408"/>
                    <a:gd name="T16" fmla="*/ 10080624 w 330"/>
                    <a:gd name="T17" fmla="*/ 156249690 h 408"/>
                    <a:gd name="T18" fmla="*/ 0 w 330"/>
                    <a:gd name="T19" fmla="*/ 282257515 h 408"/>
                    <a:gd name="T20" fmla="*/ 10080624 w 330"/>
                    <a:gd name="T21" fmla="*/ 403224979 h 408"/>
                    <a:gd name="T22" fmla="*/ 25201559 w 330"/>
                    <a:gd name="T23" fmla="*/ 493950676 h 408"/>
                    <a:gd name="T24" fmla="*/ 35282187 w 330"/>
                    <a:gd name="T25" fmla="*/ 599797206 h 408"/>
                    <a:gd name="T26" fmla="*/ 30241876 w 330"/>
                    <a:gd name="T27" fmla="*/ 670361560 h 408"/>
                    <a:gd name="T28" fmla="*/ 30241876 w 330"/>
                    <a:gd name="T29" fmla="*/ 665321249 h 408"/>
                    <a:gd name="T30" fmla="*/ 10080624 w 330"/>
                    <a:gd name="T31" fmla="*/ 801409646 h 408"/>
                    <a:gd name="T32" fmla="*/ 30241876 w 330"/>
                    <a:gd name="T33" fmla="*/ 806449957 h 408"/>
                    <a:gd name="T34" fmla="*/ 30241876 w 330"/>
                    <a:gd name="T35" fmla="*/ 801409646 h 408"/>
                    <a:gd name="T36" fmla="*/ 40322497 w 330"/>
                    <a:gd name="T37" fmla="*/ 846772644 h 408"/>
                    <a:gd name="T38" fmla="*/ 40322497 w 330"/>
                    <a:gd name="T39" fmla="*/ 907256375 h 408"/>
                    <a:gd name="T40" fmla="*/ 60483752 w 330"/>
                    <a:gd name="T41" fmla="*/ 972780418 h 408"/>
                    <a:gd name="T42" fmla="*/ 70564374 w 330"/>
                    <a:gd name="T43" fmla="*/ 992941662 h 408"/>
                    <a:gd name="T44" fmla="*/ 105846573 w 330"/>
                    <a:gd name="T45" fmla="*/ 1018143217 h 408"/>
                    <a:gd name="T46" fmla="*/ 146169058 w 330"/>
                    <a:gd name="T47" fmla="*/ 1028223839 h 408"/>
                    <a:gd name="T48" fmla="*/ 216733457 w 330"/>
                    <a:gd name="T49" fmla="*/ 1018143217 h 408"/>
                    <a:gd name="T50" fmla="*/ 236894699 w 330"/>
                    <a:gd name="T51" fmla="*/ 982861040 h 408"/>
                    <a:gd name="T52" fmla="*/ 236894699 w 330"/>
                    <a:gd name="T53" fmla="*/ 967740107 h 408"/>
                    <a:gd name="T54" fmla="*/ 216733457 w 330"/>
                    <a:gd name="T55" fmla="*/ 922377308 h 408"/>
                    <a:gd name="T56" fmla="*/ 821570832 w 330"/>
                    <a:gd name="T57" fmla="*/ 675401871 h 408"/>
                    <a:gd name="T58" fmla="*/ 816530521 w 330"/>
                    <a:gd name="T59" fmla="*/ 670361560 h 408"/>
                    <a:gd name="T60" fmla="*/ 801409589 w 330"/>
                    <a:gd name="T61" fmla="*/ 660280938 h 408"/>
                    <a:gd name="T62" fmla="*/ 751006483 w 330"/>
                    <a:gd name="T63" fmla="*/ 619958450 h 408"/>
                    <a:gd name="T64" fmla="*/ 735885551 w 330"/>
                    <a:gd name="T65" fmla="*/ 599797206 h 408"/>
                    <a:gd name="T66" fmla="*/ 715724309 w 330"/>
                    <a:gd name="T67" fmla="*/ 579635963 h 408"/>
                    <a:gd name="T68" fmla="*/ 690522756 w 330"/>
                    <a:gd name="T69" fmla="*/ 544353786 h 408"/>
                    <a:gd name="T70" fmla="*/ 675401824 w 330"/>
                    <a:gd name="T71" fmla="*/ 509071609 h 408"/>
                    <a:gd name="T72" fmla="*/ 660280892 w 330"/>
                    <a:gd name="T73" fmla="*/ 463708810 h 408"/>
                    <a:gd name="T74" fmla="*/ 478829709 w 330"/>
                    <a:gd name="T75" fmla="*/ 65524068 h 408"/>
                    <a:gd name="T76" fmla="*/ 483870019 w 330"/>
                    <a:gd name="T77" fmla="*/ 105846580 h 408"/>
                    <a:gd name="T78" fmla="*/ 483870019 w 330"/>
                    <a:gd name="T79" fmla="*/ 166330312 h 408"/>
                    <a:gd name="T80" fmla="*/ 504031262 w 330"/>
                    <a:gd name="T81" fmla="*/ 282257515 h 408"/>
                    <a:gd name="T82" fmla="*/ 534273126 w 330"/>
                    <a:gd name="T83" fmla="*/ 398184668 h 408"/>
                    <a:gd name="T84" fmla="*/ 534273126 w 330"/>
                    <a:gd name="T85" fmla="*/ 448587877 h 408"/>
                    <a:gd name="T86" fmla="*/ 529232815 w 330"/>
                    <a:gd name="T87" fmla="*/ 468749121 h 408"/>
                    <a:gd name="T88" fmla="*/ 509071573 w 330"/>
                    <a:gd name="T89" fmla="*/ 524192542 h 408"/>
                    <a:gd name="T90" fmla="*/ 509071573 w 330"/>
                    <a:gd name="T91" fmla="*/ 574595652 h 408"/>
                    <a:gd name="T92" fmla="*/ 514111883 w 330"/>
                    <a:gd name="T93" fmla="*/ 584676274 h 408"/>
                    <a:gd name="T94" fmla="*/ 524192505 w 330"/>
                    <a:gd name="T95" fmla="*/ 614918139 h 408"/>
                    <a:gd name="T96" fmla="*/ 534273126 w 330"/>
                    <a:gd name="T97" fmla="*/ 695563115 h 408"/>
                    <a:gd name="T98" fmla="*/ 559474679 w 330"/>
                    <a:gd name="T99" fmla="*/ 690522804 h 408"/>
                    <a:gd name="T100" fmla="*/ 564514990 w 330"/>
                    <a:gd name="T101" fmla="*/ 599797206 h 408"/>
                    <a:gd name="T102" fmla="*/ 594756853 w 330"/>
                    <a:gd name="T103" fmla="*/ 614918139 h 408"/>
                    <a:gd name="T104" fmla="*/ 614918096 w 330"/>
                    <a:gd name="T105" fmla="*/ 645160005 h 408"/>
                    <a:gd name="T106" fmla="*/ 619958407 w 330"/>
                    <a:gd name="T107" fmla="*/ 655240627 h 408"/>
                    <a:gd name="T108" fmla="*/ 650200270 w 330"/>
                    <a:gd name="T109" fmla="*/ 720764670 h 408"/>
                    <a:gd name="T110" fmla="*/ 660280892 w 330"/>
                    <a:gd name="T111" fmla="*/ 740925914 h 408"/>
                    <a:gd name="T112" fmla="*/ 690522756 w 330"/>
                    <a:gd name="T113" fmla="*/ 756046847 h 408"/>
                    <a:gd name="T114" fmla="*/ 811490211 w 330"/>
                    <a:gd name="T115" fmla="*/ 766127469 h 408"/>
                    <a:gd name="T116" fmla="*/ 816530521 w 330"/>
                    <a:gd name="T117" fmla="*/ 756046847 h 408"/>
                    <a:gd name="T118" fmla="*/ 826611143 w 330"/>
                    <a:gd name="T119" fmla="*/ 725804981 h 408"/>
                    <a:gd name="T120" fmla="*/ 831651453 w 330"/>
                    <a:gd name="T121" fmla="*/ 715724359 h 408"/>
                    <a:gd name="T122" fmla="*/ 821570832 w 330"/>
                    <a:gd name="T123" fmla="*/ 675401871 h 4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0"/>
                    <a:gd name="T187" fmla="*/ 0 h 408"/>
                    <a:gd name="T188" fmla="*/ 330 w 330"/>
                    <a:gd name="T189" fmla="*/ 408 h 40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0" h="408">
                      <a:moveTo>
                        <a:pt x="74" y="344"/>
                      </a:moveTo>
                      <a:lnTo>
                        <a:pt x="74" y="344"/>
                      </a:lnTo>
                      <a:lnTo>
                        <a:pt x="60" y="290"/>
                      </a:lnTo>
                      <a:lnTo>
                        <a:pt x="58" y="286"/>
                      </a:lnTo>
                      <a:lnTo>
                        <a:pt x="56" y="274"/>
                      </a:lnTo>
                      <a:lnTo>
                        <a:pt x="56" y="254"/>
                      </a:lnTo>
                      <a:lnTo>
                        <a:pt x="56" y="234"/>
                      </a:lnTo>
                      <a:lnTo>
                        <a:pt x="56" y="220"/>
                      </a:lnTo>
                      <a:lnTo>
                        <a:pt x="92" y="44"/>
                      </a:lnTo>
                      <a:lnTo>
                        <a:pt x="20" y="22"/>
                      </a:lnTo>
                      <a:lnTo>
                        <a:pt x="14" y="32"/>
                      </a:lnTo>
                      <a:lnTo>
                        <a:pt x="10" y="40"/>
                      </a:lnTo>
                      <a:lnTo>
                        <a:pt x="4" y="62"/>
                      </a:lnTo>
                      <a:lnTo>
                        <a:pt x="2" y="88"/>
                      </a:lnTo>
                      <a:lnTo>
                        <a:pt x="0" y="112"/>
                      </a:lnTo>
                      <a:lnTo>
                        <a:pt x="2" y="138"/>
                      </a:lnTo>
                      <a:lnTo>
                        <a:pt x="4" y="160"/>
                      </a:lnTo>
                      <a:lnTo>
                        <a:pt x="10" y="196"/>
                      </a:lnTo>
                      <a:lnTo>
                        <a:pt x="14" y="218"/>
                      </a:lnTo>
                      <a:lnTo>
                        <a:pt x="14" y="238"/>
                      </a:lnTo>
                      <a:lnTo>
                        <a:pt x="14" y="254"/>
                      </a:lnTo>
                      <a:lnTo>
                        <a:pt x="12" y="266"/>
                      </a:lnTo>
                      <a:lnTo>
                        <a:pt x="12" y="264"/>
                      </a:lnTo>
                      <a:lnTo>
                        <a:pt x="6" y="292"/>
                      </a:lnTo>
                      <a:lnTo>
                        <a:pt x="4" y="318"/>
                      </a:lnTo>
                      <a:lnTo>
                        <a:pt x="8" y="322"/>
                      </a:lnTo>
                      <a:lnTo>
                        <a:pt x="12" y="320"/>
                      </a:lnTo>
                      <a:lnTo>
                        <a:pt x="12" y="318"/>
                      </a:lnTo>
                      <a:lnTo>
                        <a:pt x="16" y="336"/>
                      </a:lnTo>
                      <a:lnTo>
                        <a:pt x="16" y="360"/>
                      </a:lnTo>
                      <a:lnTo>
                        <a:pt x="18" y="370"/>
                      </a:lnTo>
                      <a:lnTo>
                        <a:pt x="24" y="386"/>
                      </a:lnTo>
                      <a:lnTo>
                        <a:pt x="28" y="394"/>
                      </a:lnTo>
                      <a:lnTo>
                        <a:pt x="42" y="404"/>
                      </a:lnTo>
                      <a:lnTo>
                        <a:pt x="50" y="406"/>
                      </a:lnTo>
                      <a:lnTo>
                        <a:pt x="58" y="408"/>
                      </a:lnTo>
                      <a:lnTo>
                        <a:pt x="74" y="406"/>
                      </a:lnTo>
                      <a:lnTo>
                        <a:pt x="86" y="404"/>
                      </a:lnTo>
                      <a:lnTo>
                        <a:pt x="92" y="402"/>
                      </a:lnTo>
                      <a:lnTo>
                        <a:pt x="94" y="390"/>
                      </a:lnTo>
                      <a:lnTo>
                        <a:pt x="94" y="384"/>
                      </a:lnTo>
                      <a:lnTo>
                        <a:pt x="92" y="376"/>
                      </a:lnTo>
                      <a:lnTo>
                        <a:pt x="86" y="366"/>
                      </a:lnTo>
                      <a:lnTo>
                        <a:pt x="74" y="344"/>
                      </a:lnTo>
                      <a:close/>
                      <a:moveTo>
                        <a:pt x="326" y="268"/>
                      </a:moveTo>
                      <a:lnTo>
                        <a:pt x="326" y="268"/>
                      </a:lnTo>
                      <a:lnTo>
                        <a:pt x="324" y="266"/>
                      </a:lnTo>
                      <a:lnTo>
                        <a:pt x="318" y="262"/>
                      </a:lnTo>
                      <a:lnTo>
                        <a:pt x="310" y="254"/>
                      </a:lnTo>
                      <a:lnTo>
                        <a:pt x="298" y="246"/>
                      </a:lnTo>
                      <a:lnTo>
                        <a:pt x="292" y="238"/>
                      </a:lnTo>
                      <a:lnTo>
                        <a:pt x="284" y="230"/>
                      </a:lnTo>
                      <a:lnTo>
                        <a:pt x="280" y="224"/>
                      </a:lnTo>
                      <a:lnTo>
                        <a:pt x="274" y="216"/>
                      </a:lnTo>
                      <a:lnTo>
                        <a:pt x="268" y="202"/>
                      </a:lnTo>
                      <a:lnTo>
                        <a:pt x="262" y="184"/>
                      </a:lnTo>
                      <a:lnTo>
                        <a:pt x="260" y="0"/>
                      </a:lnTo>
                      <a:lnTo>
                        <a:pt x="190" y="26"/>
                      </a:lnTo>
                      <a:lnTo>
                        <a:pt x="192" y="42"/>
                      </a:lnTo>
                      <a:lnTo>
                        <a:pt x="192" y="66"/>
                      </a:lnTo>
                      <a:lnTo>
                        <a:pt x="194" y="82"/>
                      </a:lnTo>
                      <a:lnTo>
                        <a:pt x="200" y="112"/>
                      </a:lnTo>
                      <a:lnTo>
                        <a:pt x="212" y="158"/>
                      </a:lnTo>
                      <a:lnTo>
                        <a:pt x="212" y="178"/>
                      </a:lnTo>
                      <a:lnTo>
                        <a:pt x="210" y="186"/>
                      </a:lnTo>
                      <a:lnTo>
                        <a:pt x="206" y="194"/>
                      </a:lnTo>
                      <a:lnTo>
                        <a:pt x="202" y="208"/>
                      </a:lnTo>
                      <a:lnTo>
                        <a:pt x="200" y="222"/>
                      </a:lnTo>
                      <a:lnTo>
                        <a:pt x="202" y="228"/>
                      </a:lnTo>
                      <a:lnTo>
                        <a:pt x="204" y="232"/>
                      </a:lnTo>
                      <a:lnTo>
                        <a:pt x="206" y="238"/>
                      </a:lnTo>
                      <a:lnTo>
                        <a:pt x="208" y="244"/>
                      </a:lnTo>
                      <a:lnTo>
                        <a:pt x="210" y="258"/>
                      </a:lnTo>
                      <a:lnTo>
                        <a:pt x="212" y="276"/>
                      </a:lnTo>
                      <a:lnTo>
                        <a:pt x="218" y="278"/>
                      </a:lnTo>
                      <a:lnTo>
                        <a:pt x="222" y="274"/>
                      </a:lnTo>
                      <a:lnTo>
                        <a:pt x="218" y="232"/>
                      </a:lnTo>
                      <a:lnTo>
                        <a:pt x="224" y="238"/>
                      </a:lnTo>
                      <a:lnTo>
                        <a:pt x="236" y="244"/>
                      </a:lnTo>
                      <a:lnTo>
                        <a:pt x="242" y="250"/>
                      </a:lnTo>
                      <a:lnTo>
                        <a:pt x="244" y="256"/>
                      </a:lnTo>
                      <a:lnTo>
                        <a:pt x="246" y="260"/>
                      </a:lnTo>
                      <a:lnTo>
                        <a:pt x="252" y="276"/>
                      </a:lnTo>
                      <a:lnTo>
                        <a:pt x="258" y="286"/>
                      </a:lnTo>
                      <a:lnTo>
                        <a:pt x="262" y="294"/>
                      </a:lnTo>
                      <a:lnTo>
                        <a:pt x="266" y="298"/>
                      </a:lnTo>
                      <a:lnTo>
                        <a:pt x="274" y="300"/>
                      </a:lnTo>
                      <a:lnTo>
                        <a:pt x="294" y="302"/>
                      </a:lnTo>
                      <a:lnTo>
                        <a:pt x="322" y="304"/>
                      </a:lnTo>
                      <a:lnTo>
                        <a:pt x="324" y="300"/>
                      </a:lnTo>
                      <a:lnTo>
                        <a:pt x="326" y="296"/>
                      </a:lnTo>
                      <a:lnTo>
                        <a:pt x="328" y="288"/>
                      </a:lnTo>
                      <a:lnTo>
                        <a:pt x="330" y="284"/>
                      </a:lnTo>
                      <a:lnTo>
                        <a:pt x="328" y="276"/>
                      </a:lnTo>
                      <a:lnTo>
                        <a:pt x="326" y="268"/>
                      </a:lnTo>
                      <a:close/>
                    </a:path>
                  </a:pathLst>
                </a:custGeom>
                <a:solidFill>
                  <a:srgbClr val="6ED8D5"/>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sp>
              <p:nvSpPr>
                <p:cNvPr id="38" name="Freeform 144"/>
                <p:cNvSpPr>
                  <a:spLocks/>
                </p:cNvSpPr>
                <p:nvPr/>
              </p:nvSpPr>
              <p:spPr bwMode="auto">
                <a:xfrm>
                  <a:off x="3612299" y="4175638"/>
                  <a:ext cx="333040" cy="723268"/>
                </a:xfrm>
                <a:custGeom>
                  <a:avLst/>
                  <a:gdLst>
                    <a:gd name="T0" fmla="*/ 418346010 w 202"/>
                    <a:gd name="T1" fmla="*/ 463708816 h 426"/>
                    <a:gd name="T2" fmla="*/ 352821868 w 202"/>
                    <a:gd name="T3" fmla="*/ 529232859 h 426"/>
                    <a:gd name="T4" fmla="*/ 327620313 w 202"/>
                    <a:gd name="T5" fmla="*/ 569555348 h 426"/>
                    <a:gd name="T6" fmla="*/ 297378447 w 202"/>
                    <a:gd name="T7" fmla="*/ 609877836 h 426"/>
                    <a:gd name="T8" fmla="*/ 231854404 w 202"/>
                    <a:gd name="T9" fmla="*/ 650200325 h 426"/>
                    <a:gd name="T10" fmla="*/ 221773782 w 202"/>
                    <a:gd name="T11" fmla="*/ 650200325 h 426"/>
                    <a:gd name="T12" fmla="*/ 216733471 w 202"/>
                    <a:gd name="T13" fmla="*/ 670361569 h 426"/>
                    <a:gd name="T14" fmla="*/ 226814093 w 202"/>
                    <a:gd name="T15" fmla="*/ 675401880 h 426"/>
                    <a:gd name="T16" fmla="*/ 236894715 w 202"/>
                    <a:gd name="T17" fmla="*/ 685482502 h 426"/>
                    <a:gd name="T18" fmla="*/ 246975337 w 202"/>
                    <a:gd name="T19" fmla="*/ 710684057 h 426"/>
                    <a:gd name="T20" fmla="*/ 292338136 w 202"/>
                    <a:gd name="T21" fmla="*/ 771167790 h 426"/>
                    <a:gd name="T22" fmla="*/ 357862179 w 202"/>
                    <a:gd name="T23" fmla="*/ 846772654 h 426"/>
                    <a:gd name="T24" fmla="*/ 418346010 w 202"/>
                    <a:gd name="T25" fmla="*/ 877014521 h 426"/>
                    <a:gd name="T26" fmla="*/ 493950674 w 202"/>
                    <a:gd name="T27" fmla="*/ 907256387 h 426"/>
                    <a:gd name="T28" fmla="*/ 498990985 w 202"/>
                    <a:gd name="T29" fmla="*/ 912296698 h 426"/>
                    <a:gd name="T30" fmla="*/ 483870052 w 202"/>
                    <a:gd name="T31" fmla="*/ 982861053 h 426"/>
                    <a:gd name="T32" fmla="*/ 453628186 w 202"/>
                    <a:gd name="T33" fmla="*/ 1038304474 h 426"/>
                    <a:gd name="T34" fmla="*/ 413305599 w 202"/>
                    <a:gd name="T35" fmla="*/ 1073586652 h 426"/>
                    <a:gd name="T36" fmla="*/ 120967513 w 202"/>
                    <a:gd name="T37" fmla="*/ 841732343 h 426"/>
                    <a:gd name="T38" fmla="*/ 85685311 w 202"/>
                    <a:gd name="T39" fmla="*/ 811490278 h 426"/>
                    <a:gd name="T40" fmla="*/ 50403122 w 202"/>
                    <a:gd name="T41" fmla="*/ 771167790 h 426"/>
                    <a:gd name="T42" fmla="*/ 15120939 w 202"/>
                    <a:gd name="T43" fmla="*/ 710684057 h 426"/>
                    <a:gd name="T44" fmla="*/ 10080625 w 202"/>
                    <a:gd name="T45" fmla="*/ 700603435 h 426"/>
                    <a:gd name="T46" fmla="*/ 0 w 202"/>
                    <a:gd name="T47" fmla="*/ 660280947 h 426"/>
                    <a:gd name="T48" fmla="*/ 10080625 w 202"/>
                    <a:gd name="T49" fmla="*/ 635079391 h 426"/>
                    <a:gd name="T50" fmla="*/ 206652800 w 202"/>
                    <a:gd name="T51" fmla="*/ 312499385 h 426"/>
                    <a:gd name="T52" fmla="*/ 262096270 w 202"/>
                    <a:gd name="T53" fmla="*/ 156249692 h 426"/>
                    <a:gd name="T54" fmla="*/ 297378447 w 202"/>
                    <a:gd name="T55" fmla="*/ 90725624 h 426"/>
                    <a:gd name="T56" fmla="*/ 312499380 w 202"/>
                    <a:gd name="T57" fmla="*/ 70564380 h 426"/>
                    <a:gd name="T58" fmla="*/ 337700935 w 202"/>
                    <a:gd name="T59" fmla="*/ 55443446 h 426"/>
                    <a:gd name="T60" fmla="*/ 362902490 w 202"/>
                    <a:gd name="T61" fmla="*/ 50403123 h 426"/>
                    <a:gd name="T62" fmla="*/ 509071607 w 202"/>
                    <a:gd name="T63" fmla="*/ 0 h 426"/>
                    <a:gd name="T64" fmla="*/ 483870052 w 202"/>
                    <a:gd name="T65" fmla="*/ 196572181 h 426"/>
                    <a:gd name="T66" fmla="*/ 458668497 w 202"/>
                    <a:gd name="T67" fmla="*/ 347781562 h 426"/>
                    <a:gd name="T68" fmla="*/ 418346010 w 202"/>
                    <a:gd name="T69" fmla="*/ 463708816 h 4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2"/>
                    <a:gd name="T106" fmla="*/ 0 h 426"/>
                    <a:gd name="T107" fmla="*/ 202 w 202"/>
                    <a:gd name="T108" fmla="*/ 426 h 4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2" h="426">
                      <a:moveTo>
                        <a:pt x="166" y="184"/>
                      </a:moveTo>
                      <a:lnTo>
                        <a:pt x="166" y="184"/>
                      </a:lnTo>
                      <a:lnTo>
                        <a:pt x="152" y="196"/>
                      </a:lnTo>
                      <a:lnTo>
                        <a:pt x="140" y="210"/>
                      </a:lnTo>
                      <a:lnTo>
                        <a:pt x="130" y="226"/>
                      </a:lnTo>
                      <a:lnTo>
                        <a:pt x="124" y="236"/>
                      </a:lnTo>
                      <a:lnTo>
                        <a:pt x="118" y="242"/>
                      </a:lnTo>
                      <a:lnTo>
                        <a:pt x="104" y="252"/>
                      </a:lnTo>
                      <a:lnTo>
                        <a:pt x="92" y="258"/>
                      </a:lnTo>
                      <a:lnTo>
                        <a:pt x="88" y="258"/>
                      </a:lnTo>
                      <a:lnTo>
                        <a:pt x="86" y="262"/>
                      </a:lnTo>
                      <a:lnTo>
                        <a:pt x="86" y="266"/>
                      </a:lnTo>
                      <a:lnTo>
                        <a:pt x="90" y="268"/>
                      </a:lnTo>
                      <a:lnTo>
                        <a:pt x="92" y="270"/>
                      </a:lnTo>
                      <a:lnTo>
                        <a:pt x="94" y="272"/>
                      </a:lnTo>
                      <a:lnTo>
                        <a:pt x="98" y="282"/>
                      </a:lnTo>
                      <a:lnTo>
                        <a:pt x="104" y="292"/>
                      </a:lnTo>
                      <a:lnTo>
                        <a:pt x="116" y="306"/>
                      </a:lnTo>
                      <a:lnTo>
                        <a:pt x="134" y="324"/>
                      </a:lnTo>
                      <a:lnTo>
                        <a:pt x="142" y="336"/>
                      </a:lnTo>
                      <a:lnTo>
                        <a:pt x="166" y="348"/>
                      </a:lnTo>
                      <a:lnTo>
                        <a:pt x="184" y="356"/>
                      </a:lnTo>
                      <a:lnTo>
                        <a:pt x="196" y="360"/>
                      </a:lnTo>
                      <a:lnTo>
                        <a:pt x="198" y="362"/>
                      </a:lnTo>
                      <a:lnTo>
                        <a:pt x="198" y="370"/>
                      </a:lnTo>
                      <a:lnTo>
                        <a:pt x="192" y="390"/>
                      </a:lnTo>
                      <a:lnTo>
                        <a:pt x="186" y="400"/>
                      </a:lnTo>
                      <a:lnTo>
                        <a:pt x="180" y="412"/>
                      </a:lnTo>
                      <a:lnTo>
                        <a:pt x="172" y="420"/>
                      </a:lnTo>
                      <a:lnTo>
                        <a:pt x="164" y="426"/>
                      </a:lnTo>
                      <a:lnTo>
                        <a:pt x="48" y="334"/>
                      </a:lnTo>
                      <a:lnTo>
                        <a:pt x="34" y="322"/>
                      </a:lnTo>
                      <a:lnTo>
                        <a:pt x="26" y="314"/>
                      </a:lnTo>
                      <a:lnTo>
                        <a:pt x="20" y="306"/>
                      </a:lnTo>
                      <a:lnTo>
                        <a:pt x="6" y="282"/>
                      </a:lnTo>
                      <a:lnTo>
                        <a:pt x="4" y="278"/>
                      </a:lnTo>
                      <a:lnTo>
                        <a:pt x="0" y="270"/>
                      </a:lnTo>
                      <a:lnTo>
                        <a:pt x="0" y="262"/>
                      </a:lnTo>
                      <a:lnTo>
                        <a:pt x="0" y="258"/>
                      </a:lnTo>
                      <a:lnTo>
                        <a:pt x="4" y="252"/>
                      </a:lnTo>
                      <a:lnTo>
                        <a:pt x="82" y="124"/>
                      </a:lnTo>
                      <a:lnTo>
                        <a:pt x="104" y="62"/>
                      </a:lnTo>
                      <a:lnTo>
                        <a:pt x="112" y="48"/>
                      </a:lnTo>
                      <a:lnTo>
                        <a:pt x="118" y="36"/>
                      </a:lnTo>
                      <a:lnTo>
                        <a:pt x="124" y="28"/>
                      </a:lnTo>
                      <a:lnTo>
                        <a:pt x="130" y="24"/>
                      </a:lnTo>
                      <a:lnTo>
                        <a:pt x="134" y="22"/>
                      </a:lnTo>
                      <a:lnTo>
                        <a:pt x="144" y="20"/>
                      </a:lnTo>
                      <a:lnTo>
                        <a:pt x="202" y="0"/>
                      </a:lnTo>
                      <a:lnTo>
                        <a:pt x="200" y="24"/>
                      </a:lnTo>
                      <a:lnTo>
                        <a:pt x="192" y="78"/>
                      </a:lnTo>
                      <a:lnTo>
                        <a:pt x="188" y="108"/>
                      </a:lnTo>
                      <a:lnTo>
                        <a:pt x="182" y="138"/>
                      </a:lnTo>
                      <a:lnTo>
                        <a:pt x="174" y="164"/>
                      </a:lnTo>
                      <a:lnTo>
                        <a:pt x="166" y="184"/>
                      </a:lnTo>
                      <a:close/>
                    </a:path>
                  </a:pathLst>
                </a:custGeom>
                <a:solidFill>
                  <a:srgbClr val="6ED8D5"/>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grpSp>
          <p:sp>
            <p:nvSpPr>
              <p:cNvPr id="31" name="Freeform 138"/>
              <p:cNvSpPr>
                <a:spLocks/>
              </p:cNvSpPr>
              <p:nvPr/>
            </p:nvSpPr>
            <p:spPr bwMode="auto">
              <a:xfrm>
                <a:off x="3544225" y="4214357"/>
                <a:ext cx="202273" cy="330410"/>
              </a:xfrm>
              <a:custGeom>
                <a:avLst/>
                <a:gdLst>
                  <a:gd name="T0" fmla="*/ 2147483647 w 120"/>
                  <a:gd name="T1" fmla="*/ 2147483647 h 196"/>
                  <a:gd name="T2" fmla="*/ 2147483647 w 120"/>
                  <a:gd name="T3" fmla="*/ 2147483647 h 196"/>
                  <a:gd name="T4" fmla="*/ 2147483647 w 120"/>
                  <a:gd name="T5" fmla="*/ 2147483647 h 196"/>
                  <a:gd name="T6" fmla="*/ 2147483647 w 120"/>
                  <a:gd name="T7" fmla="*/ 2147483647 h 196"/>
                  <a:gd name="T8" fmla="*/ 2147483647 w 120"/>
                  <a:gd name="T9" fmla="*/ 2147483647 h 196"/>
                  <a:gd name="T10" fmla="*/ 2147483647 w 120"/>
                  <a:gd name="T11" fmla="*/ 2147483647 h 196"/>
                  <a:gd name="T12" fmla="*/ 2147483647 w 120"/>
                  <a:gd name="T13" fmla="*/ 2147483647 h 196"/>
                  <a:gd name="T14" fmla="*/ 2147483647 w 120"/>
                  <a:gd name="T15" fmla="*/ 2147483647 h 196"/>
                  <a:gd name="T16" fmla="*/ 2147483647 w 120"/>
                  <a:gd name="T17" fmla="*/ 2147483647 h 196"/>
                  <a:gd name="T18" fmla="*/ 2147483647 w 120"/>
                  <a:gd name="T19" fmla="*/ 2147483647 h 196"/>
                  <a:gd name="T20" fmla="*/ 2147483647 w 120"/>
                  <a:gd name="T21" fmla="*/ 2147483647 h 196"/>
                  <a:gd name="T22" fmla="*/ 2147483647 w 120"/>
                  <a:gd name="T23" fmla="*/ 2147483647 h 196"/>
                  <a:gd name="T24" fmla="*/ 2147483647 w 120"/>
                  <a:gd name="T25" fmla="*/ 2147483647 h 196"/>
                  <a:gd name="T26" fmla="*/ 2147483647 w 120"/>
                  <a:gd name="T27" fmla="*/ 2147483647 h 196"/>
                  <a:gd name="T28" fmla="*/ 2147483647 w 120"/>
                  <a:gd name="T29" fmla="*/ 2147483647 h 196"/>
                  <a:gd name="T30" fmla="*/ 2147483647 w 120"/>
                  <a:gd name="T31" fmla="*/ 2147483647 h 196"/>
                  <a:gd name="T32" fmla="*/ 2147483647 w 120"/>
                  <a:gd name="T33" fmla="*/ 2147483647 h 196"/>
                  <a:gd name="T34" fmla="*/ 2147483647 w 120"/>
                  <a:gd name="T35" fmla="*/ 2147483647 h 196"/>
                  <a:gd name="T36" fmla="*/ 2147483647 w 120"/>
                  <a:gd name="T37" fmla="*/ 2147483647 h 196"/>
                  <a:gd name="T38" fmla="*/ 2147483647 w 120"/>
                  <a:gd name="T39" fmla="*/ 2147483647 h 196"/>
                  <a:gd name="T40" fmla="*/ 0 w 120"/>
                  <a:gd name="T41" fmla="*/ 2147483647 h 196"/>
                  <a:gd name="T42" fmla="*/ 2147483647 w 120"/>
                  <a:gd name="T43" fmla="*/ 2147483647 h 196"/>
                  <a:gd name="T44" fmla="*/ 2147483647 w 120"/>
                  <a:gd name="T45" fmla="*/ 2147483647 h 196"/>
                  <a:gd name="T46" fmla="*/ 2147483647 w 120"/>
                  <a:gd name="T47" fmla="*/ 2147483647 h 196"/>
                  <a:gd name="T48" fmla="*/ 2147483647 w 120"/>
                  <a:gd name="T49" fmla="*/ 0 h 196"/>
                  <a:gd name="T50" fmla="*/ 2147483647 w 120"/>
                  <a:gd name="T51" fmla="*/ 0 h 196"/>
                  <a:gd name="T52" fmla="*/ 2147483647 w 120"/>
                  <a:gd name="T53" fmla="*/ 2147483647 h 196"/>
                  <a:gd name="T54" fmla="*/ 2147483647 w 120"/>
                  <a:gd name="T55" fmla="*/ 2147483647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
                  <a:gd name="T85" fmla="*/ 0 h 196"/>
                  <a:gd name="T86" fmla="*/ 120 w 120"/>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 h="196">
                    <a:moveTo>
                      <a:pt x="82" y="2"/>
                    </a:moveTo>
                    <a:lnTo>
                      <a:pt x="82" y="2"/>
                    </a:lnTo>
                    <a:lnTo>
                      <a:pt x="96" y="24"/>
                    </a:lnTo>
                    <a:lnTo>
                      <a:pt x="98" y="34"/>
                    </a:lnTo>
                    <a:lnTo>
                      <a:pt x="102" y="46"/>
                    </a:lnTo>
                    <a:lnTo>
                      <a:pt x="106" y="70"/>
                    </a:lnTo>
                    <a:lnTo>
                      <a:pt x="114" y="120"/>
                    </a:lnTo>
                    <a:lnTo>
                      <a:pt x="118" y="170"/>
                    </a:lnTo>
                    <a:lnTo>
                      <a:pt x="120" y="188"/>
                    </a:lnTo>
                    <a:lnTo>
                      <a:pt x="118" y="196"/>
                    </a:lnTo>
                    <a:lnTo>
                      <a:pt x="106" y="174"/>
                    </a:lnTo>
                    <a:lnTo>
                      <a:pt x="76" y="120"/>
                    </a:lnTo>
                    <a:lnTo>
                      <a:pt x="58" y="90"/>
                    </a:lnTo>
                    <a:lnTo>
                      <a:pt x="38" y="62"/>
                    </a:lnTo>
                    <a:lnTo>
                      <a:pt x="22" y="40"/>
                    </a:lnTo>
                    <a:lnTo>
                      <a:pt x="14" y="32"/>
                    </a:lnTo>
                    <a:lnTo>
                      <a:pt x="8" y="26"/>
                    </a:lnTo>
                    <a:lnTo>
                      <a:pt x="0" y="22"/>
                    </a:lnTo>
                    <a:lnTo>
                      <a:pt x="2" y="12"/>
                    </a:lnTo>
                    <a:lnTo>
                      <a:pt x="36" y="4"/>
                    </a:lnTo>
                    <a:lnTo>
                      <a:pt x="64" y="0"/>
                    </a:lnTo>
                    <a:lnTo>
                      <a:pt x="74" y="0"/>
                    </a:lnTo>
                    <a:lnTo>
                      <a:pt x="82"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pPr>
                <a:endParaRPr lang="id-ID" b="0" kern="0">
                  <a:solidFill>
                    <a:sysClr val="windowText" lastClr="000000"/>
                  </a:solidFill>
                </a:endParaRPr>
              </a:p>
            </p:txBody>
          </p:sp>
          <p:sp>
            <p:nvSpPr>
              <p:cNvPr id="32" name="Freeform 140"/>
              <p:cNvSpPr>
                <a:spLocks/>
              </p:cNvSpPr>
              <p:nvPr/>
            </p:nvSpPr>
            <p:spPr bwMode="auto">
              <a:xfrm>
                <a:off x="3575919" y="4138914"/>
                <a:ext cx="147019" cy="234086"/>
              </a:xfrm>
              <a:custGeom>
                <a:avLst/>
                <a:gdLst>
                  <a:gd name="T0" fmla="*/ 196572170 w 90"/>
                  <a:gd name="T1" fmla="*/ 120967497 h 140"/>
                  <a:gd name="T2" fmla="*/ 196572170 w 90"/>
                  <a:gd name="T3" fmla="*/ 120967497 h 140"/>
                  <a:gd name="T4" fmla="*/ 191531860 w 90"/>
                  <a:gd name="T5" fmla="*/ 136088428 h 140"/>
                  <a:gd name="T6" fmla="*/ 181451238 w 90"/>
                  <a:gd name="T7" fmla="*/ 171370600 h 140"/>
                  <a:gd name="T8" fmla="*/ 181451238 w 90"/>
                  <a:gd name="T9" fmla="*/ 196572151 h 140"/>
                  <a:gd name="T10" fmla="*/ 186491549 w 90"/>
                  <a:gd name="T11" fmla="*/ 211693132 h 140"/>
                  <a:gd name="T12" fmla="*/ 191531860 w 90"/>
                  <a:gd name="T13" fmla="*/ 226814063 h 140"/>
                  <a:gd name="T14" fmla="*/ 206652792 w 90"/>
                  <a:gd name="T15" fmla="*/ 236894683 h 140"/>
                  <a:gd name="T16" fmla="*/ 206652792 w 90"/>
                  <a:gd name="T17" fmla="*/ 236894683 h 140"/>
                  <a:gd name="T18" fmla="*/ 226814085 w 90"/>
                  <a:gd name="T19" fmla="*/ 241934994 h 140"/>
                  <a:gd name="T20" fmla="*/ 226814085 w 90"/>
                  <a:gd name="T21" fmla="*/ 241934994 h 140"/>
                  <a:gd name="T22" fmla="*/ 226814085 w 90"/>
                  <a:gd name="T23" fmla="*/ 257055925 h 140"/>
                  <a:gd name="T24" fmla="*/ 226814085 w 90"/>
                  <a:gd name="T25" fmla="*/ 272176856 h 140"/>
                  <a:gd name="T26" fmla="*/ 221773774 w 90"/>
                  <a:gd name="T27" fmla="*/ 282257476 h 140"/>
                  <a:gd name="T28" fmla="*/ 221773774 w 90"/>
                  <a:gd name="T29" fmla="*/ 282257476 h 140"/>
                  <a:gd name="T30" fmla="*/ 211693152 w 90"/>
                  <a:gd name="T31" fmla="*/ 297378407 h 140"/>
                  <a:gd name="T32" fmla="*/ 206652792 w 90"/>
                  <a:gd name="T33" fmla="*/ 322579959 h 140"/>
                  <a:gd name="T34" fmla="*/ 196572170 w 90"/>
                  <a:gd name="T35" fmla="*/ 352821820 h 140"/>
                  <a:gd name="T36" fmla="*/ 186491549 w 90"/>
                  <a:gd name="T37" fmla="*/ 347781510 h 140"/>
                  <a:gd name="T38" fmla="*/ 186491549 w 90"/>
                  <a:gd name="T39" fmla="*/ 347781510 h 140"/>
                  <a:gd name="T40" fmla="*/ 196572170 w 90"/>
                  <a:gd name="T41" fmla="*/ 337700889 h 140"/>
                  <a:gd name="T42" fmla="*/ 196572170 w 90"/>
                  <a:gd name="T43" fmla="*/ 322579959 h 140"/>
                  <a:gd name="T44" fmla="*/ 186491549 w 90"/>
                  <a:gd name="T45" fmla="*/ 307459028 h 140"/>
                  <a:gd name="T46" fmla="*/ 186491549 w 90"/>
                  <a:gd name="T47" fmla="*/ 307459028 h 140"/>
                  <a:gd name="T48" fmla="*/ 171370617 w 90"/>
                  <a:gd name="T49" fmla="*/ 297378407 h 140"/>
                  <a:gd name="T50" fmla="*/ 146169063 w 90"/>
                  <a:gd name="T51" fmla="*/ 282257476 h 140"/>
                  <a:gd name="T52" fmla="*/ 95765930 w 90"/>
                  <a:gd name="T53" fmla="*/ 257055925 h 140"/>
                  <a:gd name="T54" fmla="*/ 95765930 w 90"/>
                  <a:gd name="T55" fmla="*/ 257055925 h 140"/>
                  <a:gd name="T56" fmla="*/ 70564376 w 90"/>
                  <a:gd name="T57" fmla="*/ 241934994 h 140"/>
                  <a:gd name="T58" fmla="*/ 55443444 w 90"/>
                  <a:gd name="T59" fmla="*/ 226814063 h 140"/>
                  <a:gd name="T60" fmla="*/ 35282188 w 90"/>
                  <a:gd name="T61" fmla="*/ 206652772 h 140"/>
                  <a:gd name="T62" fmla="*/ 20161249 w 90"/>
                  <a:gd name="T63" fmla="*/ 191531841 h 140"/>
                  <a:gd name="T64" fmla="*/ 20161249 w 90"/>
                  <a:gd name="T65" fmla="*/ 191531841 h 140"/>
                  <a:gd name="T66" fmla="*/ 15120939 w 90"/>
                  <a:gd name="T67" fmla="*/ 120967497 h 140"/>
                  <a:gd name="T68" fmla="*/ 15120939 w 90"/>
                  <a:gd name="T69" fmla="*/ 120967497 h 140"/>
                  <a:gd name="T70" fmla="*/ 10080625 w 90"/>
                  <a:gd name="T71" fmla="*/ 70564369 h 140"/>
                  <a:gd name="T72" fmla="*/ 0 w 90"/>
                  <a:gd name="T73" fmla="*/ 35282185 h 140"/>
                  <a:gd name="T74" fmla="*/ 0 w 90"/>
                  <a:gd name="T75" fmla="*/ 35282185 h 140"/>
                  <a:gd name="T76" fmla="*/ 10080625 w 90"/>
                  <a:gd name="T77" fmla="*/ 25201558 h 140"/>
                  <a:gd name="T78" fmla="*/ 20161249 w 90"/>
                  <a:gd name="T79" fmla="*/ 5040312 h 140"/>
                  <a:gd name="T80" fmla="*/ 20161249 w 90"/>
                  <a:gd name="T81" fmla="*/ 5040312 h 140"/>
                  <a:gd name="T82" fmla="*/ 25201560 w 90"/>
                  <a:gd name="T83" fmla="*/ 0 h 140"/>
                  <a:gd name="T84" fmla="*/ 30241877 w 90"/>
                  <a:gd name="T85" fmla="*/ 5040312 h 140"/>
                  <a:gd name="T86" fmla="*/ 50403120 w 90"/>
                  <a:gd name="T87" fmla="*/ 15120937 h 140"/>
                  <a:gd name="T88" fmla="*/ 110886887 w 90"/>
                  <a:gd name="T89" fmla="*/ 55443438 h 140"/>
                  <a:gd name="T90" fmla="*/ 196572170 w 90"/>
                  <a:gd name="T91" fmla="*/ 120967497 h 140"/>
                  <a:gd name="T92" fmla="*/ 196572170 w 90"/>
                  <a:gd name="T93" fmla="*/ 120967497 h 1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140"/>
                  <a:gd name="T143" fmla="*/ 90 w 90"/>
                  <a:gd name="T144" fmla="*/ 140 h 14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140">
                    <a:moveTo>
                      <a:pt x="78" y="48"/>
                    </a:moveTo>
                    <a:lnTo>
                      <a:pt x="78" y="48"/>
                    </a:lnTo>
                    <a:lnTo>
                      <a:pt x="76" y="54"/>
                    </a:lnTo>
                    <a:lnTo>
                      <a:pt x="72" y="68"/>
                    </a:lnTo>
                    <a:lnTo>
                      <a:pt x="72" y="78"/>
                    </a:lnTo>
                    <a:lnTo>
                      <a:pt x="74" y="84"/>
                    </a:lnTo>
                    <a:lnTo>
                      <a:pt x="76" y="90"/>
                    </a:lnTo>
                    <a:lnTo>
                      <a:pt x="82" y="94"/>
                    </a:lnTo>
                    <a:lnTo>
                      <a:pt x="90" y="96"/>
                    </a:lnTo>
                    <a:lnTo>
                      <a:pt x="90" y="102"/>
                    </a:lnTo>
                    <a:lnTo>
                      <a:pt x="90" y="108"/>
                    </a:lnTo>
                    <a:lnTo>
                      <a:pt x="88" y="112"/>
                    </a:lnTo>
                    <a:lnTo>
                      <a:pt x="84" y="118"/>
                    </a:lnTo>
                    <a:lnTo>
                      <a:pt x="82" y="128"/>
                    </a:lnTo>
                    <a:lnTo>
                      <a:pt x="78" y="140"/>
                    </a:lnTo>
                    <a:lnTo>
                      <a:pt x="74" y="138"/>
                    </a:lnTo>
                    <a:lnTo>
                      <a:pt x="78" y="134"/>
                    </a:lnTo>
                    <a:lnTo>
                      <a:pt x="78" y="128"/>
                    </a:lnTo>
                    <a:lnTo>
                      <a:pt x="74" y="122"/>
                    </a:lnTo>
                    <a:lnTo>
                      <a:pt x="68" y="118"/>
                    </a:lnTo>
                    <a:lnTo>
                      <a:pt x="58" y="112"/>
                    </a:lnTo>
                    <a:lnTo>
                      <a:pt x="38" y="102"/>
                    </a:lnTo>
                    <a:lnTo>
                      <a:pt x="28" y="96"/>
                    </a:lnTo>
                    <a:lnTo>
                      <a:pt x="22" y="90"/>
                    </a:lnTo>
                    <a:lnTo>
                      <a:pt x="14" y="82"/>
                    </a:lnTo>
                    <a:lnTo>
                      <a:pt x="8" y="76"/>
                    </a:lnTo>
                    <a:lnTo>
                      <a:pt x="6" y="48"/>
                    </a:lnTo>
                    <a:lnTo>
                      <a:pt x="4" y="28"/>
                    </a:lnTo>
                    <a:lnTo>
                      <a:pt x="0" y="14"/>
                    </a:lnTo>
                    <a:lnTo>
                      <a:pt x="4" y="10"/>
                    </a:lnTo>
                    <a:lnTo>
                      <a:pt x="8" y="2"/>
                    </a:lnTo>
                    <a:lnTo>
                      <a:pt x="10" y="0"/>
                    </a:lnTo>
                    <a:lnTo>
                      <a:pt x="12" y="2"/>
                    </a:lnTo>
                    <a:lnTo>
                      <a:pt x="20" y="6"/>
                    </a:lnTo>
                    <a:lnTo>
                      <a:pt x="44" y="22"/>
                    </a:lnTo>
                    <a:lnTo>
                      <a:pt x="78" y="48"/>
                    </a:lnTo>
                    <a:close/>
                  </a:path>
                </a:pathLst>
              </a:custGeom>
              <a:solidFill>
                <a:srgbClr val="6ED8D5"/>
              </a:solidFill>
              <a:ln w="9525">
                <a:noFill/>
                <a:round/>
                <a:headEnd/>
                <a:tailEnd/>
              </a:ln>
            </p:spPr>
            <p:txBody>
              <a:bodyPr/>
              <a:lstStyle/>
              <a:p>
                <a:pPr defTabSz="914036" fontAlgn="auto">
                  <a:spcBef>
                    <a:spcPts val="0"/>
                  </a:spcBef>
                  <a:spcAft>
                    <a:spcPts val="0"/>
                  </a:spcAft>
                  <a:defRPr/>
                </a:pPr>
                <a:endParaRPr sz="1500" b="0" kern="0">
                  <a:solidFill>
                    <a:sysClr val="windowText" lastClr="000000"/>
                  </a:solidFill>
                </a:endParaRPr>
              </a:p>
            </p:txBody>
          </p:sp>
        </p:grpSp>
        <p:sp>
          <p:nvSpPr>
            <p:cNvPr id="24" name="Freeform 5"/>
            <p:cNvSpPr>
              <a:spLocks noEditPoints="1"/>
            </p:cNvSpPr>
            <p:nvPr/>
          </p:nvSpPr>
          <p:spPr bwMode="auto">
            <a:xfrm>
              <a:off x="5772606" y="1386824"/>
              <a:ext cx="1116469" cy="2902813"/>
            </a:xfrm>
            <a:custGeom>
              <a:avLst/>
              <a:gdLst>
                <a:gd name="T0" fmla="*/ 2147483647 w 600"/>
                <a:gd name="T1" fmla="*/ 1302100615 h 1727"/>
                <a:gd name="T2" fmla="*/ 2132965708 w 600"/>
                <a:gd name="T3" fmla="*/ 1014817518 h 1727"/>
                <a:gd name="T4" fmla="*/ 2114775135 w 600"/>
                <a:gd name="T5" fmla="*/ 861847602 h 1727"/>
                <a:gd name="T6" fmla="*/ 1982886016 w 600"/>
                <a:gd name="T7" fmla="*/ 936466814 h 1727"/>
                <a:gd name="T8" fmla="*/ 1791874337 w 600"/>
                <a:gd name="T9" fmla="*/ 179084624 h 1727"/>
                <a:gd name="T10" fmla="*/ 1664531796 w 600"/>
                <a:gd name="T11" fmla="*/ 41039906 h 1727"/>
                <a:gd name="T12" fmla="*/ 1459878253 w 600"/>
                <a:gd name="T13" fmla="*/ 22385578 h 1727"/>
                <a:gd name="T14" fmla="*/ 1064208499 w 600"/>
                <a:gd name="T15" fmla="*/ 813345211 h 1727"/>
                <a:gd name="T16" fmla="*/ 1059661922 w 600"/>
                <a:gd name="T17" fmla="*/ 820807712 h 1727"/>
                <a:gd name="T18" fmla="*/ 786788399 w 600"/>
                <a:gd name="T19" fmla="*/ 1085705480 h 1727"/>
                <a:gd name="T20" fmla="*/ 650350571 w 600"/>
                <a:gd name="T21" fmla="*/ 1078242979 h 1727"/>
                <a:gd name="T22" fmla="*/ 659445858 w 600"/>
                <a:gd name="T23" fmla="*/ 1227481403 h 1727"/>
                <a:gd name="T24" fmla="*/ 418406771 w 600"/>
                <a:gd name="T25" fmla="*/ 1652809174 h 1727"/>
                <a:gd name="T26" fmla="*/ 18190581 w 600"/>
                <a:gd name="T27" fmla="*/ 2147483647 h 1727"/>
                <a:gd name="T28" fmla="*/ 841362251 w 600"/>
                <a:gd name="T29" fmla="*/ 2147483647 h 1727"/>
                <a:gd name="T30" fmla="*/ 768595694 w 600"/>
                <a:gd name="T31" fmla="*/ 2147483647 h 1727"/>
                <a:gd name="T32" fmla="*/ 463885336 w 600"/>
                <a:gd name="T33" fmla="*/ 2147483647 h 1727"/>
                <a:gd name="T34" fmla="*/ 836813541 w 600"/>
                <a:gd name="T35" fmla="*/ 1757274526 h 1727"/>
                <a:gd name="T36" fmla="*/ 941416800 w 600"/>
                <a:gd name="T37" fmla="*/ 2089329247 h 1727"/>
                <a:gd name="T38" fmla="*/ 809527682 w 600"/>
                <a:gd name="T39" fmla="*/ 2147483647 h 1727"/>
                <a:gd name="T40" fmla="*/ 845910960 w 600"/>
                <a:gd name="T41" fmla="*/ 2147483647 h 1727"/>
                <a:gd name="T42" fmla="*/ 668541144 w 600"/>
                <a:gd name="T43" fmla="*/ 2147483647 h 1727"/>
                <a:gd name="T44" fmla="*/ 886840816 w 600"/>
                <a:gd name="T45" fmla="*/ 2147483647 h 1727"/>
                <a:gd name="T46" fmla="*/ 968702659 w 600"/>
                <a:gd name="T47" fmla="*/ 2147483647 h 1727"/>
                <a:gd name="T48" fmla="*/ 1296152433 w 600"/>
                <a:gd name="T49" fmla="*/ 2147483647 h 1727"/>
                <a:gd name="T50" fmla="*/ 1368918990 w 600"/>
                <a:gd name="T51" fmla="*/ 2147483647 h 1727"/>
                <a:gd name="T52" fmla="*/ 1878284890 w 600"/>
                <a:gd name="T53" fmla="*/ 2147483647 h 1727"/>
                <a:gd name="T54" fmla="*/ 1987434726 w 600"/>
                <a:gd name="T55" fmla="*/ 2147483647 h 1727"/>
                <a:gd name="T56" fmla="*/ 2147483647 w 600"/>
                <a:gd name="T57" fmla="*/ 2147483647 h 1727"/>
                <a:gd name="T58" fmla="*/ 2147483647 w 600"/>
                <a:gd name="T59" fmla="*/ 2147483647 h 1727"/>
                <a:gd name="T60" fmla="*/ 2147483647 w 600"/>
                <a:gd name="T61" fmla="*/ 2147483647 h 1727"/>
                <a:gd name="T62" fmla="*/ 1700915074 w 600"/>
                <a:gd name="T63" fmla="*/ 2147483647 h 1727"/>
                <a:gd name="T64" fmla="*/ 1891928886 w 600"/>
                <a:gd name="T65" fmla="*/ 2147483647 h 1727"/>
                <a:gd name="T66" fmla="*/ 1650889932 w 600"/>
                <a:gd name="T67" fmla="*/ 2147483647 h 1727"/>
                <a:gd name="T68" fmla="*/ 1578123375 w 600"/>
                <a:gd name="T69" fmla="*/ 2147483647 h 1727"/>
                <a:gd name="T70" fmla="*/ 1455329543 w 600"/>
                <a:gd name="T71" fmla="*/ 2147483647 h 1727"/>
                <a:gd name="T72" fmla="*/ 1432590261 w 600"/>
                <a:gd name="T73" fmla="*/ 2147483647 h 1727"/>
                <a:gd name="T74" fmla="*/ 1964693311 w 600"/>
                <a:gd name="T75" fmla="*/ 2147483647 h 1727"/>
                <a:gd name="T76" fmla="*/ 1782779051 w 600"/>
                <a:gd name="T77" fmla="*/ 1962477842 h 1727"/>
                <a:gd name="T78" fmla="*/ 1105140487 w 600"/>
                <a:gd name="T79" fmla="*/ 1414028468 h 1727"/>
                <a:gd name="T80" fmla="*/ 1332535712 w 600"/>
                <a:gd name="T81" fmla="*/ 1201364583 h 1727"/>
                <a:gd name="T82" fmla="*/ 1896475463 w 600"/>
                <a:gd name="T83" fmla="*/ 1354332326 h 1727"/>
                <a:gd name="T84" fmla="*/ 1937407451 w 600"/>
                <a:gd name="T85" fmla="*/ 1078242979 h 1727"/>
                <a:gd name="T86" fmla="*/ 2147483647 w 600"/>
                <a:gd name="T87" fmla="*/ 2147483647 h 1727"/>
                <a:gd name="T88" fmla="*/ 2147483647 w 600"/>
                <a:gd name="T89" fmla="*/ 2147483647 h 1727"/>
                <a:gd name="T90" fmla="*/ 2147483647 w 600"/>
                <a:gd name="T91" fmla="*/ 1839356238 h 1727"/>
                <a:gd name="T92" fmla="*/ 2147483647 w 600"/>
                <a:gd name="T93" fmla="*/ 2147483647 h 17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00"/>
                <a:gd name="T142" fmla="*/ 0 h 1727"/>
                <a:gd name="T143" fmla="*/ 600 w 600"/>
                <a:gd name="T144" fmla="*/ 1727 h 17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00" h="1727">
                  <a:moveTo>
                    <a:pt x="588" y="660"/>
                  </a:moveTo>
                  <a:cubicBezTo>
                    <a:pt x="584" y="609"/>
                    <a:pt x="581" y="557"/>
                    <a:pt x="581" y="506"/>
                  </a:cubicBezTo>
                  <a:cubicBezTo>
                    <a:pt x="580" y="455"/>
                    <a:pt x="582" y="399"/>
                    <a:pt x="567" y="349"/>
                  </a:cubicBezTo>
                  <a:cubicBezTo>
                    <a:pt x="562" y="333"/>
                    <a:pt x="560" y="307"/>
                    <a:pt x="545" y="296"/>
                  </a:cubicBezTo>
                  <a:cubicBezTo>
                    <a:pt x="535" y="288"/>
                    <a:pt x="517" y="285"/>
                    <a:pt x="504" y="281"/>
                  </a:cubicBezTo>
                  <a:cubicBezTo>
                    <a:pt x="493" y="277"/>
                    <a:pt x="481" y="274"/>
                    <a:pt x="469" y="272"/>
                  </a:cubicBezTo>
                  <a:cubicBezTo>
                    <a:pt x="477" y="267"/>
                    <a:pt x="490" y="260"/>
                    <a:pt x="486" y="250"/>
                  </a:cubicBezTo>
                  <a:cubicBezTo>
                    <a:pt x="478" y="255"/>
                    <a:pt x="472" y="262"/>
                    <a:pt x="461" y="259"/>
                  </a:cubicBezTo>
                  <a:cubicBezTo>
                    <a:pt x="464" y="250"/>
                    <a:pt x="469" y="241"/>
                    <a:pt x="465" y="231"/>
                  </a:cubicBezTo>
                  <a:cubicBezTo>
                    <a:pt x="463" y="239"/>
                    <a:pt x="461" y="251"/>
                    <a:pt x="452" y="254"/>
                  </a:cubicBezTo>
                  <a:cubicBezTo>
                    <a:pt x="450" y="248"/>
                    <a:pt x="449" y="240"/>
                    <a:pt x="448" y="233"/>
                  </a:cubicBezTo>
                  <a:cubicBezTo>
                    <a:pt x="448" y="244"/>
                    <a:pt x="443" y="255"/>
                    <a:pt x="436" y="251"/>
                  </a:cubicBezTo>
                  <a:cubicBezTo>
                    <a:pt x="433" y="237"/>
                    <a:pt x="431" y="222"/>
                    <a:pt x="427" y="208"/>
                  </a:cubicBezTo>
                  <a:cubicBezTo>
                    <a:pt x="420" y="176"/>
                    <a:pt x="418" y="143"/>
                    <a:pt x="413" y="110"/>
                  </a:cubicBezTo>
                  <a:cubicBezTo>
                    <a:pt x="409" y="91"/>
                    <a:pt x="404" y="67"/>
                    <a:pt x="394" y="48"/>
                  </a:cubicBezTo>
                  <a:cubicBezTo>
                    <a:pt x="392" y="41"/>
                    <a:pt x="389" y="35"/>
                    <a:pt x="386" y="29"/>
                  </a:cubicBezTo>
                  <a:cubicBezTo>
                    <a:pt x="384" y="26"/>
                    <a:pt x="381" y="22"/>
                    <a:pt x="378" y="19"/>
                  </a:cubicBezTo>
                  <a:cubicBezTo>
                    <a:pt x="374" y="14"/>
                    <a:pt x="370" y="11"/>
                    <a:pt x="366" y="11"/>
                  </a:cubicBezTo>
                  <a:cubicBezTo>
                    <a:pt x="356" y="4"/>
                    <a:pt x="344" y="0"/>
                    <a:pt x="334" y="2"/>
                  </a:cubicBezTo>
                  <a:cubicBezTo>
                    <a:pt x="328" y="4"/>
                    <a:pt x="326" y="7"/>
                    <a:pt x="319" y="5"/>
                  </a:cubicBezTo>
                  <a:cubicBezTo>
                    <a:pt x="321" y="6"/>
                    <a:pt x="321" y="6"/>
                    <a:pt x="321" y="6"/>
                  </a:cubicBezTo>
                  <a:cubicBezTo>
                    <a:pt x="211" y="11"/>
                    <a:pt x="239" y="136"/>
                    <a:pt x="235" y="208"/>
                  </a:cubicBezTo>
                  <a:cubicBezTo>
                    <a:pt x="233" y="220"/>
                    <a:pt x="233" y="220"/>
                    <a:pt x="233" y="220"/>
                  </a:cubicBezTo>
                  <a:cubicBezTo>
                    <a:pt x="233" y="219"/>
                    <a:pt x="234" y="219"/>
                    <a:pt x="234" y="218"/>
                  </a:cubicBezTo>
                  <a:cubicBezTo>
                    <a:pt x="234" y="219"/>
                    <a:pt x="234" y="219"/>
                    <a:pt x="234" y="219"/>
                  </a:cubicBezTo>
                  <a:cubicBezTo>
                    <a:pt x="233" y="226"/>
                    <a:pt x="232" y="234"/>
                    <a:pt x="230" y="242"/>
                  </a:cubicBezTo>
                  <a:cubicBezTo>
                    <a:pt x="233" y="220"/>
                    <a:pt x="233" y="220"/>
                    <a:pt x="233" y="220"/>
                  </a:cubicBezTo>
                  <a:cubicBezTo>
                    <a:pt x="233" y="221"/>
                    <a:pt x="232" y="223"/>
                    <a:pt x="232" y="224"/>
                  </a:cubicBezTo>
                  <a:cubicBezTo>
                    <a:pt x="226" y="238"/>
                    <a:pt x="221" y="253"/>
                    <a:pt x="212" y="265"/>
                  </a:cubicBezTo>
                  <a:cubicBezTo>
                    <a:pt x="203" y="278"/>
                    <a:pt x="191" y="292"/>
                    <a:pt x="173" y="291"/>
                  </a:cubicBezTo>
                  <a:cubicBezTo>
                    <a:pt x="165" y="291"/>
                    <a:pt x="156" y="287"/>
                    <a:pt x="153" y="280"/>
                  </a:cubicBezTo>
                  <a:cubicBezTo>
                    <a:pt x="155" y="292"/>
                    <a:pt x="155" y="300"/>
                    <a:pt x="171" y="306"/>
                  </a:cubicBezTo>
                  <a:cubicBezTo>
                    <a:pt x="157" y="307"/>
                    <a:pt x="151" y="297"/>
                    <a:pt x="143" y="289"/>
                  </a:cubicBezTo>
                  <a:cubicBezTo>
                    <a:pt x="144" y="297"/>
                    <a:pt x="151" y="307"/>
                    <a:pt x="158" y="312"/>
                  </a:cubicBezTo>
                  <a:cubicBezTo>
                    <a:pt x="162" y="314"/>
                    <a:pt x="166" y="317"/>
                    <a:pt x="170" y="318"/>
                  </a:cubicBezTo>
                  <a:cubicBezTo>
                    <a:pt x="161" y="321"/>
                    <a:pt x="152" y="324"/>
                    <a:pt x="145" y="329"/>
                  </a:cubicBezTo>
                  <a:cubicBezTo>
                    <a:pt x="135" y="335"/>
                    <a:pt x="138" y="340"/>
                    <a:pt x="135" y="349"/>
                  </a:cubicBezTo>
                  <a:cubicBezTo>
                    <a:pt x="133" y="354"/>
                    <a:pt x="124" y="368"/>
                    <a:pt x="126" y="375"/>
                  </a:cubicBezTo>
                  <a:cubicBezTo>
                    <a:pt x="118" y="398"/>
                    <a:pt x="102" y="421"/>
                    <a:pt x="92" y="443"/>
                  </a:cubicBezTo>
                  <a:cubicBezTo>
                    <a:pt x="85" y="460"/>
                    <a:pt x="77" y="476"/>
                    <a:pt x="68" y="492"/>
                  </a:cubicBezTo>
                  <a:cubicBezTo>
                    <a:pt x="57" y="512"/>
                    <a:pt x="44" y="534"/>
                    <a:pt x="30" y="551"/>
                  </a:cubicBezTo>
                  <a:cubicBezTo>
                    <a:pt x="16" y="568"/>
                    <a:pt x="0" y="578"/>
                    <a:pt x="4" y="599"/>
                  </a:cubicBezTo>
                  <a:cubicBezTo>
                    <a:pt x="16" y="669"/>
                    <a:pt x="113" y="687"/>
                    <a:pt x="157" y="739"/>
                  </a:cubicBezTo>
                  <a:cubicBezTo>
                    <a:pt x="161" y="728"/>
                    <a:pt x="171" y="731"/>
                    <a:pt x="178" y="724"/>
                  </a:cubicBezTo>
                  <a:cubicBezTo>
                    <a:pt x="182" y="720"/>
                    <a:pt x="184" y="712"/>
                    <a:pt x="185" y="706"/>
                  </a:cubicBezTo>
                  <a:cubicBezTo>
                    <a:pt x="183" y="709"/>
                    <a:pt x="179" y="713"/>
                    <a:pt x="171" y="716"/>
                  </a:cubicBezTo>
                  <a:cubicBezTo>
                    <a:pt x="142" y="725"/>
                    <a:pt x="137" y="650"/>
                    <a:pt x="160" y="655"/>
                  </a:cubicBezTo>
                  <a:cubicBezTo>
                    <a:pt x="163" y="655"/>
                    <a:pt x="166" y="655"/>
                    <a:pt x="169" y="655"/>
                  </a:cubicBezTo>
                  <a:cubicBezTo>
                    <a:pt x="143" y="640"/>
                    <a:pt x="121" y="619"/>
                    <a:pt x="100" y="599"/>
                  </a:cubicBezTo>
                  <a:cubicBezTo>
                    <a:pt x="103" y="598"/>
                    <a:pt x="106" y="597"/>
                    <a:pt x="109" y="596"/>
                  </a:cubicBezTo>
                  <a:cubicBezTo>
                    <a:pt x="105" y="592"/>
                    <a:pt x="102" y="586"/>
                    <a:pt x="102" y="580"/>
                  </a:cubicBezTo>
                  <a:cubicBezTo>
                    <a:pt x="121" y="557"/>
                    <a:pt x="132" y="526"/>
                    <a:pt x="152" y="501"/>
                  </a:cubicBezTo>
                  <a:cubicBezTo>
                    <a:pt x="158" y="493"/>
                    <a:pt x="167" y="482"/>
                    <a:pt x="176" y="476"/>
                  </a:cubicBezTo>
                  <a:cubicBezTo>
                    <a:pt x="179" y="474"/>
                    <a:pt x="181" y="473"/>
                    <a:pt x="184" y="471"/>
                  </a:cubicBezTo>
                  <a:cubicBezTo>
                    <a:pt x="185" y="474"/>
                    <a:pt x="186" y="477"/>
                    <a:pt x="187" y="479"/>
                  </a:cubicBezTo>
                  <a:cubicBezTo>
                    <a:pt x="193" y="492"/>
                    <a:pt x="200" y="506"/>
                    <a:pt x="204" y="519"/>
                  </a:cubicBezTo>
                  <a:cubicBezTo>
                    <a:pt x="209" y="535"/>
                    <a:pt x="206" y="546"/>
                    <a:pt x="207" y="560"/>
                  </a:cubicBezTo>
                  <a:cubicBezTo>
                    <a:pt x="209" y="574"/>
                    <a:pt x="219" y="589"/>
                    <a:pt x="221" y="603"/>
                  </a:cubicBezTo>
                  <a:cubicBezTo>
                    <a:pt x="222" y="608"/>
                    <a:pt x="222" y="613"/>
                    <a:pt x="222" y="617"/>
                  </a:cubicBezTo>
                  <a:cubicBezTo>
                    <a:pt x="199" y="623"/>
                    <a:pt x="198" y="646"/>
                    <a:pt x="178" y="659"/>
                  </a:cubicBezTo>
                  <a:cubicBezTo>
                    <a:pt x="178" y="659"/>
                    <a:pt x="177" y="659"/>
                    <a:pt x="177" y="658"/>
                  </a:cubicBezTo>
                  <a:cubicBezTo>
                    <a:pt x="163" y="687"/>
                    <a:pt x="181" y="700"/>
                    <a:pt x="186" y="702"/>
                  </a:cubicBezTo>
                  <a:cubicBezTo>
                    <a:pt x="186" y="702"/>
                    <a:pt x="186" y="702"/>
                    <a:pt x="186" y="701"/>
                  </a:cubicBezTo>
                  <a:cubicBezTo>
                    <a:pt x="190" y="702"/>
                    <a:pt x="194" y="702"/>
                    <a:pt x="198" y="703"/>
                  </a:cubicBezTo>
                  <a:cubicBezTo>
                    <a:pt x="197" y="705"/>
                    <a:pt x="196" y="708"/>
                    <a:pt x="195" y="710"/>
                  </a:cubicBezTo>
                  <a:cubicBezTo>
                    <a:pt x="176" y="749"/>
                    <a:pt x="158" y="791"/>
                    <a:pt x="147" y="832"/>
                  </a:cubicBezTo>
                  <a:cubicBezTo>
                    <a:pt x="154" y="833"/>
                    <a:pt x="195" y="837"/>
                    <a:pt x="202" y="842"/>
                  </a:cubicBezTo>
                  <a:cubicBezTo>
                    <a:pt x="201" y="863"/>
                    <a:pt x="197" y="891"/>
                    <a:pt x="196" y="915"/>
                  </a:cubicBezTo>
                  <a:cubicBezTo>
                    <a:pt x="194" y="963"/>
                    <a:pt x="190" y="990"/>
                    <a:pt x="195" y="1029"/>
                  </a:cubicBezTo>
                  <a:cubicBezTo>
                    <a:pt x="201" y="1081"/>
                    <a:pt x="197" y="1136"/>
                    <a:pt x="190" y="1187"/>
                  </a:cubicBezTo>
                  <a:cubicBezTo>
                    <a:pt x="200" y="1191"/>
                    <a:pt x="209" y="1191"/>
                    <a:pt x="218" y="1191"/>
                  </a:cubicBezTo>
                  <a:cubicBezTo>
                    <a:pt x="216" y="1206"/>
                    <a:pt x="213" y="1221"/>
                    <a:pt x="213" y="1237"/>
                  </a:cubicBezTo>
                  <a:cubicBezTo>
                    <a:pt x="212" y="1255"/>
                    <a:pt x="214" y="1273"/>
                    <a:pt x="217" y="1291"/>
                  </a:cubicBezTo>
                  <a:cubicBezTo>
                    <a:pt x="225" y="1341"/>
                    <a:pt x="240" y="1389"/>
                    <a:pt x="259" y="1436"/>
                  </a:cubicBezTo>
                  <a:cubicBezTo>
                    <a:pt x="274" y="1473"/>
                    <a:pt x="294" y="1521"/>
                    <a:pt x="285" y="1560"/>
                  </a:cubicBezTo>
                  <a:cubicBezTo>
                    <a:pt x="280" y="1583"/>
                    <a:pt x="279" y="1609"/>
                    <a:pt x="281" y="1632"/>
                  </a:cubicBezTo>
                  <a:cubicBezTo>
                    <a:pt x="283" y="1648"/>
                    <a:pt x="290" y="1663"/>
                    <a:pt x="292" y="1679"/>
                  </a:cubicBezTo>
                  <a:cubicBezTo>
                    <a:pt x="294" y="1691"/>
                    <a:pt x="287" y="1699"/>
                    <a:pt x="301" y="1706"/>
                  </a:cubicBezTo>
                  <a:cubicBezTo>
                    <a:pt x="317" y="1713"/>
                    <a:pt x="366" y="1727"/>
                    <a:pt x="383" y="1719"/>
                  </a:cubicBezTo>
                  <a:cubicBezTo>
                    <a:pt x="392" y="1714"/>
                    <a:pt x="396" y="1709"/>
                    <a:pt x="398" y="1703"/>
                  </a:cubicBezTo>
                  <a:cubicBezTo>
                    <a:pt x="401" y="1708"/>
                    <a:pt x="405" y="1711"/>
                    <a:pt x="413" y="1712"/>
                  </a:cubicBezTo>
                  <a:cubicBezTo>
                    <a:pt x="428" y="1715"/>
                    <a:pt x="442" y="1713"/>
                    <a:pt x="456" y="1709"/>
                  </a:cubicBezTo>
                  <a:cubicBezTo>
                    <a:pt x="500" y="1697"/>
                    <a:pt x="454" y="1666"/>
                    <a:pt x="443" y="1643"/>
                  </a:cubicBezTo>
                  <a:cubicBezTo>
                    <a:pt x="439" y="1634"/>
                    <a:pt x="438" y="1622"/>
                    <a:pt x="437" y="1610"/>
                  </a:cubicBezTo>
                  <a:cubicBezTo>
                    <a:pt x="437" y="1588"/>
                    <a:pt x="432" y="1578"/>
                    <a:pt x="433" y="1563"/>
                  </a:cubicBezTo>
                  <a:cubicBezTo>
                    <a:pt x="434" y="1546"/>
                    <a:pt x="475" y="1428"/>
                    <a:pt x="479" y="1417"/>
                  </a:cubicBezTo>
                  <a:cubicBezTo>
                    <a:pt x="482" y="1406"/>
                    <a:pt x="519" y="1310"/>
                    <a:pt x="522" y="1297"/>
                  </a:cubicBezTo>
                  <a:cubicBezTo>
                    <a:pt x="524" y="1287"/>
                    <a:pt x="538" y="1222"/>
                    <a:pt x="542" y="1204"/>
                  </a:cubicBezTo>
                  <a:cubicBezTo>
                    <a:pt x="550" y="1201"/>
                    <a:pt x="549" y="1016"/>
                    <a:pt x="561" y="923"/>
                  </a:cubicBezTo>
                  <a:cubicBezTo>
                    <a:pt x="569" y="860"/>
                    <a:pt x="568" y="859"/>
                    <a:pt x="582" y="855"/>
                  </a:cubicBezTo>
                  <a:cubicBezTo>
                    <a:pt x="587" y="849"/>
                    <a:pt x="591" y="840"/>
                    <a:pt x="594" y="830"/>
                  </a:cubicBezTo>
                  <a:cubicBezTo>
                    <a:pt x="596" y="821"/>
                    <a:pt x="598" y="808"/>
                    <a:pt x="598" y="795"/>
                  </a:cubicBezTo>
                  <a:cubicBezTo>
                    <a:pt x="600" y="750"/>
                    <a:pt x="591" y="706"/>
                    <a:pt x="588" y="660"/>
                  </a:cubicBezTo>
                  <a:close/>
                  <a:moveTo>
                    <a:pt x="376" y="1659"/>
                  </a:moveTo>
                  <a:cubicBezTo>
                    <a:pt x="366" y="1644"/>
                    <a:pt x="365" y="1625"/>
                    <a:pt x="362" y="1608"/>
                  </a:cubicBezTo>
                  <a:cubicBezTo>
                    <a:pt x="367" y="1612"/>
                    <a:pt x="372" y="1616"/>
                    <a:pt x="374" y="1623"/>
                  </a:cubicBezTo>
                  <a:cubicBezTo>
                    <a:pt x="378" y="1635"/>
                    <a:pt x="376" y="1647"/>
                    <a:pt x="376" y="1659"/>
                  </a:cubicBezTo>
                  <a:close/>
                  <a:moveTo>
                    <a:pt x="432" y="1268"/>
                  </a:moveTo>
                  <a:cubicBezTo>
                    <a:pt x="429" y="1284"/>
                    <a:pt x="421" y="1302"/>
                    <a:pt x="416" y="1317"/>
                  </a:cubicBezTo>
                  <a:cubicBezTo>
                    <a:pt x="409" y="1339"/>
                    <a:pt x="408" y="1361"/>
                    <a:pt x="406" y="1383"/>
                  </a:cubicBezTo>
                  <a:cubicBezTo>
                    <a:pt x="404" y="1425"/>
                    <a:pt x="404" y="1467"/>
                    <a:pt x="388" y="1507"/>
                  </a:cubicBezTo>
                  <a:cubicBezTo>
                    <a:pt x="382" y="1522"/>
                    <a:pt x="374" y="1535"/>
                    <a:pt x="363" y="1547"/>
                  </a:cubicBezTo>
                  <a:cubicBezTo>
                    <a:pt x="361" y="1550"/>
                    <a:pt x="357" y="1553"/>
                    <a:pt x="353" y="1557"/>
                  </a:cubicBezTo>
                  <a:cubicBezTo>
                    <a:pt x="353" y="1553"/>
                    <a:pt x="352" y="1549"/>
                    <a:pt x="350" y="1546"/>
                  </a:cubicBezTo>
                  <a:cubicBezTo>
                    <a:pt x="349" y="1543"/>
                    <a:pt x="348" y="1541"/>
                    <a:pt x="347" y="1538"/>
                  </a:cubicBezTo>
                  <a:cubicBezTo>
                    <a:pt x="340" y="1511"/>
                    <a:pt x="330" y="1467"/>
                    <a:pt x="329" y="1444"/>
                  </a:cubicBezTo>
                  <a:cubicBezTo>
                    <a:pt x="327" y="1417"/>
                    <a:pt x="320" y="1330"/>
                    <a:pt x="320" y="1330"/>
                  </a:cubicBezTo>
                  <a:cubicBezTo>
                    <a:pt x="320" y="1330"/>
                    <a:pt x="320" y="1330"/>
                    <a:pt x="320" y="1330"/>
                  </a:cubicBezTo>
                  <a:cubicBezTo>
                    <a:pt x="319" y="1315"/>
                    <a:pt x="317" y="1300"/>
                    <a:pt x="315" y="1285"/>
                  </a:cubicBezTo>
                  <a:cubicBezTo>
                    <a:pt x="312" y="1268"/>
                    <a:pt x="307" y="1252"/>
                    <a:pt x="308" y="1235"/>
                  </a:cubicBezTo>
                  <a:cubicBezTo>
                    <a:pt x="310" y="1221"/>
                    <a:pt x="313" y="1208"/>
                    <a:pt x="315" y="1195"/>
                  </a:cubicBezTo>
                  <a:cubicBezTo>
                    <a:pt x="317" y="1194"/>
                    <a:pt x="319" y="1194"/>
                    <a:pt x="322" y="1194"/>
                  </a:cubicBezTo>
                  <a:cubicBezTo>
                    <a:pt x="335" y="1193"/>
                    <a:pt x="347" y="1193"/>
                    <a:pt x="360" y="1194"/>
                  </a:cubicBezTo>
                  <a:cubicBezTo>
                    <a:pt x="372" y="1195"/>
                    <a:pt x="420" y="1196"/>
                    <a:pt x="432" y="1197"/>
                  </a:cubicBezTo>
                  <a:cubicBezTo>
                    <a:pt x="432" y="1210"/>
                    <a:pt x="440" y="1213"/>
                    <a:pt x="432" y="1268"/>
                  </a:cubicBezTo>
                  <a:close/>
                  <a:moveTo>
                    <a:pt x="426" y="371"/>
                  </a:moveTo>
                  <a:cubicBezTo>
                    <a:pt x="417" y="395"/>
                    <a:pt x="392" y="526"/>
                    <a:pt x="392" y="526"/>
                  </a:cubicBezTo>
                  <a:cubicBezTo>
                    <a:pt x="392" y="526"/>
                    <a:pt x="392" y="526"/>
                    <a:pt x="384" y="526"/>
                  </a:cubicBezTo>
                  <a:cubicBezTo>
                    <a:pt x="384" y="526"/>
                    <a:pt x="384" y="526"/>
                    <a:pt x="301" y="363"/>
                  </a:cubicBezTo>
                  <a:cubicBezTo>
                    <a:pt x="301" y="354"/>
                    <a:pt x="243" y="379"/>
                    <a:pt x="243" y="379"/>
                  </a:cubicBezTo>
                  <a:cubicBezTo>
                    <a:pt x="243" y="379"/>
                    <a:pt x="243" y="346"/>
                    <a:pt x="243" y="273"/>
                  </a:cubicBezTo>
                  <a:cubicBezTo>
                    <a:pt x="243" y="273"/>
                    <a:pt x="243" y="273"/>
                    <a:pt x="276" y="264"/>
                  </a:cubicBezTo>
                  <a:cubicBezTo>
                    <a:pt x="285" y="289"/>
                    <a:pt x="293" y="322"/>
                    <a:pt x="293" y="322"/>
                  </a:cubicBezTo>
                  <a:cubicBezTo>
                    <a:pt x="293" y="322"/>
                    <a:pt x="293" y="322"/>
                    <a:pt x="310" y="354"/>
                  </a:cubicBezTo>
                  <a:cubicBezTo>
                    <a:pt x="384" y="485"/>
                    <a:pt x="384" y="485"/>
                    <a:pt x="384" y="485"/>
                  </a:cubicBezTo>
                  <a:cubicBezTo>
                    <a:pt x="384" y="485"/>
                    <a:pt x="384" y="485"/>
                    <a:pt x="417" y="363"/>
                  </a:cubicBezTo>
                  <a:cubicBezTo>
                    <a:pt x="426" y="354"/>
                    <a:pt x="417" y="297"/>
                    <a:pt x="417" y="297"/>
                  </a:cubicBezTo>
                  <a:cubicBezTo>
                    <a:pt x="417" y="297"/>
                    <a:pt x="417" y="297"/>
                    <a:pt x="417" y="281"/>
                  </a:cubicBezTo>
                  <a:cubicBezTo>
                    <a:pt x="417" y="281"/>
                    <a:pt x="417" y="281"/>
                    <a:pt x="426" y="289"/>
                  </a:cubicBezTo>
                  <a:cubicBezTo>
                    <a:pt x="426" y="289"/>
                    <a:pt x="426" y="289"/>
                    <a:pt x="467" y="371"/>
                  </a:cubicBezTo>
                  <a:cubicBezTo>
                    <a:pt x="467" y="371"/>
                    <a:pt x="467" y="371"/>
                    <a:pt x="426" y="371"/>
                  </a:cubicBezTo>
                  <a:close/>
                  <a:moveTo>
                    <a:pt x="487" y="649"/>
                  </a:moveTo>
                  <a:cubicBezTo>
                    <a:pt x="483" y="649"/>
                    <a:pt x="483" y="649"/>
                    <a:pt x="483" y="649"/>
                  </a:cubicBezTo>
                  <a:cubicBezTo>
                    <a:pt x="483" y="644"/>
                    <a:pt x="475" y="632"/>
                    <a:pt x="474" y="622"/>
                  </a:cubicBezTo>
                  <a:cubicBezTo>
                    <a:pt x="472" y="613"/>
                    <a:pt x="474" y="599"/>
                    <a:pt x="474" y="588"/>
                  </a:cubicBezTo>
                  <a:cubicBezTo>
                    <a:pt x="476" y="556"/>
                    <a:pt x="487" y="525"/>
                    <a:pt x="487" y="493"/>
                  </a:cubicBezTo>
                  <a:cubicBezTo>
                    <a:pt x="487" y="490"/>
                    <a:pt x="487" y="488"/>
                    <a:pt x="487" y="486"/>
                  </a:cubicBezTo>
                  <a:cubicBezTo>
                    <a:pt x="487" y="488"/>
                    <a:pt x="487" y="490"/>
                    <a:pt x="487" y="493"/>
                  </a:cubicBezTo>
                  <a:cubicBezTo>
                    <a:pt x="488" y="525"/>
                    <a:pt x="493" y="556"/>
                    <a:pt x="481" y="587"/>
                  </a:cubicBezTo>
                  <a:cubicBezTo>
                    <a:pt x="484" y="586"/>
                    <a:pt x="487" y="587"/>
                    <a:pt x="489" y="587"/>
                  </a:cubicBezTo>
                  <a:cubicBezTo>
                    <a:pt x="484" y="599"/>
                    <a:pt x="492" y="605"/>
                    <a:pt x="492" y="616"/>
                  </a:cubicBezTo>
                  <a:cubicBezTo>
                    <a:pt x="492" y="627"/>
                    <a:pt x="488" y="638"/>
                    <a:pt x="487" y="649"/>
                  </a:cubicBezTo>
                  <a:close/>
                </a:path>
              </a:pathLst>
            </a:custGeom>
            <a:solidFill>
              <a:srgbClr val="FAC14D"/>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grpSp>
          <p:nvGrpSpPr>
            <p:cNvPr id="25" name="Gruppe 51"/>
            <p:cNvGrpSpPr>
              <a:grpSpLocks/>
            </p:cNvGrpSpPr>
            <p:nvPr/>
          </p:nvGrpSpPr>
          <p:grpSpPr bwMode="auto">
            <a:xfrm>
              <a:off x="5211020" y="1258644"/>
              <a:ext cx="953260" cy="3128723"/>
              <a:chOff x="2763678" y="1597834"/>
              <a:chExt cx="744650" cy="2444643"/>
            </a:xfrm>
            <a:solidFill>
              <a:srgbClr val="7CB554"/>
            </a:solidFill>
          </p:grpSpPr>
          <p:sp>
            <p:nvSpPr>
              <p:cNvPr id="27" name="Freeform 125"/>
              <p:cNvSpPr>
                <a:spLocks/>
              </p:cNvSpPr>
              <p:nvPr/>
            </p:nvSpPr>
            <p:spPr bwMode="auto">
              <a:xfrm>
                <a:off x="2764652" y="1599232"/>
                <a:ext cx="743788" cy="2452477"/>
              </a:xfrm>
              <a:custGeom>
                <a:avLst/>
                <a:gdLst>
                  <a:gd name="T0" fmla="*/ 2147483647 w 364"/>
                  <a:gd name="T1" fmla="*/ 2147483647 h 1186"/>
                  <a:gd name="T2" fmla="*/ 2147483647 w 364"/>
                  <a:gd name="T3" fmla="*/ 2147483647 h 1186"/>
                  <a:gd name="T4" fmla="*/ 2147483647 w 364"/>
                  <a:gd name="T5" fmla="*/ 2147483647 h 1186"/>
                  <a:gd name="T6" fmla="*/ 2147483647 w 364"/>
                  <a:gd name="T7" fmla="*/ 2147483647 h 1186"/>
                  <a:gd name="T8" fmla="*/ 2147483647 w 364"/>
                  <a:gd name="T9" fmla="*/ 2147483647 h 1186"/>
                  <a:gd name="T10" fmla="*/ 2147483647 w 364"/>
                  <a:gd name="T11" fmla="*/ 2147483647 h 1186"/>
                  <a:gd name="T12" fmla="*/ 2147483647 w 364"/>
                  <a:gd name="T13" fmla="*/ 2147483647 h 1186"/>
                  <a:gd name="T14" fmla="*/ 2147483647 w 364"/>
                  <a:gd name="T15" fmla="*/ 2147483647 h 1186"/>
                  <a:gd name="T16" fmla="*/ 2147483647 w 364"/>
                  <a:gd name="T17" fmla="*/ 0 h 1186"/>
                  <a:gd name="T18" fmla="*/ 2147483647 w 364"/>
                  <a:gd name="T19" fmla="*/ 2147483647 h 1186"/>
                  <a:gd name="T20" fmla="*/ 2147483647 w 364"/>
                  <a:gd name="T21" fmla="*/ 2147483647 h 1186"/>
                  <a:gd name="T22" fmla="*/ 2147483647 w 364"/>
                  <a:gd name="T23" fmla="*/ 2147483647 h 1186"/>
                  <a:gd name="T24" fmla="*/ 2147483647 w 364"/>
                  <a:gd name="T25" fmla="*/ 2147483647 h 1186"/>
                  <a:gd name="T26" fmla="*/ 2147483647 w 364"/>
                  <a:gd name="T27" fmla="*/ 2147483647 h 1186"/>
                  <a:gd name="T28" fmla="*/ 2147483647 w 364"/>
                  <a:gd name="T29" fmla="*/ 2147483647 h 1186"/>
                  <a:gd name="T30" fmla="*/ 2147483647 w 364"/>
                  <a:gd name="T31" fmla="*/ 2147483647 h 1186"/>
                  <a:gd name="T32" fmla="*/ 2147483647 w 364"/>
                  <a:gd name="T33" fmla="*/ 2147483647 h 1186"/>
                  <a:gd name="T34" fmla="*/ 2147483647 w 364"/>
                  <a:gd name="T35" fmla="*/ 2147483647 h 1186"/>
                  <a:gd name="T36" fmla="*/ 2147483647 w 364"/>
                  <a:gd name="T37" fmla="*/ 2147483647 h 1186"/>
                  <a:gd name="T38" fmla="*/ 2147483647 w 364"/>
                  <a:gd name="T39" fmla="*/ 2147483647 h 1186"/>
                  <a:gd name="T40" fmla="*/ 2147483647 w 364"/>
                  <a:gd name="T41" fmla="*/ 2147483647 h 1186"/>
                  <a:gd name="T42" fmla="*/ 0 w 364"/>
                  <a:gd name="T43" fmla="*/ 2147483647 h 1186"/>
                  <a:gd name="T44" fmla="*/ 2147483647 w 364"/>
                  <a:gd name="T45" fmla="*/ 2147483647 h 1186"/>
                  <a:gd name="T46" fmla="*/ 2147483647 w 364"/>
                  <a:gd name="T47" fmla="*/ 2147483647 h 1186"/>
                  <a:gd name="T48" fmla="*/ 2147483647 w 364"/>
                  <a:gd name="T49" fmla="*/ 2147483647 h 1186"/>
                  <a:gd name="T50" fmla="*/ 2147483647 w 364"/>
                  <a:gd name="T51" fmla="*/ 2147483647 h 1186"/>
                  <a:gd name="T52" fmla="*/ 2147483647 w 364"/>
                  <a:gd name="T53" fmla="*/ 2147483647 h 1186"/>
                  <a:gd name="T54" fmla="*/ 2147483647 w 364"/>
                  <a:gd name="T55" fmla="*/ 2147483647 h 1186"/>
                  <a:gd name="T56" fmla="*/ 2147483647 w 364"/>
                  <a:gd name="T57" fmla="*/ 2147483647 h 1186"/>
                  <a:gd name="T58" fmla="*/ 2147483647 w 364"/>
                  <a:gd name="T59" fmla="*/ 2147483647 h 1186"/>
                  <a:gd name="T60" fmla="*/ 2147483647 w 364"/>
                  <a:gd name="T61" fmla="*/ 2147483647 h 1186"/>
                  <a:gd name="T62" fmla="*/ 2147483647 w 364"/>
                  <a:gd name="T63" fmla="*/ 2147483647 h 1186"/>
                  <a:gd name="T64" fmla="*/ 2147483647 w 364"/>
                  <a:gd name="T65" fmla="*/ 2147483647 h 1186"/>
                  <a:gd name="T66" fmla="*/ 2147483647 w 364"/>
                  <a:gd name="T67" fmla="*/ 2147483647 h 1186"/>
                  <a:gd name="T68" fmla="*/ 2147483647 w 364"/>
                  <a:gd name="T69" fmla="*/ 2147483647 h 1186"/>
                  <a:gd name="T70" fmla="*/ 2147483647 w 364"/>
                  <a:gd name="T71" fmla="*/ 2147483647 h 1186"/>
                  <a:gd name="T72" fmla="*/ 2147483647 w 364"/>
                  <a:gd name="T73" fmla="*/ 2147483647 h 1186"/>
                  <a:gd name="T74" fmla="*/ 2147483647 w 364"/>
                  <a:gd name="T75" fmla="*/ 2147483647 h 1186"/>
                  <a:gd name="T76" fmla="*/ 2147483647 w 364"/>
                  <a:gd name="T77" fmla="*/ 2147483647 h 1186"/>
                  <a:gd name="T78" fmla="*/ 2147483647 w 364"/>
                  <a:gd name="T79" fmla="*/ 2147483647 h 1186"/>
                  <a:gd name="T80" fmla="*/ 2147483647 w 364"/>
                  <a:gd name="T81" fmla="*/ 2147483647 h 1186"/>
                  <a:gd name="T82" fmla="*/ 2147483647 w 364"/>
                  <a:gd name="T83" fmla="*/ 2147483647 h 1186"/>
                  <a:gd name="T84" fmla="*/ 2147483647 w 364"/>
                  <a:gd name="T85" fmla="*/ 2147483647 h 1186"/>
                  <a:gd name="T86" fmla="*/ 2147483647 w 364"/>
                  <a:gd name="T87" fmla="*/ 2147483647 h 1186"/>
                  <a:gd name="T88" fmla="*/ 2147483647 w 364"/>
                  <a:gd name="T89" fmla="*/ 2147483647 h 1186"/>
                  <a:gd name="T90" fmla="*/ 2147483647 w 364"/>
                  <a:gd name="T91" fmla="*/ 2147483647 h 1186"/>
                  <a:gd name="T92" fmla="*/ 2147483647 w 364"/>
                  <a:gd name="T93" fmla="*/ 2147483647 h 1186"/>
                  <a:gd name="T94" fmla="*/ 2147483647 w 364"/>
                  <a:gd name="T95" fmla="*/ 2147483647 h 1186"/>
                  <a:gd name="T96" fmla="*/ 2147483647 w 364"/>
                  <a:gd name="T97" fmla="*/ 2147483647 h 1186"/>
                  <a:gd name="T98" fmla="*/ 2147483647 w 364"/>
                  <a:gd name="T99" fmla="*/ 2147483647 h 1186"/>
                  <a:gd name="T100" fmla="*/ 2147483647 w 364"/>
                  <a:gd name="T101" fmla="*/ 2147483647 h 1186"/>
                  <a:gd name="T102" fmla="*/ 2147483647 w 364"/>
                  <a:gd name="T103" fmla="*/ 2147483647 h 1186"/>
                  <a:gd name="T104" fmla="*/ 2147483647 w 364"/>
                  <a:gd name="T105" fmla="*/ 2147483647 h 1186"/>
                  <a:gd name="T106" fmla="*/ 2147483647 w 364"/>
                  <a:gd name="T107" fmla="*/ 2147483647 h 1186"/>
                  <a:gd name="T108" fmla="*/ 2147483647 w 364"/>
                  <a:gd name="T109" fmla="*/ 2147483647 h 1186"/>
                  <a:gd name="T110" fmla="*/ 2147483647 w 364"/>
                  <a:gd name="T111" fmla="*/ 2147483647 h 1186"/>
                  <a:gd name="T112" fmla="*/ 2147483647 w 364"/>
                  <a:gd name="T113" fmla="*/ 2147483647 h 1186"/>
                  <a:gd name="T114" fmla="*/ 2147483647 w 364"/>
                  <a:gd name="T115" fmla="*/ 2147483647 h 1186"/>
                  <a:gd name="T116" fmla="*/ 2147483647 w 364"/>
                  <a:gd name="T117" fmla="*/ 2147483647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64"/>
                  <a:gd name="T178" fmla="*/ 0 h 1186"/>
                  <a:gd name="T179" fmla="*/ 364 w 364"/>
                  <a:gd name="T180" fmla="*/ 1186 h 11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64" h="1186">
                    <a:moveTo>
                      <a:pt x="350" y="338"/>
                    </a:moveTo>
                    <a:lnTo>
                      <a:pt x="350" y="338"/>
                    </a:lnTo>
                    <a:lnTo>
                      <a:pt x="342" y="314"/>
                    </a:lnTo>
                    <a:lnTo>
                      <a:pt x="336" y="286"/>
                    </a:lnTo>
                    <a:lnTo>
                      <a:pt x="326" y="232"/>
                    </a:lnTo>
                    <a:lnTo>
                      <a:pt x="322" y="224"/>
                    </a:lnTo>
                    <a:lnTo>
                      <a:pt x="318" y="216"/>
                    </a:lnTo>
                    <a:lnTo>
                      <a:pt x="312" y="212"/>
                    </a:lnTo>
                    <a:lnTo>
                      <a:pt x="306" y="210"/>
                    </a:lnTo>
                    <a:lnTo>
                      <a:pt x="278" y="200"/>
                    </a:lnTo>
                    <a:lnTo>
                      <a:pt x="258" y="192"/>
                    </a:lnTo>
                    <a:lnTo>
                      <a:pt x="246" y="186"/>
                    </a:lnTo>
                    <a:lnTo>
                      <a:pt x="240" y="180"/>
                    </a:lnTo>
                    <a:lnTo>
                      <a:pt x="234" y="174"/>
                    </a:lnTo>
                    <a:lnTo>
                      <a:pt x="230" y="168"/>
                    </a:lnTo>
                    <a:lnTo>
                      <a:pt x="224" y="162"/>
                    </a:lnTo>
                    <a:lnTo>
                      <a:pt x="220" y="158"/>
                    </a:lnTo>
                    <a:lnTo>
                      <a:pt x="216" y="156"/>
                    </a:lnTo>
                    <a:lnTo>
                      <a:pt x="216" y="146"/>
                    </a:lnTo>
                    <a:lnTo>
                      <a:pt x="218" y="140"/>
                    </a:lnTo>
                    <a:lnTo>
                      <a:pt x="222" y="136"/>
                    </a:lnTo>
                    <a:lnTo>
                      <a:pt x="228" y="126"/>
                    </a:lnTo>
                    <a:lnTo>
                      <a:pt x="236" y="110"/>
                    </a:lnTo>
                    <a:lnTo>
                      <a:pt x="238" y="102"/>
                    </a:lnTo>
                    <a:lnTo>
                      <a:pt x="238" y="96"/>
                    </a:lnTo>
                    <a:lnTo>
                      <a:pt x="238" y="90"/>
                    </a:lnTo>
                    <a:lnTo>
                      <a:pt x="234" y="88"/>
                    </a:lnTo>
                    <a:lnTo>
                      <a:pt x="236" y="76"/>
                    </a:lnTo>
                    <a:lnTo>
                      <a:pt x="236" y="68"/>
                    </a:lnTo>
                    <a:lnTo>
                      <a:pt x="236" y="56"/>
                    </a:lnTo>
                    <a:lnTo>
                      <a:pt x="232" y="42"/>
                    </a:lnTo>
                    <a:lnTo>
                      <a:pt x="230" y="32"/>
                    </a:lnTo>
                    <a:lnTo>
                      <a:pt x="226" y="24"/>
                    </a:lnTo>
                    <a:lnTo>
                      <a:pt x="222" y="16"/>
                    </a:lnTo>
                    <a:lnTo>
                      <a:pt x="214" y="10"/>
                    </a:lnTo>
                    <a:lnTo>
                      <a:pt x="204" y="4"/>
                    </a:lnTo>
                    <a:lnTo>
                      <a:pt x="192" y="0"/>
                    </a:lnTo>
                    <a:lnTo>
                      <a:pt x="174" y="0"/>
                    </a:lnTo>
                    <a:lnTo>
                      <a:pt x="158" y="2"/>
                    </a:lnTo>
                    <a:lnTo>
                      <a:pt x="146" y="6"/>
                    </a:lnTo>
                    <a:lnTo>
                      <a:pt x="136" y="14"/>
                    </a:lnTo>
                    <a:lnTo>
                      <a:pt x="128" y="20"/>
                    </a:lnTo>
                    <a:lnTo>
                      <a:pt x="124" y="28"/>
                    </a:lnTo>
                    <a:lnTo>
                      <a:pt x="120" y="36"/>
                    </a:lnTo>
                    <a:lnTo>
                      <a:pt x="118" y="44"/>
                    </a:lnTo>
                    <a:lnTo>
                      <a:pt x="116" y="60"/>
                    </a:lnTo>
                    <a:lnTo>
                      <a:pt x="118" y="72"/>
                    </a:lnTo>
                    <a:lnTo>
                      <a:pt x="120" y="82"/>
                    </a:lnTo>
                    <a:lnTo>
                      <a:pt x="118" y="84"/>
                    </a:lnTo>
                    <a:lnTo>
                      <a:pt x="116" y="92"/>
                    </a:lnTo>
                    <a:lnTo>
                      <a:pt x="116" y="98"/>
                    </a:lnTo>
                    <a:lnTo>
                      <a:pt x="118" y="106"/>
                    </a:lnTo>
                    <a:lnTo>
                      <a:pt x="122" y="116"/>
                    </a:lnTo>
                    <a:lnTo>
                      <a:pt x="130" y="126"/>
                    </a:lnTo>
                    <a:lnTo>
                      <a:pt x="132" y="128"/>
                    </a:lnTo>
                    <a:lnTo>
                      <a:pt x="134" y="130"/>
                    </a:lnTo>
                    <a:lnTo>
                      <a:pt x="136" y="136"/>
                    </a:lnTo>
                    <a:lnTo>
                      <a:pt x="138" y="152"/>
                    </a:lnTo>
                    <a:lnTo>
                      <a:pt x="140" y="158"/>
                    </a:lnTo>
                    <a:lnTo>
                      <a:pt x="138" y="164"/>
                    </a:lnTo>
                    <a:lnTo>
                      <a:pt x="134" y="168"/>
                    </a:lnTo>
                    <a:lnTo>
                      <a:pt x="126" y="174"/>
                    </a:lnTo>
                    <a:lnTo>
                      <a:pt x="112" y="186"/>
                    </a:lnTo>
                    <a:lnTo>
                      <a:pt x="102" y="192"/>
                    </a:lnTo>
                    <a:lnTo>
                      <a:pt x="90" y="198"/>
                    </a:lnTo>
                    <a:lnTo>
                      <a:pt x="70" y="204"/>
                    </a:lnTo>
                    <a:lnTo>
                      <a:pt x="62" y="208"/>
                    </a:lnTo>
                    <a:lnTo>
                      <a:pt x="52" y="212"/>
                    </a:lnTo>
                    <a:lnTo>
                      <a:pt x="46" y="216"/>
                    </a:lnTo>
                    <a:lnTo>
                      <a:pt x="42" y="222"/>
                    </a:lnTo>
                    <a:lnTo>
                      <a:pt x="38" y="228"/>
                    </a:lnTo>
                    <a:lnTo>
                      <a:pt x="36" y="236"/>
                    </a:lnTo>
                    <a:lnTo>
                      <a:pt x="32" y="274"/>
                    </a:lnTo>
                    <a:lnTo>
                      <a:pt x="30" y="302"/>
                    </a:lnTo>
                    <a:lnTo>
                      <a:pt x="24" y="392"/>
                    </a:lnTo>
                    <a:lnTo>
                      <a:pt x="18" y="448"/>
                    </a:lnTo>
                    <a:lnTo>
                      <a:pt x="14" y="482"/>
                    </a:lnTo>
                    <a:lnTo>
                      <a:pt x="10" y="514"/>
                    </a:lnTo>
                    <a:lnTo>
                      <a:pt x="8" y="540"/>
                    </a:lnTo>
                    <a:lnTo>
                      <a:pt x="6" y="566"/>
                    </a:lnTo>
                    <a:lnTo>
                      <a:pt x="4" y="588"/>
                    </a:lnTo>
                    <a:lnTo>
                      <a:pt x="6" y="594"/>
                    </a:lnTo>
                    <a:lnTo>
                      <a:pt x="8" y="598"/>
                    </a:lnTo>
                    <a:lnTo>
                      <a:pt x="12" y="598"/>
                    </a:lnTo>
                    <a:lnTo>
                      <a:pt x="4" y="616"/>
                    </a:lnTo>
                    <a:lnTo>
                      <a:pt x="2" y="626"/>
                    </a:lnTo>
                    <a:lnTo>
                      <a:pt x="0" y="638"/>
                    </a:lnTo>
                    <a:lnTo>
                      <a:pt x="2" y="650"/>
                    </a:lnTo>
                    <a:lnTo>
                      <a:pt x="6" y="660"/>
                    </a:lnTo>
                    <a:lnTo>
                      <a:pt x="14" y="670"/>
                    </a:lnTo>
                    <a:lnTo>
                      <a:pt x="26" y="676"/>
                    </a:lnTo>
                    <a:lnTo>
                      <a:pt x="36" y="680"/>
                    </a:lnTo>
                    <a:lnTo>
                      <a:pt x="40" y="680"/>
                    </a:lnTo>
                    <a:lnTo>
                      <a:pt x="42" y="678"/>
                    </a:lnTo>
                    <a:lnTo>
                      <a:pt x="42" y="674"/>
                    </a:lnTo>
                    <a:lnTo>
                      <a:pt x="38" y="670"/>
                    </a:lnTo>
                    <a:lnTo>
                      <a:pt x="36" y="664"/>
                    </a:lnTo>
                    <a:lnTo>
                      <a:pt x="34" y="660"/>
                    </a:lnTo>
                    <a:lnTo>
                      <a:pt x="34" y="654"/>
                    </a:lnTo>
                    <a:lnTo>
                      <a:pt x="36" y="650"/>
                    </a:lnTo>
                    <a:lnTo>
                      <a:pt x="34" y="644"/>
                    </a:lnTo>
                    <a:lnTo>
                      <a:pt x="34" y="636"/>
                    </a:lnTo>
                    <a:lnTo>
                      <a:pt x="38" y="628"/>
                    </a:lnTo>
                    <a:lnTo>
                      <a:pt x="40" y="622"/>
                    </a:lnTo>
                    <a:lnTo>
                      <a:pt x="38" y="616"/>
                    </a:lnTo>
                    <a:lnTo>
                      <a:pt x="38" y="612"/>
                    </a:lnTo>
                    <a:lnTo>
                      <a:pt x="38" y="608"/>
                    </a:lnTo>
                    <a:lnTo>
                      <a:pt x="40" y="606"/>
                    </a:lnTo>
                    <a:lnTo>
                      <a:pt x="42" y="604"/>
                    </a:lnTo>
                    <a:lnTo>
                      <a:pt x="44" y="604"/>
                    </a:lnTo>
                    <a:lnTo>
                      <a:pt x="48" y="602"/>
                    </a:lnTo>
                    <a:lnTo>
                      <a:pt x="50" y="596"/>
                    </a:lnTo>
                    <a:lnTo>
                      <a:pt x="50" y="594"/>
                    </a:lnTo>
                    <a:lnTo>
                      <a:pt x="58" y="534"/>
                    </a:lnTo>
                    <a:lnTo>
                      <a:pt x="56" y="568"/>
                    </a:lnTo>
                    <a:lnTo>
                      <a:pt x="56" y="578"/>
                    </a:lnTo>
                    <a:lnTo>
                      <a:pt x="56" y="586"/>
                    </a:lnTo>
                    <a:lnTo>
                      <a:pt x="60" y="598"/>
                    </a:lnTo>
                    <a:lnTo>
                      <a:pt x="62" y="612"/>
                    </a:lnTo>
                    <a:lnTo>
                      <a:pt x="62" y="644"/>
                    </a:lnTo>
                    <a:lnTo>
                      <a:pt x="64" y="686"/>
                    </a:lnTo>
                    <a:lnTo>
                      <a:pt x="70" y="758"/>
                    </a:lnTo>
                    <a:lnTo>
                      <a:pt x="76" y="832"/>
                    </a:lnTo>
                    <a:lnTo>
                      <a:pt x="78" y="876"/>
                    </a:lnTo>
                    <a:lnTo>
                      <a:pt x="80" y="948"/>
                    </a:lnTo>
                    <a:lnTo>
                      <a:pt x="80" y="990"/>
                    </a:lnTo>
                    <a:lnTo>
                      <a:pt x="76" y="1022"/>
                    </a:lnTo>
                    <a:lnTo>
                      <a:pt x="74" y="1044"/>
                    </a:lnTo>
                    <a:lnTo>
                      <a:pt x="72" y="1068"/>
                    </a:lnTo>
                    <a:lnTo>
                      <a:pt x="74" y="1088"/>
                    </a:lnTo>
                    <a:lnTo>
                      <a:pt x="76" y="1104"/>
                    </a:lnTo>
                    <a:lnTo>
                      <a:pt x="84" y="1124"/>
                    </a:lnTo>
                    <a:lnTo>
                      <a:pt x="86" y="1130"/>
                    </a:lnTo>
                    <a:lnTo>
                      <a:pt x="84" y="1134"/>
                    </a:lnTo>
                    <a:lnTo>
                      <a:pt x="66" y="1150"/>
                    </a:lnTo>
                    <a:lnTo>
                      <a:pt x="56" y="1162"/>
                    </a:lnTo>
                    <a:lnTo>
                      <a:pt x="54" y="1166"/>
                    </a:lnTo>
                    <a:lnTo>
                      <a:pt x="54" y="1170"/>
                    </a:lnTo>
                    <a:lnTo>
                      <a:pt x="56" y="1174"/>
                    </a:lnTo>
                    <a:lnTo>
                      <a:pt x="60" y="1176"/>
                    </a:lnTo>
                    <a:lnTo>
                      <a:pt x="72" y="1180"/>
                    </a:lnTo>
                    <a:lnTo>
                      <a:pt x="86" y="1180"/>
                    </a:lnTo>
                    <a:lnTo>
                      <a:pt x="102" y="1174"/>
                    </a:lnTo>
                    <a:lnTo>
                      <a:pt x="118" y="1168"/>
                    </a:lnTo>
                    <a:lnTo>
                      <a:pt x="134" y="1164"/>
                    </a:lnTo>
                    <a:lnTo>
                      <a:pt x="146" y="1160"/>
                    </a:lnTo>
                    <a:lnTo>
                      <a:pt x="150" y="1158"/>
                    </a:lnTo>
                    <a:lnTo>
                      <a:pt x="152" y="1156"/>
                    </a:lnTo>
                    <a:lnTo>
                      <a:pt x="152" y="1152"/>
                    </a:lnTo>
                    <a:lnTo>
                      <a:pt x="150" y="1146"/>
                    </a:lnTo>
                    <a:lnTo>
                      <a:pt x="148" y="1138"/>
                    </a:lnTo>
                    <a:lnTo>
                      <a:pt x="150" y="1130"/>
                    </a:lnTo>
                    <a:lnTo>
                      <a:pt x="154" y="1116"/>
                    </a:lnTo>
                    <a:lnTo>
                      <a:pt x="156" y="1106"/>
                    </a:lnTo>
                    <a:lnTo>
                      <a:pt x="156" y="1090"/>
                    </a:lnTo>
                    <a:lnTo>
                      <a:pt x="156" y="1052"/>
                    </a:lnTo>
                    <a:lnTo>
                      <a:pt x="156" y="984"/>
                    </a:lnTo>
                    <a:lnTo>
                      <a:pt x="158" y="920"/>
                    </a:lnTo>
                    <a:lnTo>
                      <a:pt x="162" y="886"/>
                    </a:lnTo>
                    <a:lnTo>
                      <a:pt x="164" y="868"/>
                    </a:lnTo>
                    <a:lnTo>
                      <a:pt x="168" y="840"/>
                    </a:lnTo>
                    <a:lnTo>
                      <a:pt x="174" y="772"/>
                    </a:lnTo>
                    <a:lnTo>
                      <a:pt x="178" y="706"/>
                    </a:lnTo>
                    <a:lnTo>
                      <a:pt x="178" y="666"/>
                    </a:lnTo>
                    <a:lnTo>
                      <a:pt x="178" y="624"/>
                    </a:lnTo>
                    <a:lnTo>
                      <a:pt x="182" y="650"/>
                    </a:lnTo>
                    <a:lnTo>
                      <a:pt x="190" y="714"/>
                    </a:lnTo>
                    <a:lnTo>
                      <a:pt x="194" y="756"/>
                    </a:lnTo>
                    <a:lnTo>
                      <a:pt x="196" y="800"/>
                    </a:lnTo>
                    <a:lnTo>
                      <a:pt x="200" y="840"/>
                    </a:lnTo>
                    <a:lnTo>
                      <a:pt x="204" y="878"/>
                    </a:lnTo>
                    <a:lnTo>
                      <a:pt x="206" y="914"/>
                    </a:lnTo>
                    <a:lnTo>
                      <a:pt x="208" y="954"/>
                    </a:lnTo>
                    <a:lnTo>
                      <a:pt x="206" y="1012"/>
                    </a:lnTo>
                    <a:lnTo>
                      <a:pt x="206" y="1040"/>
                    </a:lnTo>
                    <a:lnTo>
                      <a:pt x="206" y="1078"/>
                    </a:lnTo>
                    <a:lnTo>
                      <a:pt x="208" y="1096"/>
                    </a:lnTo>
                    <a:lnTo>
                      <a:pt x="208" y="1112"/>
                    </a:lnTo>
                    <a:lnTo>
                      <a:pt x="212" y="1124"/>
                    </a:lnTo>
                    <a:lnTo>
                      <a:pt x="214" y="1126"/>
                    </a:lnTo>
                    <a:lnTo>
                      <a:pt x="216" y="1128"/>
                    </a:lnTo>
                    <a:lnTo>
                      <a:pt x="218" y="1142"/>
                    </a:lnTo>
                    <a:lnTo>
                      <a:pt x="220" y="1154"/>
                    </a:lnTo>
                    <a:lnTo>
                      <a:pt x="222" y="1162"/>
                    </a:lnTo>
                    <a:lnTo>
                      <a:pt x="226" y="1172"/>
                    </a:lnTo>
                    <a:lnTo>
                      <a:pt x="234" y="1178"/>
                    </a:lnTo>
                    <a:lnTo>
                      <a:pt x="246" y="1184"/>
                    </a:lnTo>
                    <a:lnTo>
                      <a:pt x="252" y="1186"/>
                    </a:lnTo>
                    <a:lnTo>
                      <a:pt x="262" y="1186"/>
                    </a:lnTo>
                    <a:lnTo>
                      <a:pt x="282" y="1182"/>
                    </a:lnTo>
                    <a:lnTo>
                      <a:pt x="290" y="1178"/>
                    </a:lnTo>
                    <a:lnTo>
                      <a:pt x="292" y="1176"/>
                    </a:lnTo>
                    <a:lnTo>
                      <a:pt x="294" y="1174"/>
                    </a:lnTo>
                    <a:lnTo>
                      <a:pt x="292" y="1168"/>
                    </a:lnTo>
                    <a:lnTo>
                      <a:pt x="288" y="1162"/>
                    </a:lnTo>
                    <a:lnTo>
                      <a:pt x="276" y="1148"/>
                    </a:lnTo>
                    <a:lnTo>
                      <a:pt x="274" y="1142"/>
                    </a:lnTo>
                    <a:lnTo>
                      <a:pt x="274" y="1140"/>
                    </a:lnTo>
                    <a:lnTo>
                      <a:pt x="274" y="1138"/>
                    </a:lnTo>
                    <a:lnTo>
                      <a:pt x="280" y="1132"/>
                    </a:lnTo>
                    <a:lnTo>
                      <a:pt x="284" y="1130"/>
                    </a:lnTo>
                    <a:lnTo>
                      <a:pt x="288" y="1128"/>
                    </a:lnTo>
                    <a:lnTo>
                      <a:pt x="288" y="1122"/>
                    </a:lnTo>
                    <a:lnTo>
                      <a:pt x="286" y="936"/>
                    </a:lnTo>
                    <a:lnTo>
                      <a:pt x="288" y="864"/>
                    </a:lnTo>
                    <a:lnTo>
                      <a:pt x="288" y="834"/>
                    </a:lnTo>
                    <a:lnTo>
                      <a:pt x="286" y="810"/>
                    </a:lnTo>
                    <a:lnTo>
                      <a:pt x="286" y="780"/>
                    </a:lnTo>
                    <a:lnTo>
                      <a:pt x="288" y="738"/>
                    </a:lnTo>
                    <a:lnTo>
                      <a:pt x="290" y="660"/>
                    </a:lnTo>
                    <a:lnTo>
                      <a:pt x="290" y="602"/>
                    </a:lnTo>
                    <a:lnTo>
                      <a:pt x="304" y="598"/>
                    </a:lnTo>
                    <a:lnTo>
                      <a:pt x="314" y="590"/>
                    </a:lnTo>
                    <a:lnTo>
                      <a:pt x="322" y="582"/>
                    </a:lnTo>
                    <a:lnTo>
                      <a:pt x="326" y="572"/>
                    </a:lnTo>
                    <a:lnTo>
                      <a:pt x="330" y="564"/>
                    </a:lnTo>
                    <a:lnTo>
                      <a:pt x="330" y="556"/>
                    </a:lnTo>
                    <a:lnTo>
                      <a:pt x="330" y="544"/>
                    </a:lnTo>
                    <a:lnTo>
                      <a:pt x="332" y="536"/>
                    </a:lnTo>
                    <a:lnTo>
                      <a:pt x="334" y="530"/>
                    </a:lnTo>
                    <a:lnTo>
                      <a:pt x="338" y="526"/>
                    </a:lnTo>
                    <a:lnTo>
                      <a:pt x="340" y="526"/>
                    </a:lnTo>
                    <a:lnTo>
                      <a:pt x="344" y="526"/>
                    </a:lnTo>
                    <a:lnTo>
                      <a:pt x="346" y="526"/>
                    </a:lnTo>
                    <a:lnTo>
                      <a:pt x="348" y="524"/>
                    </a:lnTo>
                    <a:lnTo>
                      <a:pt x="352" y="514"/>
                    </a:lnTo>
                    <a:lnTo>
                      <a:pt x="354" y="502"/>
                    </a:lnTo>
                    <a:lnTo>
                      <a:pt x="356" y="492"/>
                    </a:lnTo>
                    <a:lnTo>
                      <a:pt x="358" y="454"/>
                    </a:lnTo>
                    <a:lnTo>
                      <a:pt x="362" y="416"/>
                    </a:lnTo>
                    <a:lnTo>
                      <a:pt x="364" y="396"/>
                    </a:lnTo>
                    <a:lnTo>
                      <a:pt x="362" y="382"/>
                    </a:lnTo>
                    <a:lnTo>
                      <a:pt x="356" y="362"/>
                    </a:lnTo>
                    <a:lnTo>
                      <a:pt x="350" y="338"/>
                    </a:lnTo>
                    <a:close/>
                  </a:path>
                </a:pathLst>
              </a:custGeom>
              <a:solidFill>
                <a:srgbClr val="4B87B9"/>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sp>
            <p:nvSpPr>
              <p:cNvPr id="28" name="Freeform 127"/>
              <p:cNvSpPr>
                <a:spLocks/>
              </p:cNvSpPr>
              <p:nvPr/>
            </p:nvSpPr>
            <p:spPr bwMode="auto">
              <a:xfrm>
                <a:off x="3016156" y="1924561"/>
                <a:ext cx="209678" cy="353852"/>
              </a:xfrm>
              <a:custGeom>
                <a:avLst/>
                <a:gdLst>
                  <a:gd name="T0" fmla="*/ 0 w 102"/>
                  <a:gd name="T1" fmla="*/ 2147483647 h 172"/>
                  <a:gd name="T2" fmla="*/ 0 w 102"/>
                  <a:gd name="T3" fmla="*/ 2147483647 h 172"/>
                  <a:gd name="T4" fmla="*/ 2147483647 w 102"/>
                  <a:gd name="T5" fmla="*/ 2147483647 h 172"/>
                  <a:gd name="T6" fmla="*/ 2147483647 w 102"/>
                  <a:gd name="T7" fmla="*/ 2147483647 h 172"/>
                  <a:gd name="T8" fmla="*/ 2147483647 w 102"/>
                  <a:gd name="T9" fmla="*/ 2147483647 h 172"/>
                  <a:gd name="T10" fmla="*/ 2147483647 w 102"/>
                  <a:gd name="T11" fmla="*/ 2147483647 h 172"/>
                  <a:gd name="T12" fmla="*/ 2147483647 w 102"/>
                  <a:gd name="T13" fmla="*/ 2147483647 h 172"/>
                  <a:gd name="T14" fmla="*/ 2147483647 w 102"/>
                  <a:gd name="T15" fmla="*/ 2147483647 h 172"/>
                  <a:gd name="T16" fmla="*/ 2147483647 w 102"/>
                  <a:gd name="T17" fmla="*/ 2147483647 h 172"/>
                  <a:gd name="T18" fmla="*/ 2147483647 w 102"/>
                  <a:gd name="T19" fmla="*/ 2147483647 h 172"/>
                  <a:gd name="T20" fmla="*/ 2147483647 w 102"/>
                  <a:gd name="T21" fmla="*/ 2147483647 h 172"/>
                  <a:gd name="T22" fmla="*/ 2147483647 w 102"/>
                  <a:gd name="T23" fmla="*/ 2147483647 h 172"/>
                  <a:gd name="T24" fmla="*/ 2147483647 w 102"/>
                  <a:gd name="T25" fmla="*/ 2147483647 h 172"/>
                  <a:gd name="T26" fmla="*/ 2147483647 w 102"/>
                  <a:gd name="T27" fmla="*/ 2147483647 h 172"/>
                  <a:gd name="T28" fmla="*/ 2147483647 w 102"/>
                  <a:gd name="T29" fmla="*/ 2147483647 h 172"/>
                  <a:gd name="T30" fmla="*/ 2147483647 w 102"/>
                  <a:gd name="T31" fmla="*/ 2147483647 h 172"/>
                  <a:gd name="T32" fmla="*/ 2147483647 w 102"/>
                  <a:gd name="T33" fmla="*/ 2147483647 h 172"/>
                  <a:gd name="T34" fmla="*/ 2147483647 w 102"/>
                  <a:gd name="T35" fmla="*/ 2147483647 h 172"/>
                  <a:gd name="T36" fmla="*/ 2147483647 w 102"/>
                  <a:gd name="T37" fmla="*/ 2147483647 h 172"/>
                  <a:gd name="T38" fmla="*/ 2147483647 w 102"/>
                  <a:gd name="T39" fmla="*/ 2147483647 h 172"/>
                  <a:gd name="T40" fmla="*/ 2147483647 w 102"/>
                  <a:gd name="T41" fmla="*/ 2147483647 h 172"/>
                  <a:gd name="T42" fmla="*/ 2147483647 w 102"/>
                  <a:gd name="T43" fmla="*/ 2147483647 h 172"/>
                  <a:gd name="T44" fmla="*/ 2147483647 w 102"/>
                  <a:gd name="T45" fmla="*/ 2147483647 h 172"/>
                  <a:gd name="T46" fmla="*/ 2147483647 w 102"/>
                  <a:gd name="T47" fmla="*/ 2147483647 h 172"/>
                  <a:gd name="T48" fmla="*/ 2147483647 w 102"/>
                  <a:gd name="T49" fmla="*/ 2147483647 h 172"/>
                  <a:gd name="T50" fmla="*/ 2147483647 w 102"/>
                  <a:gd name="T51" fmla="*/ 0 h 172"/>
                  <a:gd name="T52" fmla="*/ 2147483647 w 102"/>
                  <a:gd name="T53" fmla="*/ 0 h 172"/>
                  <a:gd name="T54" fmla="*/ 2147483647 w 102"/>
                  <a:gd name="T55" fmla="*/ 0 h 172"/>
                  <a:gd name="T56" fmla="*/ 2147483647 w 102"/>
                  <a:gd name="T57" fmla="*/ 2147483647 h 172"/>
                  <a:gd name="T58" fmla="*/ 2147483647 w 102"/>
                  <a:gd name="T59" fmla="*/ 2147483647 h 172"/>
                  <a:gd name="T60" fmla="*/ 2147483647 w 102"/>
                  <a:gd name="T61" fmla="*/ 2147483647 h 172"/>
                  <a:gd name="T62" fmla="*/ 2147483647 w 102"/>
                  <a:gd name="T63" fmla="*/ 2147483647 h 172"/>
                  <a:gd name="T64" fmla="*/ 2147483647 w 102"/>
                  <a:gd name="T65" fmla="*/ 2147483647 h 172"/>
                  <a:gd name="T66" fmla="*/ 2147483647 w 102"/>
                  <a:gd name="T67" fmla="*/ 2147483647 h 172"/>
                  <a:gd name="T68" fmla="*/ 2147483647 w 102"/>
                  <a:gd name="T69" fmla="*/ 2147483647 h 172"/>
                  <a:gd name="T70" fmla="*/ 2147483647 w 102"/>
                  <a:gd name="T71" fmla="*/ 2147483647 h 172"/>
                  <a:gd name="T72" fmla="*/ 2147483647 w 102"/>
                  <a:gd name="T73" fmla="*/ 2147483647 h 172"/>
                  <a:gd name="T74" fmla="*/ 2147483647 w 102"/>
                  <a:gd name="T75" fmla="*/ 2147483647 h 172"/>
                  <a:gd name="T76" fmla="*/ 2147483647 w 102"/>
                  <a:gd name="T77" fmla="*/ 2147483647 h 172"/>
                  <a:gd name="T78" fmla="*/ 2147483647 w 102"/>
                  <a:gd name="T79" fmla="*/ 2147483647 h 172"/>
                  <a:gd name="T80" fmla="*/ 2147483647 w 102"/>
                  <a:gd name="T81" fmla="*/ 2147483647 h 172"/>
                  <a:gd name="T82" fmla="*/ 2147483647 w 102"/>
                  <a:gd name="T83" fmla="*/ 2147483647 h 172"/>
                  <a:gd name="T84" fmla="*/ 0 w 102"/>
                  <a:gd name="T85" fmla="*/ 2147483647 h 17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172"/>
                  <a:gd name="T131" fmla="*/ 102 w 102"/>
                  <a:gd name="T132" fmla="*/ 172 h 17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172">
                    <a:moveTo>
                      <a:pt x="0" y="14"/>
                    </a:moveTo>
                    <a:lnTo>
                      <a:pt x="0" y="14"/>
                    </a:lnTo>
                    <a:lnTo>
                      <a:pt x="2" y="22"/>
                    </a:lnTo>
                    <a:lnTo>
                      <a:pt x="4" y="32"/>
                    </a:lnTo>
                    <a:lnTo>
                      <a:pt x="8" y="42"/>
                    </a:lnTo>
                    <a:lnTo>
                      <a:pt x="12" y="66"/>
                    </a:lnTo>
                    <a:lnTo>
                      <a:pt x="18" y="106"/>
                    </a:lnTo>
                    <a:lnTo>
                      <a:pt x="24" y="126"/>
                    </a:lnTo>
                    <a:lnTo>
                      <a:pt x="30" y="146"/>
                    </a:lnTo>
                    <a:lnTo>
                      <a:pt x="38" y="162"/>
                    </a:lnTo>
                    <a:lnTo>
                      <a:pt x="42" y="168"/>
                    </a:lnTo>
                    <a:lnTo>
                      <a:pt x="46" y="172"/>
                    </a:lnTo>
                    <a:lnTo>
                      <a:pt x="64" y="144"/>
                    </a:lnTo>
                    <a:lnTo>
                      <a:pt x="78" y="118"/>
                    </a:lnTo>
                    <a:lnTo>
                      <a:pt x="90" y="94"/>
                    </a:lnTo>
                    <a:lnTo>
                      <a:pt x="98" y="72"/>
                    </a:lnTo>
                    <a:lnTo>
                      <a:pt x="102" y="52"/>
                    </a:lnTo>
                    <a:lnTo>
                      <a:pt x="102" y="34"/>
                    </a:lnTo>
                    <a:lnTo>
                      <a:pt x="100" y="16"/>
                    </a:lnTo>
                    <a:lnTo>
                      <a:pt x="100" y="10"/>
                    </a:lnTo>
                    <a:lnTo>
                      <a:pt x="96" y="6"/>
                    </a:lnTo>
                    <a:lnTo>
                      <a:pt x="90" y="0"/>
                    </a:lnTo>
                    <a:lnTo>
                      <a:pt x="88" y="0"/>
                    </a:lnTo>
                    <a:lnTo>
                      <a:pt x="88" y="2"/>
                    </a:lnTo>
                    <a:lnTo>
                      <a:pt x="86" y="6"/>
                    </a:lnTo>
                    <a:lnTo>
                      <a:pt x="86" y="14"/>
                    </a:lnTo>
                    <a:lnTo>
                      <a:pt x="82" y="20"/>
                    </a:lnTo>
                    <a:lnTo>
                      <a:pt x="74" y="30"/>
                    </a:lnTo>
                    <a:lnTo>
                      <a:pt x="66" y="34"/>
                    </a:lnTo>
                    <a:lnTo>
                      <a:pt x="56" y="38"/>
                    </a:lnTo>
                    <a:lnTo>
                      <a:pt x="44" y="38"/>
                    </a:lnTo>
                    <a:lnTo>
                      <a:pt x="32" y="34"/>
                    </a:lnTo>
                    <a:lnTo>
                      <a:pt x="20" y="26"/>
                    </a:lnTo>
                    <a:lnTo>
                      <a:pt x="12" y="16"/>
                    </a:lnTo>
                    <a:lnTo>
                      <a:pt x="6" y="6"/>
                    </a:lnTo>
                    <a:lnTo>
                      <a:pt x="0" y="1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36" fontAlgn="auto">
                  <a:spcBef>
                    <a:spcPts val="0"/>
                  </a:spcBef>
                  <a:spcAft>
                    <a:spcPts val="0"/>
                  </a:spcAft>
                </a:pPr>
                <a:endParaRPr lang="id-ID" b="0" kern="0">
                  <a:solidFill>
                    <a:sysClr val="windowText" lastClr="000000"/>
                  </a:solidFill>
                </a:endParaRPr>
              </a:p>
            </p:txBody>
          </p:sp>
          <p:sp>
            <p:nvSpPr>
              <p:cNvPr id="29" name="Freeform 128"/>
              <p:cNvSpPr>
                <a:spLocks/>
              </p:cNvSpPr>
              <p:nvPr/>
            </p:nvSpPr>
            <p:spPr bwMode="auto">
              <a:xfrm>
                <a:off x="3090470" y="2007429"/>
                <a:ext cx="62532" cy="292981"/>
              </a:xfrm>
              <a:custGeom>
                <a:avLst/>
                <a:gdLst>
                  <a:gd name="T0" fmla="*/ 2147483647 w 30"/>
                  <a:gd name="T1" fmla="*/ 2147483647 h 136"/>
                  <a:gd name="T2" fmla="*/ 2147483647 w 30"/>
                  <a:gd name="T3" fmla="*/ 2147483647 h 136"/>
                  <a:gd name="T4" fmla="*/ 2147483647 w 30"/>
                  <a:gd name="T5" fmla="*/ 2147483647 h 136"/>
                  <a:gd name="T6" fmla="*/ 0 w 30"/>
                  <a:gd name="T7" fmla="*/ 2147483647 h 136"/>
                  <a:gd name="T8" fmla="*/ 2147483647 w 30"/>
                  <a:gd name="T9" fmla="*/ 2147483647 h 136"/>
                  <a:gd name="T10" fmla="*/ 2147483647 w 30"/>
                  <a:gd name="T11" fmla="*/ 2147483647 h 136"/>
                  <a:gd name="T12" fmla="*/ 2147483647 w 30"/>
                  <a:gd name="T13" fmla="*/ 2147483647 h 136"/>
                  <a:gd name="T14" fmla="*/ 2147483647 w 30"/>
                  <a:gd name="T15" fmla="*/ 2147483647 h 136"/>
                  <a:gd name="T16" fmla="*/ 2147483647 w 30"/>
                  <a:gd name="T17" fmla="*/ 2147483647 h 136"/>
                  <a:gd name="T18" fmla="*/ 2147483647 w 30"/>
                  <a:gd name="T19" fmla="*/ 2147483647 h 136"/>
                  <a:gd name="T20" fmla="*/ 2147483647 w 30"/>
                  <a:gd name="T21" fmla="*/ 2147483647 h 136"/>
                  <a:gd name="T22" fmla="*/ 2147483647 w 30"/>
                  <a:gd name="T23" fmla="*/ 2147483647 h 136"/>
                  <a:gd name="T24" fmla="*/ 0 w 30"/>
                  <a:gd name="T25" fmla="*/ 2147483647 h 136"/>
                  <a:gd name="T26" fmla="*/ 0 w 30"/>
                  <a:gd name="T27" fmla="*/ 2147483647 h 136"/>
                  <a:gd name="T28" fmla="*/ 0 w 30"/>
                  <a:gd name="T29" fmla="*/ 2147483647 h 136"/>
                  <a:gd name="T30" fmla="*/ 2147483647 w 30"/>
                  <a:gd name="T31" fmla="*/ 2147483647 h 136"/>
                  <a:gd name="T32" fmla="*/ 2147483647 w 30"/>
                  <a:gd name="T33" fmla="*/ 0 h 136"/>
                  <a:gd name="T34" fmla="*/ 2147483647 w 30"/>
                  <a:gd name="T35" fmla="*/ 0 h 136"/>
                  <a:gd name="T36" fmla="*/ 2147483647 w 30"/>
                  <a:gd name="T37" fmla="*/ 2147483647 h 136"/>
                  <a:gd name="T38" fmla="*/ 2147483647 w 30"/>
                  <a:gd name="T39" fmla="*/ 2147483647 h 136"/>
                  <a:gd name="T40" fmla="*/ 2147483647 w 30"/>
                  <a:gd name="T41" fmla="*/ 2147483647 h 136"/>
                  <a:gd name="T42" fmla="*/ 2147483647 w 30"/>
                  <a:gd name="T43" fmla="*/ 2147483647 h 136"/>
                  <a:gd name="T44" fmla="*/ 2147483647 w 30"/>
                  <a:gd name="T45" fmla="*/ 2147483647 h 136"/>
                  <a:gd name="T46" fmla="*/ 2147483647 w 30"/>
                  <a:gd name="T47" fmla="*/ 2147483647 h 136"/>
                  <a:gd name="T48" fmla="*/ 2147483647 w 30"/>
                  <a:gd name="T49" fmla="*/ 2147483647 h 136"/>
                  <a:gd name="T50" fmla="*/ 2147483647 w 30"/>
                  <a:gd name="T51" fmla="*/ 2147483647 h 136"/>
                  <a:gd name="T52" fmla="*/ 2147483647 w 30"/>
                  <a:gd name="T53" fmla="*/ 2147483647 h 136"/>
                  <a:gd name="T54" fmla="*/ 2147483647 w 30"/>
                  <a:gd name="T55" fmla="*/ 2147483647 h 136"/>
                  <a:gd name="T56" fmla="*/ 2147483647 w 30"/>
                  <a:gd name="T57" fmla="*/ 2147483647 h 136"/>
                  <a:gd name="T58" fmla="*/ 2147483647 w 30"/>
                  <a:gd name="T59" fmla="*/ 2147483647 h 136"/>
                  <a:gd name="T60" fmla="*/ 2147483647 w 30"/>
                  <a:gd name="T61" fmla="*/ 2147483647 h 136"/>
                  <a:gd name="T62" fmla="*/ 2147483647 w 30"/>
                  <a:gd name="T63" fmla="*/ 2147483647 h 136"/>
                  <a:gd name="T64" fmla="*/ 2147483647 w 30"/>
                  <a:gd name="T65" fmla="*/ 2147483647 h 136"/>
                  <a:gd name="T66" fmla="*/ 2147483647 w 30"/>
                  <a:gd name="T67" fmla="*/ 2147483647 h 136"/>
                  <a:gd name="T68" fmla="*/ 2147483647 w 30"/>
                  <a:gd name="T69" fmla="*/ 2147483647 h 136"/>
                  <a:gd name="T70" fmla="*/ 2147483647 w 30"/>
                  <a:gd name="T71" fmla="*/ 2147483647 h 136"/>
                  <a:gd name="T72" fmla="*/ 2147483647 w 30"/>
                  <a:gd name="T73" fmla="*/ 2147483647 h 1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
                  <a:gd name="T112" fmla="*/ 0 h 136"/>
                  <a:gd name="T113" fmla="*/ 30 w 30"/>
                  <a:gd name="T114" fmla="*/ 136 h 1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 h="136">
                    <a:moveTo>
                      <a:pt x="4" y="134"/>
                    </a:moveTo>
                    <a:lnTo>
                      <a:pt x="4" y="134"/>
                    </a:lnTo>
                    <a:lnTo>
                      <a:pt x="2" y="124"/>
                    </a:lnTo>
                    <a:lnTo>
                      <a:pt x="0" y="104"/>
                    </a:lnTo>
                    <a:lnTo>
                      <a:pt x="2" y="62"/>
                    </a:lnTo>
                    <a:lnTo>
                      <a:pt x="2" y="50"/>
                    </a:lnTo>
                    <a:lnTo>
                      <a:pt x="6" y="40"/>
                    </a:lnTo>
                    <a:lnTo>
                      <a:pt x="10" y="28"/>
                    </a:lnTo>
                    <a:lnTo>
                      <a:pt x="8" y="24"/>
                    </a:lnTo>
                    <a:lnTo>
                      <a:pt x="6" y="18"/>
                    </a:lnTo>
                    <a:lnTo>
                      <a:pt x="0" y="8"/>
                    </a:lnTo>
                    <a:lnTo>
                      <a:pt x="0" y="6"/>
                    </a:lnTo>
                    <a:lnTo>
                      <a:pt x="4" y="2"/>
                    </a:lnTo>
                    <a:lnTo>
                      <a:pt x="14" y="0"/>
                    </a:lnTo>
                    <a:lnTo>
                      <a:pt x="18" y="2"/>
                    </a:lnTo>
                    <a:lnTo>
                      <a:pt x="22" y="4"/>
                    </a:lnTo>
                    <a:lnTo>
                      <a:pt x="26" y="8"/>
                    </a:lnTo>
                    <a:lnTo>
                      <a:pt x="24" y="14"/>
                    </a:lnTo>
                    <a:lnTo>
                      <a:pt x="20" y="20"/>
                    </a:lnTo>
                    <a:lnTo>
                      <a:pt x="20" y="24"/>
                    </a:lnTo>
                    <a:lnTo>
                      <a:pt x="20" y="28"/>
                    </a:lnTo>
                    <a:lnTo>
                      <a:pt x="26" y="66"/>
                    </a:lnTo>
                    <a:lnTo>
                      <a:pt x="30" y="104"/>
                    </a:lnTo>
                    <a:lnTo>
                      <a:pt x="28" y="114"/>
                    </a:lnTo>
                    <a:lnTo>
                      <a:pt x="22" y="126"/>
                    </a:lnTo>
                    <a:lnTo>
                      <a:pt x="18" y="132"/>
                    </a:lnTo>
                    <a:lnTo>
                      <a:pt x="14" y="134"/>
                    </a:lnTo>
                    <a:lnTo>
                      <a:pt x="8" y="136"/>
                    </a:lnTo>
                    <a:lnTo>
                      <a:pt x="4" y="134"/>
                    </a:lnTo>
                    <a:close/>
                  </a:path>
                </a:pathLst>
              </a:custGeom>
              <a:solidFill>
                <a:srgbClr val="4B87B9"/>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grpSp>
        <p:sp>
          <p:nvSpPr>
            <p:cNvPr id="26" name="Freeform 5"/>
            <p:cNvSpPr>
              <a:spLocks noEditPoints="1"/>
            </p:cNvSpPr>
            <p:nvPr/>
          </p:nvSpPr>
          <p:spPr bwMode="auto">
            <a:xfrm>
              <a:off x="6791243" y="1319416"/>
              <a:ext cx="969011" cy="3016567"/>
            </a:xfrm>
            <a:custGeom>
              <a:avLst/>
              <a:gdLst/>
              <a:ahLst/>
              <a:cxnLst>
                <a:cxn ang="0">
                  <a:pos x="463" y="788"/>
                </a:cxn>
                <a:cxn ang="0">
                  <a:pos x="470" y="944"/>
                </a:cxn>
                <a:cxn ang="0">
                  <a:pos x="497" y="1404"/>
                </a:cxn>
                <a:cxn ang="0">
                  <a:pos x="485" y="1473"/>
                </a:cxn>
                <a:cxn ang="0">
                  <a:pos x="509" y="1592"/>
                </a:cxn>
                <a:cxn ang="0">
                  <a:pos x="386" y="1521"/>
                </a:cxn>
                <a:cxn ang="0">
                  <a:pos x="349" y="1293"/>
                </a:cxn>
                <a:cxn ang="0">
                  <a:pos x="354" y="1113"/>
                </a:cxn>
                <a:cxn ang="0">
                  <a:pos x="301" y="973"/>
                </a:cxn>
                <a:cxn ang="0">
                  <a:pos x="279" y="1144"/>
                </a:cxn>
                <a:cxn ang="0">
                  <a:pos x="283" y="1349"/>
                </a:cxn>
                <a:cxn ang="0">
                  <a:pos x="308" y="1501"/>
                </a:cxn>
                <a:cxn ang="0">
                  <a:pos x="290" y="1540"/>
                </a:cxn>
                <a:cxn ang="0">
                  <a:pos x="270" y="1579"/>
                </a:cxn>
                <a:cxn ang="0">
                  <a:pos x="196" y="1603"/>
                </a:cxn>
                <a:cxn ang="0">
                  <a:pos x="192" y="1541"/>
                </a:cxn>
                <a:cxn ang="0">
                  <a:pos x="176" y="1433"/>
                </a:cxn>
                <a:cxn ang="0">
                  <a:pos x="171" y="1303"/>
                </a:cxn>
                <a:cxn ang="0">
                  <a:pos x="138" y="1082"/>
                </a:cxn>
                <a:cxn ang="0">
                  <a:pos x="115" y="941"/>
                </a:cxn>
                <a:cxn ang="0">
                  <a:pos x="24" y="874"/>
                </a:cxn>
                <a:cxn ang="0">
                  <a:pos x="14" y="848"/>
                </a:cxn>
                <a:cxn ang="0">
                  <a:pos x="11" y="479"/>
                </a:cxn>
                <a:cxn ang="0">
                  <a:pos x="108" y="264"/>
                </a:cxn>
                <a:cxn ang="0">
                  <a:pos x="176" y="217"/>
                </a:cxn>
                <a:cxn ang="0">
                  <a:pos x="159" y="156"/>
                </a:cxn>
                <a:cxn ang="0">
                  <a:pos x="146" y="92"/>
                </a:cxn>
                <a:cxn ang="0">
                  <a:pos x="295" y="92"/>
                </a:cxn>
                <a:cxn ang="0">
                  <a:pos x="293" y="144"/>
                </a:cxn>
                <a:cxn ang="0">
                  <a:pos x="283" y="172"/>
                </a:cxn>
                <a:cxn ang="0">
                  <a:pos x="304" y="231"/>
                </a:cxn>
                <a:cxn ang="0">
                  <a:pos x="409" y="260"/>
                </a:cxn>
                <a:cxn ang="0">
                  <a:pos x="457" y="306"/>
                </a:cxn>
                <a:cxn ang="0">
                  <a:pos x="472" y="389"/>
                </a:cxn>
                <a:cxn ang="0">
                  <a:pos x="494" y="532"/>
                </a:cxn>
                <a:cxn ang="0">
                  <a:pos x="500" y="582"/>
                </a:cxn>
                <a:cxn ang="0">
                  <a:pos x="498" y="634"/>
                </a:cxn>
                <a:cxn ang="0">
                  <a:pos x="475" y="785"/>
                </a:cxn>
                <a:cxn ang="0">
                  <a:pos x="193" y="359"/>
                </a:cxn>
                <a:cxn ang="0">
                  <a:pos x="383" y="694"/>
                </a:cxn>
                <a:cxn ang="0">
                  <a:pos x="324" y="529"/>
                </a:cxn>
                <a:cxn ang="0">
                  <a:pos x="299" y="423"/>
                </a:cxn>
                <a:cxn ang="0">
                  <a:pos x="281" y="220"/>
                </a:cxn>
                <a:cxn ang="0">
                  <a:pos x="244" y="305"/>
                </a:cxn>
                <a:cxn ang="0">
                  <a:pos x="201" y="258"/>
                </a:cxn>
                <a:cxn ang="0">
                  <a:pos x="179" y="220"/>
                </a:cxn>
              </a:cxnLst>
              <a:rect l="0" t="0" r="r" b="b"/>
              <a:pathLst>
                <a:path w="516" h="1608">
                  <a:moveTo>
                    <a:pt x="475" y="785"/>
                  </a:moveTo>
                  <a:cubicBezTo>
                    <a:pt x="474" y="788"/>
                    <a:pt x="466" y="786"/>
                    <a:pt x="463" y="788"/>
                  </a:cubicBezTo>
                  <a:cubicBezTo>
                    <a:pt x="468" y="818"/>
                    <a:pt x="460" y="848"/>
                    <a:pt x="460" y="873"/>
                  </a:cubicBezTo>
                  <a:cubicBezTo>
                    <a:pt x="459" y="895"/>
                    <a:pt x="466" y="920"/>
                    <a:pt x="470" y="944"/>
                  </a:cubicBezTo>
                  <a:cubicBezTo>
                    <a:pt x="481" y="1012"/>
                    <a:pt x="494" y="1085"/>
                    <a:pt x="496" y="1161"/>
                  </a:cubicBezTo>
                  <a:cubicBezTo>
                    <a:pt x="497" y="1241"/>
                    <a:pt x="497" y="1324"/>
                    <a:pt x="497" y="1404"/>
                  </a:cubicBezTo>
                  <a:cubicBezTo>
                    <a:pt x="497" y="1418"/>
                    <a:pt x="496" y="1430"/>
                    <a:pt x="494" y="1442"/>
                  </a:cubicBezTo>
                  <a:cubicBezTo>
                    <a:pt x="492" y="1453"/>
                    <a:pt x="486" y="1462"/>
                    <a:pt x="485" y="1473"/>
                  </a:cubicBezTo>
                  <a:cubicBezTo>
                    <a:pt x="482" y="1490"/>
                    <a:pt x="485" y="1509"/>
                    <a:pt x="473" y="1516"/>
                  </a:cubicBezTo>
                  <a:cubicBezTo>
                    <a:pt x="477" y="1549"/>
                    <a:pt x="516" y="1552"/>
                    <a:pt x="509" y="1592"/>
                  </a:cubicBezTo>
                  <a:cubicBezTo>
                    <a:pt x="483" y="1606"/>
                    <a:pt x="422" y="1608"/>
                    <a:pt x="417" y="1575"/>
                  </a:cubicBezTo>
                  <a:cubicBezTo>
                    <a:pt x="383" y="1580"/>
                    <a:pt x="386" y="1549"/>
                    <a:pt x="386" y="1521"/>
                  </a:cubicBezTo>
                  <a:cubicBezTo>
                    <a:pt x="387" y="1516"/>
                    <a:pt x="377" y="1520"/>
                    <a:pt x="376" y="1516"/>
                  </a:cubicBezTo>
                  <a:cubicBezTo>
                    <a:pt x="352" y="1460"/>
                    <a:pt x="350" y="1375"/>
                    <a:pt x="349" y="1293"/>
                  </a:cubicBezTo>
                  <a:cubicBezTo>
                    <a:pt x="349" y="1248"/>
                    <a:pt x="349" y="1201"/>
                    <a:pt x="351" y="1156"/>
                  </a:cubicBezTo>
                  <a:cubicBezTo>
                    <a:pt x="352" y="1142"/>
                    <a:pt x="355" y="1126"/>
                    <a:pt x="354" y="1113"/>
                  </a:cubicBezTo>
                  <a:cubicBezTo>
                    <a:pt x="353" y="1107"/>
                    <a:pt x="349" y="1097"/>
                    <a:pt x="346" y="1089"/>
                  </a:cubicBezTo>
                  <a:cubicBezTo>
                    <a:pt x="331" y="1049"/>
                    <a:pt x="316" y="1011"/>
                    <a:pt x="301" y="973"/>
                  </a:cubicBezTo>
                  <a:cubicBezTo>
                    <a:pt x="295" y="958"/>
                    <a:pt x="292" y="940"/>
                    <a:pt x="278" y="932"/>
                  </a:cubicBezTo>
                  <a:cubicBezTo>
                    <a:pt x="281" y="1000"/>
                    <a:pt x="279" y="1072"/>
                    <a:pt x="279" y="1144"/>
                  </a:cubicBezTo>
                  <a:cubicBezTo>
                    <a:pt x="279" y="1179"/>
                    <a:pt x="275" y="1213"/>
                    <a:pt x="277" y="1247"/>
                  </a:cubicBezTo>
                  <a:cubicBezTo>
                    <a:pt x="279" y="1282"/>
                    <a:pt x="278" y="1317"/>
                    <a:pt x="283" y="1349"/>
                  </a:cubicBezTo>
                  <a:cubicBezTo>
                    <a:pt x="287" y="1370"/>
                    <a:pt x="293" y="1391"/>
                    <a:pt x="298" y="1412"/>
                  </a:cubicBezTo>
                  <a:cubicBezTo>
                    <a:pt x="305" y="1442"/>
                    <a:pt x="312" y="1467"/>
                    <a:pt x="308" y="1501"/>
                  </a:cubicBezTo>
                  <a:cubicBezTo>
                    <a:pt x="307" y="1508"/>
                    <a:pt x="306" y="1518"/>
                    <a:pt x="304" y="1523"/>
                  </a:cubicBezTo>
                  <a:cubicBezTo>
                    <a:pt x="301" y="1530"/>
                    <a:pt x="292" y="1533"/>
                    <a:pt x="290" y="1540"/>
                  </a:cubicBezTo>
                  <a:cubicBezTo>
                    <a:pt x="287" y="1550"/>
                    <a:pt x="292" y="1563"/>
                    <a:pt x="287" y="1572"/>
                  </a:cubicBezTo>
                  <a:cubicBezTo>
                    <a:pt x="283" y="1577"/>
                    <a:pt x="277" y="1577"/>
                    <a:pt x="270" y="1579"/>
                  </a:cubicBezTo>
                  <a:cubicBezTo>
                    <a:pt x="256" y="1586"/>
                    <a:pt x="238" y="1602"/>
                    <a:pt x="224" y="1605"/>
                  </a:cubicBezTo>
                  <a:cubicBezTo>
                    <a:pt x="216" y="1606"/>
                    <a:pt x="206" y="1603"/>
                    <a:pt x="196" y="1603"/>
                  </a:cubicBezTo>
                  <a:cubicBezTo>
                    <a:pt x="178" y="1601"/>
                    <a:pt x="164" y="1602"/>
                    <a:pt x="166" y="1580"/>
                  </a:cubicBezTo>
                  <a:cubicBezTo>
                    <a:pt x="167" y="1564"/>
                    <a:pt x="186" y="1552"/>
                    <a:pt x="192" y="1541"/>
                  </a:cubicBezTo>
                  <a:cubicBezTo>
                    <a:pt x="201" y="1522"/>
                    <a:pt x="199" y="1480"/>
                    <a:pt x="191" y="1458"/>
                  </a:cubicBezTo>
                  <a:cubicBezTo>
                    <a:pt x="187" y="1449"/>
                    <a:pt x="178" y="1442"/>
                    <a:pt x="176" y="1433"/>
                  </a:cubicBezTo>
                  <a:cubicBezTo>
                    <a:pt x="171" y="1415"/>
                    <a:pt x="172" y="1388"/>
                    <a:pt x="173" y="1366"/>
                  </a:cubicBezTo>
                  <a:cubicBezTo>
                    <a:pt x="174" y="1344"/>
                    <a:pt x="173" y="1323"/>
                    <a:pt x="171" y="1303"/>
                  </a:cubicBezTo>
                  <a:cubicBezTo>
                    <a:pt x="167" y="1261"/>
                    <a:pt x="165" y="1218"/>
                    <a:pt x="161" y="1176"/>
                  </a:cubicBezTo>
                  <a:cubicBezTo>
                    <a:pt x="158" y="1143"/>
                    <a:pt x="145" y="1112"/>
                    <a:pt x="138" y="1082"/>
                  </a:cubicBezTo>
                  <a:cubicBezTo>
                    <a:pt x="134" y="1067"/>
                    <a:pt x="130" y="1050"/>
                    <a:pt x="127" y="1035"/>
                  </a:cubicBezTo>
                  <a:cubicBezTo>
                    <a:pt x="120" y="1006"/>
                    <a:pt x="112" y="977"/>
                    <a:pt x="115" y="941"/>
                  </a:cubicBezTo>
                  <a:cubicBezTo>
                    <a:pt x="89" y="937"/>
                    <a:pt x="66" y="941"/>
                    <a:pt x="51" y="927"/>
                  </a:cubicBezTo>
                  <a:cubicBezTo>
                    <a:pt x="39" y="918"/>
                    <a:pt x="26" y="891"/>
                    <a:pt x="24" y="874"/>
                  </a:cubicBezTo>
                  <a:cubicBezTo>
                    <a:pt x="23" y="866"/>
                    <a:pt x="23" y="859"/>
                    <a:pt x="25" y="852"/>
                  </a:cubicBezTo>
                  <a:cubicBezTo>
                    <a:pt x="25" y="847"/>
                    <a:pt x="15" y="852"/>
                    <a:pt x="14" y="848"/>
                  </a:cubicBezTo>
                  <a:cubicBezTo>
                    <a:pt x="10" y="782"/>
                    <a:pt x="0" y="717"/>
                    <a:pt x="0" y="647"/>
                  </a:cubicBezTo>
                  <a:cubicBezTo>
                    <a:pt x="1" y="592"/>
                    <a:pt x="9" y="536"/>
                    <a:pt x="11" y="479"/>
                  </a:cubicBezTo>
                  <a:cubicBezTo>
                    <a:pt x="12" y="422"/>
                    <a:pt x="15" y="364"/>
                    <a:pt x="24" y="310"/>
                  </a:cubicBezTo>
                  <a:cubicBezTo>
                    <a:pt x="50" y="295"/>
                    <a:pt x="77" y="277"/>
                    <a:pt x="108" y="264"/>
                  </a:cubicBezTo>
                  <a:cubicBezTo>
                    <a:pt x="120" y="259"/>
                    <a:pt x="135" y="256"/>
                    <a:pt x="144" y="249"/>
                  </a:cubicBezTo>
                  <a:cubicBezTo>
                    <a:pt x="154" y="242"/>
                    <a:pt x="174" y="227"/>
                    <a:pt x="176" y="217"/>
                  </a:cubicBezTo>
                  <a:cubicBezTo>
                    <a:pt x="179" y="199"/>
                    <a:pt x="171" y="184"/>
                    <a:pt x="167" y="172"/>
                  </a:cubicBezTo>
                  <a:cubicBezTo>
                    <a:pt x="164" y="166"/>
                    <a:pt x="162" y="159"/>
                    <a:pt x="159" y="156"/>
                  </a:cubicBezTo>
                  <a:cubicBezTo>
                    <a:pt x="154" y="149"/>
                    <a:pt x="146" y="148"/>
                    <a:pt x="142" y="142"/>
                  </a:cubicBezTo>
                  <a:cubicBezTo>
                    <a:pt x="135" y="129"/>
                    <a:pt x="132" y="97"/>
                    <a:pt x="146" y="92"/>
                  </a:cubicBezTo>
                  <a:cubicBezTo>
                    <a:pt x="148" y="42"/>
                    <a:pt x="164" y="7"/>
                    <a:pt x="213" y="3"/>
                  </a:cubicBezTo>
                  <a:cubicBezTo>
                    <a:pt x="269" y="0"/>
                    <a:pt x="302" y="30"/>
                    <a:pt x="295" y="92"/>
                  </a:cubicBezTo>
                  <a:cubicBezTo>
                    <a:pt x="297" y="99"/>
                    <a:pt x="302" y="98"/>
                    <a:pt x="304" y="105"/>
                  </a:cubicBezTo>
                  <a:cubicBezTo>
                    <a:pt x="307" y="119"/>
                    <a:pt x="300" y="137"/>
                    <a:pt x="293" y="144"/>
                  </a:cubicBezTo>
                  <a:cubicBezTo>
                    <a:pt x="290" y="147"/>
                    <a:pt x="287" y="148"/>
                    <a:pt x="285" y="152"/>
                  </a:cubicBezTo>
                  <a:cubicBezTo>
                    <a:pt x="284" y="156"/>
                    <a:pt x="285" y="165"/>
                    <a:pt x="283" y="172"/>
                  </a:cubicBezTo>
                  <a:cubicBezTo>
                    <a:pt x="282" y="181"/>
                    <a:pt x="277" y="197"/>
                    <a:pt x="281" y="210"/>
                  </a:cubicBezTo>
                  <a:cubicBezTo>
                    <a:pt x="282" y="216"/>
                    <a:pt x="296" y="227"/>
                    <a:pt x="304" y="231"/>
                  </a:cubicBezTo>
                  <a:cubicBezTo>
                    <a:pt x="314" y="235"/>
                    <a:pt x="328" y="236"/>
                    <a:pt x="340" y="240"/>
                  </a:cubicBezTo>
                  <a:cubicBezTo>
                    <a:pt x="363" y="247"/>
                    <a:pt x="384" y="253"/>
                    <a:pt x="409" y="260"/>
                  </a:cubicBezTo>
                  <a:cubicBezTo>
                    <a:pt x="423" y="265"/>
                    <a:pt x="437" y="267"/>
                    <a:pt x="444" y="275"/>
                  </a:cubicBezTo>
                  <a:cubicBezTo>
                    <a:pt x="449" y="281"/>
                    <a:pt x="453" y="295"/>
                    <a:pt x="457" y="306"/>
                  </a:cubicBezTo>
                  <a:cubicBezTo>
                    <a:pt x="461" y="317"/>
                    <a:pt x="465" y="329"/>
                    <a:pt x="467" y="338"/>
                  </a:cubicBezTo>
                  <a:cubicBezTo>
                    <a:pt x="470" y="355"/>
                    <a:pt x="469" y="372"/>
                    <a:pt x="472" y="389"/>
                  </a:cubicBezTo>
                  <a:cubicBezTo>
                    <a:pt x="477" y="421"/>
                    <a:pt x="482" y="452"/>
                    <a:pt x="487" y="485"/>
                  </a:cubicBezTo>
                  <a:cubicBezTo>
                    <a:pt x="489" y="501"/>
                    <a:pt x="490" y="518"/>
                    <a:pt x="494" y="532"/>
                  </a:cubicBezTo>
                  <a:cubicBezTo>
                    <a:pt x="497" y="542"/>
                    <a:pt x="507" y="551"/>
                    <a:pt x="507" y="563"/>
                  </a:cubicBezTo>
                  <a:cubicBezTo>
                    <a:pt x="507" y="570"/>
                    <a:pt x="501" y="576"/>
                    <a:pt x="500" y="582"/>
                  </a:cubicBezTo>
                  <a:cubicBezTo>
                    <a:pt x="500" y="588"/>
                    <a:pt x="505" y="593"/>
                    <a:pt x="505" y="599"/>
                  </a:cubicBezTo>
                  <a:cubicBezTo>
                    <a:pt x="506" y="613"/>
                    <a:pt x="500" y="624"/>
                    <a:pt x="498" y="634"/>
                  </a:cubicBezTo>
                  <a:cubicBezTo>
                    <a:pt x="495" y="646"/>
                    <a:pt x="495" y="660"/>
                    <a:pt x="493" y="673"/>
                  </a:cubicBezTo>
                  <a:cubicBezTo>
                    <a:pt x="488" y="708"/>
                    <a:pt x="480" y="750"/>
                    <a:pt x="475" y="785"/>
                  </a:cubicBezTo>
                  <a:close/>
                  <a:moveTo>
                    <a:pt x="177" y="222"/>
                  </a:moveTo>
                  <a:cubicBezTo>
                    <a:pt x="171" y="267"/>
                    <a:pt x="183" y="313"/>
                    <a:pt x="193" y="359"/>
                  </a:cubicBezTo>
                  <a:cubicBezTo>
                    <a:pt x="213" y="461"/>
                    <a:pt x="204" y="581"/>
                    <a:pt x="208" y="694"/>
                  </a:cubicBezTo>
                  <a:cubicBezTo>
                    <a:pt x="266" y="693"/>
                    <a:pt x="327" y="693"/>
                    <a:pt x="383" y="694"/>
                  </a:cubicBezTo>
                  <a:cubicBezTo>
                    <a:pt x="378" y="677"/>
                    <a:pt x="370" y="659"/>
                    <a:pt x="362" y="642"/>
                  </a:cubicBezTo>
                  <a:cubicBezTo>
                    <a:pt x="347" y="606"/>
                    <a:pt x="336" y="567"/>
                    <a:pt x="324" y="529"/>
                  </a:cubicBezTo>
                  <a:cubicBezTo>
                    <a:pt x="318" y="511"/>
                    <a:pt x="310" y="492"/>
                    <a:pt x="306" y="473"/>
                  </a:cubicBezTo>
                  <a:cubicBezTo>
                    <a:pt x="302" y="458"/>
                    <a:pt x="301" y="440"/>
                    <a:pt x="299" y="423"/>
                  </a:cubicBezTo>
                  <a:cubicBezTo>
                    <a:pt x="293" y="371"/>
                    <a:pt x="288" y="317"/>
                    <a:pt x="285" y="267"/>
                  </a:cubicBezTo>
                  <a:cubicBezTo>
                    <a:pt x="284" y="252"/>
                    <a:pt x="288" y="234"/>
                    <a:pt x="281" y="220"/>
                  </a:cubicBezTo>
                  <a:cubicBezTo>
                    <a:pt x="270" y="239"/>
                    <a:pt x="263" y="261"/>
                    <a:pt x="251" y="279"/>
                  </a:cubicBezTo>
                  <a:cubicBezTo>
                    <a:pt x="251" y="290"/>
                    <a:pt x="252" y="301"/>
                    <a:pt x="244" y="305"/>
                  </a:cubicBezTo>
                  <a:cubicBezTo>
                    <a:pt x="242" y="304"/>
                    <a:pt x="245" y="297"/>
                    <a:pt x="243" y="296"/>
                  </a:cubicBezTo>
                  <a:cubicBezTo>
                    <a:pt x="225" y="286"/>
                    <a:pt x="215" y="272"/>
                    <a:pt x="201" y="258"/>
                  </a:cubicBezTo>
                  <a:cubicBezTo>
                    <a:pt x="194" y="250"/>
                    <a:pt x="185" y="241"/>
                    <a:pt x="182" y="232"/>
                  </a:cubicBezTo>
                  <a:cubicBezTo>
                    <a:pt x="181" y="228"/>
                    <a:pt x="183" y="223"/>
                    <a:pt x="179" y="220"/>
                  </a:cubicBezTo>
                  <a:cubicBezTo>
                    <a:pt x="177" y="220"/>
                    <a:pt x="177" y="221"/>
                    <a:pt x="177" y="222"/>
                  </a:cubicBezTo>
                  <a:close/>
                </a:path>
              </a:pathLst>
            </a:custGeom>
            <a:solidFill>
              <a:srgbClr val="F95647"/>
            </a:solidFill>
            <a:ln w="9525">
              <a:noFill/>
              <a:round/>
              <a:headEnd/>
              <a:tailEnd/>
            </a:ln>
          </p:spPr>
          <p:txBody>
            <a:bodyPr/>
            <a:lstStyle/>
            <a:p>
              <a:pPr defTabSz="914036" fontAlgn="auto">
                <a:spcBef>
                  <a:spcPts val="0"/>
                </a:spcBef>
                <a:spcAft>
                  <a:spcPts val="0"/>
                </a:spcAft>
                <a:defRPr/>
              </a:pPr>
              <a:endParaRPr lang="da-DK" b="0" kern="0">
                <a:solidFill>
                  <a:sysClr val="windowText" lastClr="000000"/>
                </a:solidFill>
                <a:latin typeface="Calibri"/>
              </a:endParaRPr>
            </a:p>
          </p:txBody>
        </p:sp>
      </p:grpSp>
      <p:cxnSp>
        <p:nvCxnSpPr>
          <p:cNvPr id="41" name="Straight Connector 23"/>
          <p:cNvCxnSpPr/>
          <p:nvPr/>
        </p:nvCxnSpPr>
        <p:spPr>
          <a:xfrm>
            <a:off x="4550230" y="3558694"/>
            <a:ext cx="0" cy="918850"/>
          </a:xfrm>
          <a:prstGeom prst="line">
            <a:avLst/>
          </a:prstGeom>
          <a:noFill/>
          <a:ln w="12700" cap="flat" cmpd="sng" algn="ctr">
            <a:solidFill>
              <a:sysClr val="window" lastClr="FFFFFF">
                <a:lumMod val="75000"/>
              </a:sysClr>
            </a:solidFill>
            <a:prstDash val="sysDash"/>
            <a:miter lim="800000"/>
          </a:ln>
          <a:effectLst/>
        </p:spPr>
      </p:cxnSp>
      <p:sp>
        <p:nvSpPr>
          <p:cNvPr id="42" name="矩形 41"/>
          <p:cNvSpPr/>
          <p:nvPr/>
        </p:nvSpPr>
        <p:spPr>
          <a:xfrm>
            <a:off x="1143794" y="3798947"/>
            <a:ext cx="3249485" cy="830997"/>
          </a:xfrm>
          <a:prstGeom prst="rect">
            <a:avLst/>
          </a:prstGeom>
        </p:spPr>
        <p:txBody>
          <a:bodyPr wrap="square">
            <a:spAutoFit/>
          </a:bodyPr>
          <a:lstStyle/>
          <a:p>
            <a:pPr lvl="0" algn="r"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gn="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43" name="TextBox 42"/>
          <p:cNvSpPr txBox="1"/>
          <p:nvPr/>
        </p:nvSpPr>
        <p:spPr>
          <a:xfrm>
            <a:off x="2896394" y="3498772"/>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标题文字内容</a:t>
            </a:r>
          </a:p>
        </p:txBody>
      </p:sp>
      <p:sp>
        <p:nvSpPr>
          <p:cNvPr id="44" name="TextBox 43"/>
          <p:cNvSpPr txBox="1"/>
          <p:nvPr/>
        </p:nvSpPr>
        <p:spPr>
          <a:xfrm>
            <a:off x="4496594" y="3498772"/>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标题文字内容</a:t>
            </a:r>
          </a:p>
        </p:txBody>
      </p:sp>
      <p:sp>
        <p:nvSpPr>
          <p:cNvPr id="45" name="矩形 44"/>
          <p:cNvSpPr/>
          <p:nvPr/>
        </p:nvSpPr>
        <p:spPr>
          <a:xfrm>
            <a:off x="4763294" y="3798947"/>
            <a:ext cx="3249485" cy="830997"/>
          </a:xfrm>
          <a:prstGeom prst="rect">
            <a:avLst/>
          </a:prstGeom>
        </p:spPr>
        <p:txBody>
          <a:bodyPr wrap="square">
            <a:spAutoFit/>
          </a:bodyPr>
          <a:lstStyle/>
          <a:p>
            <a:pPr lvl="0" algn="l"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gn="l"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74807129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vertical)">
                                      <p:cBhvr>
                                        <p:cTn id="7" dur="1000"/>
                                        <p:tgtEl>
                                          <p:spTgt spid="22"/>
                                        </p:tgtEl>
                                      </p:cBhvr>
                                    </p:animEffect>
                                  </p:childTnLst>
                                </p:cTn>
                              </p:par>
                            </p:childTnLst>
                          </p:cTn>
                        </p:par>
                        <p:par>
                          <p:cTn id="8" fill="hold">
                            <p:stCondLst>
                              <p:cond delay="1000"/>
                            </p:stCondLst>
                            <p:childTnLst>
                              <p:par>
                                <p:cTn id="9" presetID="16" presetClass="entr" presetSubtype="4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barn(outHorizontal)">
                                      <p:cBhvr>
                                        <p:cTn id="11" dur="500"/>
                                        <p:tgtEl>
                                          <p:spTgt spid="41"/>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right)">
                                      <p:cBhvr>
                                        <p:cTn id="15" dur="500"/>
                                        <p:tgtEl>
                                          <p:spTgt spid="43"/>
                                        </p:tgtEl>
                                      </p:cBhvr>
                                    </p:animEffect>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barn(inVertical)">
                                      <p:cBhvr>
                                        <p:cTn id="19" dur="500"/>
                                        <p:tgtEl>
                                          <p:spTgt spid="42"/>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arn(inVertical)">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ounded Rectangle 114"/>
          <p:cNvSpPr/>
          <p:nvPr/>
        </p:nvSpPr>
        <p:spPr>
          <a:xfrm>
            <a:off x="3535074" y="1131579"/>
            <a:ext cx="2073852" cy="3456420"/>
          </a:xfrm>
          <a:prstGeom prst="roundRect">
            <a:avLst>
              <a:gd name="adj" fmla="val 8813"/>
            </a:avLst>
          </a:prstGeom>
          <a:noFill/>
          <a:ln w="19050" cap="flat" cmpd="sng" algn="ctr">
            <a:solidFill>
              <a:schemeClr val="accent4">
                <a:lumMod val="65000"/>
              </a:schemeClr>
            </a:solidFill>
            <a:prstDash val="sysDot"/>
          </a:ln>
          <a:effectLst/>
        </p:spPr>
        <p:txBody>
          <a:bodyPr lIns="91404" tIns="45700" rIns="91404" bIns="45700" rtlCol="0" anchor="ctr"/>
          <a:lstStyle/>
          <a:p>
            <a:pPr defTabSz="914036" fontAlgn="auto">
              <a:spcBef>
                <a:spcPts val="0"/>
              </a:spcBef>
              <a:spcAft>
                <a:spcPts val="0"/>
              </a:spcAft>
            </a:pPr>
            <a:endParaRPr lang="en-US" b="0" kern="0" dirty="0">
              <a:solidFill>
                <a:srgbClr val="262626"/>
              </a:solidFill>
              <a:latin typeface="Calibri"/>
              <a:ea typeface="+mn-ea"/>
            </a:endParaRPr>
          </a:p>
        </p:txBody>
      </p:sp>
      <p:grpSp>
        <p:nvGrpSpPr>
          <p:cNvPr id="115" name="Group 29"/>
          <p:cNvGrpSpPr/>
          <p:nvPr/>
        </p:nvGrpSpPr>
        <p:grpSpPr>
          <a:xfrm>
            <a:off x="3834542" y="1298515"/>
            <a:ext cx="1474916" cy="3116663"/>
            <a:chOff x="3189614" y="1562392"/>
            <a:chExt cx="1474916" cy="3116662"/>
          </a:xfrm>
          <a:effectLst/>
        </p:grpSpPr>
        <p:sp>
          <p:nvSpPr>
            <p:cNvPr id="118" name="Freeform 153"/>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bg1">
                <a:lumMod val="75000"/>
              </a:schemeClr>
            </a:solid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grpSp>
          <p:nvGrpSpPr>
            <p:cNvPr id="119" name="Group 20"/>
            <p:cNvGrpSpPr/>
            <p:nvPr/>
          </p:nvGrpSpPr>
          <p:grpSpPr>
            <a:xfrm>
              <a:off x="3189614" y="1991493"/>
              <a:ext cx="23662" cy="645898"/>
              <a:chOff x="3392428" y="1951545"/>
              <a:chExt cx="27432" cy="735419"/>
            </a:xfrm>
          </p:grpSpPr>
          <p:sp>
            <p:nvSpPr>
              <p:cNvPr id="125" name="Rectangle 160"/>
              <p:cNvSpPr/>
              <p:nvPr/>
            </p:nvSpPr>
            <p:spPr>
              <a:xfrm>
                <a:off x="3392428" y="1951545"/>
                <a:ext cx="18288" cy="172821"/>
              </a:xfrm>
              <a:prstGeom prst="rect">
                <a:avLst/>
              </a:prstGeom>
              <a:solidFill>
                <a:srgbClr val="FFFFFF">
                  <a:lumMod val="75000"/>
                  <a:lumOff val="25000"/>
                </a:srgbClr>
              </a:solid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sp>
            <p:nvSpPr>
              <p:cNvPr id="126" name="Rectangle 161"/>
              <p:cNvSpPr/>
              <p:nvPr/>
            </p:nvSpPr>
            <p:spPr>
              <a:xfrm>
                <a:off x="3401572" y="2289545"/>
                <a:ext cx="18288" cy="118872"/>
              </a:xfrm>
              <a:prstGeom prst="rect">
                <a:avLst/>
              </a:prstGeom>
              <a:solidFill>
                <a:schemeClr val="bg1">
                  <a:lumMod val="50000"/>
                </a:schemeClr>
              </a:solid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sp>
            <p:nvSpPr>
              <p:cNvPr id="127" name="Rectangle 162"/>
              <p:cNvSpPr/>
              <p:nvPr/>
            </p:nvSpPr>
            <p:spPr>
              <a:xfrm>
                <a:off x="3401572" y="2568092"/>
                <a:ext cx="18288" cy="118872"/>
              </a:xfrm>
              <a:prstGeom prst="rect">
                <a:avLst/>
              </a:prstGeom>
              <a:solidFill>
                <a:srgbClr val="FFFFFF">
                  <a:lumMod val="75000"/>
                  <a:lumOff val="25000"/>
                </a:srgbClr>
              </a:solid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grpSp>
        <p:sp>
          <p:nvSpPr>
            <p:cNvPr id="120" name="Freeform 155"/>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cap="flat" cmpd="sng" algn="ctr">
              <a:solidFill>
                <a:srgbClr val="262626">
                  <a:lumMod val="75000"/>
                </a:srgbClr>
              </a:solid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sp>
          <p:nvSpPr>
            <p:cNvPr id="121" name="Freeform 15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blipFill>
              <a:blip r:embed="rId3"/>
              <a:stretch>
                <a:fillRect/>
              </a:stretch>
            </a:blip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sp>
          <p:nvSpPr>
            <p:cNvPr id="122" name="Freeform 157"/>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rgbClr val="262626">
                <a:lumMod val="85000"/>
              </a:srgbClr>
            </a:solidFill>
            <a:ln w="9525" cap="flat" cmpd="sng" algn="ctr">
              <a:solidFill>
                <a:srgbClr val="262626">
                  <a:lumMod val="85000"/>
                </a:srgbClr>
              </a:solid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sp>
          <p:nvSpPr>
            <p:cNvPr id="123" name="Freeform 158"/>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rgbClr val="262626">
                <a:lumMod val="85000"/>
              </a:srgbClr>
            </a:solid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sp>
          <p:nvSpPr>
            <p:cNvPr id="124" name="Freeform 159"/>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bg1">
                <a:lumMod val="50000"/>
              </a:schemeClr>
            </a:solidFill>
            <a:ln w="25400" cap="flat" cmpd="sng" algn="ctr">
              <a:noFill/>
              <a:prstDash val="solid"/>
            </a:ln>
            <a:effectLst/>
          </p:spPr>
          <p:txBody>
            <a:bodyPr rtlCol="0" anchor="ctr"/>
            <a:lstStyle/>
            <a:p>
              <a:pPr defTabSz="914036" fontAlgn="auto">
                <a:spcBef>
                  <a:spcPts val="0"/>
                </a:spcBef>
                <a:spcAft>
                  <a:spcPts val="0"/>
                </a:spcAft>
              </a:pPr>
              <a:endParaRPr lang="en-US" b="0" kern="0" dirty="0">
                <a:solidFill>
                  <a:srgbClr val="262626"/>
                </a:solidFill>
                <a:latin typeface="Calibri"/>
                <a:ea typeface="+mn-ea"/>
              </a:endParaRPr>
            </a:p>
          </p:txBody>
        </p:sp>
      </p:grpSp>
      <p:grpSp>
        <p:nvGrpSpPr>
          <p:cNvPr id="128" name="Group 120"/>
          <p:cNvGrpSpPr/>
          <p:nvPr/>
        </p:nvGrpSpPr>
        <p:grpSpPr>
          <a:xfrm>
            <a:off x="3055168" y="1563107"/>
            <a:ext cx="557455" cy="144542"/>
            <a:chOff x="3074218" y="1415265"/>
            <a:chExt cx="557455" cy="144542"/>
          </a:xfrm>
        </p:grpSpPr>
        <p:cxnSp>
          <p:nvCxnSpPr>
            <p:cNvPr id="129" name="Straight Connector 115"/>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30" name="Oval 116"/>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31" name="Group 121"/>
          <p:cNvGrpSpPr/>
          <p:nvPr/>
        </p:nvGrpSpPr>
        <p:grpSpPr>
          <a:xfrm>
            <a:off x="3055168" y="2334525"/>
            <a:ext cx="557455" cy="144542"/>
            <a:chOff x="3074218" y="1415265"/>
            <a:chExt cx="557455" cy="144542"/>
          </a:xfrm>
        </p:grpSpPr>
        <p:cxnSp>
          <p:nvCxnSpPr>
            <p:cNvPr id="132" name="Straight Connector 122"/>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33" name="Oval 123"/>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34" name="Group 124"/>
          <p:cNvGrpSpPr/>
          <p:nvPr/>
        </p:nvGrpSpPr>
        <p:grpSpPr>
          <a:xfrm>
            <a:off x="3055168" y="3115236"/>
            <a:ext cx="557455" cy="144542"/>
            <a:chOff x="3074218" y="1415265"/>
            <a:chExt cx="557455" cy="144542"/>
          </a:xfrm>
        </p:grpSpPr>
        <p:cxnSp>
          <p:nvCxnSpPr>
            <p:cNvPr id="135" name="Straight Connector 125"/>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36" name="Oval 126"/>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37" name="Group 127"/>
          <p:cNvGrpSpPr/>
          <p:nvPr/>
        </p:nvGrpSpPr>
        <p:grpSpPr>
          <a:xfrm>
            <a:off x="3055168" y="3854897"/>
            <a:ext cx="557455" cy="144542"/>
            <a:chOff x="3074218" y="1415265"/>
            <a:chExt cx="557455" cy="144542"/>
          </a:xfrm>
        </p:grpSpPr>
        <p:cxnSp>
          <p:nvCxnSpPr>
            <p:cNvPr id="138" name="Straight Connector 128"/>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39" name="Oval 129"/>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40" name="Group 132"/>
          <p:cNvGrpSpPr/>
          <p:nvPr/>
        </p:nvGrpSpPr>
        <p:grpSpPr>
          <a:xfrm flipH="1">
            <a:off x="5531834" y="1563107"/>
            <a:ext cx="557455" cy="144542"/>
            <a:chOff x="3074218" y="1415265"/>
            <a:chExt cx="557455" cy="144542"/>
          </a:xfrm>
        </p:grpSpPr>
        <p:cxnSp>
          <p:nvCxnSpPr>
            <p:cNvPr id="141" name="Straight Connector 142"/>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42" name="Oval 143"/>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43" name="Group 133"/>
          <p:cNvGrpSpPr/>
          <p:nvPr/>
        </p:nvGrpSpPr>
        <p:grpSpPr>
          <a:xfrm flipH="1">
            <a:off x="5531834" y="2334525"/>
            <a:ext cx="557455" cy="144542"/>
            <a:chOff x="3074218" y="1415265"/>
            <a:chExt cx="557455" cy="144542"/>
          </a:xfrm>
        </p:grpSpPr>
        <p:cxnSp>
          <p:nvCxnSpPr>
            <p:cNvPr id="144" name="Straight Connector 140"/>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45" name="Oval 141"/>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46" name="Group 134"/>
          <p:cNvGrpSpPr/>
          <p:nvPr/>
        </p:nvGrpSpPr>
        <p:grpSpPr>
          <a:xfrm flipH="1">
            <a:off x="5531834" y="3115236"/>
            <a:ext cx="557455" cy="144542"/>
            <a:chOff x="3074218" y="1415265"/>
            <a:chExt cx="557455" cy="144542"/>
          </a:xfrm>
        </p:grpSpPr>
        <p:cxnSp>
          <p:nvCxnSpPr>
            <p:cNvPr id="147" name="Straight Connector 138"/>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48" name="Oval 139"/>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149" name="Group 135"/>
          <p:cNvGrpSpPr/>
          <p:nvPr/>
        </p:nvGrpSpPr>
        <p:grpSpPr>
          <a:xfrm flipH="1">
            <a:off x="5531834" y="3854897"/>
            <a:ext cx="557455" cy="144542"/>
            <a:chOff x="3074218" y="1415265"/>
            <a:chExt cx="557455" cy="144542"/>
          </a:xfrm>
        </p:grpSpPr>
        <p:cxnSp>
          <p:nvCxnSpPr>
            <p:cNvPr id="150" name="Straight Connector 136"/>
            <p:cNvCxnSpPr/>
            <p:nvPr/>
          </p:nvCxnSpPr>
          <p:spPr>
            <a:xfrm flipH="1">
              <a:off x="3074218" y="1487536"/>
              <a:ext cx="460856" cy="0"/>
            </a:xfrm>
            <a:prstGeom prst="line">
              <a:avLst/>
            </a:prstGeom>
            <a:noFill/>
            <a:ln w="19050" cap="flat" cmpd="sng" algn="ctr">
              <a:solidFill>
                <a:schemeClr val="accent4">
                  <a:lumMod val="65000"/>
                </a:schemeClr>
              </a:solidFill>
              <a:prstDash val="sysDot"/>
              <a:headEnd type="oval"/>
              <a:tailEnd type="oval"/>
            </a:ln>
            <a:effectLst/>
          </p:spPr>
        </p:cxnSp>
        <p:sp>
          <p:nvSpPr>
            <p:cNvPr id="151" name="Oval 137"/>
            <p:cNvSpPr/>
            <p:nvPr/>
          </p:nvSpPr>
          <p:spPr>
            <a:xfrm>
              <a:off x="3487131" y="1415265"/>
              <a:ext cx="144542" cy="144542"/>
            </a:xfrm>
            <a:prstGeom prst="ellipse">
              <a:avLst/>
            </a:prstGeom>
            <a:solidFill>
              <a:srgbClr val="262626"/>
            </a:solidFill>
            <a:ln w="19050" cap="flat" cmpd="sng" algn="ctr">
              <a:solidFill>
                <a:schemeClr val="accent4">
                  <a:lumMod val="65000"/>
                </a:schemeClr>
              </a:solidFill>
              <a:prstDash val="solid"/>
            </a:ln>
            <a:effectLst/>
          </p:spPr>
          <p:txBody>
            <a:bodyPr rtlCol="0" anchor="ctr"/>
            <a:lstStyle/>
            <a:p>
              <a:pPr defTabSz="914036" fontAlgn="auto">
                <a:spcBef>
                  <a:spcPts val="0"/>
                </a:spcBef>
                <a:spcAft>
                  <a:spcPts val="0"/>
                </a:spcAft>
              </a:pPr>
              <a:endParaRPr lang="en-US" b="0" kern="0">
                <a:solidFill>
                  <a:srgbClr val="262626"/>
                </a:solidFill>
                <a:latin typeface="Calibri"/>
                <a:ea typeface="+mn-ea"/>
              </a:endParaRPr>
            </a:p>
          </p:txBody>
        </p:sp>
      </p:grpSp>
      <p:grpSp>
        <p:nvGrpSpPr>
          <p:cNvPr id="3" name="组合 2"/>
          <p:cNvGrpSpPr/>
          <p:nvPr/>
        </p:nvGrpSpPr>
        <p:grpSpPr>
          <a:xfrm>
            <a:off x="6172994" y="1293762"/>
            <a:ext cx="2181561" cy="2840882"/>
            <a:chOff x="6172994" y="1293762"/>
            <a:chExt cx="2181561" cy="2840882"/>
          </a:xfrm>
        </p:grpSpPr>
        <p:sp>
          <p:nvSpPr>
            <p:cNvPr id="100" name="Oval 92"/>
            <p:cNvSpPr>
              <a:spLocks noChangeAspect="1"/>
            </p:cNvSpPr>
            <p:nvPr/>
          </p:nvSpPr>
          <p:spPr>
            <a:xfrm>
              <a:off x="7861497" y="1393842"/>
              <a:ext cx="469021" cy="455592"/>
            </a:xfrm>
            <a:prstGeom prst="ellipse">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05" name="Oval 98"/>
            <p:cNvSpPr>
              <a:spLocks noChangeAspect="1"/>
            </p:cNvSpPr>
            <p:nvPr/>
          </p:nvSpPr>
          <p:spPr>
            <a:xfrm>
              <a:off x="7885534" y="2136263"/>
              <a:ext cx="469021" cy="455592"/>
            </a:xfrm>
            <a:prstGeom prst="ellipse">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09" name="Oval 104"/>
            <p:cNvSpPr>
              <a:spLocks noChangeAspect="1"/>
            </p:cNvSpPr>
            <p:nvPr/>
          </p:nvSpPr>
          <p:spPr>
            <a:xfrm>
              <a:off x="7885534" y="2878681"/>
              <a:ext cx="469021" cy="455592"/>
            </a:xfrm>
            <a:prstGeom prst="ellipse">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13" name="Oval 110"/>
            <p:cNvSpPr>
              <a:spLocks noChangeAspect="1"/>
            </p:cNvSpPr>
            <p:nvPr/>
          </p:nvSpPr>
          <p:spPr>
            <a:xfrm>
              <a:off x="7885534" y="3621101"/>
              <a:ext cx="469021" cy="455592"/>
            </a:xfrm>
            <a:prstGeom prst="ellipse">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57" name="矩形 156"/>
            <p:cNvSpPr/>
            <p:nvPr/>
          </p:nvSpPr>
          <p:spPr>
            <a:xfrm>
              <a:off x="6172994" y="147143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58" name="Content Placeholder 2"/>
            <p:cNvSpPr txBox="1">
              <a:spLocks/>
            </p:cNvSpPr>
            <p:nvPr/>
          </p:nvSpPr>
          <p:spPr>
            <a:xfrm>
              <a:off x="6451909" y="1293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59" name="矩形 158"/>
            <p:cNvSpPr/>
            <p:nvPr/>
          </p:nvSpPr>
          <p:spPr>
            <a:xfrm>
              <a:off x="6172994" y="223343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60" name="Content Placeholder 2"/>
            <p:cNvSpPr txBox="1">
              <a:spLocks/>
            </p:cNvSpPr>
            <p:nvPr/>
          </p:nvSpPr>
          <p:spPr>
            <a:xfrm>
              <a:off x="6451909" y="2055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61" name="矩形 160"/>
            <p:cNvSpPr/>
            <p:nvPr/>
          </p:nvSpPr>
          <p:spPr>
            <a:xfrm>
              <a:off x="6172994" y="300178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62" name="Content Placeholder 2"/>
            <p:cNvSpPr txBox="1">
              <a:spLocks/>
            </p:cNvSpPr>
            <p:nvPr/>
          </p:nvSpPr>
          <p:spPr>
            <a:xfrm>
              <a:off x="6451909" y="282411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63" name="矩形 162"/>
            <p:cNvSpPr/>
            <p:nvPr/>
          </p:nvSpPr>
          <p:spPr>
            <a:xfrm>
              <a:off x="6172994" y="371933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64" name="Content Placeholder 2"/>
            <p:cNvSpPr txBox="1">
              <a:spLocks/>
            </p:cNvSpPr>
            <p:nvPr/>
          </p:nvSpPr>
          <p:spPr>
            <a:xfrm>
              <a:off x="6451909" y="35416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grpSp>
      <p:grpSp>
        <p:nvGrpSpPr>
          <p:cNvPr id="4" name="组合 3"/>
          <p:cNvGrpSpPr/>
          <p:nvPr/>
        </p:nvGrpSpPr>
        <p:grpSpPr>
          <a:xfrm>
            <a:off x="799605" y="1293762"/>
            <a:ext cx="2172989" cy="2840882"/>
            <a:chOff x="-75406" y="1293762"/>
            <a:chExt cx="2172989" cy="2840882"/>
          </a:xfrm>
        </p:grpSpPr>
        <p:sp>
          <p:nvSpPr>
            <p:cNvPr id="166" name="Oval 92"/>
            <p:cNvSpPr>
              <a:spLocks noChangeAspect="1"/>
            </p:cNvSpPr>
            <p:nvPr/>
          </p:nvSpPr>
          <p:spPr>
            <a:xfrm>
              <a:off x="-75406" y="1393842"/>
              <a:ext cx="469021" cy="455592"/>
            </a:xfrm>
            <a:prstGeom prst="ellipse">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67" name="Oval 98"/>
            <p:cNvSpPr>
              <a:spLocks noChangeAspect="1"/>
            </p:cNvSpPr>
            <p:nvPr/>
          </p:nvSpPr>
          <p:spPr>
            <a:xfrm>
              <a:off x="-51369" y="2136263"/>
              <a:ext cx="469021" cy="455592"/>
            </a:xfrm>
            <a:prstGeom prst="ellipse">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68" name="Oval 104"/>
            <p:cNvSpPr>
              <a:spLocks noChangeAspect="1"/>
            </p:cNvSpPr>
            <p:nvPr/>
          </p:nvSpPr>
          <p:spPr>
            <a:xfrm>
              <a:off x="-51369" y="2878681"/>
              <a:ext cx="469021" cy="455592"/>
            </a:xfrm>
            <a:prstGeom prst="ellipse">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69" name="Oval 110"/>
            <p:cNvSpPr>
              <a:spLocks noChangeAspect="1"/>
            </p:cNvSpPr>
            <p:nvPr/>
          </p:nvSpPr>
          <p:spPr>
            <a:xfrm>
              <a:off x="-51369" y="3621101"/>
              <a:ext cx="469021" cy="455592"/>
            </a:xfrm>
            <a:prstGeom prst="ellipse">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r>
                <a:rPr lang="en-US" sz="900" b="0" kern="0" dirty="0">
                  <a:solidFill>
                    <a:sysClr val="window" lastClr="FFFFFF"/>
                  </a:solidFill>
                  <a:latin typeface="Roboto" panose="02000000000000000000" pitchFamily="2" charset="0"/>
                  <a:ea typeface="Roboto" panose="02000000000000000000" pitchFamily="2" charset="0"/>
                  <a:cs typeface="Helvetica Neue"/>
                </a:rPr>
                <a:t></a:t>
              </a:r>
            </a:p>
          </p:txBody>
        </p:sp>
        <p:sp>
          <p:nvSpPr>
            <p:cNvPr id="170" name="矩形 169"/>
            <p:cNvSpPr/>
            <p:nvPr/>
          </p:nvSpPr>
          <p:spPr>
            <a:xfrm>
              <a:off x="496589" y="147143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71" name="Content Placeholder 2"/>
            <p:cNvSpPr txBox="1">
              <a:spLocks/>
            </p:cNvSpPr>
            <p:nvPr/>
          </p:nvSpPr>
          <p:spPr>
            <a:xfrm>
              <a:off x="775504" y="1293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72" name="矩形 171"/>
            <p:cNvSpPr/>
            <p:nvPr/>
          </p:nvSpPr>
          <p:spPr>
            <a:xfrm>
              <a:off x="496589" y="223343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73" name="Content Placeholder 2"/>
            <p:cNvSpPr txBox="1">
              <a:spLocks/>
            </p:cNvSpPr>
            <p:nvPr/>
          </p:nvSpPr>
          <p:spPr>
            <a:xfrm>
              <a:off x="775504" y="2055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74" name="矩形 173"/>
            <p:cNvSpPr/>
            <p:nvPr/>
          </p:nvSpPr>
          <p:spPr>
            <a:xfrm>
              <a:off x="496589" y="300178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75" name="Content Placeholder 2"/>
            <p:cNvSpPr txBox="1">
              <a:spLocks/>
            </p:cNvSpPr>
            <p:nvPr/>
          </p:nvSpPr>
          <p:spPr>
            <a:xfrm>
              <a:off x="775504" y="282411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76" name="矩形 175"/>
            <p:cNvSpPr/>
            <p:nvPr/>
          </p:nvSpPr>
          <p:spPr>
            <a:xfrm>
              <a:off x="496589" y="3719337"/>
              <a:ext cx="1600994" cy="415307"/>
            </a:xfrm>
            <a:prstGeom prst="rect">
              <a:avLst/>
            </a:prstGeom>
          </p:spPr>
          <p:txBody>
            <a:bodyPr wrap="square">
              <a:spAutoFit/>
            </a:bodyPr>
            <a:lstStyle/>
            <a:p>
              <a:pPr lvl="0" fontAlgn="auto">
                <a:lnSpc>
                  <a:spcPct val="120000"/>
                </a:lnSpc>
                <a:spcBef>
                  <a:spcPts val="0"/>
                </a:spcBef>
                <a:spcAft>
                  <a:spcPts val="0"/>
                </a:spcAft>
                <a:defRPr/>
              </a:pPr>
              <a:r>
                <a:rPr lang="zh-CN" altLang="en-US" sz="6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77" name="Content Placeholder 2"/>
            <p:cNvSpPr txBox="1">
              <a:spLocks/>
            </p:cNvSpPr>
            <p:nvPr/>
          </p:nvSpPr>
          <p:spPr>
            <a:xfrm>
              <a:off x="775504" y="35416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2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2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grpSp>
    </p:spTree>
    <p:extLst>
      <p:ext uri="{BB962C8B-B14F-4D97-AF65-F5344CB8AC3E}">
        <p14:creationId xmlns:p14="http://schemas.microsoft.com/office/powerpoint/2010/main" val="212165967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animEffect transition="in" filter="fade">
                                      <p:cBhvr>
                                        <p:cTn id="9" dur="500"/>
                                        <p:tgtEl>
                                          <p:spTgt spid="11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2" presetClass="entr" presetSubtype="2" fill="hold" nodeType="withEffect">
                                  <p:stCondLst>
                                    <p:cond delay="0"/>
                                  </p:stCondLst>
                                  <p:childTnLst>
                                    <p:set>
                                      <p:cBhvr>
                                        <p:cTn id="15" dur="1" fill="hold">
                                          <p:stCondLst>
                                            <p:cond delay="0"/>
                                          </p:stCondLst>
                                        </p:cTn>
                                        <p:tgtEl>
                                          <p:spTgt spid="128"/>
                                        </p:tgtEl>
                                        <p:attrNameLst>
                                          <p:attrName>style.visibility</p:attrName>
                                        </p:attrNameLst>
                                      </p:cBhvr>
                                      <p:to>
                                        <p:strVal val="visible"/>
                                      </p:to>
                                    </p:set>
                                    <p:animEffect transition="in" filter="slide(fromRight)">
                                      <p:cBhvr>
                                        <p:cTn id="16" dur="500"/>
                                        <p:tgtEl>
                                          <p:spTgt spid="128"/>
                                        </p:tgtEl>
                                      </p:cBhvr>
                                    </p:animEffect>
                                  </p:childTnLst>
                                </p:cTn>
                              </p:par>
                              <p:par>
                                <p:cTn id="17" presetID="12" presetClass="entr" presetSubtype="8" fill="hold" nodeType="withEffect">
                                  <p:stCondLst>
                                    <p:cond delay="0"/>
                                  </p:stCondLst>
                                  <p:childTnLst>
                                    <p:set>
                                      <p:cBhvr>
                                        <p:cTn id="18" dur="1" fill="hold">
                                          <p:stCondLst>
                                            <p:cond delay="0"/>
                                          </p:stCondLst>
                                        </p:cTn>
                                        <p:tgtEl>
                                          <p:spTgt spid="140"/>
                                        </p:tgtEl>
                                        <p:attrNameLst>
                                          <p:attrName>style.visibility</p:attrName>
                                        </p:attrNameLst>
                                      </p:cBhvr>
                                      <p:to>
                                        <p:strVal val="visible"/>
                                      </p:to>
                                    </p:set>
                                    <p:animEffect transition="in" filter="slide(fromLeft)">
                                      <p:cBhvr>
                                        <p:cTn id="19" dur="500"/>
                                        <p:tgtEl>
                                          <p:spTgt spid="140"/>
                                        </p:tgtEl>
                                      </p:cBhvr>
                                    </p:animEffect>
                                  </p:childTnLst>
                                </p:cTn>
                              </p:par>
                              <p:par>
                                <p:cTn id="20" presetID="12" presetClass="entr" presetSubtype="2" fill="hold" nodeType="withEffect">
                                  <p:stCondLst>
                                    <p:cond delay="0"/>
                                  </p:stCondLst>
                                  <p:childTnLst>
                                    <p:set>
                                      <p:cBhvr>
                                        <p:cTn id="21" dur="1" fill="hold">
                                          <p:stCondLst>
                                            <p:cond delay="0"/>
                                          </p:stCondLst>
                                        </p:cTn>
                                        <p:tgtEl>
                                          <p:spTgt spid="131"/>
                                        </p:tgtEl>
                                        <p:attrNameLst>
                                          <p:attrName>style.visibility</p:attrName>
                                        </p:attrNameLst>
                                      </p:cBhvr>
                                      <p:to>
                                        <p:strVal val="visible"/>
                                      </p:to>
                                    </p:set>
                                    <p:animEffect transition="in" filter="slide(fromRight)">
                                      <p:cBhvr>
                                        <p:cTn id="22" dur="500"/>
                                        <p:tgtEl>
                                          <p:spTgt spid="131"/>
                                        </p:tgtEl>
                                      </p:cBhvr>
                                    </p:animEffect>
                                  </p:childTnLst>
                                </p:cTn>
                              </p:par>
                              <p:par>
                                <p:cTn id="23" presetID="12" presetClass="entr" presetSubtype="8" fill="hold"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slide(fromLeft)">
                                      <p:cBhvr>
                                        <p:cTn id="25" dur="500"/>
                                        <p:tgtEl>
                                          <p:spTgt spid="143"/>
                                        </p:tgtEl>
                                      </p:cBhvr>
                                    </p:animEffect>
                                  </p:childTnLst>
                                </p:cTn>
                              </p:par>
                              <p:par>
                                <p:cTn id="26" presetID="12" presetClass="entr" presetSubtype="2" fill="hold" nodeType="withEffect">
                                  <p:stCondLst>
                                    <p:cond delay="0"/>
                                  </p:stCondLst>
                                  <p:childTnLst>
                                    <p:set>
                                      <p:cBhvr>
                                        <p:cTn id="27" dur="1" fill="hold">
                                          <p:stCondLst>
                                            <p:cond delay="0"/>
                                          </p:stCondLst>
                                        </p:cTn>
                                        <p:tgtEl>
                                          <p:spTgt spid="134"/>
                                        </p:tgtEl>
                                        <p:attrNameLst>
                                          <p:attrName>style.visibility</p:attrName>
                                        </p:attrNameLst>
                                      </p:cBhvr>
                                      <p:to>
                                        <p:strVal val="visible"/>
                                      </p:to>
                                    </p:set>
                                    <p:animEffect transition="in" filter="slide(fromRight)">
                                      <p:cBhvr>
                                        <p:cTn id="28" dur="500"/>
                                        <p:tgtEl>
                                          <p:spTgt spid="134"/>
                                        </p:tgtEl>
                                      </p:cBhvr>
                                    </p:animEffect>
                                  </p:childTnLst>
                                </p:cTn>
                              </p:par>
                              <p:par>
                                <p:cTn id="29" presetID="12" presetClass="entr" presetSubtype="8" fill="hold" nodeType="withEffect">
                                  <p:stCondLst>
                                    <p:cond delay="0"/>
                                  </p:stCondLst>
                                  <p:childTnLst>
                                    <p:set>
                                      <p:cBhvr>
                                        <p:cTn id="30" dur="1" fill="hold">
                                          <p:stCondLst>
                                            <p:cond delay="0"/>
                                          </p:stCondLst>
                                        </p:cTn>
                                        <p:tgtEl>
                                          <p:spTgt spid="146"/>
                                        </p:tgtEl>
                                        <p:attrNameLst>
                                          <p:attrName>style.visibility</p:attrName>
                                        </p:attrNameLst>
                                      </p:cBhvr>
                                      <p:to>
                                        <p:strVal val="visible"/>
                                      </p:to>
                                    </p:set>
                                    <p:animEffect transition="in" filter="slide(fromLeft)">
                                      <p:cBhvr>
                                        <p:cTn id="31" dur="500"/>
                                        <p:tgtEl>
                                          <p:spTgt spid="146"/>
                                        </p:tgtEl>
                                      </p:cBhvr>
                                    </p:animEffect>
                                  </p:childTnLst>
                                </p:cTn>
                              </p:par>
                              <p:par>
                                <p:cTn id="32" presetID="12" presetClass="entr" presetSubtype="2" fill="hold" nodeType="with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slide(fromRight)">
                                      <p:cBhvr>
                                        <p:cTn id="34" dur="500"/>
                                        <p:tgtEl>
                                          <p:spTgt spid="137"/>
                                        </p:tgtEl>
                                      </p:cBhvr>
                                    </p:animEffect>
                                  </p:childTnLst>
                                </p:cTn>
                              </p:par>
                              <p:par>
                                <p:cTn id="35" presetID="12" presetClass="entr" presetSubtype="8" fill="hold" nodeType="withEffect">
                                  <p:stCondLst>
                                    <p:cond delay="0"/>
                                  </p:stCondLst>
                                  <p:childTnLst>
                                    <p:set>
                                      <p:cBhvr>
                                        <p:cTn id="36" dur="1" fill="hold">
                                          <p:stCondLst>
                                            <p:cond delay="0"/>
                                          </p:stCondLst>
                                        </p:cTn>
                                        <p:tgtEl>
                                          <p:spTgt spid="149"/>
                                        </p:tgtEl>
                                        <p:attrNameLst>
                                          <p:attrName>style.visibility</p:attrName>
                                        </p:attrNameLst>
                                      </p:cBhvr>
                                      <p:to>
                                        <p:strVal val="visible"/>
                                      </p:to>
                                    </p:set>
                                    <p:animEffect transition="in" filter="slide(fromLeft)">
                                      <p:cBhvr>
                                        <p:cTn id="37" dur="500"/>
                                        <p:tgtEl>
                                          <p:spTgt spid="149"/>
                                        </p:tgtEl>
                                      </p:cBhvr>
                                    </p:animEffect>
                                  </p:childTnLst>
                                </p:cTn>
                              </p:par>
                            </p:childTnLst>
                          </p:cTn>
                        </p:par>
                        <p:par>
                          <p:cTn id="38" fill="hold">
                            <p:stCondLst>
                              <p:cond delay="1000"/>
                            </p:stCondLst>
                            <p:childTnLst>
                              <p:par>
                                <p:cTn id="39" presetID="16" presetClass="entr" presetSubtype="21"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barn(inVertical)">
                                      <p:cBhvr>
                                        <p:cTn id="41" dur="500"/>
                                        <p:tgtEl>
                                          <p:spTgt spid="3"/>
                                        </p:tgtEl>
                                      </p:cBhvr>
                                    </p:animEffect>
                                  </p:childTnLst>
                                </p:cTn>
                              </p:par>
                              <p:par>
                                <p:cTn id="42" presetID="16" presetClass="entr" presetSubtype="21"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inVertical)">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rot="5400000">
            <a:off x="3059336" y="1471786"/>
            <a:ext cx="2899482" cy="2499553"/>
          </a:xfrm>
          <a:prstGeom prst="hexagon">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6"/>
          <p:cNvSpPr>
            <a:spLocks/>
          </p:cNvSpPr>
          <p:nvPr/>
        </p:nvSpPr>
        <p:spPr bwMode="auto">
          <a:xfrm>
            <a:off x="5043362" y="2131110"/>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92D05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7"/>
          <p:cNvSpPr>
            <a:spLocks/>
          </p:cNvSpPr>
          <p:nvPr/>
        </p:nvSpPr>
        <p:spPr bwMode="auto">
          <a:xfrm>
            <a:off x="2903083" y="2131110"/>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FFC00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8"/>
          <p:cNvSpPr>
            <a:spLocks/>
          </p:cNvSpPr>
          <p:nvPr/>
        </p:nvSpPr>
        <p:spPr bwMode="auto">
          <a:xfrm>
            <a:off x="3437558" y="12009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6ED8D5"/>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Freeform 9"/>
          <p:cNvSpPr>
            <a:spLocks/>
          </p:cNvSpPr>
          <p:nvPr/>
        </p:nvSpPr>
        <p:spPr bwMode="auto">
          <a:xfrm>
            <a:off x="4510078" y="12009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FF660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10"/>
          <p:cNvSpPr>
            <a:spLocks/>
          </p:cNvSpPr>
          <p:nvPr/>
        </p:nvSpPr>
        <p:spPr bwMode="auto">
          <a:xfrm>
            <a:off x="3437558" y="30553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4B87B9"/>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11"/>
          <p:cNvSpPr>
            <a:spLocks/>
          </p:cNvSpPr>
          <p:nvPr/>
        </p:nvSpPr>
        <p:spPr bwMode="auto">
          <a:xfrm>
            <a:off x="4510078" y="30553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6ED8D5"/>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13"/>
          <p:cNvSpPr>
            <a:spLocks noEditPoints="1"/>
          </p:cNvSpPr>
          <p:nvPr/>
        </p:nvSpPr>
        <p:spPr bwMode="auto">
          <a:xfrm>
            <a:off x="3207817" y="2501508"/>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Freeform 14"/>
          <p:cNvSpPr>
            <a:spLocks noEditPoints="1"/>
          </p:cNvSpPr>
          <p:nvPr/>
        </p:nvSpPr>
        <p:spPr bwMode="auto">
          <a:xfrm>
            <a:off x="3804190" y="1523704"/>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Freeform 15"/>
          <p:cNvSpPr>
            <a:spLocks noEditPoints="1"/>
          </p:cNvSpPr>
          <p:nvPr/>
        </p:nvSpPr>
        <p:spPr bwMode="auto">
          <a:xfrm>
            <a:off x="4764816" y="1573725"/>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9" name="Freeform 17"/>
          <p:cNvSpPr>
            <a:spLocks noEditPoints="1"/>
          </p:cNvSpPr>
          <p:nvPr/>
        </p:nvSpPr>
        <p:spPr bwMode="auto">
          <a:xfrm>
            <a:off x="5316700" y="2499126"/>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TextBox 39"/>
          <p:cNvSpPr txBox="1"/>
          <p:nvPr/>
        </p:nvSpPr>
        <p:spPr>
          <a:xfrm>
            <a:off x="1322509" y="1428104"/>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主要任务</a:t>
            </a:r>
          </a:p>
        </p:txBody>
      </p:sp>
      <p:sp>
        <p:nvSpPr>
          <p:cNvPr id="41" name="TextBox 40"/>
          <p:cNvSpPr txBox="1"/>
          <p:nvPr/>
        </p:nvSpPr>
        <p:spPr>
          <a:xfrm>
            <a:off x="820900" y="1723266"/>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请在这里输入段落文本内容请在这里输入段落文本内容</a:t>
            </a:r>
          </a:p>
        </p:txBody>
      </p:sp>
      <p:sp>
        <p:nvSpPr>
          <p:cNvPr id="42" name="TextBox 41"/>
          <p:cNvSpPr txBox="1"/>
          <p:nvPr/>
        </p:nvSpPr>
        <p:spPr>
          <a:xfrm>
            <a:off x="6289206" y="1379535"/>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团队协同较好</a:t>
            </a:r>
          </a:p>
        </p:txBody>
      </p:sp>
      <p:sp>
        <p:nvSpPr>
          <p:cNvPr id="43" name="TextBox 42"/>
          <p:cNvSpPr txBox="1"/>
          <p:nvPr/>
        </p:nvSpPr>
        <p:spPr>
          <a:xfrm>
            <a:off x="6289206" y="1674697"/>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请在这里输入段落文本内容请在这里输入段落文本内容</a:t>
            </a:r>
          </a:p>
        </p:txBody>
      </p:sp>
      <p:sp>
        <p:nvSpPr>
          <p:cNvPr id="44" name="TextBox 43"/>
          <p:cNvSpPr txBox="1"/>
          <p:nvPr/>
        </p:nvSpPr>
        <p:spPr>
          <a:xfrm>
            <a:off x="1246309" y="2432208"/>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操作方式</a:t>
            </a:r>
          </a:p>
        </p:txBody>
      </p:sp>
      <p:sp>
        <p:nvSpPr>
          <p:cNvPr id="45" name="TextBox 44"/>
          <p:cNvSpPr txBox="1"/>
          <p:nvPr/>
        </p:nvSpPr>
        <p:spPr>
          <a:xfrm>
            <a:off x="744700" y="2727370"/>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请在这里输入段落文本内容请在这里输入段落文本内容</a:t>
            </a:r>
          </a:p>
        </p:txBody>
      </p:sp>
      <p:sp>
        <p:nvSpPr>
          <p:cNvPr id="46" name="TextBox 45"/>
          <p:cNvSpPr txBox="1"/>
          <p:nvPr/>
        </p:nvSpPr>
        <p:spPr>
          <a:xfrm>
            <a:off x="6289206" y="34375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资金略欠缺</a:t>
            </a:r>
          </a:p>
        </p:txBody>
      </p:sp>
      <p:sp>
        <p:nvSpPr>
          <p:cNvPr id="47" name="TextBox 46"/>
          <p:cNvSpPr txBox="1"/>
          <p:nvPr/>
        </p:nvSpPr>
        <p:spPr>
          <a:xfrm>
            <a:off x="6289206" y="37327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请在这里输入段落文本内容请在这里输入段落文本内容</a:t>
            </a:r>
          </a:p>
        </p:txBody>
      </p:sp>
      <p:sp>
        <p:nvSpPr>
          <p:cNvPr id="48" name="TextBox 47"/>
          <p:cNvSpPr txBox="1"/>
          <p:nvPr/>
        </p:nvSpPr>
        <p:spPr>
          <a:xfrm>
            <a:off x="1322509" y="3497967"/>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效益预测</a:t>
            </a:r>
          </a:p>
        </p:txBody>
      </p:sp>
      <p:sp>
        <p:nvSpPr>
          <p:cNvPr id="49" name="TextBox 48"/>
          <p:cNvSpPr txBox="1"/>
          <p:nvPr/>
        </p:nvSpPr>
        <p:spPr>
          <a:xfrm>
            <a:off x="820900" y="3793129"/>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请在这里输入段落文本内容请在这里输入段落文本内容</a:t>
            </a:r>
          </a:p>
        </p:txBody>
      </p:sp>
      <p:sp>
        <p:nvSpPr>
          <p:cNvPr id="50" name="TextBox 49"/>
          <p:cNvSpPr txBox="1"/>
          <p:nvPr/>
        </p:nvSpPr>
        <p:spPr>
          <a:xfrm>
            <a:off x="6307300" y="23707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微软雅黑"/>
                <a:ea typeface="微软雅黑"/>
              </a:rPr>
              <a:t>时间表</a:t>
            </a:r>
          </a:p>
        </p:txBody>
      </p:sp>
      <p:sp>
        <p:nvSpPr>
          <p:cNvPr id="51" name="TextBox 50"/>
          <p:cNvSpPr txBox="1"/>
          <p:nvPr/>
        </p:nvSpPr>
        <p:spPr>
          <a:xfrm>
            <a:off x="6307300" y="26659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请在这里输入段落文本内容请在这里输入段落文本内容</a:t>
            </a:r>
          </a:p>
        </p:txBody>
      </p:sp>
      <p:grpSp>
        <p:nvGrpSpPr>
          <p:cNvPr id="52" name="组合 51"/>
          <p:cNvGrpSpPr/>
          <p:nvPr/>
        </p:nvGrpSpPr>
        <p:grpSpPr>
          <a:xfrm>
            <a:off x="4773474" y="3416403"/>
            <a:ext cx="506444" cy="470018"/>
            <a:chOff x="5928340" y="670992"/>
            <a:chExt cx="506444" cy="470018"/>
          </a:xfrm>
          <a:solidFill>
            <a:schemeClr val="bg1"/>
          </a:solidFill>
        </p:grpSpPr>
        <p:sp>
          <p:nvSpPr>
            <p:cNvPr id="5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5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5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grpSp>
        <p:nvGrpSpPr>
          <p:cNvPr id="56" name="组合 55"/>
          <p:cNvGrpSpPr/>
          <p:nvPr/>
        </p:nvGrpSpPr>
        <p:grpSpPr>
          <a:xfrm>
            <a:off x="3706833" y="3409304"/>
            <a:ext cx="428365" cy="468379"/>
            <a:chOff x="697828" y="4453123"/>
            <a:chExt cx="229831" cy="251300"/>
          </a:xfrm>
        </p:grpSpPr>
        <p:sp>
          <p:nvSpPr>
            <p:cNvPr id="57"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58"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59"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60"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61"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87574605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9" fill="hold" grpId="0" nodeType="afterEffect" p14:presetBounceEnd="40000">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14:bounceEnd="40000">
                                          <p:cBhvr additive="base">
                                            <p:cTn id="13"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14:presetBounceEnd="40000">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14:bounceEnd="40000">
                                          <p:cBhvr additive="base">
                                            <p:cTn id="17"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33"/>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14:presetBounceEnd="40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40000">
                                          <p:cBhvr additive="base">
                                            <p:cTn id="21"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14:presetBounceEnd="40000">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14:bounceEnd="40000">
                                          <p:cBhvr additive="base">
                                            <p:cTn id="25"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14:presetBounceEnd="40000">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14:bounceEnd="40000">
                                          <p:cBhvr additive="base">
                                            <p:cTn id="29" dur="500" fill="hold"/>
                                            <p:tgtEl>
                                              <p:spTgt spid="34"/>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14:presetBounceEnd="40000">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14:bounceEnd="40000">
                                          <p:cBhvr additive="base">
                                            <p:cTn id="33" dur="5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400" fill="hold"/>
                                            <p:tgtEl>
                                              <p:spTgt spid="37"/>
                                            </p:tgtEl>
                                            <p:attrNameLst>
                                              <p:attrName>ppt_w</p:attrName>
                                            </p:attrNameLst>
                                          </p:cBhvr>
                                          <p:tavLst>
                                            <p:tav tm="0">
                                              <p:val>
                                                <p:fltVal val="0"/>
                                              </p:val>
                                            </p:tav>
                                            <p:tav tm="100000">
                                              <p:val>
                                                <p:strVal val="#ppt_w"/>
                                              </p:val>
                                            </p:tav>
                                          </p:tavLst>
                                        </p:anim>
                                        <p:anim calcmode="lin" valueType="num">
                                          <p:cBhvr>
                                            <p:cTn id="39" dur="400" fill="hold"/>
                                            <p:tgtEl>
                                              <p:spTgt spid="37"/>
                                            </p:tgtEl>
                                            <p:attrNameLst>
                                              <p:attrName>ppt_h</p:attrName>
                                            </p:attrNameLst>
                                          </p:cBhvr>
                                          <p:tavLst>
                                            <p:tav tm="0">
                                              <p:val>
                                                <p:fltVal val="0"/>
                                              </p:val>
                                            </p:tav>
                                            <p:tav tm="100000">
                                              <p:val>
                                                <p:strVal val="#ppt_h"/>
                                              </p:val>
                                            </p:tav>
                                          </p:tavLst>
                                        </p:anim>
                                        <p:anim calcmode="lin" valueType="num">
                                          <p:cBhvr>
                                            <p:cTn id="40" dur="400" fill="hold"/>
                                            <p:tgtEl>
                                              <p:spTgt spid="37"/>
                                            </p:tgtEl>
                                            <p:attrNameLst>
                                              <p:attrName>style.rotation</p:attrName>
                                            </p:attrNameLst>
                                          </p:cBhvr>
                                          <p:tavLst>
                                            <p:tav tm="0">
                                              <p:val>
                                                <p:fltVal val="90"/>
                                              </p:val>
                                            </p:tav>
                                            <p:tav tm="100000">
                                              <p:val>
                                                <p:fltVal val="0"/>
                                              </p:val>
                                            </p:tav>
                                          </p:tavLst>
                                        </p:anim>
                                        <p:animEffect transition="in" filter="fade">
                                          <p:cBhvr>
                                            <p:cTn id="41" dur="400"/>
                                            <p:tgtEl>
                                              <p:spTgt spid="37"/>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right)">
                                          <p:cBhvr>
                                            <p:cTn id="48" dur="500"/>
                                            <p:tgtEl>
                                              <p:spTgt spid="41"/>
                                            </p:tgtEl>
                                          </p:cBhvr>
                                        </p:animEffect>
                                      </p:childTnLst>
                                    </p:cTn>
                                  </p:par>
                                </p:childTnLst>
                              </p:cTn>
                            </p:par>
                            <p:par>
                              <p:cTn id="49" fill="hold">
                                <p:stCondLst>
                                  <p:cond delay="1900"/>
                                </p:stCondLst>
                                <p:childTnLst>
                                  <p:par>
                                    <p:cTn id="50" presetID="31"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400" fill="hold"/>
                                            <p:tgtEl>
                                              <p:spTgt spid="38"/>
                                            </p:tgtEl>
                                            <p:attrNameLst>
                                              <p:attrName>ppt_w</p:attrName>
                                            </p:attrNameLst>
                                          </p:cBhvr>
                                          <p:tavLst>
                                            <p:tav tm="0">
                                              <p:val>
                                                <p:fltVal val="0"/>
                                              </p:val>
                                            </p:tav>
                                            <p:tav tm="100000">
                                              <p:val>
                                                <p:strVal val="#ppt_w"/>
                                              </p:val>
                                            </p:tav>
                                          </p:tavLst>
                                        </p:anim>
                                        <p:anim calcmode="lin" valueType="num">
                                          <p:cBhvr>
                                            <p:cTn id="53" dur="400" fill="hold"/>
                                            <p:tgtEl>
                                              <p:spTgt spid="38"/>
                                            </p:tgtEl>
                                            <p:attrNameLst>
                                              <p:attrName>ppt_h</p:attrName>
                                            </p:attrNameLst>
                                          </p:cBhvr>
                                          <p:tavLst>
                                            <p:tav tm="0">
                                              <p:val>
                                                <p:fltVal val="0"/>
                                              </p:val>
                                            </p:tav>
                                            <p:tav tm="100000">
                                              <p:val>
                                                <p:strVal val="#ppt_h"/>
                                              </p:val>
                                            </p:tav>
                                          </p:tavLst>
                                        </p:anim>
                                        <p:anim calcmode="lin" valueType="num">
                                          <p:cBhvr>
                                            <p:cTn id="54" dur="400" fill="hold"/>
                                            <p:tgtEl>
                                              <p:spTgt spid="38"/>
                                            </p:tgtEl>
                                            <p:attrNameLst>
                                              <p:attrName>style.rotation</p:attrName>
                                            </p:attrNameLst>
                                          </p:cBhvr>
                                          <p:tavLst>
                                            <p:tav tm="0">
                                              <p:val>
                                                <p:fltVal val="90"/>
                                              </p:val>
                                            </p:tav>
                                            <p:tav tm="100000">
                                              <p:val>
                                                <p:fltVal val="0"/>
                                              </p:val>
                                            </p:tav>
                                          </p:tavLst>
                                        </p:anim>
                                        <p:animEffect transition="in" filter="fade">
                                          <p:cBhvr>
                                            <p:cTn id="55" dur="400"/>
                                            <p:tgtEl>
                                              <p:spTgt spid="38"/>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2800"/>
                                </p:stCondLst>
                                <p:childTnLst>
                                  <p:par>
                                    <p:cTn id="64" presetID="31"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400" fill="hold"/>
                                            <p:tgtEl>
                                              <p:spTgt spid="36"/>
                                            </p:tgtEl>
                                            <p:attrNameLst>
                                              <p:attrName>ppt_w</p:attrName>
                                            </p:attrNameLst>
                                          </p:cBhvr>
                                          <p:tavLst>
                                            <p:tav tm="0">
                                              <p:val>
                                                <p:fltVal val="0"/>
                                              </p:val>
                                            </p:tav>
                                            <p:tav tm="100000">
                                              <p:val>
                                                <p:strVal val="#ppt_w"/>
                                              </p:val>
                                            </p:tav>
                                          </p:tavLst>
                                        </p:anim>
                                        <p:anim calcmode="lin" valueType="num">
                                          <p:cBhvr>
                                            <p:cTn id="67" dur="400" fill="hold"/>
                                            <p:tgtEl>
                                              <p:spTgt spid="36"/>
                                            </p:tgtEl>
                                            <p:attrNameLst>
                                              <p:attrName>ppt_h</p:attrName>
                                            </p:attrNameLst>
                                          </p:cBhvr>
                                          <p:tavLst>
                                            <p:tav tm="0">
                                              <p:val>
                                                <p:fltVal val="0"/>
                                              </p:val>
                                            </p:tav>
                                            <p:tav tm="100000">
                                              <p:val>
                                                <p:strVal val="#ppt_h"/>
                                              </p:val>
                                            </p:tav>
                                          </p:tavLst>
                                        </p:anim>
                                        <p:anim calcmode="lin" valueType="num">
                                          <p:cBhvr>
                                            <p:cTn id="68" dur="400" fill="hold"/>
                                            <p:tgtEl>
                                              <p:spTgt spid="36"/>
                                            </p:tgtEl>
                                            <p:attrNameLst>
                                              <p:attrName>style.rotation</p:attrName>
                                            </p:attrNameLst>
                                          </p:cBhvr>
                                          <p:tavLst>
                                            <p:tav tm="0">
                                              <p:val>
                                                <p:fltVal val="90"/>
                                              </p:val>
                                            </p:tav>
                                            <p:tav tm="100000">
                                              <p:val>
                                                <p:fltVal val="0"/>
                                              </p:val>
                                            </p:tav>
                                          </p:tavLst>
                                        </p:anim>
                                        <p:animEffect transition="in" filter="fade">
                                          <p:cBhvr>
                                            <p:cTn id="69" dur="400"/>
                                            <p:tgtEl>
                                              <p:spTgt spid="36"/>
                                            </p:tgtEl>
                                          </p:cBhvr>
                                        </p:animEffect>
                                      </p:childTnLst>
                                    </p:cTn>
                                  </p:par>
                                </p:childTnLst>
                              </p:cTn>
                            </p:par>
                            <p:par>
                              <p:cTn id="70" fill="hold">
                                <p:stCondLst>
                                  <p:cond delay="320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childTnLst>
                              </p:cTn>
                            </p:par>
                            <p:par>
                              <p:cTn id="77" fill="hold">
                                <p:stCondLst>
                                  <p:cond delay="3700"/>
                                </p:stCondLst>
                                <p:childTnLst>
                                  <p:par>
                                    <p:cTn id="78" presetID="31"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 calcmode="lin" valueType="num">
                                          <p:cBhvr>
                                            <p:cTn id="82" dur="500" fill="hold"/>
                                            <p:tgtEl>
                                              <p:spTgt spid="52"/>
                                            </p:tgtEl>
                                            <p:attrNameLst>
                                              <p:attrName>style.rotation</p:attrName>
                                            </p:attrNameLst>
                                          </p:cBhvr>
                                          <p:tavLst>
                                            <p:tav tm="0">
                                              <p:val>
                                                <p:fltVal val="90"/>
                                              </p:val>
                                            </p:tav>
                                            <p:tav tm="100000">
                                              <p:val>
                                                <p:fltVal val="0"/>
                                              </p:val>
                                            </p:tav>
                                          </p:tavLst>
                                        </p:anim>
                                        <p:animEffect transition="in" filter="fade">
                                          <p:cBhvr>
                                            <p:cTn id="83" dur="500"/>
                                            <p:tgtEl>
                                              <p:spTgt spid="52"/>
                                            </p:tgtEl>
                                          </p:cBhvr>
                                        </p:animEffect>
                                      </p:childTnLst>
                                    </p:cTn>
                                  </p:par>
                                </p:childTnLst>
                              </p:cTn>
                            </p:par>
                            <p:par>
                              <p:cTn id="84" fill="hold">
                                <p:stCondLst>
                                  <p:cond delay="4200"/>
                                </p:stCondLst>
                                <p:childTnLst>
                                  <p:par>
                                    <p:cTn id="85" presetID="22" presetClass="entr" presetSubtype="2"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par>
                              <p:cTn id="91" fill="hold">
                                <p:stCondLst>
                                  <p:cond delay="4700"/>
                                </p:stCondLst>
                                <p:childTnLst>
                                  <p:par>
                                    <p:cTn id="92" presetID="31" presetClass="entr" presetSubtype="0" fill="hold"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anim calcmode="lin" valueType="num">
                                          <p:cBhvr>
                                            <p:cTn id="96" dur="500" fill="hold"/>
                                            <p:tgtEl>
                                              <p:spTgt spid="56"/>
                                            </p:tgtEl>
                                            <p:attrNameLst>
                                              <p:attrName>style.rotation</p:attrName>
                                            </p:attrNameLst>
                                          </p:cBhvr>
                                          <p:tavLst>
                                            <p:tav tm="0">
                                              <p:val>
                                                <p:fltVal val="90"/>
                                              </p:val>
                                            </p:tav>
                                            <p:tav tm="100000">
                                              <p:val>
                                                <p:fltVal val="0"/>
                                              </p:val>
                                            </p:tav>
                                          </p:tavLst>
                                        </p:anim>
                                        <p:animEffect transition="in" filter="fade">
                                          <p:cBhvr>
                                            <p:cTn id="97" dur="500"/>
                                            <p:tgtEl>
                                              <p:spTgt spid="56"/>
                                            </p:tgtEl>
                                          </p:cBhvr>
                                        </p:animEffect>
                                      </p:childTnLst>
                                    </p:cTn>
                                  </p:par>
                                </p:childTnLst>
                              </p:cTn>
                            </p:par>
                            <p:par>
                              <p:cTn id="98" fill="hold">
                                <p:stCondLst>
                                  <p:cond delay="5200"/>
                                </p:stCondLst>
                                <p:childTnLst>
                                  <p:par>
                                    <p:cTn id="99" presetID="22" presetClass="entr" presetSubtype="2"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5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500"/>
                                            <p:tgtEl>
                                              <p:spTgt spid="49"/>
                                            </p:tgtEl>
                                          </p:cBhvr>
                                        </p:animEffect>
                                      </p:childTnLst>
                                    </p:cTn>
                                  </p:par>
                                </p:childTnLst>
                              </p:cTn>
                            </p:par>
                            <p:par>
                              <p:cTn id="105" fill="hold">
                                <p:stCondLst>
                                  <p:cond delay="570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6100"/>
                                </p:stCondLst>
                                <p:childTnLst>
                                  <p:par>
                                    <p:cTn id="113" presetID="22" presetClass="entr" presetSubtype="2"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right)">
                                          <p:cBhvr>
                                            <p:cTn id="115" dur="500"/>
                                            <p:tgtEl>
                                              <p:spTgt spid="50"/>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wipe(right)">
                                          <p:cBhvr>
                                            <p:cTn id="11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0-#ppt_w/2"/>
                                              </p:val>
                                            </p:tav>
                                            <p:tav tm="100000">
                                              <p:val>
                                                <p:strVal val="#ppt_x"/>
                                              </p:val>
                                            </p:tav>
                                          </p:tavLst>
                                        </p:anim>
                                        <p:anim calcmode="lin" valueType="num">
                                          <p:cBhvr additive="base">
                                            <p:cTn id="14" dur="500" fill="hold"/>
                                            <p:tgtEl>
                                              <p:spTgt spid="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1+#ppt_w/2"/>
                                              </p:val>
                                            </p:tav>
                                            <p:tav tm="100000">
                                              <p:val>
                                                <p:strVal val="#ppt_x"/>
                                              </p:val>
                                            </p:tav>
                                          </p:tavLst>
                                        </p:anim>
                                        <p:anim calcmode="lin" valueType="num">
                                          <p:cBhvr additive="base">
                                            <p:cTn id="18" dur="500" fill="hold"/>
                                            <p:tgtEl>
                                              <p:spTgt spid="33"/>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400" fill="hold"/>
                                            <p:tgtEl>
                                              <p:spTgt spid="37"/>
                                            </p:tgtEl>
                                            <p:attrNameLst>
                                              <p:attrName>ppt_w</p:attrName>
                                            </p:attrNameLst>
                                          </p:cBhvr>
                                          <p:tavLst>
                                            <p:tav tm="0">
                                              <p:val>
                                                <p:fltVal val="0"/>
                                              </p:val>
                                            </p:tav>
                                            <p:tav tm="100000">
                                              <p:val>
                                                <p:strVal val="#ppt_w"/>
                                              </p:val>
                                            </p:tav>
                                          </p:tavLst>
                                        </p:anim>
                                        <p:anim calcmode="lin" valueType="num">
                                          <p:cBhvr>
                                            <p:cTn id="39" dur="400" fill="hold"/>
                                            <p:tgtEl>
                                              <p:spTgt spid="37"/>
                                            </p:tgtEl>
                                            <p:attrNameLst>
                                              <p:attrName>ppt_h</p:attrName>
                                            </p:attrNameLst>
                                          </p:cBhvr>
                                          <p:tavLst>
                                            <p:tav tm="0">
                                              <p:val>
                                                <p:fltVal val="0"/>
                                              </p:val>
                                            </p:tav>
                                            <p:tav tm="100000">
                                              <p:val>
                                                <p:strVal val="#ppt_h"/>
                                              </p:val>
                                            </p:tav>
                                          </p:tavLst>
                                        </p:anim>
                                        <p:anim calcmode="lin" valueType="num">
                                          <p:cBhvr>
                                            <p:cTn id="40" dur="400" fill="hold"/>
                                            <p:tgtEl>
                                              <p:spTgt spid="37"/>
                                            </p:tgtEl>
                                            <p:attrNameLst>
                                              <p:attrName>style.rotation</p:attrName>
                                            </p:attrNameLst>
                                          </p:cBhvr>
                                          <p:tavLst>
                                            <p:tav tm="0">
                                              <p:val>
                                                <p:fltVal val="90"/>
                                              </p:val>
                                            </p:tav>
                                            <p:tav tm="100000">
                                              <p:val>
                                                <p:fltVal val="0"/>
                                              </p:val>
                                            </p:tav>
                                          </p:tavLst>
                                        </p:anim>
                                        <p:animEffect transition="in" filter="fade">
                                          <p:cBhvr>
                                            <p:cTn id="41" dur="400"/>
                                            <p:tgtEl>
                                              <p:spTgt spid="37"/>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right)">
                                          <p:cBhvr>
                                            <p:cTn id="45" dur="500"/>
                                            <p:tgtEl>
                                              <p:spTgt spid="4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right)">
                                          <p:cBhvr>
                                            <p:cTn id="48" dur="500"/>
                                            <p:tgtEl>
                                              <p:spTgt spid="41"/>
                                            </p:tgtEl>
                                          </p:cBhvr>
                                        </p:animEffect>
                                      </p:childTnLst>
                                    </p:cTn>
                                  </p:par>
                                </p:childTnLst>
                              </p:cTn>
                            </p:par>
                            <p:par>
                              <p:cTn id="49" fill="hold">
                                <p:stCondLst>
                                  <p:cond delay="1900"/>
                                </p:stCondLst>
                                <p:childTnLst>
                                  <p:par>
                                    <p:cTn id="50" presetID="31"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400" fill="hold"/>
                                            <p:tgtEl>
                                              <p:spTgt spid="38"/>
                                            </p:tgtEl>
                                            <p:attrNameLst>
                                              <p:attrName>ppt_w</p:attrName>
                                            </p:attrNameLst>
                                          </p:cBhvr>
                                          <p:tavLst>
                                            <p:tav tm="0">
                                              <p:val>
                                                <p:fltVal val="0"/>
                                              </p:val>
                                            </p:tav>
                                            <p:tav tm="100000">
                                              <p:val>
                                                <p:strVal val="#ppt_w"/>
                                              </p:val>
                                            </p:tav>
                                          </p:tavLst>
                                        </p:anim>
                                        <p:anim calcmode="lin" valueType="num">
                                          <p:cBhvr>
                                            <p:cTn id="53" dur="400" fill="hold"/>
                                            <p:tgtEl>
                                              <p:spTgt spid="38"/>
                                            </p:tgtEl>
                                            <p:attrNameLst>
                                              <p:attrName>ppt_h</p:attrName>
                                            </p:attrNameLst>
                                          </p:cBhvr>
                                          <p:tavLst>
                                            <p:tav tm="0">
                                              <p:val>
                                                <p:fltVal val="0"/>
                                              </p:val>
                                            </p:tav>
                                            <p:tav tm="100000">
                                              <p:val>
                                                <p:strVal val="#ppt_h"/>
                                              </p:val>
                                            </p:tav>
                                          </p:tavLst>
                                        </p:anim>
                                        <p:anim calcmode="lin" valueType="num">
                                          <p:cBhvr>
                                            <p:cTn id="54" dur="400" fill="hold"/>
                                            <p:tgtEl>
                                              <p:spTgt spid="38"/>
                                            </p:tgtEl>
                                            <p:attrNameLst>
                                              <p:attrName>style.rotation</p:attrName>
                                            </p:attrNameLst>
                                          </p:cBhvr>
                                          <p:tavLst>
                                            <p:tav tm="0">
                                              <p:val>
                                                <p:fltVal val="90"/>
                                              </p:val>
                                            </p:tav>
                                            <p:tav tm="100000">
                                              <p:val>
                                                <p:fltVal val="0"/>
                                              </p:val>
                                            </p:tav>
                                          </p:tavLst>
                                        </p:anim>
                                        <p:animEffect transition="in" filter="fade">
                                          <p:cBhvr>
                                            <p:cTn id="55" dur="400"/>
                                            <p:tgtEl>
                                              <p:spTgt spid="38"/>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2800"/>
                                </p:stCondLst>
                                <p:childTnLst>
                                  <p:par>
                                    <p:cTn id="64" presetID="31"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400" fill="hold"/>
                                            <p:tgtEl>
                                              <p:spTgt spid="36"/>
                                            </p:tgtEl>
                                            <p:attrNameLst>
                                              <p:attrName>ppt_w</p:attrName>
                                            </p:attrNameLst>
                                          </p:cBhvr>
                                          <p:tavLst>
                                            <p:tav tm="0">
                                              <p:val>
                                                <p:fltVal val="0"/>
                                              </p:val>
                                            </p:tav>
                                            <p:tav tm="100000">
                                              <p:val>
                                                <p:strVal val="#ppt_w"/>
                                              </p:val>
                                            </p:tav>
                                          </p:tavLst>
                                        </p:anim>
                                        <p:anim calcmode="lin" valueType="num">
                                          <p:cBhvr>
                                            <p:cTn id="67" dur="400" fill="hold"/>
                                            <p:tgtEl>
                                              <p:spTgt spid="36"/>
                                            </p:tgtEl>
                                            <p:attrNameLst>
                                              <p:attrName>ppt_h</p:attrName>
                                            </p:attrNameLst>
                                          </p:cBhvr>
                                          <p:tavLst>
                                            <p:tav tm="0">
                                              <p:val>
                                                <p:fltVal val="0"/>
                                              </p:val>
                                            </p:tav>
                                            <p:tav tm="100000">
                                              <p:val>
                                                <p:strVal val="#ppt_h"/>
                                              </p:val>
                                            </p:tav>
                                          </p:tavLst>
                                        </p:anim>
                                        <p:anim calcmode="lin" valueType="num">
                                          <p:cBhvr>
                                            <p:cTn id="68" dur="400" fill="hold"/>
                                            <p:tgtEl>
                                              <p:spTgt spid="36"/>
                                            </p:tgtEl>
                                            <p:attrNameLst>
                                              <p:attrName>style.rotation</p:attrName>
                                            </p:attrNameLst>
                                          </p:cBhvr>
                                          <p:tavLst>
                                            <p:tav tm="0">
                                              <p:val>
                                                <p:fltVal val="90"/>
                                              </p:val>
                                            </p:tav>
                                            <p:tav tm="100000">
                                              <p:val>
                                                <p:fltVal val="0"/>
                                              </p:val>
                                            </p:tav>
                                          </p:tavLst>
                                        </p:anim>
                                        <p:animEffect transition="in" filter="fade">
                                          <p:cBhvr>
                                            <p:cTn id="69" dur="400"/>
                                            <p:tgtEl>
                                              <p:spTgt spid="36"/>
                                            </p:tgtEl>
                                          </p:cBhvr>
                                        </p:animEffect>
                                      </p:childTnLst>
                                    </p:cTn>
                                  </p:par>
                                </p:childTnLst>
                              </p:cTn>
                            </p:par>
                            <p:par>
                              <p:cTn id="70" fill="hold">
                                <p:stCondLst>
                                  <p:cond delay="320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childTnLst>
                              </p:cTn>
                            </p:par>
                            <p:par>
                              <p:cTn id="77" fill="hold">
                                <p:stCondLst>
                                  <p:cond delay="3700"/>
                                </p:stCondLst>
                                <p:childTnLst>
                                  <p:par>
                                    <p:cTn id="78" presetID="31"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 calcmode="lin" valueType="num">
                                          <p:cBhvr>
                                            <p:cTn id="82" dur="500" fill="hold"/>
                                            <p:tgtEl>
                                              <p:spTgt spid="52"/>
                                            </p:tgtEl>
                                            <p:attrNameLst>
                                              <p:attrName>style.rotation</p:attrName>
                                            </p:attrNameLst>
                                          </p:cBhvr>
                                          <p:tavLst>
                                            <p:tav tm="0">
                                              <p:val>
                                                <p:fltVal val="90"/>
                                              </p:val>
                                            </p:tav>
                                            <p:tav tm="100000">
                                              <p:val>
                                                <p:fltVal val="0"/>
                                              </p:val>
                                            </p:tav>
                                          </p:tavLst>
                                        </p:anim>
                                        <p:animEffect transition="in" filter="fade">
                                          <p:cBhvr>
                                            <p:cTn id="83" dur="500"/>
                                            <p:tgtEl>
                                              <p:spTgt spid="52"/>
                                            </p:tgtEl>
                                          </p:cBhvr>
                                        </p:animEffect>
                                      </p:childTnLst>
                                    </p:cTn>
                                  </p:par>
                                </p:childTnLst>
                              </p:cTn>
                            </p:par>
                            <p:par>
                              <p:cTn id="84" fill="hold">
                                <p:stCondLst>
                                  <p:cond delay="4200"/>
                                </p:stCondLst>
                                <p:childTnLst>
                                  <p:par>
                                    <p:cTn id="85" presetID="22" presetClass="entr" presetSubtype="2"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right)">
                                          <p:cBhvr>
                                            <p:cTn id="87" dur="500"/>
                                            <p:tgtEl>
                                              <p:spTgt spid="46"/>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childTnLst>
                              </p:cTn>
                            </p:par>
                            <p:par>
                              <p:cTn id="91" fill="hold">
                                <p:stCondLst>
                                  <p:cond delay="4700"/>
                                </p:stCondLst>
                                <p:childTnLst>
                                  <p:par>
                                    <p:cTn id="92" presetID="31" presetClass="entr" presetSubtype="0" fill="hold"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anim calcmode="lin" valueType="num">
                                          <p:cBhvr>
                                            <p:cTn id="96" dur="500" fill="hold"/>
                                            <p:tgtEl>
                                              <p:spTgt spid="56"/>
                                            </p:tgtEl>
                                            <p:attrNameLst>
                                              <p:attrName>style.rotation</p:attrName>
                                            </p:attrNameLst>
                                          </p:cBhvr>
                                          <p:tavLst>
                                            <p:tav tm="0">
                                              <p:val>
                                                <p:fltVal val="90"/>
                                              </p:val>
                                            </p:tav>
                                            <p:tav tm="100000">
                                              <p:val>
                                                <p:fltVal val="0"/>
                                              </p:val>
                                            </p:tav>
                                          </p:tavLst>
                                        </p:anim>
                                        <p:animEffect transition="in" filter="fade">
                                          <p:cBhvr>
                                            <p:cTn id="97" dur="500"/>
                                            <p:tgtEl>
                                              <p:spTgt spid="56"/>
                                            </p:tgtEl>
                                          </p:cBhvr>
                                        </p:animEffect>
                                      </p:childTnLst>
                                    </p:cTn>
                                  </p:par>
                                </p:childTnLst>
                              </p:cTn>
                            </p:par>
                            <p:par>
                              <p:cTn id="98" fill="hold">
                                <p:stCondLst>
                                  <p:cond delay="5200"/>
                                </p:stCondLst>
                                <p:childTnLst>
                                  <p:par>
                                    <p:cTn id="99" presetID="22" presetClass="entr" presetSubtype="2"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right)">
                                          <p:cBhvr>
                                            <p:cTn id="101" dur="500"/>
                                            <p:tgtEl>
                                              <p:spTgt spid="4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wipe(right)">
                                          <p:cBhvr>
                                            <p:cTn id="104" dur="500"/>
                                            <p:tgtEl>
                                              <p:spTgt spid="49"/>
                                            </p:tgtEl>
                                          </p:cBhvr>
                                        </p:animEffect>
                                      </p:childTnLst>
                                    </p:cTn>
                                  </p:par>
                                </p:childTnLst>
                              </p:cTn>
                            </p:par>
                            <p:par>
                              <p:cTn id="105" fill="hold">
                                <p:stCondLst>
                                  <p:cond delay="570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6100"/>
                                </p:stCondLst>
                                <p:childTnLst>
                                  <p:par>
                                    <p:cTn id="113" presetID="22" presetClass="entr" presetSubtype="2"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right)">
                                          <p:cBhvr>
                                            <p:cTn id="115" dur="500"/>
                                            <p:tgtEl>
                                              <p:spTgt spid="50"/>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wipe(right)">
                                          <p:cBhvr>
                                            <p:cTn id="11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6132513" y="1254125"/>
            <a:ext cx="2058987" cy="2060575"/>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rgbClr val="4B87B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3"/>
              <a:srcRect/>
              <a:stretch>
                <a:fillRect/>
              </a:stretch>
            </a:blipFill>
            <a:ln w="12700">
              <a:solidFill>
                <a:srgbClr val="D9D9D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grpSp>
      <p:grpSp>
        <p:nvGrpSpPr>
          <p:cNvPr id="5" name="Group 8"/>
          <p:cNvGrpSpPr>
            <a:grpSpLocks/>
          </p:cNvGrpSpPr>
          <p:nvPr/>
        </p:nvGrpSpPr>
        <p:grpSpPr bwMode="auto">
          <a:xfrm>
            <a:off x="7531100" y="2632075"/>
            <a:ext cx="763588" cy="765175"/>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7" name="椭圆 44"/>
            <p:cNvSpPr>
              <a:spLocks noChangeArrowheads="1"/>
            </p:cNvSpPr>
            <p:nvPr/>
          </p:nvSpPr>
          <p:spPr bwMode="auto">
            <a:xfrm>
              <a:off x="82987" y="82987"/>
              <a:ext cx="597814" cy="597814"/>
            </a:xfrm>
            <a:prstGeom prst="ellipse">
              <a:avLst/>
            </a:prstGeom>
            <a:solidFill>
              <a:srgbClr val="4B87B9"/>
            </a:solidFill>
            <a:ln w="38100">
              <a:solidFill>
                <a:schemeClr val="bg1">
                  <a:lumMod val="50000"/>
                </a:schemeClr>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pic>
          <p:nvPicPr>
            <p:cNvPr id="2056" name="Picture 8"/>
            <p:cNvPicPr>
              <a:picLocks noChangeAspect="1" noChangeArrowheads="1"/>
            </p:cNvPicPr>
            <p:nvPr/>
          </p:nvPicPr>
          <p:blipFill>
            <a:blip r:embed="rId4" cstate="print">
              <a:grayscl/>
              <a:biLevel thresh="50000"/>
              <a:extLst>
                <a:ext uri="{28A0092B-C50C-407E-A947-70E740481C1C}">
                  <a14:useLocalDpi xmlns:a14="http://schemas.microsoft.com/office/drawing/2010/main" val="0"/>
                </a:ext>
              </a:extLst>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2"/>
          <p:cNvGrpSpPr>
            <a:grpSpLocks/>
          </p:cNvGrpSpPr>
          <p:nvPr/>
        </p:nvGrpSpPr>
        <p:grpSpPr bwMode="auto">
          <a:xfrm>
            <a:off x="831850" y="1254125"/>
            <a:ext cx="2058988" cy="2060575"/>
            <a:chOff x="0" y="0"/>
            <a:chExt cx="2059137" cy="2059137"/>
          </a:xfrm>
        </p:grpSpPr>
        <p:sp>
          <p:nvSpPr>
            <p:cNvPr id="9" name="椭圆 4"/>
            <p:cNvSpPr>
              <a:spLocks noChangeArrowheads="1"/>
            </p:cNvSpPr>
            <p:nvPr/>
          </p:nvSpPr>
          <p:spPr bwMode="auto">
            <a:xfrm>
              <a:off x="0" y="0"/>
              <a:ext cx="2059137" cy="2059137"/>
            </a:xfrm>
            <a:prstGeom prst="ellipse">
              <a:avLst/>
            </a:prstGeom>
            <a:solidFill>
              <a:srgbClr val="FFFFFF"/>
            </a:solidFill>
            <a:ln w="38100">
              <a:solidFill>
                <a:srgbClr val="6ED8D5"/>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0" name="椭圆 10"/>
            <p:cNvSpPr>
              <a:spLocks noChangeArrowheads="1"/>
            </p:cNvSpPr>
            <p:nvPr/>
          </p:nvSpPr>
          <p:spPr bwMode="auto">
            <a:xfrm>
              <a:off x="83135" y="83135"/>
              <a:ext cx="1892867" cy="1892867"/>
            </a:xfrm>
            <a:prstGeom prst="ellipse">
              <a:avLst/>
            </a:prstGeom>
            <a:blipFill dpi="0" rotWithShape="1">
              <a:blip r:embed="rId5"/>
              <a:srcRect/>
              <a:stretch>
                <a:fillRect/>
              </a:stretch>
            </a:blipFill>
            <a:ln w="12700">
              <a:solidFill>
                <a:srgbClr val="D9D9D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grpSp>
      <p:grpSp>
        <p:nvGrpSpPr>
          <p:cNvPr id="11" name="Group 15"/>
          <p:cNvGrpSpPr>
            <a:grpSpLocks/>
          </p:cNvGrpSpPr>
          <p:nvPr/>
        </p:nvGrpSpPr>
        <p:grpSpPr bwMode="auto">
          <a:xfrm>
            <a:off x="2230438" y="2632075"/>
            <a:ext cx="763587" cy="765175"/>
            <a:chOff x="0" y="0"/>
            <a:chExt cx="763788" cy="763788"/>
          </a:xfrm>
        </p:grpSpPr>
        <p:sp>
          <p:nvSpPr>
            <p:cNvPr id="12"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3" name="椭圆 6"/>
            <p:cNvSpPr>
              <a:spLocks noChangeArrowheads="1"/>
            </p:cNvSpPr>
            <p:nvPr/>
          </p:nvSpPr>
          <p:spPr bwMode="auto">
            <a:xfrm>
              <a:off x="82987" y="82987"/>
              <a:ext cx="597814" cy="597814"/>
            </a:xfrm>
            <a:prstGeom prst="ellipse">
              <a:avLst/>
            </a:prstGeom>
            <a:solidFill>
              <a:srgbClr val="6ED8D5"/>
            </a:solidFill>
            <a:ln w="38100">
              <a:solidFill>
                <a:schemeClr val="bg1">
                  <a:lumMod val="50000"/>
                </a:schemeClr>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pic>
          <p:nvPicPr>
            <p:cNvPr id="2063" name="Picture 10" descr="C:\Users\Jonahs\Dropbox\Projects SCOTT\MEET Windows Azure\source\Background\tile-icon-networ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9"/>
          <p:cNvGrpSpPr>
            <a:grpSpLocks/>
          </p:cNvGrpSpPr>
          <p:nvPr/>
        </p:nvGrpSpPr>
        <p:grpSpPr bwMode="auto">
          <a:xfrm>
            <a:off x="3482975" y="1254125"/>
            <a:ext cx="2058988" cy="2060575"/>
            <a:chOff x="0" y="0"/>
            <a:chExt cx="2059137" cy="2059137"/>
          </a:xfrm>
        </p:grpSpPr>
        <p:sp>
          <p:nvSpPr>
            <p:cNvPr id="15" name="椭圆 36"/>
            <p:cNvSpPr>
              <a:spLocks noChangeArrowheads="1"/>
            </p:cNvSpPr>
            <p:nvPr/>
          </p:nvSpPr>
          <p:spPr bwMode="auto">
            <a:xfrm>
              <a:off x="0" y="0"/>
              <a:ext cx="2059137" cy="2059137"/>
            </a:xfrm>
            <a:prstGeom prst="ellipse">
              <a:avLst/>
            </a:prstGeom>
            <a:solidFill>
              <a:srgbClr val="FFFFFF"/>
            </a:solidFill>
            <a:ln w="38100">
              <a:solidFill>
                <a:srgbClr val="FF66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6" name="椭圆 37"/>
            <p:cNvSpPr>
              <a:spLocks noChangeArrowheads="1"/>
            </p:cNvSpPr>
            <p:nvPr/>
          </p:nvSpPr>
          <p:spPr bwMode="auto">
            <a:xfrm>
              <a:off x="83135" y="83135"/>
              <a:ext cx="1892867" cy="1892867"/>
            </a:xfrm>
            <a:prstGeom prst="ellipse">
              <a:avLst/>
            </a:prstGeom>
            <a:blipFill dpi="0" rotWithShape="1">
              <a:blip r:embed="rId7"/>
              <a:srcRect/>
              <a:stretch>
                <a:fillRect/>
              </a:stretch>
            </a:blipFill>
            <a:ln w="12700">
              <a:solidFill>
                <a:srgbClr val="D9D9D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grpSp>
      <p:grpSp>
        <p:nvGrpSpPr>
          <p:cNvPr id="17" name="Group 22"/>
          <p:cNvGrpSpPr>
            <a:grpSpLocks/>
          </p:cNvGrpSpPr>
          <p:nvPr/>
        </p:nvGrpSpPr>
        <p:grpSpPr bwMode="auto">
          <a:xfrm>
            <a:off x="4879975" y="2632075"/>
            <a:ext cx="765175" cy="765175"/>
            <a:chOff x="0" y="0"/>
            <a:chExt cx="763788" cy="763788"/>
          </a:xfrm>
        </p:grpSpPr>
        <p:sp>
          <p:nvSpPr>
            <p:cNvPr id="18"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sp>
          <p:nvSpPr>
            <p:cNvPr id="19" name="椭圆 39"/>
            <p:cNvSpPr>
              <a:spLocks noChangeArrowheads="1"/>
            </p:cNvSpPr>
            <p:nvPr/>
          </p:nvSpPr>
          <p:spPr bwMode="auto">
            <a:xfrm>
              <a:off x="82987" y="82987"/>
              <a:ext cx="597814" cy="597814"/>
            </a:xfrm>
            <a:prstGeom prst="ellipse">
              <a:avLst/>
            </a:prstGeom>
            <a:solidFill>
              <a:srgbClr val="FF6600"/>
            </a:solidFill>
            <a:ln w="38100">
              <a:solidFill>
                <a:srgbClr val="FF8607"/>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Arial" pitchFamily="34" charset="0"/>
                <a:ea typeface="宋体" pitchFamily="2" charset="-122"/>
                <a:cs typeface="宋体" pitchFamily="2" charset="-122"/>
              </a:endParaRPr>
            </a:p>
          </p:txBody>
        </p:sp>
        <p:pic>
          <p:nvPicPr>
            <p:cNvPr id="2070"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l="14307" t="18666" r="12619" b="12886"/>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矩形 36"/>
          <p:cNvSpPr/>
          <p:nvPr/>
        </p:nvSpPr>
        <p:spPr>
          <a:xfrm>
            <a:off x="880686" y="3575015"/>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38" name="矩形 37"/>
          <p:cNvSpPr/>
          <p:nvPr/>
        </p:nvSpPr>
        <p:spPr>
          <a:xfrm>
            <a:off x="3505994" y="3575015"/>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39" name="矩形 38"/>
          <p:cNvSpPr/>
          <p:nvPr/>
        </p:nvSpPr>
        <p:spPr>
          <a:xfrm>
            <a:off x="6102390" y="3575015"/>
            <a:ext cx="2204204" cy="978729"/>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fontAlgn="auto">
              <a:lnSpc>
                <a:spcPct val="120000"/>
              </a:lnSpc>
              <a:spcBef>
                <a:spcPts val="0"/>
              </a:spcBef>
              <a:spcAft>
                <a:spcPts val="0"/>
              </a:spcAft>
              <a:defRPr/>
            </a:pPr>
            <a:endPar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Tree>
    <p:extLst>
      <p:ext uri="{BB962C8B-B14F-4D97-AF65-F5344CB8AC3E}">
        <p14:creationId xmlns:p14="http://schemas.microsoft.com/office/powerpoint/2010/main" val="246305459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nodeType="withEffect">
                                  <p:stCondLst>
                                    <p:cond delay="3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par>
                                <p:cTn id="15" presetID="52"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17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2200"/>
                            </p:stCondLst>
                            <p:childTnLst>
                              <p:par>
                                <p:cTn id="37" presetID="16" presetClass="entr" presetSubtype="2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par>
                          <p:cTn id="40" fill="hold">
                            <p:stCondLst>
                              <p:cond delay="27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3200"/>
                            </p:stCondLst>
                            <p:childTnLst>
                              <p:par>
                                <p:cTn id="45" presetID="16" presetClass="entr" presetSubtype="21"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arn(inVertical)">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50"/>
          <p:cNvSpPr>
            <a:spLocks noChangeArrowheads="1"/>
          </p:cNvSpPr>
          <p:nvPr/>
        </p:nvSpPr>
        <p:spPr bwMode="auto">
          <a:xfrm>
            <a:off x="1019352" y="1851700"/>
            <a:ext cx="2257817" cy="74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rPr>
              <a:t>计划</a:t>
            </a:r>
            <a:endParaRPr kumimoji="0" lang="en-US" altLang="zh-CN"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rPr>
              <a:t>方案</a:t>
            </a:r>
          </a:p>
        </p:txBody>
      </p:sp>
      <p:sp>
        <p:nvSpPr>
          <p:cNvPr id="24" name="矩形 17"/>
          <p:cNvSpPr>
            <a:spLocks noChangeArrowheads="1"/>
          </p:cNvSpPr>
          <p:nvPr/>
        </p:nvSpPr>
        <p:spPr bwMode="auto">
          <a:xfrm>
            <a:off x="1361121" y="3327633"/>
            <a:ext cx="1605241"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a:t>
            </a:r>
            <a:endParaRPr kumimoji="0" lang="zh-CN" altLang="en-US" sz="1800" b="0" i="0" u="none" strike="noStrike" kern="0" cap="none" spc="0" normalizeH="0" baseline="0" noProof="0" dirty="0">
              <a:ln>
                <a:noFill/>
              </a:ln>
              <a:solidFill>
                <a:schemeClr val="accent3">
                  <a:lumMod val="75000"/>
                </a:schemeClr>
              </a:solidFill>
              <a:effectLst/>
              <a:uLnTx/>
              <a:uFillTx/>
            </a:endParaRPr>
          </a:p>
        </p:txBody>
      </p:sp>
      <p:sp>
        <p:nvSpPr>
          <p:cNvPr id="25" name="矩形 59"/>
          <p:cNvSpPr>
            <a:spLocks noChangeArrowheads="1"/>
          </p:cNvSpPr>
          <p:nvPr/>
        </p:nvSpPr>
        <p:spPr bwMode="auto">
          <a:xfrm>
            <a:off x="3443886" y="1851700"/>
            <a:ext cx="2257817" cy="74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rPr>
              <a:t>计划</a:t>
            </a:r>
            <a:endParaRPr kumimoji="0" lang="en-US" altLang="zh-CN"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rPr>
              <a:t>方案</a:t>
            </a:r>
          </a:p>
        </p:txBody>
      </p:sp>
      <p:sp>
        <p:nvSpPr>
          <p:cNvPr id="26" name="矩形 62"/>
          <p:cNvSpPr>
            <a:spLocks noChangeArrowheads="1"/>
          </p:cNvSpPr>
          <p:nvPr/>
        </p:nvSpPr>
        <p:spPr bwMode="auto">
          <a:xfrm>
            <a:off x="5868419" y="1851700"/>
            <a:ext cx="2257817" cy="74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rPr>
              <a:t>计划</a:t>
            </a:r>
            <a:endParaRPr kumimoji="0" lang="en-US" altLang="zh-CN"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chemeClr val="accent3">
                    <a:lumMod val="75000"/>
                  </a:schemeClr>
                </a:solidFill>
                <a:effectLst/>
                <a:uLnTx/>
                <a:uFillTx/>
                <a:latin typeface="方正兰亭黑_GBK" pitchFamily="2" charset="-122"/>
                <a:ea typeface="方正兰亭黑_GBK" pitchFamily="2" charset="-122"/>
              </a:rPr>
              <a:t>方案</a:t>
            </a:r>
          </a:p>
        </p:txBody>
      </p:sp>
      <p:sp>
        <p:nvSpPr>
          <p:cNvPr id="27" name="矩形 17"/>
          <p:cNvSpPr>
            <a:spLocks noChangeArrowheads="1"/>
          </p:cNvSpPr>
          <p:nvPr/>
        </p:nvSpPr>
        <p:spPr bwMode="auto">
          <a:xfrm>
            <a:off x="3763029" y="3327633"/>
            <a:ext cx="1619531"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a:t>
            </a:r>
            <a:endParaRPr kumimoji="0" lang="zh-CN" altLang="en-US" sz="1800" b="0" i="0" u="none" strike="noStrike" kern="0" cap="none" spc="0" normalizeH="0" baseline="0" noProof="0">
              <a:ln>
                <a:noFill/>
              </a:ln>
              <a:solidFill>
                <a:schemeClr val="accent3">
                  <a:lumMod val="75000"/>
                </a:schemeClr>
              </a:solidFill>
              <a:effectLst/>
              <a:uLnTx/>
              <a:uFillTx/>
            </a:endParaRPr>
          </a:p>
        </p:txBody>
      </p:sp>
      <p:sp>
        <p:nvSpPr>
          <p:cNvPr id="28" name="矩形 17"/>
          <p:cNvSpPr>
            <a:spLocks noChangeArrowheads="1"/>
          </p:cNvSpPr>
          <p:nvPr/>
        </p:nvSpPr>
        <p:spPr bwMode="auto">
          <a:xfrm>
            <a:off x="6137547" y="3327633"/>
            <a:ext cx="1692172"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a:ln>
                  <a:noFill/>
                </a:ln>
                <a:solidFill>
                  <a:schemeClr val="accent3">
                    <a:lumMod val="75000"/>
                  </a:schemeClr>
                </a:solidFill>
                <a:effectLst/>
                <a:uLnTx/>
                <a:uFillTx/>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a:t>
            </a:r>
            <a:endParaRPr kumimoji="0" lang="zh-CN" altLang="en-US" sz="1800" b="0" i="0" u="none" strike="noStrike" kern="0" cap="none" spc="0" normalizeH="0" baseline="0" noProof="0">
              <a:ln>
                <a:noFill/>
              </a:ln>
              <a:solidFill>
                <a:schemeClr val="accent3">
                  <a:lumMod val="75000"/>
                </a:schemeClr>
              </a:solidFill>
              <a:effectLst/>
              <a:uLnTx/>
              <a:uFillTx/>
            </a:endParaRPr>
          </a:p>
        </p:txBody>
      </p:sp>
      <p:grpSp>
        <p:nvGrpSpPr>
          <p:cNvPr id="29" name="组合 40"/>
          <p:cNvGrpSpPr>
            <a:grpSpLocks/>
          </p:cNvGrpSpPr>
          <p:nvPr/>
        </p:nvGrpSpPr>
        <p:grpSpPr bwMode="auto">
          <a:xfrm>
            <a:off x="3710632" y="1397035"/>
            <a:ext cx="1724324" cy="1717411"/>
            <a:chOff x="0" y="0"/>
            <a:chExt cx="2882188" cy="2872143"/>
          </a:xfrm>
        </p:grpSpPr>
        <p:sp>
          <p:nvSpPr>
            <p:cNvPr id="30" name="新月形 41"/>
            <p:cNvSpPr>
              <a:spLocks noChangeArrowheads="1"/>
            </p:cNvSpPr>
            <p:nvPr/>
          </p:nvSpPr>
          <p:spPr bwMode="auto">
            <a:xfrm rot="20751297">
              <a:off x="0" y="201607"/>
              <a:ext cx="1331655" cy="2663312"/>
            </a:xfrm>
            <a:prstGeom prst="moon">
              <a:avLst>
                <a:gd name="adj" fmla="val 15190"/>
              </a:avLst>
            </a:prstGeom>
            <a:solidFill>
              <a:srgbClr val="37668D"/>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31" name="新月形 42"/>
            <p:cNvSpPr>
              <a:spLocks noChangeArrowheads="1"/>
            </p:cNvSpPr>
            <p:nvPr/>
          </p:nvSpPr>
          <p:spPr bwMode="auto">
            <a:xfrm rot="4551297">
              <a:off x="681991" y="-665827"/>
              <a:ext cx="1331655" cy="2663310"/>
            </a:xfrm>
            <a:prstGeom prst="moon">
              <a:avLst>
                <a:gd name="adj" fmla="val 15190"/>
              </a:avLst>
            </a:prstGeom>
            <a:solidFill>
              <a:srgbClr val="4B87B9"/>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32" name="新月形 43"/>
            <p:cNvSpPr>
              <a:spLocks noChangeArrowheads="1"/>
            </p:cNvSpPr>
            <p:nvPr/>
          </p:nvSpPr>
          <p:spPr bwMode="auto">
            <a:xfrm rot="9951297">
              <a:off x="1550533" y="16873"/>
              <a:ext cx="1331655" cy="2663311"/>
            </a:xfrm>
            <a:prstGeom prst="moon">
              <a:avLst>
                <a:gd name="adj" fmla="val 15190"/>
              </a:avLst>
            </a:prstGeom>
            <a:solidFill>
              <a:srgbClr val="37668D"/>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33" name="新月形 44"/>
            <p:cNvSpPr>
              <a:spLocks noChangeArrowheads="1"/>
            </p:cNvSpPr>
            <p:nvPr/>
          </p:nvSpPr>
          <p:spPr bwMode="auto">
            <a:xfrm rot="15351297">
              <a:off x="879962" y="874661"/>
              <a:ext cx="1331655" cy="2663310"/>
            </a:xfrm>
            <a:prstGeom prst="moon">
              <a:avLst>
                <a:gd name="adj" fmla="val 15190"/>
              </a:avLst>
            </a:prstGeom>
            <a:solidFill>
              <a:srgbClr val="4B87B9"/>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grpSp>
      <p:grpSp>
        <p:nvGrpSpPr>
          <p:cNvPr id="34" name="组合 45"/>
          <p:cNvGrpSpPr>
            <a:grpSpLocks/>
          </p:cNvGrpSpPr>
          <p:nvPr/>
        </p:nvGrpSpPr>
        <p:grpSpPr bwMode="auto">
          <a:xfrm>
            <a:off x="1302770" y="1397035"/>
            <a:ext cx="1723134" cy="1717411"/>
            <a:chOff x="0" y="0"/>
            <a:chExt cx="2882188" cy="2872143"/>
          </a:xfrm>
        </p:grpSpPr>
        <p:sp>
          <p:nvSpPr>
            <p:cNvPr id="35" name="新月形 46"/>
            <p:cNvSpPr>
              <a:spLocks noChangeArrowheads="1"/>
            </p:cNvSpPr>
            <p:nvPr/>
          </p:nvSpPr>
          <p:spPr bwMode="auto">
            <a:xfrm rot="20751297">
              <a:off x="0" y="201607"/>
              <a:ext cx="1331655" cy="2663312"/>
            </a:xfrm>
            <a:prstGeom prst="moon">
              <a:avLst>
                <a:gd name="adj" fmla="val 15190"/>
              </a:avLst>
            </a:prstGeom>
            <a:solidFill>
              <a:srgbClr val="6ED8D5"/>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36" name="新月形 47"/>
            <p:cNvSpPr>
              <a:spLocks noChangeArrowheads="1"/>
            </p:cNvSpPr>
            <p:nvPr/>
          </p:nvSpPr>
          <p:spPr bwMode="auto">
            <a:xfrm rot="4551297">
              <a:off x="681991" y="-665827"/>
              <a:ext cx="1331655" cy="2663310"/>
            </a:xfrm>
            <a:prstGeom prst="moon">
              <a:avLst>
                <a:gd name="adj" fmla="val 15190"/>
              </a:avLst>
            </a:prstGeom>
            <a:solidFill>
              <a:srgbClr val="93E3E7"/>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37" name="新月形 48"/>
            <p:cNvSpPr>
              <a:spLocks noChangeArrowheads="1"/>
            </p:cNvSpPr>
            <p:nvPr/>
          </p:nvSpPr>
          <p:spPr bwMode="auto">
            <a:xfrm rot="9951297">
              <a:off x="1550533" y="16873"/>
              <a:ext cx="1331655" cy="2663311"/>
            </a:xfrm>
            <a:prstGeom prst="moon">
              <a:avLst>
                <a:gd name="adj" fmla="val 15190"/>
              </a:avLst>
            </a:prstGeom>
            <a:solidFill>
              <a:srgbClr val="6ED8D5"/>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38" name="新月形 49"/>
            <p:cNvSpPr>
              <a:spLocks noChangeArrowheads="1"/>
            </p:cNvSpPr>
            <p:nvPr/>
          </p:nvSpPr>
          <p:spPr bwMode="auto">
            <a:xfrm rot="15351297">
              <a:off x="879962" y="874661"/>
              <a:ext cx="1331655" cy="2663310"/>
            </a:xfrm>
            <a:prstGeom prst="moon">
              <a:avLst>
                <a:gd name="adj" fmla="val 15190"/>
              </a:avLst>
            </a:prstGeom>
            <a:solidFill>
              <a:srgbClr val="93E3E7"/>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grpSp>
      <p:grpSp>
        <p:nvGrpSpPr>
          <p:cNvPr id="39" name="组合 50"/>
          <p:cNvGrpSpPr>
            <a:grpSpLocks/>
          </p:cNvGrpSpPr>
          <p:nvPr/>
        </p:nvGrpSpPr>
        <p:grpSpPr bwMode="auto">
          <a:xfrm>
            <a:off x="6120876" y="1397035"/>
            <a:ext cx="1724324" cy="1717411"/>
            <a:chOff x="0" y="0"/>
            <a:chExt cx="2882188" cy="2872143"/>
          </a:xfrm>
        </p:grpSpPr>
        <p:sp>
          <p:nvSpPr>
            <p:cNvPr id="40" name="新月形 51"/>
            <p:cNvSpPr>
              <a:spLocks noChangeArrowheads="1"/>
            </p:cNvSpPr>
            <p:nvPr/>
          </p:nvSpPr>
          <p:spPr bwMode="auto">
            <a:xfrm rot="20751297">
              <a:off x="0" y="201607"/>
              <a:ext cx="1331655" cy="2663312"/>
            </a:xfrm>
            <a:prstGeom prst="moon">
              <a:avLst>
                <a:gd name="adj" fmla="val 15190"/>
              </a:avLst>
            </a:prstGeom>
            <a:solidFill>
              <a:srgbClr val="FF6600"/>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41" name="新月形 52"/>
            <p:cNvSpPr>
              <a:spLocks noChangeArrowheads="1"/>
            </p:cNvSpPr>
            <p:nvPr/>
          </p:nvSpPr>
          <p:spPr bwMode="auto">
            <a:xfrm rot="4551297">
              <a:off x="681991" y="-665827"/>
              <a:ext cx="1331655" cy="2663310"/>
            </a:xfrm>
            <a:prstGeom prst="moon">
              <a:avLst>
                <a:gd name="adj" fmla="val 15190"/>
              </a:avLst>
            </a:prstGeom>
            <a:solidFill>
              <a:srgbClr val="FFC000"/>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42" name="新月形 53"/>
            <p:cNvSpPr>
              <a:spLocks noChangeArrowheads="1"/>
            </p:cNvSpPr>
            <p:nvPr/>
          </p:nvSpPr>
          <p:spPr bwMode="auto">
            <a:xfrm rot="9951297">
              <a:off x="1550533" y="16873"/>
              <a:ext cx="1331655" cy="2663311"/>
            </a:xfrm>
            <a:prstGeom prst="moon">
              <a:avLst>
                <a:gd name="adj" fmla="val 15190"/>
              </a:avLst>
            </a:prstGeom>
            <a:solidFill>
              <a:srgbClr val="FF6600"/>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sp>
          <p:nvSpPr>
            <p:cNvPr id="43" name="新月形 54"/>
            <p:cNvSpPr>
              <a:spLocks noChangeArrowheads="1"/>
            </p:cNvSpPr>
            <p:nvPr/>
          </p:nvSpPr>
          <p:spPr bwMode="auto">
            <a:xfrm rot="15351297">
              <a:off x="879962" y="874661"/>
              <a:ext cx="1331655" cy="2663310"/>
            </a:xfrm>
            <a:prstGeom prst="moon">
              <a:avLst>
                <a:gd name="adj" fmla="val 15190"/>
              </a:avLst>
            </a:prstGeom>
            <a:solidFill>
              <a:srgbClr val="FFC000"/>
            </a:solidFill>
            <a:ln w="12700" cap="flat" cmpd="sng">
              <a:solidFill>
                <a:srgbClr val="FFFFFF"/>
              </a:solidFill>
              <a:bevel/>
              <a:headEnd/>
              <a:tailEnd/>
            </a:ln>
          </p:spPr>
          <p:txBody>
            <a:bodyPr anchor="ctr"/>
            <a:lstStyle/>
            <a:p>
              <a:pPr algn="ctr"/>
              <a:endParaRPr lang="zh-CN" altLang="zh-CN" b="1" i="1">
                <a:solidFill>
                  <a:srgbClr val="FFFFFF"/>
                </a:solidFill>
                <a:latin typeface="Calibri" pitchFamily="34" charset="0"/>
                <a:sym typeface="宋体" pitchFamily="2" charset="-122"/>
              </a:endParaRPr>
            </a:p>
          </p:txBody>
        </p:sp>
      </p:grpSp>
    </p:spTree>
    <p:extLst>
      <p:ext uri="{BB962C8B-B14F-4D97-AF65-F5344CB8AC3E}">
        <p14:creationId xmlns:p14="http://schemas.microsoft.com/office/powerpoint/2010/main" val="353907825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750"/>
                                        <p:tgtEl>
                                          <p:spTgt spid="29"/>
                                        </p:tgtEl>
                                      </p:cBhvr>
                                    </p:animEffect>
                                    <p:anim calcmode="lin" valueType="num">
                                      <p:cBhvr>
                                        <p:cTn id="8" dur="750" fill="hold"/>
                                        <p:tgtEl>
                                          <p:spTgt spid="29"/>
                                        </p:tgtEl>
                                        <p:attrNameLst>
                                          <p:attrName>ppt_x</p:attrName>
                                        </p:attrNameLst>
                                      </p:cBhvr>
                                      <p:tavLst>
                                        <p:tav tm="0">
                                          <p:val>
                                            <p:strVal val="#ppt_x"/>
                                          </p:val>
                                        </p:tav>
                                        <p:tav tm="100000">
                                          <p:val>
                                            <p:strVal val="#ppt_x"/>
                                          </p:val>
                                        </p:tav>
                                      </p:tavLst>
                                    </p:anim>
                                    <p:anim calcmode="lin" valueType="num">
                                      <p:cBhvr>
                                        <p:cTn id="9" dur="750" fill="hold"/>
                                        <p:tgtEl>
                                          <p:spTgt spid="29"/>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000" fill="hold"/>
                                        <p:tgtEl>
                                          <p:spTgt spid="29"/>
                                        </p:tgtEl>
                                        <p:attrNameLst>
                                          <p:attrName>r</p:attrName>
                                        </p:attrNameLst>
                                      </p:cBhvr>
                                    </p:animRot>
                                  </p:childTnLst>
                                </p:cTn>
                              </p:par>
                            </p:childTnLst>
                          </p:cTn>
                        </p:par>
                        <p:par>
                          <p:cTn id="12" fill="hold">
                            <p:stCondLst>
                              <p:cond delay="200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1000" fill="hold"/>
                                        <p:tgtEl>
                                          <p:spTgt spid="34"/>
                                        </p:tgtEl>
                                        <p:attrNameLst>
                                          <p:attrName>ppt_x</p:attrName>
                                        </p:attrNameLst>
                                      </p:cBhvr>
                                      <p:tavLst>
                                        <p:tav tm="0">
                                          <p:val>
                                            <p:strVal val="1+#ppt_w/2"/>
                                          </p:val>
                                        </p:tav>
                                        <p:tav tm="100000">
                                          <p:val>
                                            <p:strVal val="#ppt_x"/>
                                          </p:val>
                                        </p:tav>
                                      </p:tavLst>
                                    </p:anim>
                                    <p:anim calcmode="lin" valueType="num">
                                      <p:cBhvr>
                                        <p:cTn id="16" dur="1000" fill="hold"/>
                                        <p:tgtEl>
                                          <p:spTgt spid="34"/>
                                        </p:tgtEl>
                                        <p:attrNameLst>
                                          <p:attrName>ppt_y</p:attrName>
                                        </p:attrNameLst>
                                      </p:cBhvr>
                                      <p:tavLst>
                                        <p:tav tm="0">
                                          <p:val>
                                            <p:strVal val="#ppt_y"/>
                                          </p:val>
                                        </p:tav>
                                        <p:tav tm="100000">
                                          <p:val>
                                            <p:strVal val="#ppt_y"/>
                                          </p:val>
                                        </p:tav>
                                      </p:tavLst>
                                    </p:anim>
                                  </p:childTnLst>
                                </p:cTn>
                              </p:par>
                              <p:par>
                                <p:cTn id="17" presetID="8" presetClass="emph" presetSubtype="0" repeatCount="indefinite" fill="hold" nodeType="withEffect">
                                  <p:stCondLst>
                                    <p:cond delay="0"/>
                                  </p:stCondLst>
                                  <p:childTnLst>
                                    <p:animRot by="21600000">
                                      <p:cBhvr>
                                        <p:cTn id="18" dur="2000" fill="hold"/>
                                        <p:tgtEl>
                                          <p:spTgt spid="34"/>
                                        </p:tgtEl>
                                        <p:attrNameLst>
                                          <p:attrName>r</p:attrName>
                                        </p:attrNameLst>
                                      </p:cBhvr>
                                    </p:animRot>
                                  </p:childTnLst>
                                </p:cTn>
                              </p:par>
                              <p:par>
                                <p:cTn id="19" presetID="2" presetClass="entr" presetSubtype="8"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1000" fill="hold"/>
                                        <p:tgtEl>
                                          <p:spTgt spid="39"/>
                                        </p:tgtEl>
                                        <p:attrNameLst>
                                          <p:attrName>ppt_x</p:attrName>
                                        </p:attrNameLst>
                                      </p:cBhvr>
                                      <p:tavLst>
                                        <p:tav tm="0">
                                          <p:val>
                                            <p:strVal val="0-#ppt_w/2"/>
                                          </p:val>
                                        </p:tav>
                                        <p:tav tm="100000">
                                          <p:val>
                                            <p:strVal val="#ppt_x"/>
                                          </p:val>
                                        </p:tav>
                                      </p:tavLst>
                                    </p:anim>
                                    <p:anim calcmode="lin" valueType="num">
                                      <p:cBhvr>
                                        <p:cTn id="22" dur="1000" fill="hold"/>
                                        <p:tgtEl>
                                          <p:spTgt spid="39"/>
                                        </p:tgtEl>
                                        <p:attrNameLst>
                                          <p:attrName>ppt_y</p:attrName>
                                        </p:attrNameLst>
                                      </p:cBhvr>
                                      <p:tavLst>
                                        <p:tav tm="0">
                                          <p:val>
                                            <p:strVal val="#ppt_y"/>
                                          </p:val>
                                        </p:tav>
                                        <p:tav tm="100000">
                                          <p:val>
                                            <p:strVal val="#ppt_y"/>
                                          </p:val>
                                        </p:tav>
                                      </p:tavLst>
                                    </p:anim>
                                  </p:childTnLst>
                                </p:cTn>
                              </p:par>
                              <p:par>
                                <p:cTn id="23" presetID="8" presetClass="emph" presetSubtype="0" repeatCount="indefinite" fill="hold" nodeType="withEffect">
                                  <p:stCondLst>
                                    <p:cond delay="0"/>
                                  </p:stCondLst>
                                  <p:childTnLst>
                                    <p:animRot by="21600000">
                                      <p:cBhvr>
                                        <p:cTn id="24" dur="2000" fill="hold"/>
                                        <p:tgtEl>
                                          <p:spTgt spid="39"/>
                                        </p:tgtEl>
                                        <p:attrNameLst>
                                          <p:attrName>r</p:attrName>
                                        </p:attrNameLst>
                                      </p:cBhvr>
                                    </p:animRo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p:cBhvr>
                                        <p:cTn id="28" dur="750"/>
                                        <p:tgtEl>
                                          <p:spTgt spid="23"/>
                                        </p:tgtEl>
                                      </p:cBhvr>
                                    </p:animEffect>
                                    <p:anim calcmode="lin" valueType="num">
                                      <p:cBhvr>
                                        <p:cTn id="29" dur="750" fill="hold"/>
                                        <p:tgtEl>
                                          <p:spTgt spid="23"/>
                                        </p:tgtEl>
                                        <p:attrNameLst>
                                          <p:attrName>ppt_x</p:attrName>
                                        </p:attrNameLst>
                                      </p:cBhvr>
                                      <p:tavLst>
                                        <p:tav tm="0">
                                          <p:val>
                                            <p:strVal val="#ppt_x"/>
                                          </p:val>
                                        </p:tav>
                                        <p:tav tm="100000">
                                          <p:val>
                                            <p:strVal val="#ppt_x"/>
                                          </p:val>
                                        </p:tav>
                                      </p:tavLst>
                                    </p:anim>
                                    <p:anim calcmode="lin" valueType="num">
                                      <p:cBhvr>
                                        <p:cTn id="30" dur="75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p:cBhvr>
                                        <p:cTn id="33" dur="750"/>
                                        <p:tgtEl>
                                          <p:spTgt spid="24"/>
                                        </p:tgtEl>
                                      </p:cBhvr>
                                    </p:animEffect>
                                    <p:anim calcmode="lin" valueType="num">
                                      <p:cBhvr>
                                        <p:cTn id="34" dur="750" fill="hold"/>
                                        <p:tgtEl>
                                          <p:spTgt spid="24"/>
                                        </p:tgtEl>
                                        <p:attrNameLst>
                                          <p:attrName>ppt_x</p:attrName>
                                        </p:attrNameLst>
                                      </p:cBhvr>
                                      <p:tavLst>
                                        <p:tav tm="0">
                                          <p:val>
                                            <p:strVal val="#ppt_x"/>
                                          </p:val>
                                        </p:tav>
                                        <p:tav tm="100000">
                                          <p:val>
                                            <p:strVal val="#ppt_x"/>
                                          </p:val>
                                        </p:tav>
                                      </p:tavLst>
                                    </p:anim>
                                    <p:anim calcmode="lin" valueType="num">
                                      <p:cBhvr>
                                        <p:cTn id="35" dur="75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4750"/>
                            </p:stCondLst>
                            <p:childTnLst>
                              <p:par>
                                <p:cTn id="37" presetID="42"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p:cBhvr>
                                        <p:cTn id="39" dur="750"/>
                                        <p:tgtEl>
                                          <p:spTgt spid="25"/>
                                        </p:tgtEl>
                                      </p:cBhvr>
                                    </p:animEffect>
                                    <p:anim calcmode="lin" valueType="num">
                                      <p:cBhvr>
                                        <p:cTn id="40" dur="750" fill="hold"/>
                                        <p:tgtEl>
                                          <p:spTgt spid="25"/>
                                        </p:tgtEl>
                                        <p:attrNameLst>
                                          <p:attrName>ppt_x</p:attrName>
                                        </p:attrNameLst>
                                      </p:cBhvr>
                                      <p:tavLst>
                                        <p:tav tm="0">
                                          <p:val>
                                            <p:strVal val="#ppt_x"/>
                                          </p:val>
                                        </p:tav>
                                        <p:tav tm="100000">
                                          <p:val>
                                            <p:strVal val="#ppt_x"/>
                                          </p:val>
                                        </p:tav>
                                      </p:tavLst>
                                    </p:anim>
                                    <p:anim calcmode="lin" valueType="num">
                                      <p:cBhvr>
                                        <p:cTn id="41" dur="75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p:cBhvr>
                                        <p:cTn id="44" dur="750"/>
                                        <p:tgtEl>
                                          <p:spTgt spid="27"/>
                                        </p:tgtEl>
                                      </p:cBhvr>
                                    </p:animEffect>
                                    <p:anim calcmode="lin" valueType="num">
                                      <p:cBhvr>
                                        <p:cTn id="45" dur="750" fill="hold"/>
                                        <p:tgtEl>
                                          <p:spTgt spid="27"/>
                                        </p:tgtEl>
                                        <p:attrNameLst>
                                          <p:attrName>ppt_x</p:attrName>
                                        </p:attrNameLst>
                                      </p:cBhvr>
                                      <p:tavLst>
                                        <p:tav tm="0">
                                          <p:val>
                                            <p:strVal val="#ppt_x"/>
                                          </p:val>
                                        </p:tav>
                                        <p:tav tm="100000">
                                          <p:val>
                                            <p:strVal val="#ppt_x"/>
                                          </p:val>
                                        </p:tav>
                                      </p:tavLst>
                                    </p:anim>
                                    <p:anim calcmode="lin" valueType="num">
                                      <p:cBhvr>
                                        <p:cTn id="46" dur="750" fill="hold"/>
                                        <p:tgtEl>
                                          <p:spTgt spid="27"/>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4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p:cBhvr>
                                        <p:cTn id="50" dur="750"/>
                                        <p:tgtEl>
                                          <p:spTgt spid="26"/>
                                        </p:tgtEl>
                                      </p:cBhvr>
                                    </p:animEffect>
                                    <p:anim calcmode="lin" valueType="num">
                                      <p:cBhvr>
                                        <p:cTn id="51" dur="750" fill="hold"/>
                                        <p:tgtEl>
                                          <p:spTgt spid="26"/>
                                        </p:tgtEl>
                                        <p:attrNameLst>
                                          <p:attrName>ppt_x</p:attrName>
                                        </p:attrNameLst>
                                      </p:cBhvr>
                                      <p:tavLst>
                                        <p:tav tm="0">
                                          <p:val>
                                            <p:strVal val="#ppt_x"/>
                                          </p:val>
                                        </p:tav>
                                        <p:tav tm="100000">
                                          <p:val>
                                            <p:strVal val="#ppt_x"/>
                                          </p:val>
                                        </p:tav>
                                      </p:tavLst>
                                    </p:anim>
                                    <p:anim calcmode="lin" valueType="num">
                                      <p:cBhvr>
                                        <p:cTn id="52" dur="75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p:cBhvr>
                                        <p:cTn id="55" dur="750"/>
                                        <p:tgtEl>
                                          <p:spTgt spid="28"/>
                                        </p:tgtEl>
                                      </p:cBhvr>
                                    </p:animEffect>
                                    <p:anim calcmode="lin" valueType="num">
                                      <p:cBhvr>
                                        <p:cTn id="56" dur="750" fill="hold"/>
                                        <p:tgtEl>
                                          <p:spTgt spid="28"/>
                                        </p:tgtEl>
                                        <p:attrNameLst>
                                          <p:attrName>ppt_x</p:attrName>
                                        </p:attrNameLst>
                                      </p:cBhvr>
                                      <p:tavLst>
                                        <p:tav tm="0">
                                          <p:val>
                                            <p:strVal val="#ppt_x"/>
                                          </p:val>
                                        </p:tav>
                                        <p:tav tm="100000">
                                          <p:val>
                                            <p:strVal val="#ppt_x"/>
                                          </p:val>
                                        </p:tav>
                                      </p:tavLst>
                                    </p:anim>
                                    <p:anim calcmode="lin" valueType="num">
                                      <p:cBhvr>
                                        <p:cTn id="57"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4937" y="1467471"/>
            <a:ext cx="5583195" cy="2781391"/>
            <a:chOff x="3604937" y="1467471"/>
            <a:chExt cx="5583195" cy="2781391"/>
          </a:xfrm>
        </p:grpSpPr>
        <p:sp>
          <p:nvSpPr>
            <p:cNvPr id="45" name="Freeform 5"/>
            <p:cNvSpPr/>
            <p:nvPr/>
          </p:nvSpPr>
          <p:spPr>
            <a:xfrm rot="8100000">
              <a:off x="8389390" y="2791974"/>
              <a:ext cx="798742" cy="1371056"/>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rgbClr val="2DA9A6"/>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47" name="Freeform 9"/>
            <p:cNvSpPr>
              <a:spLocks/>
            </p:cNvSpPr>
            <p:nvPr/>
          </p:nvSpPr>
          <p:spPr bwMode="auto">
            <a:xfrm rot="2700000">
              <a:off x="5723908" y="1620468"/>
              <a:ext cx="1606442" cy="160495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37668D"/>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sp>
          <p:nvSpPr>
            <p:cNvPr id="48" name="Freeform 9"/>
            <p:cNvSpPr>
              <a:spLocks/>
            </p:cNvSpPr>
            <p:nvPr/>
          </p:nvSpPr>
          <p:spPr bwMode="auto">
            <a:xfrm rot="2700000">
              <a:off x="3971507" y="1610067"/>
              <a:ext cx="1606442" cy="160495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DA9A6"/>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9" name="Freeform 9"/>
            <p:cNvSpPr>
              <a:spLocks/>
            </p:cNvSpPr>
            <p:nvPr/>
          </p:nvSpPr>
          <p:spPr bwMode="auto">
            <a:xfrm rot="13500000">
              <a:off x="4850162" y="2475586"/>
              <a:ext cx="1606442" cy="1604956"/>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0" name="Freeform 10"/>
            <p:cNvSpPr/>
            <p:nvPr/>
          </p:nvSpPr>
          <p:spPr>
            <a:xfrm>
              <a:off x="3896591" y="2710101"/>
              <a:ext cx="798742" cy="1371056"/>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grpSp>
          <p:nvGrpSpPr>
            <p:cNvPr id="51" name="Group 11"/>
            <p:cNvGrpSpPr/>
            <p:nvPr/>
          </p:nvGrpSpPr>
          <p:grpSpPr>
            <a:xfrm>
              <a:off x="6302878" y="1467471"/>
              <a:ext cx="449406" cy="369633"/>
              <a:chOff x="7836195" y="3464708"/>
              <a:chExt cx="599208" cy="492388"/>
            </a:xfrm>
          </p:grpSpPr>
          <p:sp>
            <p:nvSpPr>
              <p:cNvPr id="75" name="Oval 35"/>
              <p:cNvSpPr/>
              <p:nvPr/>
            </p:nvSpPr>
            <p:spPr>
              <a:xfrm rot="2700000">
                <a:off x="7882236" y="3464708"/>
                <a:ext cx="492388" cy="492388"/>
              </a:xfrm>
              <a:prstGeom prst="ellipse">
                <a:avLst/>
              </a:prstGeom>
              <a:solidFill>
                <a:schemeClr val="accent3">
                  <a:lumMod val="75000"/>
                </a:schemeClr>
              </a:solidFill>
              <a:ln w="50800" cap="flat" cmpd="sng" algn="ctr">
                <a:noFill/>
                <a:prstDash val="solid"/>
                <a:miter lim="800000"/>
              </a:ln>
              <a:effectLst/>
            </p:spPr>
            <p:txBody>
              <a:bodyPr rtlCol="0" anchor="ctr"/>
              <a:lstStyle/>
              <a:p>
                <a:pPr defTabSz="914036" fontAlgn="auto">
                  <a:spcBef>
                    <a:spcPts val="0"/>
                  </a:spcBef>
                  <a:spcAft>
                    <a:spcPts val="0"/>
                  </a:spcAft>
                </a:pPr>
                <a:endParaRPr lang="id-ID" sz="2100" b="0" kern="0">
                  <a:solidFill>
                    <a:sysClr val="window" lastClr="FFFFFF"/>
                  </a:solidFill>
                  <a:latin typeface="Calibri"/>
                  <a:ea typeface="+mn-ea"/>
                </a:endParaRPr>
              </a:p>
            </p:txBody>
          </p:sp>
          <p:sp>
            <p:nvSpPr>
              <p:cNvPr id="76" name="TextBox 75"/>
              <p:cNvSpPr txBox="1"/>
              <p:nvPr/>
            </p:nvSpPr>
            <p:spPr>
              <a:xfrm>
                <a:off x="7836195" y="3522291"/>
                <a:ext cx="599208" cy="430488"/>
              </a:xfrm>
              <a:prstGeom prst="rect">
                <a:avLst/>
              </a:prstGeom>
              <a:noFill/>
              <a:ln>
                <a:noFill/>
              </a:ln>
            </p:spPr>
            <p:txBody>
              <a:bodyPr wrap="square" rtlCol="0">
                <a:spAutoFit/>
              </a:bodyPr>
              <a:lstStyle/>
              <a:p>
                <a:pPr defTabSz="914036" fontAlgn="auto">
                  <a:spcBef>
                    <a:spcPts val="0"/>
                  </a:spcBef>
                  <a:spcAft>
                    <a:spcPts val="0"/>
                  </a:spcAft>
                </a:pPr>
                <a:r>
                  <a:rPr lang="id-ID" sz="1500" kern="0" dirty="0">
                    <a:solidFill>
                      <a:sysClr val="window" lastClr="FFFFFF"/>
                    </a:solidFill>
                    <a:ea typeface="Roboto" panose="02000000000000000000" pitchFamily="2" charset="0"/>
                  </a:rPr>
                  <a:t>03</a:t>
                </a:r>
                <a:endParaRPr lang="id-ID" kern="0" dirty="0">
                  <a:solidFill>
                    <a:sysClr val="window" lastClr="FFFFFF"/>
                  </a:solidFill>
                  <a:ea typeface="Roboto" panose="02000000000000000000" pitchFamily="2" charset="0"/>
                </a:endParaRPr>
              </a:p>
            </p:txBody>
          </p:sp>
        </p:grpSp>
        <p:grpSp>
          <p:nvGrpSpPr>
            <p:cNvPr id="52" name="Group 12"/>
            <p:cNvGrpSpPr/>
            <p:nvPr/>
          </p:nvGrpSpPr>
          <p:grpSpPr>
            <a:xfrm>
              <a:off x="5417192" y="3868832"/>
              <a:ext cx="449406" cy="369633"/>
              <a:chOff x="9545610" y="1955599"/>
              <a:chExt cx="599208" cy="492388"/>
            </a:xfrm>
          </p:grpSpPr>
          <p:sp>
            <p:nvSpPr>
              <p:cNvPr id="73" name="Oval 33"/>
              <p:cNvSpPr/>
              <p:nvPr/>
            </p:nvSpPr>
            <p:spPr>
              <a:xfrm rot="2700000">
                <a:off x="9603416" y="1955599"/>
                <a:ext cx="492388" cy="492388"/>
              </a:xfrm>
              <a:prstGeom prst="ellipse">
                <a:avLst/>
              </a:prstGeom>
              <a:solidFill>
                <a:schemeClr val="accent3">
                  <a:lumMod val="75000"/>
                </a:schemeClr>
              </a:solidFill>
              <a:ln w="50800" cap="flat" cmpd="sng" algn="ctr">
                <a:noFill/>
                <a:prstDash val="solid"/>
                <a:miter lim="800000"/>
              </a:ln>
              <a:effectLst/>
            </p:spPr>
            <p:txBody>
              <a:bodyPr rtlCol="0" anchor="ctr"/>
              <a:lstStyle/>
              <a:p>
                <a:pPr defTabSz="914036" fontAlgn="auto">
                  <a:spcBef>
                    <a:spcPts val="0"/>
                  </a:spcBef>
                  <a:spcAft>
                    <a:spcPts val="0"/>
                  </a:spcAft>
                </a:pPr>
                <a:endParaRPr lang="id-ID" sz="2100" b="0" kern="0">
                  <a:solidFill>
                    <a:sysClr val="window" lastClr="FFFFFF"/>
                  </a:solidFill>
                  <a:latin typeface="Calibri"/>
                  <a:ea typeface="+mn-ea"/>
                </a:endParaRPr>
              </a:p>
            </p:txBody>
          </p:sp>
          <p:sp>
            <p:nvSpPr>
              <p:cNvPr id="74" name="TextBox 73"/>
              <p:cNvSpPr txBox="1"/>
              <p:nvPr/>
            </p:nvSpPr>
            <p:spPr>
              <a:xfrm>
                <a:off x="9545610" y="2005088"/>
                <a:ext cx="599208" cy="430488"/>
              </a:xfrm>
              <a:prstGeom prst="rect">
                <a:avLst/>
              </a:prstGeom>
              <a:noFill/>
              <a:ln>
                <a:noFill/>
              </a:ln>
            </p:spPr>
            <p:txBody>
              <a:bodyPr wrap="square" rtlCol="0">
                <a:spAutoFit/>
              </a:bodyPr>
              <a:lstStyle/>
              <a:p>
                <a:pPr defTabSz="914036" fontAlgn="auto">
                  <a:spcBef>
                    <a:spcPts val="0"/>
                  </a:spcBef>
                  <a:spcAft>
                    <a:spcPts val="0"/>
                  </a:spcAft>
                </a:pPr>
                <a:r>
                  <a:rPr lang="id-ID" sz="1500" kern="0" dirty="0">
                    <a:solidFill>
                      <a:sysClr val="window" lastClr="FFFFFF"/>
                    </a:solidFill>
                    <a:ea typeface="Roboto" panose="02000000000000000000" pitchFamily="2" charset="0"/>
                  </a:rPr>
                  <a:t>02</a:t>
                </a:r>
                <a:endParaRPr lang="id-ID" kern="0" dirty="0">
                  <a:solidFill>
                    <a:sysClr val="window" lastClr="FFFFFF"/>
                  </a:solidFill>
                  <a:ea typeface="Roboto" panose="02000000000000000000" pitchFamily="2" charset="0"/>
                </a:endParaRPr>
              </a:p>
            </p:txBody>
          </p:sp>
        </p:grpSp>
        <p:grpSp>
          <p:nvGrpSpPr>
            <p:cNvPr id="53" name="Group 13"/>
            <p:cNvGrpSpPr/>
            <p:nvPr/>
          </p:nvGrpSpPr>
          <p:grpSpPr>
            <a:xfrm>
              <a:off x="3604937" y="3696935"/>
              <a:ext cx="449406" cy="369633"/>
              <a:chOff x="9457281" y="8075168"/>
              <a:chExt cx="599208" cy="492388"/>
            </a:xfrm>
          </p:grpSpPr>
          <p:sp>
            <p:nvSpPr>
              <p:cNvPr id="71" name="Oval 31"/>
              <p:cNvSpPr/>
              <p:nvPr/>
            </p:nvSpPr>
            <p:spPr>
              <a:xfrm rot="5191545">
                <a:off x="9515440" y="8075168"/>
                <a:ext cx="492388" cy="492388"/>
              </a:xfrm>
              <a:prstGeom prst="ellipse">
                <a:avLst/>
              </a:prstGeom>
              <a:solidFill>
                <a:schemeClr val="accent3">
                  <a:lumMod val="75000"/>
                </a:schemeClr>
              </a:solidFill>
              <a:ln w="50800" cap="flat" cmpd="sng" algn="ctr">
                <a:noFill/>
                <a:prstDash val="solid"/>
                <a:miter lim="800000"/>
              </a:ln>
              <a:effectLst/>
            </p:spPr>
            <p:txBody>
              <a:bodyPr rtlCol="0" anchor="ctr"/>
              <a:lstStyle/>
              <a:p>
                <a:pPr defTabSz="914036" fontAlgn="auto">
                  <a:spcBef>
                    <a:spcPts val="0"/>
                  </a:spcBef>
                  <a:spcAft>
                    <a:spcPts val="0"/>
                  </a:spcAft>
                </a:pPr>
                <a:endParaRPr lang="id-ID" sz="2100" b="0" kern="0">
                  <a:solidFill>
                    <a:sysClr val="window" lastClr="FFFFFF"/>
                  </a:solidFill>
                  <a:latin typeface="Calibri"/>
                  <a:ea typeface="+mn-ea"/>
                </a:endParaRPr>
              </a:p>
            </p:txBody>
          </p:sp>
          <p:sp>
            <p:nvSpPr>
              <p:cNvPr id="72" name="TextBox 71"/>
              <p:cNvSpPr txBox="1"/>
              <p:nvPr/>
            </p:nvSpPr>
            <p:spPr>
              <a:xfrm>
                <a:off x="9457281" y="8116643"/>
                <a:ext cx="599208" cy="430488"/>
              </a:xfrm>
              <a:prstGeom prst="rect">
                <a:avLst/>
              </a:prstGeom>
              <a:noFill/>
            </p:spPr>
            <p:txBody>
              <a:bodyPr wrap="square" rtlCol="0">
                <a:spAutoFit/>
              </a:bodyPr>
              <a:lstStyle/>
              <a:p>
                <a:pPr defTabSz="914036" fontAlgn="auto">
                  <a:spcBef>
                    <a:spcPts val="0"/>
                  </a:spcBef>
                  <a:spcAft>
                    <a:spcPts val="0"/>
                  </a:spcAft>
                </a:pPr>
                <a:r>
                  <a:rPr lang="id-ID" sz="1500" kern="0" dirty="0">
                    <a:solidFill>
                      <a:sysClr val="window" lastClr="FFFFFF"/>
                    </a:solidFill>
                    <a:ea typeface="Roboto" panose="02000000000000000000" pitchFamily="2" charset="0"/>
                  </a:rPr>
                  <a:t>01</a:t>
                </a:r>
                <a:endParaRPr lang="id-ID" kern="0" dirty="0">
                  <a:solidFill>
                    <a:sysClr val="window" lastClr="FFFFFF"/>
                  </a:solidFill>
                  <a:ea typeface="Roboto" panose="02000000000000000000" pitchFamily="2" charset="0"/>
                </a:endParaRPr>
              </a:p>
            </p:txBody>
          </p:sp>
        </p:grpSp>
        <p:sp>
          <p:nvSpPr>
            <p:cNvPr id="54" name="Freeform 19"/>
            <p:cNvSpPr>
              <a:spLocks noEditPoints="1"/>
            </p:cNvSpPr>
            <p:nvPr/>
          </p:nvSpPr>
          <p:spPr bwMode="auto">
            <a:xfrm>
              <a:off x="5485905" y="3106532"/>
              <a:ext cx="343980" cy="332463"/>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4B87B9"/>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sp>
          <p:nvSpPr>
            <p:cNvPr id="55" name="Freeform 23"/>
            <p:cNvSpPr>
              <a:spLocks noEditPoints="1"/>
            </p:cNvSpPr>
            <p:nvPr/>
          </p:nvSpPr>
          <p:spPr bwMode="auto">
            <a:xfrm>
              <a:off x="6369970" y="2280827"/>
              <a:ext cx="332156" cy="251769"/>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grpSp>
          <p:nvGrpSpPr>
            <p:cNvPr id="56" name="Group 16"/>
            <p:cNvGrpSpPr/>
            <p:nvPr/>
          </p:nvGrpSpPr>
          <p:grpSpPr>
            <a:xfrm>
              <a:off x="4604974" y="2233785"/>
              <a:ext cx="338606" cy="332464"/>
              <a:chOff x="6786562" y="796925"/>
              <a:chExt cx="500063" cy="490538"/>
            </a:xfrm>
            <a:solidFill>
              <a:srgbClr val="6ED8D5"/>
            </a:solidFill>
          </p:grpSpPr>
          <p:sp>
            <p:nvSpPr>
              <p:cNvPr id="67"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sp>
            <p:nvSpPr>
              <p:cNvPr id="68"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sp>
            <p:nvSpPr>
              <p:cNvPr id="69"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sp>
            <p:nvSpPr>
              <p:cNvPr id="70"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id-ID" b="0" kern="0">
                  <a:solidFill>
                    <a:sysClr val="windowText" lastClr="000000"/>
                  </a:solidFill>
                </a:endParaRPr>
              </a:p>
            </p:txBody>
          </p:sp>
        </p:grpSp>
        <p:sp>
          <p:nvSpPr>
            <p:cNvPr id="57" name="Freeform 9"/>
            <p:cNvSpPr>
              <a:spLocks/>
            </p:cNvSpPr>
            <p:nvPr/>
          </p:nvSpPr>
          <p:spPr bwMode="auto">
            <a:xfrm rot="2700000">
              <a:off x="7469588" y="1630865"/>
              <a:ext cx="1606442" cy="1604955"/>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58" name="Freeform 9"/>
            <p:cNvSpPr>
              <a:spLocks/>
            </p:cNvSpPr>
            <p:nvPr/>
          </p:nvSpPr>
          <p:spPr bwMode="auto">
            <a:xfrm rot="13500000">
              <a:off x="6595842" y="2485983"/>
              <a:ext cx="1606442" cy="1604956"/>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id-ID" sz="900" b="0" kern="0">
                <a:solidFill>
                  <a:sysClr val="window" lastClr="FFFFFF"/>
                </a:solidFill>
                <a:latin typeface="Roboto" panose="02000000000000000000" pitchFamily="2" charset="0"/>
                <a:ea typeface="Roboto" panose="02000000000000000000" pitchFamily="2" charset="0"/>
                <a:cs typeface="Helvetica Neue"/>
              </a:endParaRPr>
            </a:p>
          </p:txBody>
        </p:sp>
        <p:grpSp>
          <p:nvGrpSpPr>
            <p:cNvPr id="59" name="Group 19"/>
            <p:cNvGrpSpPr/>
            <p:nvPr/>
          </p:nvGrpSpPr>
          <p:grpSpPr>
            <a:xfrm>
              <a:off x="8060371" y="1486301"/>
              <a:ext cx="449406" cy="369633"/>
              <a:chOff x="7836195" y="3464708"/>
              <a:chExt cx="599208" cy="492388"/>
            </a:xfrm>
          </p:grpSpPr>
          <p:sp>
            <p:nvSpPr>
              <p:cNvPr id="65" name="Oval 25"/>
              <p:cNvSpPr/>
              <p:nvPr/>
            </p:nvSpPr>
            <p:spPr>
              <a:xfrm rot="2700000">
                <a:off x="7882236" y="3464708"/>
                <a:ext cx="492388" cy="492388"/>
              </a:xfrm>
              <a:prstGeom prst="ellipse">
                <a:avLst/>
              </a:prstGeom>
              <a:solidFill>
                <a:schemeClr val="accent3">
                  <a:lumMod val="75000"/>
                </a:schemeClr>
              </a:solidFill>
              <a:ln w="50800" cap="flat" cmpd="sng" algn="ctr">
                <a:noFill/>
                <a:prstDash val="solid"/>
                <a:miter lim="800000"/>
              </a:ln>
              <a:effectLst/>
            </p:spPr>
            <p:txBody>
              <a:bodyPr rtlCol="0" anchor="ctr"/>
              <a:lstStyle/>
              <a:p>
                <a:pPr defTabSz="914036" fontAlgn="auto">
                  <a:spcBef>
                    <a:spcPts val="0"/>
                  </a:spcBef>
                  <a:spcAft>
                    <a:spcPts val="0"/>
                  </a:spcAft>
                </a:pPr>
                <a:endParaRPr lang="id-ID" sz="2100" b="0" kern="0">
                  <a:solidFill>
                    <a:sysClr val="window" lastClr="FFFFFF"/>
                  </a:solidFill>
                  <a:latin typeface="Calibri"/>
                  <a:ea typeface="+mn-ea"/>
                </a:endParaRPr>
              </a:p>
            </p:txBody>
          </p:sp>
          <p:sp>
            <p:nvSpPr>
              <p:cNvPr id="66" name="TextBox 65"/>
              <p:cNvSpPr txBox="1"/>
              <p:nvPr/>
            </p:nvSpPr>
            <p:spPr>
              <a:xfrm>
                <a:off x="7836195" y="3522291"/>
                <a:ext cx="599208" cy="430488"/>
              </a:xfrm>
              <a:prstGeom prst="rect">
                <a:avLst/>
              </a:prstGeom>
              <a:noFill/>
              <a:ln>
                <a:noFill/>
              </a:ln>
            </p:spPr>
            <p:txBody>
              <a:bodyPr wrap="square" rtlCol="0">
                <a:spAutoFit/>
              </a:bodyPr>
              <a:lstStyle/>
              <a:p>
                <a:pPr defTabSz="914036" fontAlgn="auto">
                  <a:spcBef>
                    <a:spcPts val="0"/>
                  </a:spcBef>
                  <a:spcAft>
                    <a:spcPts val="0"/>
                  </a:spcAft>
                </a:pPr>
                <a:r>
                  <a:rPr lang="id-ID" sz="1500" kern="0" dirty="0">
                    <a:solidFill>
                      <a:sysClr val="window" lastClr="FFFFFF"/>
                    </a:solidFill>
                    <a:ea typeface="Roboto" panose="02000000000000000000" pitchFamily="2" charset="0"/>
                  </a:rPr>
                  <a:t>05</a:t>
                </a:r>
                <a:endParaRPr lang="id-ID" kern="0" dirty="0">
                  <a:solidFill>
                    <a:sysClr val="window" lastClr="FFFFFF"/>
                  </a:solidFill>
                  <a:ea typeface="Roboto" panose="02000000000000000000" pitchFamily="2" charset="0"/>
                </a:endParaRPr>
              </a:p>
            </p:txBody>
          </p:sp>
        </p:grpSp>
        <p:grpSp>
          <p:nvGrpSpPr>
            <p:cNvPr id="60" name="Group 20"/>
            <p:cNvGrpSpPr/>
            <p:nvPr/>
          </p:nvGrpSpPr>
          <p:grpSpPr>
            <a:xfrm>
              <a:off x="7162872" y="3879229"/>
              <a:ext cx="449406" cy="369633"/>
              <a:chOff x="9545610" y="1955599"/>
              <a:chExt cx="599208" cy="492388"/>
            </a:xfrm>
          </p:grpSpPr>
          <p:sp>
            <p:nvSpPr>
              <p:cNvPr id="63" name="Oval 23"/>
              <p:cNvSpPr/>
              <p:nvPr/>
            </p:nvSpPr>
            <p:spPr>
              <a:xfrm rot="2700000">
                <a:off x="9603416" y="1955599"/>
                <a:ext cx="492388" cy="492388"/>
              </a:xfrm>
              <a:prstGeom prst="ellipse">
                <a:avLst/>
              </a:prstGeom>
              <a:solidFill>
                <a:schemeClr val="accent3">
                  <a:lumMod val="75000"/>
                </a:schemeClr>
              </a:solidFill>
              <a:ln w="50800" cap="flat" cmpd="sng" algn="ctr">
                <a:noFill/>
                <a:prstDash val="solid"/>
                <a:miter lim="800000"/>
              </a:ln>
              <a:effectLst/>
            </p:spPr>
            <p:txBody>
              <a:bodyPr rtlCol="0" anchor="ctr"/>
              <a:lstStyle/>
              <a:p>
                <a:pPr defTabSz="914036" fontAlgn="auto">
                  <a:spcBef>
                    <a:spcPts val="0"/>
                  </a:spcBef>
                  <a:spcAft>
                    <a:spcPts val="0"/>
                  </a:spcAft>
                </a:pPr>
                <a:endParaRPr lang="id-ID" sz="2100" b="0" kern="0">
                  <a:solidFill>
                    <a:sysClr val="window" lastClr="FFFFFF"/>
                  </a:solidFill>
                  <a:latin typeface="Calibri"/>
                  <a:ea typeface="+mn-ea"/>
                </a:endParaRPr>
              </a:p>
            </p:txBody>
          </p:sp>
          <p:sp>
            <p:nvSpPr>
              <p:cNvPr id="64" name="TextBox 63"/>
              <p:cNvSpPr txBox="1"/>
              <p:nvPr/>
            </p:nvSpPr>
            <p:spPr>
              <a:xfrm>
                <a:off x="9545610" y="2005088"/>
                <a:ext cx="599208" cy="430488"/>
              </a:xfrm>
              <a:prstGeom prst="rect">
                <a:avLst/>
              </a:prstGeom>
              <a:noFill/>
              <a:ln>
                <a:noFill/>
              </a:ln>
            </p:spPr>
            <p:txBody>
              <a:bodyPr wrap="square" rtlCol="0">
                <a:spAutoFit/>
              </a:bodyPr>
              <a:lstStyle/>
              <a:p>
                <a:pPr defTabSz="914036" fontAlgn="auto">
                  <a:spcBef>
                    <a:spcPts val="0"/>
                  </a:spcBef>
                  <a:spcAft>
                    <a:spcPts val="0"/>
                  </a:spcAft>
                </a:pPr>
                <a:r>
                  <a:rPr lang="id-ID" sz="1500" kern="0" dirty="0">
                    <a:solidFill>
                      <a:sysClr val="window" lastClr="FFFFFF"/>
                    </a:solidFill>
                    <a:ea typeface="Roboto" panose="02000000000000000000" pitchFamily="2" charset="0"/>
                  </a:rPr>
                  <a:t>04</a:t>
                </a:r>
                <a:endParaRPr lang="id-ID" kern="0" dirty="0">
                  <a:solidFill>
                    <a:sysClr val="window" lastClr="FFFFFF"/>
                  </a:solidFill>
                  <a:ea typeface="Roboto" panose="02000000000000000000" pitchFamily="2" charset="0"/>
                </a:endParaRPr>
              </a:p>
            </p:txBody>
          </p:sp>
        </p:grpSp>
        <p:sp>
          <p:nvSpPr>
            <p:cNvPr id="61" name="Freeform 11"/>
            <p:cNvSpPr>
              <a:spLocks noChangeAspect="1" noEditPoints="1"/>
            </p:cNvSpPr>
            <p:nvPr/>
          </p:nvSpPr>
          <p:spPr bwMode="auto">
            <a:xfrm>
              <a:off x="7241380" y="3157675"/>
              <a:ext cx="314718" cy="315343"/>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rgbClr val="F95647"/>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
          <p:nvSpPr>
            <p:cNvPr id="62" name="Freeform 16"/>
            <p:cNvSpPr>
              <a:spLocks noChangeAspect="1" noEditPoints="1"/>
            </p:cNvSpPr>
            <p:nvPr/>
          </p:nvSpPr>
          <p:spPr bwMode="auto">
            <a:xfrm>
              <a:off x="8158446" y="2297067"/>
              <a:ext cx="250932" cy="25175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rgbClr val="2DA9A6"/>
            </a:solidFill>
            <a:ln>
              <a:noFill/>
            </a:ln>
          </p:spPr>
          <p:txBody>
            <a:bodyPr vert="horz" wrap="square" lIns="91440" tIns="45720" rIns="91440" bIns="45720"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grpSp>
      <p:sp>
        <p:nvSpPr>
          <p:cNvPr id="91" name="矩形 90"/>
          <p:cNvSpPr/>
          <p:nvPr/>
        </p:nvSpPr>
        <p:spPr>
          <a:xfrm>
            <a:off x="402339" y="2011849"/>
            <a:ext cx="2951256" cy="2373470"/>
          </a:xfrm>
          <a:prstGeom prst="rect">
            <a:avLst/>
          </a:prstGeom>
        </p:spPr>
        <p:txBody>
          <a:bodyPr wrap="square">
            <a:spAutoFit/>
          </a:bodyPr>
          <a:lstStyle/>
          <a:p>
            <a:pPr algn="l" fontAlgn="auto">
              <a:lnSpc>
                <a:spcPct val="150000"/>
              </a:lnSpc>
              <a:spcBef>
                <a:spcPts val="0"/>
              </a:spcBef>
              <a:spcAft>
                <a:spcPts val="0"/>
              </a:spcAft>
              <a:defRPr/>
            </a:pPr>
            <a:r>
              <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gn="l" fontAlgn="auto">
              <a:lnSpc>
                <a:spcPct val="150000"/>
              </a:lnSpc>
              <a:spcBef>
                <a:spcPts val="0"/>
              </a:spcBef>
              <a:spcAft>
                <a:spcPts val="0"/>
              </a:spcAft>
              <a:defRPr/>
            </a:pPr>
            <a:endParaRPr lang="zh-CN" altLang="en-US" sz="1000" b="0" kern="0" dirty="0">
              <a:solidFill>
                <a:schemeClr val="accent3">
                  <a:lumMod val="75000"/>
                </a:schemeClr>
              </a:solidFill>
              <a:latin typeface="微软雅黑" pitchFamily="34" charset="-122"/>
              <a:ea typeface="微软雅黑" pitchFamily="34" charset="-122"/>
              <a:sym typeface="方正兰亭黑_GBK" pitchFamily="2" charset="-122"/>
            </a:endParaRPr>
          </a:p>
        </p:txBody>
      </p:sp>
      <p:sp>
        <p:nvSpPr>
          <p:cNvPr id="92" name="Content Placeholder 2"/>
          <p:cNvSpPr txBox="1">
            <a:spLocks/>
          </p:cNvSpPr>
          <p:nvPr/>
        </p:nvSpPr>
        <p:spPr>
          <a:xfrm>
            <a:off x="465946" y="1661801"/>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800" b="0" dirty="0">
                <a:solidFill>
                  <a:srgbClr val="4B87B9"/>
                </a:solidFill>
                <a:latin typeface="微软雅黑" pitchFamily="34" charset="-122"/>
                <a:ea typeface="微软雅黑" pitchFamily="34" charset="-122"/>
                <a:cs typeface="Arial" panose="020B0604020202020204" pitchFamily="34" charset="0"/>
              </a:rPr>
              <a:t>点击输入标题文字</a:t>
            </a:r>
            <a:endParaRPr lang="en-US" sz="1800" b="0" dirty="0">
              <a:solidFill>
                <a:srgbClr val="4B87B9"/>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1703090487"/>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800"/>
                                        <p:tgtEl>
                                          <p:spTgt spid="2"/>
                                        </p:tgtEl>
                                      </p:cBhvr>
                                    </p:animEffect>
                                  </p:childTnLst>
                                </p:cTn>
                              </p:par>
                            </p:childTnLst>
                          </p:cTn>
                        </p:par>
                        <p:par>
                          <p:cTn id="8" fill="hold">
                            <p:stCondLst>
                              <p:cond delay="1800"/>
                            </p:stCondLst>
                            <p:childTnLst>
                              <p:par>
                                <p:cTn id="9" presetID="22" presetClass="entr" presetSubtype="8"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wipe(left)">
                                      <p:cBhvr>
                                        <p:cTn id="11" dur="750"/>
                                        <p:tgtEl>
                                          <p:spTgt spid="92"/>
                                        </p:tgtEl>
                                      </p:cBhvr>
                                    </p:animEffect>
                                  </p:childTnLst>
                                </p:cTn>
                              </p:par>
                            </p:childTnLst>
                          </p:cTn>
                        </p:par>
                        <p:par>
                          <p:cTn id="12" fill="hold">
                            <p:stCondLst>
                              <p:cond delay="2550"/>
                            </p:stCondLst>
                            <p:childTnLst>
                              <p:par>
                                <p:cTn id="13" presetID="16" presetClass="entr" presetSubtype="21"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barn(inVertical)">
                                      <p:cBhvr>
                                        <p:cTn id="1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4"/>
          <p:cNvSpPr/>
          <p:nvPr/>
        </p:nvSpPr>
        <p:spPr>
          <a:xfrm>
            <a:off x="-3583" y="1291262"/>
            <a:ext cx="9147587" cy="2783764"/>
          </a:xfrm>
          <a:prstGeom prst="rect">
            <a:avLst/>
          </a:prstGeom>
          <a:solidFill>
            <a:srgbClr val="6ED8D5"/>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b="0" kern="0" dirty="0">
              <a:solidFill>
                <a:sysClr val="window" lastClr="FFFFFF"/>
              </a:solidFill>
              <a:latin typeface="Calibri"/>
              <a:ea typeface="+mn-ea"/>
            </a:endParaRPr>
          </a:p>
        </p:txBody>
      </p:sp>
      <p:grpSp>
        <p:nvGrpSpPr>
          <p:cNvPr id="37" name="Group 5"/>
          <p:cNvGrpSpPr>
            <a:grpSpLocks noChangeAspect="1"/>
          </p:cNvGrpSpPr>
          <p:nvPr/>
        </p:nvGrpSpPr>
        <p:grpSpPr>
          <a:xfrm>
            <a:off x="5089548" y="2174480"/>
            <a:ext cx="972906" cy="1331928"/>
            <a:chOff x="6609630" y="1974710"/>
            <a:chExt cx="2124266" cy="2880360"/>
          </a:xfrm>
        </p:grpSpPr>
        <p:pic>
          <p:nvPicPr>
            <p:cNvPr id="38"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9630" y="1974710"/>
              <a:ext cx="2124266" cy="2880360"/>
            </a:xfrm>
            <a:prstGeom prst="rect">
              <a:avLst/>
            </a:prstGeom>
          </p:spPr>
        </p:pic>
        <p:sp>
          <p:nvSpPr>
            <p:cNvPr id="39" name="Rectangle 7"/>
            <p:cNvSpPr/>
            <p:nvPr/>
          </p:nvSpPr>
          <p:spPr>
            <a:xfrm>
              <a:off x="7081732" y="2296813"/>
              <a:ext cx="1205161" cy="2089580"/>
            </a:xfrm>
            <a:prstGeom prst="rect">
              <a:avLst/>
            </a:prstGeom>
            <a:blipFill>
              <a:blip r:embed="rId4"/>
              <a:stretch>
                <a:fillRect t="-1" b="-9522"/>
              </a:stretch>
            </a:blipFill>
            <a:ln w="12700" cap="flat" cmpd="sng" algn="ctr">
              <a:noFill/>
              <a:prstDash val="solid"/>
              <a:miter lim="800000"/>
            </a:ln>
            <a:effectLst>
              <a:innerShdw blurRad="63500">
                <a:prstClr val="black">
                  <a:alpha val="58000"/>
                </a:prstClr>
              </a:innerShdw>
              <a:softEdge rad="0"/>
            </a:effectLst>
          </p:spPr>
          <p:txBody>
            <a:bodyPr rtlCol="0" anchor="ctr"/>
            <a:lstStyle/>
            <a:p>
              <a:pPr defTabSz="914036" fontAlgn="auto">
                <a:spcBef>
                  <a:spcPts val="0"/>
                </a:spcBef>
                <a:spcAft>
                  <a:spcPts val="0"/>
                </a:spcAft>
              </a:pPr>
              <a:endParaRPr lang="pl-PL" b="0" kern="0" dirty="0">
                <a:solidFill>
                  <a:sysClr val="window" lastClr="FFFFFF"/>
                </a:solidFill>
                <a:latin typeface="Ubuntu" panose="020B0504030602030204" pitchFamily="34" charset="0"/>
                <a:ea typeface="+mn-ea"/>
              </a:endParaRPr>
            </a:p>
          </p:txBody>
        </p:sp>
      </p:grpSp>
      <p:grpSp>
        <p:nvGrpSpPr>
          <p:cNvPr id="40" name="Group 8"/>
          <p:cNvGrpSpPr>
            <a:grpSpLocks noChangeAspect="1"/>
          </p:cNvGrpSpPr>
          <p:nvPr/>
        </p:nvGrpSpPr>
        <p:grpSpPr>
          <a:xfrm>
            <a:off x="4012918" y="1945646"/>
            <a:ext cx="1338106" cy="1744760"/>
            <a:chOff x="781924" y="1653977"/>
            <a:chExt cx="2806595" cy="3417112"/>
          </a:xfrm>
        </p:grpSpPr>
        <p:pic>
          <p:nvPicPr>
            <p:cNvPr id="41"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5354" t="8440" r="6203" b="10137"/>
            <a:stretch/>
          </p:blipFill>
          <p:spPr>
            <a:xfrm>
              <a:off x="781924" y="1653977"/>
              <a:ext cx="2806595" cy="3417112"/>
            </a:xfrm>
            <a:prstGeom prst="rect">
              <a:avLst/>
            </a:prstGeom>
          </p:spPr>
        </p:pic>
        <p:sp>
          <p:nvSpPr>
            <p:cNvPr id="42" name="Rectangle 10"/>
            <p:cNvSpPr/>
            <p:nvPr/>
          </p:nvSpPr>
          <p:spPr>
            <a:xfrm>
              <a:off x="1212136" y="2080062"/>
              <a:ext cx="1946171" cy="2488113"/>
            </a:xfrm>
            <a:prstGeom prst="rect">
              <a:avLst/>
            </a:prstGeom>
            <a:blipFill>
              <a:blip r:embed="rId6"/>
              <a:stretch>
                <a:fillRect/>
              </a:stretch>
            </a:blipFill>
            <a:ln w="12700" cap="flat" cmpd="sng" algn="ctr">
              <a:noFill/>
              <a:prstDash val="solid"/>
              <a:miter lim="800000"/>
            </a:ln>
            <a:effectLst/>
          </p:spPr>
          <p:txBody>
            <a:bodyPr rtlCol="0" anchor="ctr"/>
            <a:lstStyle/>
            <a:p>
              <a:pPr defTabSz="914036" fontAlgn="auto">
                <a:spcBef>
                  <a:spcPts val="0"/>
                </a:spcBef>
                <a:spcAft>
                  <a:spcPts val="0"/>
                </a:spcAft>
              </a:pPr>
              <a:endParaRPr lang="en-US" b="0" kern="0">
                <a:solidFill>
                  <a:sysClr val="window" lastClr="FFFFFF"/>
                </a:solidFill>
                <a:latin typeface="Calibri"/>
                <a:ea typeface="+mn-ea"/>
              </a:endParaRPr>
            </a:p>
          </p:txBody>
        </p:sp>
      </p:grpSp>
      <p:grpSp>
        <p:nvGrpSpPr>
          <p:cNvPr id="43" name="Group 11"/>
          <p:cNvGrpSpPr>
            <a:grpSpLocks noChangeAspect="1"/>
          </p:cNvGrpSpPr>
          <p:nvPr/>
        </p:nvGrpSpPr>
        <p:grpSpPr>
          <a:xfrm>
            <a:off x="1650255" y="1945597"/>
            <a:ext cx="2925561" cy="1766642"/>
            <a:chOff x="3683126" y="1810922"/>
            <a:chExt cx="5304773" cy="3200400"/>
          </a:xfrm>
        </p:grpSpPr>
        <p:pic>
          <p:nvPicPr>
            <p:cNvPr id="44" name="Picture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683126" y="1810922"/>
              <a:ext cx="5304773" cy="3200400"/>
            </a:xfrm>
            <a:prstGeom prst="rect">
              <a:avLst/>
            </a:prstGeom>
          </p:spPr>
        </p:pic>
        <p:sp>
          <p:nvSpPr>
            <p:cNvPr id="45" name="Rectangle 13"/>
            <p:cNvSpPr>
              <a:spLocks noChangeAspect="1"/>
            </p:cNvSpPr>
            <p:nvPr/>
          </p:nvSpPr>
          <p:spPr>
            <a:xfrm>
              <a:off x="4469432" y="2201450"/>
              <a:ext cx="3675889" cy="2285998"/>
            </a:xfrm>
            <a:prstGeom prst="rect">
              <a:avLst/>
            </a:prstGeom>
            <a:blipFill>
              <a:blip r:embed="rId8"/>
              <a:stretch>
                <a:fillRect/>
              </a:stretch>
            </a:blipFill>
            <a:ln w="12700" cap="flat" cmpd="sng" algn="ctr">
              <a:noFill/>
              <a:prstDash val="solid"/>
              <a:miter lim="800000"/>
            </a:ln>
            <a:effectLst/>
          </p:spPr>
          <p:txBody>
            <a:bodyPr rtlCol="0" anchor="ctr"/>
            <a:lstStyle/>
            <a:p>
              <a:pPr defTabSz="914036" fontAlgn="auto">
                <a:spcBef>
                  <a:spcPts val="0"/>
                </a:spcBef>
                <a:spcAft>
                  <a:spcPts val="0"/>
                </a:spcAft>
              </a:pPr>
              <a:endParaRPr lang="en-US" b="0" kern="0">
                <a:solidFill>
                  <a:sysClr val="window" lastClr="FFFFFF"/>
                </a:solidFill>
                <a:latin typeface="Calibri"/>
                <a:ea typeface="+mn-ea"/>
              </a:endParaRPr>
            </a:p>
          </p:txBody>
        </p:sp>
      </p:grpSp>
      <p:grpSp>
        <p:nvGrpSpPr>
          <p:cNvPr id="46" name="Group 14"/>
          <p:cNvGrpSpPr>
            <a:grpSpLocks noChangeAspect="1"/>
          </p:cNvGrpSpPr>
          <p:nvPr/>
        </p:nvGrpSpPr>
        <p:grpSpPr>
          <a:xfrm>
            <a:off x="22274" y="1628874"/>
            <a:ext cx="2719623" cy="2223282"/>
            <a:chOff x="3785121" y="1812417"/>
            <a:chExt cx="4627889" cy="3779783"/>
          </a:xfrm>
        </p:grpSpPr>
        <p:pic>
          <p:nvPicPr>
            <p:cNvPr id="47"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85121" y="1812417"/>
              <a:ext cx="4627889" cy="3779783"/>
            </a:xfrm>
            <a:prstGeom prst="rect">
              <a:avLst/>
            </a:prstGeom>
          </p:spPr>
        </p:pic>
        <p:sp>
          <p:nvSpPr>
            <p:cNvPr id="48" name="Rectangle 16"/>
            <p:cNvSpPr/>
            <p:nvPr/>
          </p:nvSpPr>
          <p:spPr>
            <a:xfrm>
              <a:off x="4121833" y="1997959"/>
              <a:ext cx="3960000" cy="2484000"/>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nvGrpSpPr>
          <p:cNvPr id="50" name="Group 18"/>
          <p:cNvGrpSpPr/>
          <p:nvPr/>
        </p:nvGrpSpPr>
        <p:grpSpPr>
          <a:xfrm>
            <a:off x="6278392" y="3084031"/>
            <a:ext cx="534335" cy="635762"/>
            <a:chOff x="8371189" y="3948583"/>
            <a:chExt cx="712446" cy="846898"/>
          </a:xfrm>
        </p:grpSpPr>
        <p:sp>
          <p:nvSpPr>
            <p:cNvPr id="51" name="Rectangle 19"/>
            <p:cNvSpPr>
              <a:spLocks noChangeAspect="1"/>
            </p:cNvSpPr>
            <p:nvPr/>
          </p:nvSpPr>
          <p:spPr>
            <a:xfrm>
              <a:off x="8424256" y="4183481"/>
              <a:ext cx="610779" cy="612000"/>
            </a:xfrm>
            <a:prstGeom prst="rect">
              <a:avLst/>
            </a:prstGeom>
            <a:solidFill>
              <a:srgbClr val="2DA9A6"/>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solidFill>
                <a:latin typeface="Calibri"/>
                <a:ea typeface="+mn-ea"/>
              </a:endParaRPr>
            </a:p>
          </p:txBody>
        </p:sp>
        <p:sp>
          <p:nvSpPr>
            <p:cNvPr id="53" name="TextBox 52"/>
            <p:cNvSpPr txBox="1"/>
            <p:nvPr/>
          </p:nvSpPr>
          <p:spPr>
            <a:xfrm>
              <a:off x="8371189" y="3948583"/>
              <a:ext cx="712446" cy="286993"/>
            </a:xfrm>
            <a:prstGeom prst="rect">
              <a:avLst/>
            </a:prstGeom>
            <a:noFill/>
          </p:spPr>
          <p:txBody>
            <a:bodyPr wrap="square" rtlCol="0">
              <a:spAutoFit/>
            </a:bodyPr>
            <a:lstStyle/>
            <a:p>
              <a:pPr defTabSz="914036" fontAlgn="auto">
                <a:spcBef>
                  <a:spcPts val="0"/>
                </a:spcBef>
                <a:spcAft>
                  <a:spcPts val="0"/>
                </a:spcAft>
              </a:pPr>
              <a:r>
                <a:rPr lang="zh-CN" altLang="en-US" sz="800" kern="0" dirty="0">
                  <a:solidFill>
                    <a:sysClr val="window" lastClr="FFFFFF"/>
                  </a:solidFill>
                  <a:ea typeface="Roboto" panose="02000000000000000000" pitchFamily="2" charset="0"/>
                </a:rPr>
                <a:t>文字</a:t>
              </a:r>
              <a:endParaRPr lang="id-ID" sz="800" kern="0" dirty="0">
                <a:solidFill>
                  <a:sysClr val="window" lastClr="FFFFFF"/>
                </a:solidFill>
                <a:ea typeface="Roboto" panose="02000000000000000000" pitchFamily="2" charset="0"/>
              </a:endParaRPr>
            </a:p>
          </p:txBody>
        </p:sp>
        <p:cxnSp>
          <p:nvCxnSpPr>
            <p:cNvPr id="54" name="Straight Connector 22"/>
            <p:cNvCxnSpPr/>
            <p:nvPr/>
          </p:nvCxnSpPr>
          <p:spPr>
            <a:xfrm>
              <a:off x="8418046" y="4738314"/>
              <a:ext cx="612000" cy="0"/>
            </a:xfrm>
            <a:prstGeom prst="line">
              <a:avLst/>
            </a:prstGeom>
            <a:noFill/>
            <a:ln w="101600" cap="flat" cmpd="sng" algn="ctr">
              <a:solidFill>
                <a:srgbClr val="1C9494">
                  <a:lumMod val="75000"/>
                  <a:alpha val="85000"/>
                </a:srgbClr>
              </a:solidFill>
              <a:prstDash val="solid"/>
              <a:miter lim="800000"/>
            </a:ln>
            <a:effectLst/>
          </p:spPr>
        </p:cxnSp>
      </p:grpSp>
      <p:grpSp>
        <p:nvGrpSpPr>
          <p:cNvPr id="55" name="Group 23"/>
          <p:cNvGrpSpPr/>
          <p:nvPr/>
        </p:nvGrpSpPr>
        <p:grpSpPr>
          <a:xfrm>
            <a:off x="6820873" y="3084031"/>
            <a:ext cx="534335" cy="635762"/>
            <a:chOff x="9094497" y="3948583"/>
            <a:chExt cx="712446" cy="846898"/>
          </a:xfrm>
        </p:grpSpPr>
        <p:sp>
          <p:nvSpPr>
            <p:cNvPr id="56" name="Rectangle 24"/>
            <p:cNvSpPr>
              <a:spLocks noChangeAspect="1"/>
            </p:cNvSpPr>
            <p:nvPr/>
          </p:nvSpPr>
          <p:spPr>
            <a:xfrm>
              <a:off x="9157090" y="4183481"/>
              <a:ext cx="610779" cy="612000"/>
            </a:xfrm>
            <a:prstGeom prst="rect">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solidFill>
                <a:latin typeface="Calibri"/>
                <a:ea typeface="+mn-ea"/>
              </a:endParaRPr>
            </a:p>
          </p:txBody>
        </p:sp>
        <p:sp>
          <p:nvSpPr>
            <p:cNvPr id="58" name="TextBox 57"/>
            <p:cNvSpPr txBox="1"/>
            <p:nvPr/>
          </p:nvSpPr>
          <p:spPr>
            <a:xfrm>
              <a:off x="9094497" y="3948583"/>
              <a:ext cx="712446" cy="286993"/>
            </a:xfrm>
            <a:prstGeom prst="rect">
              <a:avLst/>
            </a:prstGeom>
            <a:noFill/>
          </p:spPr>
          <p:txBody>
            <a:bodyPr wrap="square" rtlCol="0">
              <a:spAutoFit/>
            </a:bodyPr>
            <a:lstStyle/>
            <a:p>
              <a:pPr defTabSz="914036" fontAlgn="auto">
                <a:spcBef>
                  <a:spcPts val="0"/>
                </a:spcBef>
                <a:spcAft>
                  <a:spcPts val="0"/>
                </a:spcAft>
              </a:pPr>
              <a:r>
                <a:rPr lang="zh-CN" altLang="en-US" sz="800" kern="0" dirty="0">
                  <a:solidFill>
                    <a:sysClr val="window" lastClr="FFFFFF"/>
                  </a:solidFill>
                  <a:ea typeface="Roboto" panose="02000000000000000000" pitchFamily="2" charset="0"/>
                </a:rPr>
                <a:t>文字</a:t>
              </a:r>
              <a:endParaRPr lang="id-ID" sz="800" kern="0" dirty="0">
                <a:solidFill>
                  <a:sysClr val="window" lastClr="FFFFFF"/>
                </a:solidFill>
                <a:ea typeface="Roboto" panose="02000000000000000000" pitchFamily="2" charset="0"/>
              </a:endParaRPr>
            </a:p>
          </p:txBody>
        </p:sp>
        <p:cxnSp>
          <p:nvCxnSpPr>
            <p:cNvPr id="59" name="Straight Connector 27"/>
            <p:cNvCxnSpPr/>
            <p:nvPr/>
          </p:nvCxnSpPr>
          <p:spPr>
            <a:xfrm>
              <a:off x="9157086" y="4738314"/>
              <a:ext cx="601254" cy="0"/>
            </a:xfrm>
            <a:prstGeom prst="line">
              <a:avLst/>
            </a:prstGeom>
            <a:noFill/>
            <a:ln w="101600" cap="flat" cmpd="sng" algn="ctr">
              <a:solidFill>
                <a:srgbClr val="37668D">
                  <a:alpha val="85000"/>
                </a:srgbClr>
              </a:solidFill>
              <a:prstDash val="solid"/>
              <a:miter lim="800000"/>
            </a:ln>
            <a:effectLst/>
          </p:spPr>
        </p:cxnSp>
      </p:grpSp>
      <p:grpSp>
        <p:nvGrpSpPr>
          <p:cNvPr id="60" name="Group 28"/>
          <p:cNvGrpSpPr/>
          <p:nvPr/>
        </p:nvGrpSpPr>
        <p:grpSpPr>
          <a:xfrm>
            <a:off x="7363354" y="3084031"/>
            <a:ext cx="534335" cy="637965"/>
            <a:chOff x="9817805" y="3948583"/>
            <a:chExt cx="712446" cy="849833"/>
          </a:xfrm>
        </p:grpSpPr>
        <p:sp>
          <p:nvSpPr>
            <p:cNvPr id="61" name="Rectangle 29"/>
            <p:cNvSpPr>
              <a:spLocks noChangeAspect="1"/>
            </p:cNvSpPr>
            <p:nvPr/>
          </p:nvSpPr>
          <p:spPr>
            <a:xfrm>
              <a:off x="9880399" y="4186416"/>
              <a:ext cx="610779" cy="612000"/>
            </a:xfrm>
            <a:prstGeom prst="rect">
              <a:avLst/>
            </a:prstGeom>
            <a:solidFill>
              <a:srgbClr val="FAC14D"/>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solidFill>
                <a:latin typeface="Calibri"/>
                <a:ea typeface="+mn-ea"/>
              </a:endParaRPr>
            </a:p>
          </p:txBody>
        </p:sp>
        <p:sp>
          <p:nvSpPr>
            <p:cNvPr id="63" name="TextBox 62"/>
            <p:cNvSpPr txBox="1"/>
            <p:nvPr/>
          </p:nvSpPr>
          <p:spPr>
            <a:xfrm>
              <a:off x="9817805" y="3948583"/>
              <a:ext cx="712446" cy="286993"/>
            </a:xfrm>
            <a:prstGeom prst="rect">
              <a:avLst/>
            </a:prstGeom>
            <a:noFill/>
          </p:spPr>
          <p:txBody>
            <a:bodyPr wrap="square" rtlCol="0">
              <a:spAutoFit/>
            </a:bodyPr>
            <a:lstStyle/>
            <a:p>
              <a:pPr defTabSz="914036" fontAlgn="auto">
                <a:spcBef>
                  <a:spcPts val="0"/>
                </a:spcBef>
                <a:spcAft>
                  <a:spcPts val="0"/>
                </a:spcAft>
              </a:pPr>
              <a:r>
                <a:rPr lang="zh-CN" altLang="en-US" sz="800" kern="0" dirty="0">
                  <a:solidFill>
                    <a:sysClr val="window" lastClr="FFFFFF"/>
                  </a:solidFill>
                  <a:ea typeface="Roboto" panose="02000000000000000000" pitchFamily="2" charset="0"/>
                </a:rPr>
                <a:t>文字</a:t>
              </a:r>
              <a:endParaRPr lang="id-ID" sz="800" kern="0" dirty="0">
                <a:solidFill>
                  <a:sysClr val="window" lastClr="FFFFFF"/>
                </a:solidFill>
                <a:ea typeface="Roboto" panose="02000000000000000000" pitchFamily="2" charset="0"/>
              </a:endParaRPr>
            </a:p>
          </p:txBody>
        </p:sp>
        <p:cxnSp>
          <p:nvCxnSpPr>
            <p:cNvPr id="64" name="Straight Connector 32"/>
            <p:cNvCxnSpPr/>
            <p:nvPr/>
          </p:nvCxnSpPr>
          <p:spPr>
            <a:xfrm>
              <a:off x="9879178" y="4747839"/>
              <a:ext cx="604800" cy="0"/>
            </a:xfrm>
            <a:prstGeom prst="line">
              <a:avLst/>
            </a:prstGeom>
            <a:noFill/>
            <a:ln w="101600" cap="flat" cmpd="sng" algn="ctr">
              <a:solidFill>
                <a:srgbClr val="FAC14D">
                  <a:lumMod val="75000"/>
                  <a:alpha val="85000"/>
                </a:srgbClr>
              </a:solidFill>
              <a:prstDash val="solid"/>
              <a:miter lim="800000"/>
            </a:ln>
            <a:effectLst/>
          </p:spPr>
        </p:cxnSp>
      </p:grpSp>
      <p:grpSp>
        <p:nvGrpSpPr>
          <p:cNvPr id="65" name="Group 33"/>
          <p:cNvGrpSpPr/>
          <p:nvPr/>
        </p:nvGrpSpPr>
        <p:grpSpPr>
          <a:xfrm>
            <a:off x="7905841" y="3084035"/>
            <a:ext cx="534335" cy="642125"/>
            <a:chOff x="10541116" y="3948583"/>
            <a:chExt cx="712446" cy="855374"/>
          </a:xfrm>
        </p:grpSpPr>
        <p:sp>
          <p:nvSpPr>
            <p:cNvPr id="66" name="Rectangle 34"/>
            <p:cNvSpPr>
              <a:spLocks noChangeAspect="1"/>
            </p:cNvSpPr>
            <p:nvPr/>
          </p:nvSpPr>
          <p:spPr>
            <a:xfrm>
              <a:off x="10594183" y="4191957"/>
              <a:ext cx="610779" cy="612000"/>
            </a:xfrm>
            <a:prstGeom prst="rect">
              <a:avLst/>
            </a:prstGeom>
            <a:solidFill>
              <a:srgbClr val="F95647"/>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solidFill>
                <a:latin typeface="Calibri"/>
                <a:ea typeface="+mn-ea"/>
              </a:endParaRPr>
            </a:p>
          </p:txBody>
        </p:sp>
        <p:sp>
          <p:nvSpPr>
            <p:cNvPr id="68" name="TextBox 67"/>
            <p:cNvSpPr txBox="1"/>
            <p:nvPr/>
          </p:nvSpPr>
          <p:spPr>
            <a:xfrm>
              <a:off x="10541116" y="3948583"/>
              <a:ext cx="712446" cy="286993"/>
            </a:xfrm>
            <a:prstGeom prst="rect">
              <a:avLst/>
            </a:prstGeom>
            <a:noFill/>
          </p:spPr>
          <p:txBody>
            <a:bodyPr wrap="square" rtlCol="0">
              <a:spAutoFit/>
            </a:bodyPr>
            <a:lstStyle/>
            <a:p>
              <a:pPr defTabSz="914036" fontAlgn="auto">
                <a:spcBef>
                  <a:spcPts val="0"/>
                </a:spcBef>
                <a:spcAft>
                  <a:spcPts val="0"/>
                </a:spcAft>
              </a:pPr>
              <a:r>
                <a:rPr lang="zh-CN" altLang="en-US" sz="800" kern="0" dirty="0">
                  <a:solidFill>
                    <a:sysClr val="window" lastClr="FFFFFF"/>
                  </a:solidFill>
                  <a:ea typeface="Roboto" panose="02000000000000000000" pitchFamily="2" charset="0"/>
                </a:rPr>
                <a:t>文字</a:t>
              </a:r>
              <a:endParaRPr lang="id-ID" sz="800" kern="0" dirty="0">
                <a:solidFill>
                  <a:sysClr val="window" lastClr="FFFFFF"/>
                </a:solidFill>
                <a:ea typeface="Roboto" panose="02000000000000000000" pitchFamily="2" charset="0"/>
              </a:endParaRPr>
            </a:p>
          </p:txBody>
        </p:sp>
        <p:cxnSp>
          <p:nvCxnSpPr>
            <p:cNvPr id="69" name="Straight Connector 37"/>
            <p:cNvCxnSpPr/>
            <p:nvPr/>
          </p:nvCxnSpPr>
          <p:spPr>
            <a:xfrm>
              <a:off x="10592962" y="4743667"/>
              <a:ext cx="604800" cy="0"/>
            </a:xfrm>
            <a:prstGeom prst="line">
              <a:avLst/>
            </a:prstGeom>
            <a:noFill/>
            <a:ln w="101600" cap="flat" cmpd="sng" algn="ctr">
              <a:solidFill>
                <a:srgbClr val="F95647">
                  <a:lumMod val="75000"/>
                  <a:alpha val="85000"/>
                </a:srgbClr>
              </a:solidFill>
              <a:prstDash val="solid"/>
              <a:miter lim="800000"/>
            </a:ln>
            <a:effectLst/>
          </p:spPr>
        </p:cxnSp>
      </p:grpSp>
      <p:sp>
        <p:nvSpPr>
          <p:cNvPr id="75" name="矩形 74"/>
          <p:cNvSpPr/>
          <p:nvPr/>
        </p:nvSpPr>
        <p:spPr>
          <a:xfrm>
            <a:off x="6154893" y="1658144"/>
            <a:ext cx="2685101" cy="1246495"/>
          </a:xfrm>
          <a:prstGeom prst="rect">
            <a:avLst/>
          </a:prstGeom>
        </p:spPr>
        <p:txBody>
          <a:bodyPr wrap="square">
            <a:spAutoFit/>
          </a:bodyPr>
          <a:lstStyle/>
          <a:p>
            <a:pPr algn="l" fontAlgn="auto">
              <a:lnSpc>
                <a:spcPct val="150000"/>
              </a:lnSpc>
              <a:spcBef>
                <a:spcPts val="0"/>
              </a:spcBef>
              <a:spcAft>
                <a:spcPts val="0"/>
              </a:spcAft>
              <a:defRPr/>
            </a:pPr>
            <a:r>
              <a:rPr lang="zh-CN" altLang="en-US" sz="10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a:t>
            </a:r>
          </a:p>
        </p:txBody>
      </p:sp>
    </p:spTree>
    <p:extLst>
      <p:ext uri="{BB962C8B-B14F-4D97-AF65-F5344CB8AC3E}">
        <p14:creationId xmlns:p14="http://schemas.microsoft.com/office/powerpoint/2010/main" val="2857909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1000" fill="hold"/>
                                        <p:tgtEl>
                                          <p:spTgt spid="46"/>
                                        </p:tgtEl>
                                        <p:attrNameLst>
                                          <p:attrName>ppt_w</p:attrName>
                                        </p:attrNameLst>
                                      </p:cBhvr>
                                      <p:tavLst>
                                        <p:tav tm="0">
                                          <p:val>
                                            <p:fltVal val="0"/>
                                          </p:val>
                                        </p:tav>
                                        <p:tav tm="100000">
                                          <p:val>
                                            <p:strVal val="#ppt_w"/>
                                          </p:val>
                                        </p:tav>
                                      </p:tavLst>
                                    </p:anim>
                                    <p:anim calcmode="lin" valueType="num">
                                      <p:cBhvr>
                                        <p:cTn id="14" dur="1000" fill="hold"/>
                                        <p:tgtEl>
                                          <p:spTgt spid="46"/>
                                        </p:tgtEl>
                                        <p:attrNameLst>
                                          <p:attrName>ppt_h</p:attrName>
                                        </p:attrNameLst>
                                      </p:cBhvr>
                                      <p:tavLst>
                                        <p:tav tm="0">
                                          <p:val>
                                            <p:fltVal val="0"/>
                                          </p:val>
                                        </p:tav>
                                        <p:tav tm="100000">
                                          <p:val>
                                            <p:strVal val="#ppt_h"/>
                                          </p:val>
                                        </p:tav>
                                      </p:tavLst>
                                    </p:anim>
                                    <p:animEffect transition="in" filter="fade">
                                      <p:cBhvr>
                                        <p:cTn id="15" dur="1000"/>
                                        <p:tgtEl>
                                          <p:spTgt spid="46"/>
                                        </p:tgtEl>
                                      </p:cBhvr>
                                    </p:animEffect>
                                  </p:childTnLst>
                                </p:cTn>
                              </p:par>
                              <p:par>
                                <p:cTn id="16" presetID="53" presetClass="entr" presetSubtype="16" fill="hold" nodeType="withEffect">
                                  <p:stCondLst>
                                    <p:cond delay="400"/>
                                  </p:stCondLst>
                                  <p:childTnLst>
                                    <p:set>
                                      <p:cBhvr>
                                        <p:cTn id="17" dur="1" fill="hold">
                                          <p:stCondLst>
                                            <p:cond delay="0"/>
                                          </p:stCondLst>
                                        </p:cTn>
                                        <p:tgtEl>
                                          <p:spTgt spid="43"/>
                                        </p:tgtEl>
                                        <p:attrNameLst>
                                          <p:attrName>style.visibility</p:attrName>
                                        </p:attrNameLst>
                                      </p:cBhvr>
                                      <p:to>
                                        <p:strVal val="visible"/>
                                      </p:to>
                                    </p:set>
                                    <p:anim calcmode="lin" valueType="num">
                                      <p:cBhvr>
                                        <p:cTn id="18" dur="1000" fill="hold"/>
                                        <p:tgtEl>
                                          <p:spTgt spid="43"/>
                                        </p:tgtEl>
                                        <p:attrNameLst>
                                          <p:attrName>ppt_w</p:attrName>
                                        </p:attrNameLst>
                                      </p:cBhvr>
                                      <p:tavLst>
                                        <p:tav tm="0">
                                          <p:val>
                                            <p:fltVal val="0"/>
                                          </p:val>
                                        </p:tav>
                                        <p:tav tm="100000">
                                          <p:val>
                                            <p:strVal val="#ppt_w"/>
                                          </p:val>
                                        </p:tav>
                                      </p:tavLst>
                                    </p:anim>
                                    <p:anim calcmode="lin" valueType="num">
                                      <p:cBhvr>
                                        <p:cTn id="19" dur="1000" fill="hold"/>
                                        <p:tgtEl>
                                          <p:spTgt spid="43"/>
                                        </p:tgtEl>
                                        <p:attrNameLst>
                                          <p:attrName>ppt_h</p:attrName>
                                        </p:attrNameLst>
                                      </p:cBhvr>
                                      <p:tavLst>
                                        <p:tav tm="0">
                                          <p:val>
                                            <p:fltVal val="0"/>
                                          </p:val>
                                        </p:tav>
                                        <p:tav tm="100000">
                                          <p:val>
                                            <p:strVal val="#ppt_h"/>
                                          </p:val>
                                        </p:tav>
                                      </p:tavLst>
                                    </p:anim>
                                    <p:animEffect transition="in" filter="fade">
                                      <p:cBhvr>
                                        <p:cTn id="20" dur="1000"/>
                                        <p:tgtEl>
                                          <p:spTgt spid="43"/>
                                        </p:tgtEl>
                                      </p:cBhvr>
                                    </p:animEffect>
                                  </p:childTnLst>
                                </p:cTn>
                              </p:par>
                              <p:par>
                                <p:cTn id="21" presetID="53" presetClass="entr" presetSubtype="16" fill="hold" nodeType="withEffect">
                                  <p:stCondLst>
                                    <p:cond delay="9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1000" fill="hold"/>
                                        <p:tgtEl>
                                          <p:spTgt spid="40"/>
                                        </p:tgtEl>
                                        <p:attrNameLst>
                                          <p:attrName>ppt_w</p:attrName>
                                        </p:attrNameLst>
                                      </p:cBhvr>
                                      <p:tavLst>
                                        <p:tav tm="0">
                                          <p:val>
                                            <p:fltVal val="0"/>
                                          </p:val>
                                        </p:tav>
                                        <p:tav tm="100000">
                                          <p:val>
                                            <p:strVal val="#ppt_w"/>
                                          </p:val>
                                        </p:tav>
                                      </p:tavLst>
                                    </p:anim>
                                    <p:anim calcmode="lin" valueType="num">
                                      <p:cBhvr>
                                        <p:cTn id="24" dur="1000" fill="hold"/>
                                        <p:tgtEl>
                                          <p:spTgt spid="40"/>
                                        </p:tgtEl>
                                        <p:attrNameLst>
                                          <p:attrName>ppt_h</p:attrName>
                                        </p:attrNameLst>
                                      </p:cBhvr>
                                      <p:tavLst>
                                        <p:tav tm="0">
                                          <p:val>
                                            <p:fltVal val="0"/>
                                          </p:val>
                                        </p:tav>
                                        <p:tav tm="100000">
                                          <p:val>
                                            <p:strVal val="#ppt_h"/>
                                          </p:val>
                                        </p:tav>
                                      </p:tavLst>
                                    </p:anim>
                                    <p:animEffect transition="in" filter="fade">
                                      <p:cBhvr>
                                        <p:cTn id="25" dur="1000"/>
                                        <p:tgtEl>
                                          <p:spTgt spid="40"/>
                                        </p:tgtEl>
                                      </p:cBhvr>
                                    </p:animEffect>
                                  </p:childTnLst>
                                </p:cTn>
                              </p:par>
                              <p:par>
                                <p:cTn id="26" presetID="53" presetClass="entr" presetSubtype="16" fill="hold" nodeType="withEffect">
                                  <p:stCondLst>
                                    <p:cond delay="14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1000" fill="hold"/>
                                        <p:tgtEl>
                                          <p:spTgt spid="37"/>
                                        </p:tgtEl>
                                        <p:attrNameLst>
                                          <p:attrName>ppt_w</p:attrName>
                                        </p:attrNameLst>
                                      </p:cBhvr>
                                      <p:tavLst>
                                        <p:tav tm="0">
                                          <p:val>
                                            <p:fltVal val="0"/>
                                          </p:val>
                                        </p:tav>
                                        <p:tav tm="100000">
                                          <p:val>
                                            <p:strVal val="#ppt_w"/>
                                          </p:val>
                                        </p:tav>
                                      </p:tavLst>
                                    </p:anim>
                                    <p:anim calcmode="lin" valueType="num">
                                      <p:cBhvr>
                                        <p:cTn id="29" dur="1000" fill="hold"/>
                                        <p:tgtEl>
                                          <p:spTgt spid="37"/>
                                        </p:tgtEl>
                                        <p:attrNameLst>
                                          <p:attrName>ppt_h</p:attrName>
                                        </p:attrNameLst>
                                      </p:cBhvr>
                                      <p:tavLst>
                                        <p:tav tm="0">
                                          <p:val>
                                            <p:fltVal val="0"/>
                                          </p:val>
                                        </p:tav>
                                        <p:tav tm="100000">
                                          <p:val>
                                            <p:strVal val="#ppt_h"/>
                                          </p:val>
                                        </p:tav>
                                      </p:tavLst>
                                    </p:anim>
                                    <p:animEffect transition="in" filter="fade">
                                      <p:cBhvr>
                                        <p:cTn id="30" dur="1000"/>
                                        <p:tgtEl>
                                          <p:spTgt spid="37"/>
                                        </p:tgtEl>
                                      </p:cBhvr>
                                    </p:animEffect>
                                  </p:childTnLst>
                                </p:cTn>
                              </p:par>
                            </p:childTnLst>
                          </p:cTn>
                        </p:par>
                        <p:par>
                          <p:cTn id="31" fill="hold">
                            <p:stCondLst>
                              <p:cond delay="3400"/>
                            </p:stCondLst>
                            <p:childTnLst>
                              <p:par>
                                <p:cTn id="32" presetID="22" presetClass="entr" presetSubtype="1"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up)">
                                      <p:cBhvr>
                                        <p:cTn id="34" dur="1000"/>
                                        <p:tgtEl>
                                          <p:spTgt spid="50"/>
                                        </p:tgtEl>
                                      </p:cBhvr>
                                    </p:animEffect>
                                  </p:childTnLst>
                                </p:cTn>
                              </p:par>
                              <p:par>
                                <p:cTn id="35" presetID="22" presetClass="entr" presetSubtype="1"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up)">
                                      <p:cBhvr>
                                        <p:cTn id="37" dur="1000"/>
                                        <p:tgtEl>
                                          <p:spTgt spid="55"/>
                                        </p:tgtEl>
                                      </p:cBhvr>
                                    </p:animEffect>
                                  </p:childTnLst>
                                </p:cTn>
                              </p:par>
                              <p:par>
                                <p:cTn id="38" presetID="22" presetClass="entr" presetSubtype="1"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wipe(up)">
                                      <p:cBhvr>
                                        <p:cTn id="40" dur="1000"/>
                                        <p:tgtEl>
                                          <p:spTgt spid="60"/>
                                        </p:tgtEl>
                                      </p:cBhvr>
                                    </p:animEffect>
                                  </p:childTnLst>
                                </p:cTn>
                              </p:par>
                              <p:par>
                                <p:cTn id="41" presetID="22" presetClass="entr" presetSubtype="1"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up)">
                                      <p:cBhvr>
                                        <p:cTn id="43" dur="1000"/>
                                        <p:tgtEl>
                                          <p:spTgt spid="65"/>
                                        </p:tgtEl>
                                      </p:cBhvr>
                                    </p:animEffect>
                                  </p:childTnLst>
                                </p:cTn>
                              </p:par>
                            </p:childTnLst>
                          </p:cTn>
                        </p:par>
                        <p:par>
                          <p:cTn id="44" fill="hold">
                            <p:stCondLst>
                              <p:cond delay="4400"/>
                            </p:stCondLst>
                            <p:childTnLst>
                              <p:par>
                                <p:cTn id="45" presetID="16" presetClass="entr" presetSubtype="21"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barn(inVertical)">
                                      <p:cBhvr>
                                        <p:cTn id="4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4"/>
          <p:cNvSpPr>
            <a:spLocks noChangeAspect="1"/>
          </p:cNvSpPr>
          <p:nvPr/>
        </p:nvSpPr>
        <p:spPr>
          <a:xfrm>
            <a:off x="5045878" y="2508817"/>
            <a:ext cx="243227" cy="243452"/>
          </a:xfrm>
          <a:prstGeom prst="ellipse">
            <a:avLst/>
          </a:prstGeom>
          <a:solidFill>
            <a:srgbClr val="959596">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84" name="Oval 5"/>
          <p:cNvSpPr>
            <a:spLocks noChangeAspect="1"/>
          </p:cNvSpPr>
          <p:nvPr/>
        </p:nvSpPr>
        <p:spPr>
          <a:xfrm>
            <a:off x="887425" y="2265364"/>
            <a:ext cx="729683" cy="730358"/>
          </a:xfrm>
          <a:prstGeom prst="ellipse">
            <a:avLst/>
          </a:prstGeom>
          <a:solidFill>
            <a:srgbClr val="202F3D">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85" name="Oval 6"/>
          <p:cNvSpPr>
            <a:spLocks noChangeAspect="1"/>
          </p:cNvSpPr>
          <p:nvPr/>
        </p:nvSpPr>
        <p:spPr>
          <a:xfrm>
            <a:off x="4549612" y="2346562"/>
            <a:ext cx="567532" cy="568057"/>
          </a:xfrm>
          <a:prstGeom prst="ellipse">
            <a:avLst/>
          </a:prstGeom>
          <a:solidFill>
            <a:srgbClr val="4B87B9">
              <a:alpha val="85000"/>
            </a:srgbClr>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86" name="Oval 7"/>
          <p:cNvSpPr>
            <a:spLocks noChangeAspect="1"/>
          </p:cNvSpPr>
          <p:nvPr/>
        </p:nvSpPr>
        <p:spPr>
          <a:xfrm>
            <a:off x="1508042" y="2224784"/>
            <a:ext cx="810759" cy="811510"/>
          </a:xfrm>
          <a:prstGeom prst="ellipse">
            <a:avLst/>
          </a:prstGeom>
          <a:solidFill>
            <a:srgbClr val="202F3D">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87" name="Oval 8"/>
          <p:cNvSpPr>
            <a:spLocks noChangeAspect="1"/>
          </p:cNvSpPr>
          <p:nvPr/>
        </p:nvSpPr>
        <p:spPr>
          <a:xfrm>
            <a:off x="3301197" y="2136261"/>
            <a:ext cx="972911" cy="973811"/>
          </a:xfrm>
          <a:prstGeom prst="ellipse">
            <a:avLst/>
          </a:prstGeom>
          <a:solidFill>
            <a:srgbClr val="6ED8D5">
              <a:alpha val="85000"/>
            </a:srgbClr>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88" name="Oval 9"/>
          <p:cNvSpPr>
            <a:spLocks noChangeAspect="1"/>
          </p:cNvSpPr>
          <p:nvPr/>
        </p:nvSpPr>
        <p:spPr>
          <a:xfrm>
            <a:off x="2194458" y="2334372"/>
            <a:ext cx="567532" cy="568057"/>
          </a:xfrm>
          <a:prstGeom prst="ellipse">
            <a:avLst/>
          </a:prstGeom>
          <a:solidFill>
            <a:srgbClr val="6ED8D5">
              <a:alpha val="85000"/>
            </a:srgbClr>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89" name="Oval 10"/>
          <p:cNvSpPr>
            <a:spLocks noChangeAspect="1"/>
          </p:cNvSpPr>
          <p:nvPr/>
        </p:nvSpPr>
        <p:spPr>
          <a:xfrm>
            <a:off x="2619611" y="2224784"/>
            <a:ext cx="810759" cy="811510"/>
          </a:xfrm>
          <a:prstGeom prst="ellipse">
            <a:avLst/>
          </a:prstGeom>
          <a:solidFill>
            <a:srgbClr val="6ED8D5">
              <a:alpha val="85000"/>
            </a:srgbClr>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90" name="Oval 11"/>
          <p:cNvSpPr>
            <a:spLocks noChangeAspect="1"/>
          </p:cNvSpPr>
          <p:nvPr/>
        </p:nvSpPr>
        <p:spPr>
          <a:xfrm>
            <a:off x="4177208" y="2374943"/>
            <a:ext cx="486455" cy="486906"/>
          </a:xfrm>
          <a:prstGeom prst="ellipse">
            <a:avLst/>
          </a:prstGeom>
          <a:solidFill>
            <a:srgbClr val="4B87B9">
              <a:alpha val="85000"/>
            </a:srgbClr>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91" name="Oval 12"/>
          <p:cNvSpPr>
            <a:spLocks noChangeAspect="1"/>
          </p:cNvSpPr>
          <p:nvPr/>
        </p:nvSpPr>
        <p:spPr>
          <a:xfrm>
            <a:off x="5216627" y="2055110"/>
            <a:ext cx="1135062" cy="1136113"/>
          </a:xfrm>
          <a:prstGeom prst="ellipse">
            <a:avLst/>
          </a:prstGeom>
          <a:solidFill>
            <a:srgbClr val="FAC14D">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92" name="Oval 13"/>
          <p:cNvSpPr>
            <a:spLocks noChangeAspect="1"/>
          </p:cNvSpPr>
          <p:nvPr/>
        </p:nvSpPr>
        <p:spPr>
          <a:xfrm>
            <a:off x="6211044" y="2253216"/>
            <a:ext cx="729683" cy="730358"/>
          </a:xfrm>
          <a:prstGeom prst="ellipse">
            <a:avLst/>
          </a:prstGeom>
          <a:solidFill>
            <a:srgbClr val="FAC14D">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93" name="Oval 14"/>
          <p:cNvSpPr>
            <a:spLocks noChangeAspect="1"/>
          </p:cNvSpPr>
          <p:nvPr/>
        </p:nvSpPr>
        <p:spPr>
          <a:xfrm>
            <a:off x="7575081" y="2390115"/>
            <a:ext cx="486455" cy="486906"/>
          </a:xfrm>
          <a:prstGeom prst="ellipse">
            <a:avLst/>
          </a:prstGeom>
          <a:solidFill>
            <a:srgbClr val="F95647">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94" name="Oval 15"/>
          <p:cNvSpPr>
            <a:spLocks noChangeAspect="1"/>
          </p:cNvSpPr>
          <p:nvPr/>
        </p:nvSpPr>
        <p:spPr>
          <a:xfrm>
            <a:off x="6854782" y="2224896"/>
            <a:ext cx="810759" cy="811510"/>
          </a:xfrm>
          <a:prstGeom prst="ellipse">
            <a:avLst/>
          </a:prstGeom>
          <a:solidFill>
            <a:srgbClr val="F95647">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95" name="Oval 16"/>
          <p:cNvSpPr>
            <a:spLocks noChangeAspect="1"/>
          </p:cNvSpPr>
          <p:nvPr/>
        </p:nvSpPr>
        <p:spPr>
          <a:xfrm>
            <a:off x="7999025" y="2455584"/>
            <a:ext cx="351000" cy="351325"/>
          </a:xfrm>
          <a:prstGeom prst="ellipse">
            <a:avLst/>
          </a:prstGeom>
          <a:solidFill>
            <a:srgbClr val="F95647">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sp>
        <p:nvSpPr>
          <p:cNvPr id="96" name="Oval 17"/>
          <p:cNvSpPr>
            <a:spLocks noChangeAspect="1"/>
          </p:cNvSpPr>
          <p:nvPr/>
        </p:nvSpPr>
        <p:spPr>
          <a:xfrm>
            <a:off x="515306" y="2379714"/>
            <a:ext cx="486455" cy="486906"/>
          </a:xfrm>
          <a:prstGeom prst="ellipse">
            <a:avLst/>
          </a:prstGeom>
          <a:solidFill>
            <a:srgbClr val="202F3D">
              <a:alpha val="85000"/>
            </a:srgbClr>
          </a:solidFill>
          <a:ln w="1270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1200" b="0" kern="0" dirty="0">
              <a:solidFill>
                <a:sysClr val="window" lastClr="FFFFFF">
                  <a:lumMod val="65000"/>
                </a:sysClr>
              </a:solidFill>
              <a:latin typeface="Calibri"/>
              <a:ea typeface="+mn-ea"/>
            </a:endParaRPr>
          </a:p>
        </p:txBody>
      </p:sp>
      <p:grpSp>
        <p:nvGrpSpPr>
          <p:cNvPr id="97" name="Group 18"/>
          <p:cNvGrpSpPr/>
          <p:nvPr/>
        </p:nvGrpSpPr>
        <p:grpSpPr>
          <a:xfrm>
            <a:off x="1645753" y="3075320"/>
            <a:ext cx="512962" cy="518525"/>
            <a:chOff x="1105827" y="3001245"/>
            <a:chExt cx="683949" cy="690726"/>
          </a:xfrm>
        </p:grpSpPr>
        <p:cxnSp>
          <p:nvCxnSpPr>
            <p:cNvPr id="98" name="Straight Connector 19"/>
            <p:cNvCxnSpPr/>
            <p:nvPr/>
          </p:nvCxnSpPr>
          <p:spPr>
            <a:xfrm>
              <a:off x="1447800"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99" name="Rectangle 1436"/>
            <p:cNvSpPr>
              <a:spLocks noChangeArrowheads="1"/>
            </p:cNvSpPr>
            <p:nvPr/>
          </p:nvSpPr>
          <p:spPr bwMode="auto">
            <a:xfrm>
              <a:off x="1105827" y="3486977"/>
              <a:ext cx="68394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00" name="Group 21"/>
          <p:cNvGrpSpPr/>
          <p:nvPr/>
        </p:nvGrpSpPr>
        <p:grpSpPr>
          <a:xfrm>
            <a:off x="985039" y="1614505"/>
            <a:ext cx="512961" cy="594538"/>
            <a:chOff x="1576368" y="1577812"/>
            <a:chExt cx="686579" cy="791984"/>
          </a:xfrm>
        </p:grpSpPr>
        <p:cxnSp>
          <p:nvCxnSpPr>
            <p:cNvPr id="101" name="Straight Connector 22"/>
            <p:cNvCxnSpPr/>
            <p:nvPr/>
          </p:nvCxnSpPr>
          <p:spPr>
            <a:xfrm flipV="1">
              <a:off x="1919654" y="1757796"/>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02" name="Rectangle 1436"/>
            <p:cNvSpPr>
              <a:spLocks noChangeArrowheads="1"/>
            </p:cNvSpPr>
            <p:nvPr/>
          </p:nvSpPr>
          <p:spPr bwMode="auto">
            <a:xfrm>
              <a:off x="1576368" y="1577812"/>
              <a:ext cx="68657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03" name="Group 24"/>
          <p:cNvGrpSpPr/>
          <p:nvPr/>
        </p:nvGrpSpPr>
        <p:grpSpPr>
          <a:xfrm>
            <a:off x="3518134" y="1614506"/>
            <a:ext cx="512961" cy="463313"/>
            <a:chOff x="2635687" y="1577812"/>
            <a:chExt cx="683950" cy="617179"/>
          </a:xfrm>
        </p:grpSpPr>
        <p:cxnSp>
          <p:nvCxnSpPr>
            <p:cNvPr id="104" name="Straight Connector 25"/>
            <p:cNvCxnSpPr/>
            <p:nvPr/>
          </p:nvCxnSpPr>
          <p:spPr>
            <a:xfrm flipV="1">
              <a:off x="2977662" y="1762991"/>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05" name="Rectangle 1436"/>
            <p:cNvSpPr>
              <a:spLocks noChangeArrowheads="1"/>
            </p:cNvSpPr>
            <p:nvPr/>
          </p:nvSpPr>
          <p:spPr bwMode="auto">
            <a:xfrm>
              <a:off x="2635687"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06" name="Group 27"/>
          <p:cNvGrpSpPr/>
          <p:nvPr/>
        </p:nvGrpSpPr>
        <p:grpSpPr>
          <a:xfrm>
            <a:off x="2209209" y="1614505"/>
            <a:ext cx="512961" cy="648588"/>
            <a:chOff x="3922300" y="1577812"/>
            <a:chExt cx="683948" cy="863984"/>
          </a:xfrm>
        </p:grpSpPr>
        <p:cxnSp>
          <p:nvCxnSpPr>
            <p:cNvPr id="107" name="Straight Connector 28"/>
            <p:cNvCxnSpPr/>
            <p:nvPr/>
          </p:nvCxnSpPr>
          <p:spPr>
            <a:xfrm flipV="1">
              <a:off x="4264270" y="1757796"/>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08" name="Rectangle 1436"/>
            <p:cNvSpPr>
              <a:spLocks noChangeArrowheads="1"/>
            </p:cNvSpPr>
            <p:nvPr/>
          </p:nvSpPr>
          <p:spPr bwMode="auto">
            <a:xfrm>
              <a:off x="392230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09" name="Group 30"/>
          <p:cNvGrpSpPr/>
          <p:nvPr/>
        </p:nvGrpSpPr>
        <p:grpSpPr>
          <a:xfrm>
            <a:off x="4153284" y="1614509"/>
            <a:ext cx="512962" cy="678212"/>
            <a:chOff x="4880660" y="1577812"/>
            <a:chExt cx="683948" cy="903446"/>
          </a:xfrm>
        </p:grpSpPr>
        <p:cxnSp>
          <p:nvCxnSpPr>
            <p:cNvPr id="110" name="Straight Connector 31"/>
            <p:cNvCxnSpPr/>
            <p:nvPr/>
          </p:nvCxnSpPr>
          <p:spPr>
            <a:xfrm flipV="1">
              <a:off x="5222632" y="1761258"/>
              <a:ext cx="0" cy="720000"/>
            </a:xfrm>
            <a:prstGeom prst="line">
              <a:avLst/>
            </a:prstGeom>
            <a:noFill/>
            <a:ln w="6350" cap="flat" cmpd="sng" algn="ctr">
              <a:solidFill>
                <a:sysClr val="windowText" lastClr="000000">
                  <a:lumMod val="40000"/>
                  <a:lumOff val="60000"/>
                </a:sysClr>
              </a:solidFill>
              <a:prstDash val="solid"/>
              <a:miter lim="800000"/>
            </a:ln>
            <a:effectLst/>
          </p:spPr>
        </p:cxnSp>
        <p:sp>
          <p:nvSpPr>
            <p:cNvPr id="111" name="Rectangle 1436"/>
            <p:cNvSpPr>
              <a:spLocks noChangeArrowheads="1"/>
            </p:cNvSpPr>
            <p:nvPr/>
          </p:nvSpPr>
          <p:spPr bwMode="auto">
            <a:xfrm>
              <a:off x="488066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12" name="Group 33"/>
          <p:cNvGrpSpPr/>
          <p:nvPr/>
        </p:nvGrpSpPr>
        <p:grpSpPr>
          <a:xfrm>
            <a:off x="6316529" y="1614509"/>
            <a:ext cx="512962" cy="568813"/>
            <a:chOff x="6243465" y="1577812"/>
            <a:chExt cx="683950" cy="757716"/>
          </a:xfrm>
        </p:grpSpPr>
        <p:cxnSp>
          <p:nvCxnSpPr>
            <p:cNvPr id="113" name="Straight Connector 34"/>
            <p:cNvCxnSpPr/>
            <p:nvPr/>
          </p:nvCxnSpPr>
          <p:spPr>
            <a:xfrm flipV="1">
              <a:off x="6585440" y="1759528"/>
              <a:ext cx="0" cy="576000"/>
            </a:xfrm>
            <a:prstGeom prst="line">
              <a:avLst/>
            </a:prstGeom>
            <a:noFill/>
            <a:ln w="6350" cap="flat" cmpd="sng" algn="ctr">
              <a:solidFill>
                <a:sysClr val="windowText" lastClr="000000">
                  <a:lumMod val="40000"/>
                  <a:lumOff val="60000"/>
                </a:sysClr>
              </a:solidFill>
              <a:prstDash val="solid"/>
              <a:miter lim="800000"/>
            </a:ln>
            <a:effectLst/>
          </p:spPr>
        </p:cxnSp>
        <p:sp>
          <p:nvSpPr>
            <p:cNvPr id="114" name="Rectangle 1436"/>
            <p:cNvSpPr>
              <a:spLocks noChangeArrowheads="1"/>
            </p:cNvSpPr>
            <p:nvPr/>
          </p:nvSpPr>
          <p:spPr bwMode="auto">
            <a:xfrm>
              <a:off x="624346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15" name="Group 36"/>
          <p:cNvGrpSpPr/>
          <p:nvPr/>
        </p:nvGrpSpPr>
        <p:grpSpPr>
          <a:xfrm>
            <a:off x="7560329" y="1614509"/>
            <a:ext cx="512962" cy="702638"/>
            <a:chOff x="7149075" y="1577812"/>
            <a:chExt cx="683950" cy="935984"/>
          </a:xfrm>
        </p:grpSpPr>
        <p:cxnSp>
          <p:nvCxnSpPr>
            <p:cNvPr id="116" name="Straight Connector 37"/>
            <p:cNvCxnSpPr/>
            <p:nvPr/>
          </p:nvCxnSpPr>
          <p:spPr>
            <a:xfrm flipV="1">
              <a:off x="7491048" y="1757796"/>
              <a:ext cx="0" cy="756000"/>
            </a:xfrm>
            <a:prstGeom prst="line">
              <a:avLst/>
            </a:prstGeom>
            <a:noFill/>
            <a:ln w="6350" cap="flat" cmpd="sng" algn="ctr">
              <a:solidFill>
                <a:sysClr val="windowText" lastClr="000000">
                  <a:lumMod val="40000"/>
                  <a:lumOff val="60000"/>
                </a:sysClr>
              </a:solidFill>
              <a:prstDash val="solid"/>
              <a:miter lim="800000"/>
            </a:ln>
            <a:effectLst/>
          </p:spPr>
        </p:cxnSp>
        <p:sp>
          <p:nvSpPr>
            <p:cNvPr id="117" name="Rectangle 1436"/>
            <p:cNvSpPr>
              <a:spLocks noChangeArrowheads="1"/>
            </p:cNvSpPr>
            <p:nvPr/>
          </p:nvSpPr>
          <p:spPr bwMode="auto">
            <a:xfrm>
              <a:off x="714907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18" name="Group 39"/>
          <p:cNvGrpSpPr/>
          <p:nvPr/>
        </p:nvGrpSpPr>
        <p:grpSpPr>
          <a:xfrm>
            <a:off x="489350" y="2932309"/>
            <a:ext cx="512962" cy="661540"/>
            <a:chOff x="2163834" y="2810735"/>
            <a:chExt cx="683950" cy="881236"/>
          </a:xfrm>
        </p:grpSpPr>
        <p:cxnSp>
          <p:nvCxnSpPr>
            <p:cNvPr id="119" name="Straight Connector 40"/>
            <p:cNvCxnSpPr/>
            <p:nvPr/>
          </p:nvCxnSpPr>
          <p:spPr>
            <a:xfrm>
              <a:off x="2505808" y="2810735"/>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20" name="Rectangle 1436"/>
            <p:cNvSpPr>
              <a:spLocks noChangeArrowheads="1"/>
            </p:cNvSpPr>
            <p:nvPr/>
          </p:nvSpPr>
          <p:spPr bwMode="auto">
            <a:xfrm>
              <a:off x="2163834"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21" name="Group 42"/>
          <p:cNvGrpSpPr/>
          <p:nvPr/>
        </p:nvGrpSpPr>
        <p:grpSpPr>
          <a:xfrm>
            <a:off x="2768961" y="3111715"/>
            <a:ext cx="512962" cy="482127"/>
            <a:chOff x="3221844" y="3049730"/>
            <a:chExt cx="683949" cy="642243"/>
          </a:xfrm>
        </p:grpSpPr>
        <p:cxnSp>
          <p:nvCxnSpPr>
            <p:cNvPr id="122" name="Straight Connector 43"/>
            <p:cNvCxnSpPr/>
            <p:nvPr/>
          </p:nvCxnSpPr>
          <p:spPr>
            <a:xfrm>
              <a:off x="3563816" y="3049730"/>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23" name="Rectangle 1436"/>
            <p:cNvSpPr>
              <a:spLocks noChangeArrowheads="1"/>
            </p:cNvSpPr>
            <p:nvPr/>
          </p:nvSpPr>
          <p:spPr bwMode="auto">
            <a:xfrm>
              <a:off x="3221844" y="3486978"/>
              <a:ext cx="683949"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24" name="Group 45"/>
          <p:cNvGrpSpPr/>
          <p:nvPr/>
        </p:nvGrpSpPr>
        <p:grpSpPr>
          <a:xfrm>
            <a:off x="4565897" y="2968714"/>
            <a:ext cx="512962" cy="625135"/>
            <a:chOff x="4523105" y="2859230"/>
            <a:chExt cx="683950" cy="832741"/>
          </a:xfrm>
        </p:grpSpPr>
        <p:cxnSp>
          <p:nvCxnSpPr>
            <p:cNvPr id="125" name="Straight Connector 46"/>
            <p:cNvCxnSpPr/>
            <p:nvPr/>
          </p:nvCxnSpPr>
          <p:spPr>
            <a:xfrm>
              <a:off x="4865078" y="2859230"/>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26" name="Rectangle 1436"/>
            <p:cNvSpPr>
              <a:spLocks noChangeArrowheads="1"/>
            </p:cNvSpPr>
            <p:nvPr/>
          </p:nvSpPr>
          <p:spPr bwMode="auto">
            <a:xfrm>
              <a:off x="4523105"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27" name="Group 48"/>
          <p:cNvGrpSpPr/>
          <p:nvPr/>
        </p:nvGrpSpPr>
        <p:grpSpPr>
          <a:xfrm>
            <a:off x="5524281" y="3210521"/>
            <a:ext cx="512962" cy="383321"/>
            <a:chOff x="5504915" y="3181350"/>
            <a:chExt cx="683950" cy="510623"/>
          </a:xfrm>
        </p:grpSpPr>
        <p:cxnSp>
          <p:nvCxnSpPr>
            <p:cNvPr id="128" name="Straight Connector 49"/>
            <p:cNvCxnSpPr/>
            <p:nvPr/>
          </p:nvCxnSpPr>
          <p:spPr>
            <a:xfrm>
              <a:off x="5846886" y="3181350"/>
              <a:ext cx="0" cy="304800"/>
            </a:xfrm>
            <a:prstGeom prst="line">
              <a:avLst/>
            </a:prstGeom>
            <a:noFill/>
            <a:ln w="6350" cap="flat" cmpd="sng" algn="ctr">
              <a:solidFill>
                <a:sysClr val="windowText" lastClr="000000">
                  <a:lumMod val="40000"/>
                  <a:lumOff val="60000"/>
                </a:sysClr>
              </a:solidFill>
              <a:prstDash val="solid"/>
              <a:miter lim="800000"/>
            </a:ln>
            <a:effectLst/>
          </p:spPr>
        </p:cxnSp>
        <p:sp>
          <p:nvSpPr>
            <p:cNvPr id="129" name="Rectangle 1436"/>
            <p:cNvSpPr>
              <a:spLocks noChangeArrowheads="1"/>
            </p:cNvSpPr>
            <p:nvPr/>
          </p:nvSpPr>
          <p:spPr bwMode="auto">
            <a:xfrm>
              <a:off x="5504915" y="3486978"/>
              <a:ext cx="683950"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30" name="Group 51"/>
          <p:cNvGrpSpPr/>
          <p:nvPr/>
        </p:nvGrpSpPr>
        <p:grpSpPr>
          <a:xfrm>
            <a:off x="7003065" y="3075320"/>
            <a:ext cx="512962" cy="518525"/>
            <a:chOff x="6677223" y="3001245"/>
            <a:chExt cx="683948" cy="690726"/>
          </a:xfrm>
        </p:grpSpPr>
        <p:cxnSp>
          <p:nvCxnSpPr>
            <p:cNvPr id="131" name="Straight Connector 52"/>
            <p:cNvCxnSpPr/>
            <p:nvPr/>
          </p:nvCxnSpPr>
          <p:spPr>
            <a:xfrm>
              <a:off x="7019194"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132" name="Rectangle 1436"/>
            <p:cNvSpPr>
              <a:spLocks noChangeArrowheads="1"/>
            </p:cNvSpPr>
            <p:nvPr/>
          </p:nvSpPr>
          <p:spPr bwMode="auto">
            <a:xfrm>
              <a:off x="6677223" y="3486977"/>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33" name="Group 54"/>
          <p:cNvGrpSpPr/>
          <p:nvPr/>
        </p:nvGrpSpPr>
        <p:grpSpPr>
          <a:xfrm>
            <a:off x="7922808" y="2812698"/>
            <a:ext cx="512962" cy="781145"/>
            <a:chOff x="7506628" y="2651410"/>
            <a:chExt cx="683950" cy="1040563"/>
          </a:xfrm>
        </p:grpSpPr>
        <p:cxnSp>
          <p:nvCxnSpPr>
            <p:cNvPr id="134" name="Straight Connector 55"/>
            <p:cNvCxnSpPr/>
            <p:nvPr/>
          </p:nvCxnSpPr>
          <p:spPr>
            <a:xfrm>
              <a:off x="7848600" y="2651410"/>
              <a:ext cx="0" cy="828000"/>
            </a:xfrm>
            <a:prstGeom prst="line">
              <a:avLst/>
            </a:prstGeom>
            <a:noFill/>
            <a:ln w="6350" cap="flat" cmpd="sng" algn="ctr">
              <a:solidFill>
                <a:sysClr val="windowText" lastClr="000000">
                  <a:lumMod val="40000"/>
                  <a:lumOff val="60000"/>
                </a:sysClr>
              </a:solidFill>
              <a:prstDash val="solid"/>
              <a:miter lim="800000"/>
            </a:ln>
            <a:effectLst/>
          </p:spPr>
        </p:cxnSp>
        <p:sp>
          <p:nvSpPr>
            <p:cNvPr id="135" name="Rectangle 1436"/>
            <p:cNvSpPr>
              <a:spLocks noChangeArrowheads="1"/>
            </p:cNvSpPr>
            <p:nvPr/>
          </p:nvSpPr>
          <p:spPr bwMode="auto">
            <a:xfrm>
              <a:off x="7506628" y="3486979"/>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zh-CN" altLang="en-US" sz="1000" b="0" kern="0" dirty="0">
                  <a:solidFill>
                    <a:sysClr val="window" lastClr="FFFFFF">
                      <a:lumMod val="65000"/>
                    </a:sysClr>
                  </a:solidFill>
                  <a:latin typeface="微软雅黑" pitchFamily="34" charset="-122"/>
                  <a:ea typeface="微软雅黑" pitchFamily="34" charset="-122"/>
                  <a:cs typeface="Arial" pitchFamily="34" charset="0"/>
                </a:rPr>
                <a:t>文字标题</a:t>
              </a:r>
              <a:endParaRPr lang="en-US" altLang="zh-CN" sz="1000" b="0" kern="0" dirty="0">
                <a:solidFill>
                  <a:sysClr val="window" lastClr="FFFFFF">
                    <a:lumMod val="65000"/>
                  </a:sysClr>
                </a:solidFill>
                <a:latin typeface="微软雅黑" pitchFamily="34" charset="-122"/>
                <a:ea typeface="微软雅黑" pitchFamily="34" charset="-122"/>
                <a:cs typeface="Arial" pitchFamily="34" charset="0"/>
              </a:endParaRPr>
            </a:p>
          </p:txBody>
        </p:sp>
      </p:grpSp>
      <p:grpSp>
        <p:nvGrpSpPr>
          <p:cNvPr id="136" name="Group 57"/>
          <p:cNvGrpSpPr/>
          <p:nvPr/>
        </p:nvGrpSpPr>
        <p:grpSpPr>
          <a:xfrm>
            <a:off x="614713" y="4218546"/>
            <a:ext cx="7728775" cy="241466"/>
            <a:chOff x="667890" y="4248150"/>
            <a:chExt cx="7655077" cy="304800"/>
          </a:xfrm>
        </p:grpSpPr>
        <p:cxnSp>
          <p:nvCxnSpPr>
            <p:cNvPr id="137" name="Straight Connector 58"/>
            <p:cNvCxnSpPr/>
            <p:nvPr/>
          </p:nvCxnSpPr>
          <p:spPr>
            <a:xfrm flipH="1">
              <a:off x="667890" y="4552950"/>
              <a:ext cx="7655077" cy="0"/>
            </a:xfrm>
            <a:prstGeom prst="line">
              <a:avLst/>
            </a:prstGeom>
            <a:noFill/>
            <a:ln w="12700" cap="flat" cmpd="sng" algn="ctr">
              <a:solidFill>
                <a:sysClr val="window" lastClr="FFFFFF">
                  <a:lumMod val="75000"/>
                </a:sysClr>
              </a:solidFill>
              <a:prstDash val="sysDash"/>
              <a:miter lim="800000"/>
            </a:ln>
            <a:effectLst/>
          </p:spPr>
        </p:cxnSp>
        <p:cxnSp>
          <p:nvCxnSpPr>
            <p:cNvPr id="138" name="Straight Connector 59"/>
            <p:cNvCxnSpPr/>
            <p:nvPr/>
          </p:nvCxnSpPr>
          <p:spPr>
            <a:xfrm flipH="1">
              <a:off x="667890" y="4248150"/>
              <a:ext cx="7655077" cy="0"/>
            </a:xfrm>
            <a:prstGeom prst="line">
              <a:avLst/>
            </a:prstGeom>
            <a:noFill/>
            <a:ln w="12700" cap="flat" cmpd="sng" algn="ctr">
              <a:solidFill>
                <a:sysClr val="window" lastClr="FFFFFF">
                  <a:lumMod val="75000"/>
                </a:sysClr>
              </a:solidFill>
              <a:prstDash val="sysDash"/>
              <a:miter lim="800000"/>
            </a:ln>
            <a:effectLst/>
          </p:spPr>
        </p:cxnSp>
      </p:grpSp>
      <p:grpSp>
        <p:nvGrpSpPr>
          <p:cNvPr id="139" name="Group 60"/>
          <p:cNvGrpSpPr/>
          <p:nvPr/>
        </p:nvGrpSpPr>
        <p:grpSpPr>
          <a:xfrm>
            <a:off x="1294234" y="4283599"/>
            <a:ext cx="6393388" cy="127075"/>
            <a:chOff x="344560" y="4334808"/>
            <a:chExt cx="8524518" cy="169277"/>
          </a:xfrm>
        </p:grpSpPr>
        <p:grpSp>
          <p:nvGrpSpPr>
            <p:cNvPr id="140" name="Group 61"/>
            <p:cNvGrpSpPr/>
            <p:nvPr/>
          </p:nvGrpSpPr>
          <p:grpSpPr>
            <a:xfrm>
              <a:off x="344560" y="4334808"/>
              <a:ext cx="511580" cy="169277"/>
              <a:chOff x="344560" y="4334808"/>
              <a:chExt cx="511580" cy="169277"/>
            </a:xfrm>
          </p:grpSpPr>
          <p:sp>
            <p:nvSpPr>
              <p:cNvPr id="156" name="Oval 77"/>
              <p:cNvSpPr/>
              <p:nvPr/>
            </p:nvSpPr>
            <p:spPr>
              <a:xfrm>
                <a:off x="344560" y="4340781"/>
                <a:ext cx="141942" cy="141942"/>
              </a:xfrm>
              <a:prstGeom prst="ellipse">
                <a:avLst/>
              </a:prstGeom>
              <a:solidFill>
                <a:srgbClr val="202F3D">
                  <a:lumMod val="75000"/>
                  <a:alpha val="8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lumMod val="65000"/>
                    </a:sysClr>
                  </a:solidFill>
                  <a:latin typeface="Calibri"/>
                  <a:ea typeface="+mn-ea"/>
                </a:endParaRPr>
              </a:p>
            </p:txBody>
          </p:sp>
          <p:sp>
            <p:nvSpPr>
              <p:cNvPr id="157" name="Rectangle 1436"/>
              <p:cNvSpPr>
                <a:spLocks noChangeArrowheads="1"/>
              </p:cNvSpPr>
              <p:nvPr/>
            </p:nvSpPr>
            <p:spPr bwMode="auto">
              <a:xfrm>
                <a:off x="541951" y="4334808"/>
                <a:ext cx="31418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en-US" sz="800" kern="0" dirty="0">
                    <a:solidFill>
                      <a:sysClr val="window" lastClr="FFFFFF">
                        <a:lumMod val="65000"/>
                      </a:sysClr>
                    </a:solidFill>
                    <a:cs typeface="Arial" pitchFamily="34" charset="0"/>
                  </a:rPr>
                  <a:t>Meet</a:t>
                </a:r>
                <a:endParaRPr lang="en-US" sz="2100" kern="0" dirty="0">
                  <a:solidFill>
                    <a:sysClr val="window" lastClr="FFFFFF">
                      <a:lumMod val="65000"/>
                    </a:sysClr>
                  </a:solidFill>
                  <a:cs typeface="Arial" pitchFamily="34" charset="0"/>
                </a:endParaRPr>
              </a:p>
            </p:txBody>
          </p:sp>
        </p:grpSp>
        <p:grpSp>
          <p:nvGrpSpPr>
            <p:cNvPr id="141" name="Group 62"/>
            <p:cNvGrpSpPr/>
            <p:nvPr/>
          </p:nvGrpSpPr>
          <p:grpSpPr>
            <a:xfrm>
              <a:off x="1658945" y="4334808"/>
              <a:ext cx="1024884" cy="164047"/>
              <a:chOff x="2175216" y="4334808"/>
              <a:chExt cx="1024884" cy="164047"/>
            </a:xfrm>
          </p:grpSpPr>
          <p:sp>
            <p:nvSpPr>
              <p:cNvPr id="154" name="Oval 75"/>
              <p:cNvSpPr/>
              <p:nvPr/>
            </p:nvSpPr>
            <p:spPr>
              <a:xfrm>
                <a:off x="2175216" y="4340781"/>
                <a:ext cx="141942" cy="141942"/>
              </a:xfrm>
              <a:prstGeom prst="ellipse">
                <a:avLst/>
              </a:prstGeom>
              <a:solidFill>
                <a:srgbClr val="1C9494">
                  <a:lumMod val="75000"/>
                  <a:alpha val="8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lumMod val="65000"/>
                    </a:sysClr>
                  </a:solidFill>
                  <a:latin typeface="Calibri"/>
                  <a:ea typeface="+mn-ea"/>
                </a:endParaRPr>
              </a:p>
            </p:txBody>
          </p:sp>
          <p:sp>
            <p:nvSpPr>
              <p:cNvPr id="155" name="Rectangle 1436"/>
              <p:cNvSpPr>
                <a:spLocks noChangeArrowheads="1"/>
              </p:cNvSpPr>
              <p:nvPr/>
            </p:nvSpPr>
            <p:spPr bwMode="auto">
              <a:xfrm>
                <a:off x="2338602" y="4334808"/>
                <a:ext cx="861498" cy="1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en-US" sz="800" kern="0" dirty="0">
                    <a:solidFill>
                      <a:sysClr val="window" lastClr="FFFFFF">
                        <a:lumMod val="65000"/>
                      </a:sysClr>
                    </a:solidFill>
                    <a:cs typeface="Arial" pitchFamily="34" charset="0"/>
                  </a:rPr>
                  <a:t>Development</a:t>
                </a:r>
                <a:endParaRPr lang="en-US" sz="2100" kern="0" dirty="0">
                  <a:solidFill>
                    <a:sysClr val="window" lastClr="FFFFFF">
                      <a:lumMod val="65000"/>
                    </a:sysClr>
                  </a:solidFill>
                  <a:cs typeface="Arial" pitchFamily="34" charset="0"/>
                </a:endParaRPr>
              </a:p>
            </p:txBody>
          </p:sp>
        </p:grpSp>
        <p:grpSp>
          <p:nvGrpSpPr>
            <p:cNvPr id="142" name="Group 63"/>
            <p:cNvGrpSpPr/>
            <p:nvPr/>
          </p:nvGrpSpPr>
          <p:grpSpPr>
            <a:xfrm>
              <a:off x="3394826" y="4334808"/>
              <a:ext cx="798039" cy="164047"/>
              <a:chOff x="3764770" y="4334808"/>
              <a:chExt cx="798039" cy="164047"/>
            </a:xfrm>
          </p:grpSpPr>
          <p:sp>
            <p:nvSpPr>
              <p:cNvPr id="152" name="Oval 73"/>
              <p:cNvSpPr/>
              <p:nvPr/>
            </p:nvSpPr>
            <p:spPr>
              <a:xfrm>
                <a:off x="3764770" y="4340781"/>
                <a:ext cx="141942" cy="141942"/>
              </a:xfrm>
              <a:prstGeom prst="ellipse">
                <a:avLst/>
              </a:prstGeom>
              <a:solidFill>
                <a:srgbClr val="7CB554">
                  <a:lumMod val="75000"/>
                  <a:alpha val="8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lumMod val="65000"/>
                    </a:sysClr>
                  </a:solidFill>
                  <a:latin typeface="Calibri"/>
                  <a:ea typeface="+mn-ea"/>
                </a:endParaRPr>
              </a:p>
            </p:txBody>
          </p:sp>
          <p:sp>
            <p:nvSpPr>
              <p:cNvPr id="153" name="Rectangle 1436"/>
              <p:cNvSpPr>
                <a:spLocks noChangeArrowheads="1"/>
              </p:cNvSpPr>
              <p:nvPr/>
            </p:nvSpPr>
            <p:spPr bwMode="auto">
              <a:xfrm>
                <a:off x="3912945" y="4334808"/>
                <a:ext cx="649864" cy="1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en-US" sz="800" kern="0" dirty="0">
                    <a:solidFill>
                      <a:sysClr val="window" lastClr="FFFFFF">
                        <a:lumMod val="65000"/>
                      </a:sysClr>
                    </a:solidFill>
                    <a:cs typeface="Arial" pitchFamily="34" charset="0"/>
                  </a:rPr>
                  <a:t>Revisions</a:t>
                </a:r>
                <a:endParaRPr lang="en-US" sz="2100" kern="0" dirty="0">
                  <a:solidFill>
                    <a:sysClr val="window" lastClr="FFFFFF">
                      <a:lumMod val="65000"/>
                    </a:sysClr>
                  </a:solidFill>
                  <a:cs typeface="Arial" pitchFamily="34" charset="0"/>
                </a:endParaRPr>
              </a:p>
            </p:txBody>
          </p:sp>
        </p:grpSp>
        <p:grpSp>
          <p:nvGrpSpPr>
            <p:cNvPr id="143" name="Group 64"/>
            <p:cNvGrpSpPr/>
            <p:nvPr/>
          </p:nvGrpSpPr>
          <p:grpSpPr>
            <a:xfrm>
              <a:off x="4925608" y="4334808"/>
              <a:ext cx="1045725" cy="164047"/>
              <a:chOff x="5476983" y="4334808"/>
              <a:chExt cx="1045725" cy="164047"/>
            </a:xfrm>
          </p:grpSpPr>
          <p:sp>
            <p:nvSpPr>
              <p:cNvPr id="150" name="Oval 71"/>
              <p:cNvSpPr/>
              <p:nvPr/>
            </p:nvSpPr>
            <p:spPr>
              <a:xfrm>
                <a:off x="5476983" y="4340781"/>
                <a:ext cx="141942" cy="141942"/>
              </a:xfrm>
              <a:prstGeom prst="ellipse">
                <a:avLst/>
              </a:prstGeom>
              <a:solidFill>
                <a:srgbClr val="FAC14D">
                  <a:lumMod val="75000"/>
                  <a:alpha val="8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lumMod val="65000"/>
                    </a:sysClr>
                  </a:solidFill>
                  <a:latin typeface="Calibri"/>
                  <a:ea typeface="+mn-ea"/>
                </a:endParaRPr>
              </a:p>
            </p:txBody>
          </p:sp>
          <p:sp>
            <p:nvSpPr>
              <p:cNvPr id="151" name="Rectangle 1436"/>
              <p:cNvSpPr>
                <a:spLocks noChangeArrowheads="1"/>
              </p:cNvSpPr>
              <p:nvPr/>
            </p:nvSpPr>
            <p:spPr bwMode="auto">
              <a:xfrm>
                <a:off x="5629145" y="4334808"/>
                <a:ext cx="893563" cy="1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en-US" sz="800" kern="0" dirty="0">
                    <a:solidFill>
                      <a:sysClr val="window" lastClr="FFFFFF">
                        <a:lumMod val="65000"/>
                      </a:sysClr>
                    </a:solidFill>
                    <a:cs typeface="Arial" pitchFamily="34" charset="0"/>
                  </a:rPr>
                  <a:t>Client Review</a:t>
                </a:r>
                <a:endParaRPr lang="en-US" sz="2100" kern="0" dirty="0">
                  <a:solidFill>
                    <a:sysClr val="window" lastClr="FFFFFF">
                      <a:lumMod val="65000"/>
                    </a:sysClr>
                  </a:solidFill>
                  <a:cs typeface="Arial" pitchFamily="34" charset="0"/>
                </a:endParaRPr>
              </a:p>
            </p:txBody>
          </p:sp>
        </p:grpSp>
        <p:grpSp>
          <p:nvGrpSpPr>
            <p:cNvPr id="144" name="Group 65"/>
            <p:cNvGrpSpPr/>
            <p:nvPr/>
          </p:nvGrpSpPr>
          <p:grpSpPr>
            <a:xfrm>
              <a:off x="7745330" y="4334808"/>
              <a:ext cx="1123748" cy="164047"/>
              <a:chOff x="7745330" y="4334808"/>
              <a:chExt cx="1123748" cy="164047"/>
            </a:xfrm>
          </p:grpSpPr>
          <p:sp>
            <p:nvSpPr>
              <p:cNvPr id="148" name="Oval 69"/>
              <p:cNvSpPr/>
              <p:nvPr/>
            </p:nvSpPr>
            <p:spPr>
              <a:xfrm>
                <a:off x="7745330" y="4340781"/>
                <a:ext cx="141942" cy="141942"/>
              </a:xfrm>
              <a:prstGeom prst="ellipse">
                <a:avLst/>
              </a:prstGeom>
              <a:solidFill>
                <a:srgbClr val="002672">
                  <a:lumMod val="75000"/>
                  <a:alpha val="8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lumMod val="65000"/>
                    </a:sysClr>
                  </a:solidFill>
                  <a:latin typeface="Calibri"/>
                  <a:ea typeface="+mn-ea"/>
                </a:endParaRPr>
              </a:p>
            </p:txBody>
          </p:sp>
          <p:sp>
            <p:nvSpPr>
              <p:cNvPr id="149" name="Rectangle 1436"/>
              <p:cNvSpPr>
                <a:spLocks noChangeArrowheads="1"/>
              </p:cNvSpPr>
              <p:nvPr/>
            </p:nvSpPr>
            <p:spPr bwMode="auto">
              <a:xfrm>
                <a:off x="7877180" y="4334808"/>
                <a:ext cx="991898" cy="1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en-US" sz="800" kern="0" dirty="0">
                    <a:solidFill>
                      <a:sysClr val="window" lastClr="FFFFFF">
                        <a:lumMod val="65000"/>
                      </a:sysClr>
                    </a:solidFill>
                    <a:cs typeface="Arial" pitchFamily="34" charset="0"/>
                  </a:rPr>
                  <a:t>Project Launch</a:t>
                </a:r>
                <a:endParaRPr lang="en-US" sz="2100" kern="0" dirty="0">
                  <a:solidFill>
                    <a:sysClr val="window" lastClr="FFFFFF">
                      <a:lumMod val="65000"/>
                    </a:sysClr>
                  </a:solidFill>
                  <a:cs typeface="Arial" pitchFamily="34" charset="0"/>
                </a:endParaRPr>
              </a:p>
            </p:txBody>
          </p:sp>
        </p:grpSp>
        <p:grpSp>
          <p:nvGrpSpPr>
            <p:cNvPr id="145" name="Group 66"/>
            <p:cNvGrpSpPr/>
            <p:nvPr/>
          </p:nvGrpSpPr>
          <p:grpSpPr>
            <a:xfrm>
              <a:off x="6624360" y="4334808"/>
              <a:ext cx="518824" cy="164047"/>
              <a:chOff x="6954816" y="4334808"/>
              <a:chExt cx="518824" cy="164047"/>
            </a:xfrm>
          </p:grpSpPr>
          <p:sp>
            <p:nvSpPr>
              <p:cNvPr id="146" name="Oval 67"/>
              <p:cNvSpPr/>
              <p:nvPr/>
            </p:nvSpPr>
            <p:spPr>
              <a:xfrm>
                <a:off x="6954816" y="4340781"/>
                <a:ext cx="141942" cy="141942"/>
              </a:xfrm>
              <a:prstGeom prst="ellipse">
                <a:avLst/>
              </a:prstGeom>
              <a:solidFill>
                <a:srgbClr val="F95647">
                  <a:lumMod val="75000"/>
                  <a:alpha val="8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en-US" b="0" kern="0" dirty="0">
                  <a:solidFill>
                    <a:sysClr val="window" lastClr="FFFFFF">
                      <a:lumMod val="65000"/>
                    </a:sysClr>
                  </a:solidFill>
                  <a:latin typeface="Calibri"/>
                  <a:ea typeface="+mn-ea"/>
                </a:endParaRPr>
              </a:p>
            </p:txBody>
          </p:sp>
          <p:sp>
            <p:nvSpPr>
              <p:cNvPr id="147" name="Rectangle 1436"/>
              <p:cNvSpPr>
                <a:spLocks noChangeArrowheads="1"/>
              </p:cNvSpPr>
              <p:nvPr/>
            </p:nvSpPr>
            <p:spPr bwMode="auto">
              <a:xfrm>
                <a:off x="7120918" y="4334808"/>
                <a:ext cx="352722" cy="1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914036"/>
                <a:r>
                  <a:rPr lang="en-US" sz="800" kern="0" dirty="0">
                    <a:solidFill>
                      <a:sysClr val="window" lastClr="FFFFFF">
                        <a:lumMod val="65000"/>
                      </a:sysClr>
                    </a:solidFill>
                    <a:cs typeface="Arial" pitchFamily="34" charset="0"/>
                  </a:rPr>
                  <a:t>Fixes</a:t>
                </a:r>
                <a:endParaRPr lang="en-US" sz="2100" kern="0" dirty="0">
                  <a:solidFill>
                    <a:sysClr val="window" lastClr="FFFFFF">
                      <a:lumMod val="65000"/>
                    </a:sysClr>
                  </a:solidFill>
                  <a:cs typeface="Arial" pitchFamily="34" charset="0"/>
                </a:endParaRPr>
              </a:p>
            </p:txBody>
          </p:sp>
        </p:grpSp>
      </p:grpSp>
      <p:sp>
        <p:nvSpPr>
          <p:cNvPr id="158" name="Freeform 36"/>
          <p:cNvSpPr>
            <a:spLocks noChangeAspect="1" noEditPoints="1"/>
          </p:cNvSpPr>
          <p:nvPr/>
        </p:nvSpPr>
        <p:spPr bwMode="auto">
          <a:xfrm>
            <a:off x="4674823" y="2524868"/>
            <a:ext cx="308941" cy="173285"/>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ysClr val="window" lastClr="FFFFFF"/>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
        <p:nvSpPr>
          <p:cNvPr id="159" name="Freeform 6"/>
          <p:cNvSpPr>
            <a:spLocks noChangeAspect="1" noEditPoints="1"/>
          </p:cNvSpPr>
          <p:nvPr/>
        </p:nvSpPr>
        <p:spPr bwMode="auto">
          <a:xfrm>
            <a:off x="1780923" y="2492641"/>
            <a:ext cx="256868" cy="225850"/>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ysClr val="window" lastClr="FFFFFF">
              <a:lumMod val="95000"/>
            </a:sysClr>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
        <p:nvSpPr>
          <p:cNvPr id="160" name="Freeform 26"/>
          <p:cNvSpPr>
            <a:spLocks noEditPoints="1"/>
          </p:cNvSpPr>
          <p:nvPr/>
        </p:nvSpPr>
        <p:spPr bwMode="auto">
          <a:xfrm>
            <a:off x="3662702" y="2496931"/>
            <a:ext cx="257539" cy="229468"/>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lumMod val="95000"/>
            </a:sysClr>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
        <p:nvSpPr>
          <p:cNvPr id="161" name="Freeform 16"/>
          <p:cNvSpPr>
            <a:spLocks noEditPoints="1"/>
          </p:cNvSpPr>
          <p:nvPr/>
        </p:nvSpPr>
        <p:spPr bwMode="auto">
          <a:xfrm>
            <a:off x="5678431" y="2509198"/>
            <a:ext cx="244282" cy="245083"/>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ysClr val="window" lastClr="FFFFFF">
              <a:lumMod val="95000"/>
            </a:sysClr>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
        <p:nvSpPr>
          <p:cNvPr id="162" name="Freeform 26"/>
          <p:cNvSpPr>
            <a:spLocks noChangeAspect="1"/>
          </p:cNvSpPr>
          <p:nvPr/>
        </p:nvSpPr>
        <p:spPr bwMode="auto">
          <a:xfrm>
            <a:off x="7165931" y="2511135"/>
            <a:ext cx="197948" cy="18679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lumMod val="95000"/>
            </a:sysClr>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
        <p:nvSpPr>
          <p:cNvPr id="163" name="Freeform 21"/>
          <p:cNvSpPr>
            <a:spLocks noChangeAspect="1" noEditPoints="1"/>
          </p:cNvSpPr>
          <p:nvPr/>
        </p:nvSpPr>
        <p:spPr bwMode="auto">
          <a:xfrm>
            <a:off x="8076806" y="2528583"/>
            <a:ext cx="189000" cy="189175"/>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ysClr val="window" lastClr="FFFFFF">
              <a:lumMod val="95000"/>
            </a:sysClr>
          </a:solidFill>
          <a:ln>
            <a:noFill/>
          </a:ln>
        </p:spPr>
        <p:txBody>
          <a:bodyPr vert="horz" wrap="square" lIns="68570" tIns="34287" rIns="68570" bIns="34287" numCol="1" anchor="t" anchorCtr="0" compatLnSpc="1">
            <a:prstTxWarp prst="textNoShape">
              <a:avLst/>
            </a:prstTxWarp>
          </a:bodyPr>
          <a:lstStyle/>
          <a:p>
            <a:pPr defTabSz="914036" fontAlgn="auto">
              <a:spcBef>
                <a:spcPts val="0"/>
              </a:spcBef>
              <a:spcAft>
                <a:spcPts val="0"/>
              </a:spcAft>
            </a:pPr>
            <a:endParaRPr lang="en-US" b="0" kern="0" dirty="0">
              <a:solidFill>
                <a:sysClr val="windowText" lastClr="000000"/>
              </a:solidFill>
            </a:endParaRPr>
          </a:p>
        </p:txBody>
      </p:sp>
    </p:spTree>
    <p:extLst>
      <p:ext uri="{BB962C8B-B14F-4D97-AF65-F5344CB8AC3E}">
        <p14:creationId xmlns:p14="http://schemas.microsoft.com/office/powerpoint/2010/main" val="3584764064"/>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500" fill="hold"/>
                                        <p:tgtEl>
                                          <p:spTgt spid="86"/>
                                        </p:tgtEl>
                                        <p:attrNameLst>
                                          <p:attrName>ppt_w</p:attrName>
                                        </p:attrNameLst>
                                      </p:cBhvr>
                                      <p:tavLst>
                                        <p:tav tm="0">
                                          <p:val>
                                            <p:fltVal val="0"/>
                                          </p:val>
                                        </p:tav>
                                        <p:tav tm="100000">
                                          <p:val>
                                            <p:strVal val="#ppt_w"/>
                                          </p:val>
                                        </p:tav>
                                      </p:tavLst>
                                    </p:anim>
                                    <p:anim calcmode="lin" valueType="num">
                                      <p:cBhvr>
                                        <p:cTn id="14" dur="500" fill="hold"/>
                                        <p:tgtEl>
                                          <p:spTgt spid="86"/>
                                        </p:tgtEl>
                                        <p:attrNameLst>
                                          <p:attrName>ppt_h</p:attrName>
                                        </p:attrNameLst>
                                      </p:cBhvr>
                                      <p:tavLst>
                                        <p:tav tm="0">
                                          <p:val>
                                            <p:fltVal val="0"/>
                                          </p:val>
                                        </p:tav>
                                        <p:tav tm="100000">
                                          <p:val>
                                            <p:strVal val="#ppt_h"/>
                                          </p:val>
                                        </p:tav>
                                      </p:tavLst>
                                    </p:anim>
                                    <p:animEffect transition="in" filter="fade">
                                      <p:cBhvr>
                                        <p:cTn id="15" dur="500"/>
                                        <p:tgtEl>
                                          <p:spTgt spid="8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p:cTn id="31" dur="500" fill="hold"/>
                                        <p:tgtEl>
                                          <p:spTgt spid="87"/>
                                        </p:tgtEl>
                                        <p:attrNameLst>
                                          <p:attrName>ppt_w</p:attrName>
                                        </p:attrNameLst>
                                      </p:cBhvr>
                                      <p:tavLst>
                                        <p:tav tm="0">
                                          <p:val>
                                            <p:fltVal val="0"/>
                                          </p:val>
                                        </p:tav>
                                        <p:tav tm="100000">
                                          <p:val>
                                            <p:strVal val="#ppt_w"/>
                                          </p:val>
                                        </p:tav>
                                      </p:tavLst>
                                    </p:anim>
                                    <p:anim calcmode="lin" valueType="num">
                                      <p:cBhvr>
                                        <p:cTn id="32" dur="500" fill="hold"/>
                                        <p:tgtEl>
                                          <p:spTgt spid="87"/>
                                        </p:tgtEl>
                                        <p:attrNameLst>
                                          <p:attrName>ppt_h</p:attrName>
                                        </p:attrNameLst>
                                      </p:cBhvr>
                                      <p:tavLst>
                                        <p:tav tm="0">
                                          <p:val>
                                            <p:fltVal val="0"/>
                                          </p:val>
                                        </p:tav>
                                        <p:tav tm="100000">
                                          <p:val>
                                            <p:strVal val="#ppt_h"/>
                                          </p:val>
                                        </p:tav>
                                      </p:tavLst>
                                    </p:anim>
                                    <p:animEffect transition="in" filter="fade">
                                      <p:cBhvr>
                                        <p:cTn id="33" dur="500"/>
                                        <p:tgtEl>
                                          <p:spTgt spid="8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Effect transition="in" filter="fade">
                                      <p:cBhvr>
                                        <p:cTn id="45" dur="500"/>
                                        <p:tgtEl>
                                          <p:spTgt spid="8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p:cTn id="55" dur="500" fill="hold"/>
                                        <p:tgtEl>
                                          <p:spTgt spid="90"/>
                                        </p:tgtEl>
                                        <p:attrNameLst>
                                          <p:attrName>ppt_w</p:attrName>
                                        </p:attrNameLst>
                                      </p:cBhvr>
                                      <p:tavLst>
                                        <p:tav tm="0">
                                          <p:val>
                                            <p:fltVal val="0"/>
                                          </p:val>
                                        </p:tav>
                                        <p:tav tm="100000">
                                          <p:val>
                                            <p:strVal val="#ppt_w"/>
                                          </p:val>
                                        </p:tav>
                                      </p:tavLst>
                                    </p:anim>
                                    <p:anim calcmode="lin" valueType="num">
                                      <p:cBhvr>
                                        <p:cTn id="56" dur="500" fill="hold"/>
                                        <p:tgtEl>
                                          <p:spTgt spid="90"/>
                                        </p:tgtEl>
                                        <p:attrNameLst>
                                          <p:attrName>ppt_h</p:attrName>
                                        </p:attrNameLst>
                                      </p:cBhvr>
                                      <p:tavLst>
                                        <p:tav tm="0">
                                          <p:val>
                                            <p:fltVal val="0"/>
                                          </p:val>
                                        </p:tav>
                                        <p:tav tm="100000">
                                          <p:val>
                                            <p:strVal val="#ppt_h"/>
                                          </p:val>
                                        </p:tav>
                                      </p:tavLst>
                                    </p:anim>
                                    <p:animEffect transition="in" filter="fade">
                                      <p:cBhvr>
                                        <p:cTn id="57" dur="500"/>
                                        <p:tgtEl>
                                          <p:spTgt spid="9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p:cTn id="67" dur="500" fill="hold"/>
                                        <p:tgtEl>
                                          <p:spTgt spid="92"/>
                                        </p:tgtEl>
                                        <p:attrNameLst>
                                          <p:attrName>ppt_w</p:attrName>
                                        </p:attrNameLst>
                                      </p:cBhvr>
                                      <p:tavLst>
                                        <p:tav tm="0">
                                          <p:val>
                                            <p:fltVal val="0"/>
                                          </p:val>
                                        </p:tav>
                                        <p:tav tm="100000">
                                          <p:val>
                                            <p:strVal val="#ppt_w"/>
                                          </p:val>
                                        </p:tav>
                                      </p:tavLst>
                                    </p:anim>
                                    <p:anim calcmode="lin" valueType="num">
                                      <p:cBhvr>
                                        <p:cTn id="68" dur="500" fill="hold"/>
                                        <p:tgtEl>
                                          <p:spTgt spid="92"/>
                                        </p:tgtEl>
                                        <p:attrNameLst>
                                          <p:attrName>ppt_h</p:attrName>
                                        </p:attrNameLst>
                                      </p:cBhvr>
                                      <p:tavLst>
                                        <p:tav tm="0">
                                          <p:val>
                                            <p:fltVal val="0"/>
                                          </p:val>
                                        </p:tav>
                                        <p:tav tm="100000">
                                          <p:val>
                                            <p:strVal val="#ppt_h"/>
                                          </p:val>
                                        </p:tav>
                                      </p:tavLst>
                                    </p:anim>
                                    <p:animEffect transition="in" filter="fade">
                                      <p:cBhvr>
                                        <p:cTn id="69" dur="500"/>
                                        <p:tgtEl>
                                          <p:spTgt spid="9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p:cTn id="73" dur="500" fill="hold"/>
                                        <p:tgtEl>
                                          <p:spTgt spid="93"/>
                                        </p:tgtEl>
                                        <p:attrNameLst>
                                          <p:attrName>ppt_w</p:attrName>
                                        </p:attrNameLst>
                                      </p:cBhvr>
                                      <p:tavLst>
                                        <p:tav tm="0">
                                          <p:val>
                                            <p:fltVal val="0"/>
                                          </p:val>
                                        </p:tav>
                                        <p:tav tm="100000">
                                          <p:val>
                                            <p:strVal val="#ppt_w"/>
                                          </p:val>
                                        </p:tav>
                                      </p:tavLst>
                                    </p:anim>
                                    <p:anim calcmode="lin" valueType="num">
                                      <p:cBhvr>
                                        <p:cTn id="74" dur="500" fill="hold"/>
                                        <p:tgtEl>
                                          <p:spTgt spid="93"/>
                                        </p:tgtEl>
                                        <p:attrNameLst>
                                          <p:attrName>ppt_h</p:attrName>
                                        </p:attrNameLst>
                                      </p:cBhvr>
                                      <p:tavLst>
                                        <p:tav tm="0">
                                          <p:val>
                                            <p:fltVal val="0"/>
                                          </p:val>
                                        </p:tav>
                                        <p:tav tm="100000">
                                          <p:val>
                                            <p:strVal val="#ppt_h"/>
                                          </p:val>
                                        </p:tav>
                                      </p:tavLst>
                                    </p:anim>
                                    <p:animEffect transition="in" filter="fade">
                                      <p:cBhvr>
                                        <p:cTn id="75" dur="500"/>
                                        <p:tgtEl>
                                          <p:spTgt spid="93"/>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500" fill="hold"/>
                                        <p:tgtEl>
                                          <p:spTgt spid="94"/>
                                        </p:tgtEl>
                                        <p:attrNameLst>
                                          <p:attrName>ppt_w</p:attrName>
                                        </p:attrNameLst>
                                      </p:cBhvr>
                                      <p:tavLst>
                                        <p:tav tm="0">
                                          <p:val>
                                            <p:fltVal val="0"/>
                                          </p:val>
                                        </p:tav>
                                        <p:tav tm="100000">
                                          <p:val>
                                            <p:strVal val="#ppt_w"/>
                                          </p:val>
                                        </p:tav>
                                      </p:tavLst>
                                    </p:anim>
                                    <p:anim calcmode="lin" valueType="num">
                                      <p:cBhvr>
                                        <p:cTn id="80" dur="500" fill="hold"/>
                                        <p:tgtEl>
                                          <p:spTgt spid="94"/>
                                        </p:tgtEl>
                                        <p:attrNameLst>
                                          <p:attrName>ppt_h</p:attrName>
                                        </p:attrNameLst>
                                      </p:cBhvr>
                                      <p:tavLst>
                                        <p:tav tm="0">
                                          <p:val>
                                            <p:fltVal val="0"/>
                                          </p:val>
                                        </p:tav>
                                        <p:tav tm="100000">
                                          <p:val>
                                            <p:strVal val="#ppt_h"/>
                                          </p:val>
                                        </p:tav>
                                      </p:tavLst>
                                    </p:anim>
                                    <p:animEffect transition="in" filter="fade">
                                      <p:cBhvr>
                                        <p:cTn id="81" dur="500"/>
                                        <p:tgtEl>
                                          <p:spTgt spid="94"/>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95"/>
                                        </p:tgtEl>
                                        <p:attrNameLst>
                                          <p:attrName>style.visibility</p:attrName>
                                        </p:attrNameLst>
                                      </p:cBhvr>
                                      <p:to>
                                        <p:strVal val="visible"/>
                                      </p:to>
                                    </p:set>
                                    <p:anim calcmode="lin" valueType="num">
                                      <p:cBhvr>
                                        <p:cTn id="85" dur="500" fill="hold"/>
                                        <p:tgtEl>
                                          <p:spTgt spid="95"/>
                                        </p:tgtEl>
                                        <p:attrNameLst>
                                          <p:attrName>ppt_w</p:attrName>
                                        </p:attrNameLst>
                                      </p:cBhvr>
                                      <p:tavLst>
                                        <p:tav tm="0">
                                          <p:val>
                                            <p:fltVal val="0"/>
                                          </p:val>
                                        </p:tav>
                                        <p:tav tm="100000">
                                          <p:val>
                                            <p:strVal val="#ppt_w"/>
                                          </p:val>
                                        </p:tav>
                                      </p:tavLst>
                                    </p:anim>
                                    <p:anim calcmode="lin" valueType="num">
                                      <p:cBhvr>
                                        <p:cTn id="86" dur="500" fill="hold"/>
                                        <p:tgtEl>
                                          <p:spTgt spid="95"/>
                                        </p:tgtEl>
                                        <p:attrNameLst>
                                          <p:attrName>ppt_h</p:attrName>
                                        </p:attrNameLst>
                                      </p:cBhvr>
                                      <p:tavLst>
                                        <p:tav tm="0">
                                          <p:val>
                                            <p:fltVal val="0"/>
                                          </p:val>
                                        </p:tav>
                                        <p:tav tm="100000">
                                          <p:val>
                                            <p:strVal val="#ppt_h"/>
                                          </p:val>
                                        </p:tav>
                                      </p:tavLst>
                                    </p:anim>
                                    <p:animEffect transition="in" filter="fade">
                                      <p:cBhvr>
                                        <p:cTn id="87" dur="500"/>
                                        <p:tgtEl>
                                          <p:spTgt spid="95"/>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159"/>
                                        </p:tgtEl>
                                        <p:attrNameLst>
                                          <p:attrName>style.visibility</p:attrName>
                                        </p:attrNameLst>
                                      </p:cBhvr>
                                      <p:to>
                                        <p:strVal val="visible"/>
                                      </p:to>
                                    </p:set>
                                    <p:anim calcmode="lin" valueType="num">
                                      <p:cBhvr>
                                        <p:cTn id="90" dur="1000" fill="hold"/>
                                        <p:tgtEl>
                                          <p:spTgt spid="159"/>
                                        </p:tgtEl>
                                        <p:attrNameLst>
                                          <p:attrName>ppt_w</p:attrName>
                                        </p:attrNameLst>
                                      </p:cBhvr>
                                      <p:tavLst>
                                        <p:tav tm="0">
                                          <p:val>
                                            <p:fltVal val="0"/>
                                          </p:val>
                                        </p:tav>
                                        <p:tav tm="100000">
                                          <p:val>
                                            <p:strVal val="#ppt_w"/>
                                          </p:val>
                                        </p:tav>
                                      </p:tavLst>
                                    </p:anim>
                                    <p:anim calcmode="lin" valueType="num">
                                      <p:cBhvr>
                                        <p:cTn id="91" dur="1000" fill="hold"/>
                                        <p:tgtEl>
                                          <p:spTgt spid="159"/>
                                        </p:tgtEl>
                                        <p:attrNameLst>
                                          <p:attrName>ppt_h</p:attrName>
                                        </p:attrNameLst>
                                      </p:cBhvr>
                                      <p:tavLst>
                                        <p:tav tm="0">
                                          <p:val>
                                            <p:fltVal val="0"/>
                                          </p:val>
                                        </p:tav>
                                        <p:tav tm="100000">
                                          <p:val>
                                            <p:strVal val="#ppt_h"/>
                                          </p:val>
                                        </p:tav>
                                      </p:tavLst>
                                    </p:anim>
                                    <p:animEffect transition="in" filter="fade">
                                      <p:cBhvr>
                                        <p:cTn id="92" dur="1000"/>
                                        <p:tgtEl>
                                          <p:spTgt spid="159"/>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60"/>
                                        </p:tgtEl>
                                        <p:attrNameLst>
                                          <p:attrName>style.visibility</p:attrName>
                                        </p:attrNameLst>
                                      </p:cBhvr>
                                      <p:to>
                                        <p:strVal val="visible"/>
                                      </p:to>
                                    </p:set>
                                    <p:anim calcmode="lin" valueType="num">
                                      <p:cBhvr>
                                        <p:cTn id="95" dur="1000" fill="hold"/>
                                        <p:tgtEl>
                                          <p:spTgt spid="160"/>
                                        </p:tgtEl>
                                        <p:attrNameLst>
                                          <p:attrName>ppt_w</p:attrName>
                                        </p:attrNameLst>
                                      </p:cBhvr>
                                      <p:tavLst>
                                        <p:tav tm="0">
                                          <p:val>
                                            <p:fltVal val="0"/>
                                          </p:val>
                                        </p:tav>
                                        <p:tav tm="100000">
                                          <p:val>
                                            <p:strVal val="#ppt_w"/>
                                          </p:val>
                                        </p:tav>
                                      </p:tavLst>
                                    </p:anim>
                                    <p:anim calcmode="lin" valueType="num">
                                      <p:cBhvr>
                                        <p:cTn id="96" dur="1000" fill="hold"/>
                                        <p:tgtEl>
                                          <p:spTgt spid="160"/>
                                        </p:tgtEl>
                                        <p:attrNameLst>
                                          <p:attrName>ppt_h</p:attrName>
                                        </p:attrNameLst>
                                      </p:cBhvr>
                                      <p:tavLst>
                                        <p:tav tm="0">
                                          <p:val>
                                            <p:fltVal val="0"/>
                                          </p:val>
                                        </p:tav>
                                        <p:tav tm="100000">
                                          <p:val>
                                            <p:strVal val="#ppt_h"/>
                                          </p:val>
                                        </p:tav>
                                      </p:tavLst>
                                    </p:anim>
                                    <p:animEffect transition="in" filter="fade">
                                      <p:cBhvr>
                                        <p:cTn id="97" dur="1000"/>
                                        <p:tgtEl>
                                          <p:spTgt spid="160"/>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158"/>
                                        </p:tgtEl>
                                        <p:attrNameLst>
                                          <p:attrName>style.visibility</p:attrName>
                                        </p:attrNameLst>
                                      </p:cBhvr>
                                      <p:to>
                                        <p:strVal val="visible"/>
                                      </p:to>
                                    </p:set>
                                    <p:anim calcmode="lin" valueType="num">
                                      <p:cBhvr>
                                        <p:cTn id="100" dur="1000" fill="hold"/>
                                        <p:tgtEl>
                                          <p:spTgt spid="158"/>
                                        </p:tgtEl>
                                        <p:attrNameLst>
                                          <p:attrName>ppt_w</p:attrName>
                                        </p:attrNameLst>
                                      </p:cBhvr>
                                      <p:tavLst>
                                        <p:tav tm="0">
                                          <p:val>
                                            <p:fltVal val="0"/>
                                          </p:val>
                                        </p:tav>
                                        <p:tav tm="100000">
                                          <p:val>
                                            <p:strVal val="#ppt_w"/>
                                          </p:val>
                                        </p:tav>
                                      </p:tavLst>
                                    </p:anim>
                                    <p:anim calcmode="lin" valueType="num">
                                      <p:cBhvr>
                                        <p:cTn id="101" dur="1000" fill="hold"/>
                                        <p:tgtEl>
                                          <p:spTgt spid="158"/>
                                        </p:tgtEl>
                                        <p:attrNameLst>
                                          <p:attrName>ppt_h</p:attrName>
                                        </p:attrNameLst>
                                      </p:cBhvr>
                                      <p:tavLst>
                                        <p:tav tm="0">
                                          <p:val>
                                            <p:fltVal val="0"/>
                                          </p:val>
                                        </p:tav>
                                        <p:tav tm="100000">
                                          <p:val>
                                            <p:strVal val="#ppt_h"/>
                                          </p:val>
                                        </p:tav>
                                      </p:tavLst>
                                    </p:anim>
                                    <p:animEffect transition="in" filter="fade">
                                      <p:cBhvr>
                                        <p:cTn id="102" dur="1000"/>
                                        <p:tgtEl>
                                          <p:spTgt spid="158"/>
                                        </p:tgtEl>
                                      </p:cBhvr>
                                    </p:animEffect>
                                  </p:childTnLst>
                                </p:cTn>
                              </p:par>
                              <p:par>
                                <p:cTn id="103" presetID="53" presetClass="entr" presetSubtype="16" fill="hold" grpId="0" nodeType="withEffect">
                                  <p:stCondLst>
                                    <p:cond delay="500"/>
                                  </p:stCondLst>
                                  <p:childTnLst>
                                    <p:set>
                                      <p:cBhvr>
                                        <p:cTn id="104" dur="1" fill="hold">
                                          <p:stCondLst>
                                            <p:cond delay="0"/>
                                          </p:stCondLst>
                                        </p:cTn>
                                        <p:tgtEl>
                                          <p:spTgt spid="161"/>
                                        </p:tgtEl>
                                        <p:attrNameLst>
                                          <p:attrName>style.visibility</p:attrName>
                                        </p:attrNameLst>
                                      </p:cBhvr>
                                      <p:to>
                                        <p:strVal val="visible"/>
                                      </p:to>
                                    </p:set>
                                    <p:anim calcmode="lin" valueType="num">
                                      <p:cBhvr>
                                        <p:cTn id="105" dur="1000" fill="hold"/>
                                        <p:tgtEl>
                                          <p:spTgt spid="161"/>
                                        </p:tgtEl>
                                        <p:attrNameLst>
                                          <p:attrName>ppt_w</p:attrName>
                                        </p:attrNameLst>
                                      </p:cBhvr>
                                      <p:tavLst>
                                        <p:tav tm="0">
                                          <p:val>
                                            <p:fltVal val="0"/>
                                          </p:val>
                                        </p:tav>
                                        <p:tav tm="100000">
                                          <p:val>
                                            <p:strVal val="#ppt_w"/>
                                          </p:val>
                                        </p:tav>
                                      </p:tavLst>
                                    </p:anim>
                                    <p:anim calcmode="lin" valueType="num">
                                      <p:cBhvr>
                                        <p:cTn id="106" dur="1000" fill="hold"/>
                                        <p:tgtEl>
                                          <p:spTgt spid="161"/>
                                        </p:tgtEl>
                                        <p:attrNameLst>
                                          <p:attrName>ppt_h</p:attrName>
                                        </p:attrNameLst>
                                      </p:cBhvr>
                                      <p:tavLst>
                                        <p:tav tm="0">
                                          <p:val>
                                            <p:fltVal val="0"/>
                                          </p:val>
                                        </p:tav>
                                        <p:tav tm="100000">
                                          <p:val>
                                            <p:strVal val="#ppt_h"/>
                                          </p:val>
                                        </p:tav>
                                      </p:tavLst>
                                    </p:anim>
                                    <p:animEffect transition="in" filter="fade">
                                      <p:cBhvr>
                                        <p:cTn id="107" dur="1000"/>
                                        <p:tgtEl>
                                          <p:spTgt spid="161"/>
                                        </p:tgtEl>
                                      </p:cBhvr>
                                    </p:animEffect>
                                  </p:childTnLst>
                                </p:cTn>
                              </p:par>
                              <p:par>
                                <p:cTn id="108" presetID="53" presetClass="entr" presetSubtype="16" fill="hold" grpId="0" nodeType="withEffect">
                                  <p:stCondLst>
                                    <p:cond delay="500"/>
                                  </p:stCondLst>
                                  <p:childTnLst>
                                    <p:set>
                                      <p:cBhvr>
                                        <p:cTn id="109" dur="1" fill="hold">
                                          <p:stCondLst>
                                            <p:cond delay="0"/>
                                          </p:stCondLst>
                                        </p:cTn>
                                        <p:tgtEl>
                                          <p:spTgt spid="162"/>
                                        </p:tgtEl>
                                        <p:attrNameLst>
                                          <p:attrName>style.visibility</p:attrName>
                                        </p:attrNameLst>
                                      </p:cBhvr>
                                      <p:to>
                                        <p:strVal val="visible"/>
                                      </p:to>
                                    </p:set>
                                    <p:anim calcmode="lin" valueType="num">
                                      <p:cBhvr>
                                        <p:cTn id="110" dur="1000" fill="hold"/>
                                        <p:tgtEl>
                                          <p:spTgt spid="162"/>
                                        </p:tgtEl>
                                        <p:attrNameLst>
                                          <p:attrName>ppt_w</p:attrName>
                                        </p:attrNameLst>
                                      </p:cBhvr>
                                      <p:tavLst>
                                        <p:tav tm="0">
                                          <p:val>
                                            <p:fltVal val="0"/>
                                          </p:val>
                                        </p:tav>
                                        <p:tav tm="100000">
                                          <p:val>
                                            <p:strVal val="#ppt_w"/>
                                          </p:val>
                                        </p:tav>
                                      </p:tavLst>
                                    </p:anim>
                                    <p:anim calcmode="lin" valueType="num">
                                      <p:cBhvr>
                                        <p:cTn id="111" dur="1000" fill="hold"/>
                                        <p:tgtEl>
                                          <p:spTgt spid="162"/>
                                        </p:tgtEl>
                                        <p:attrNameLst>
                                          <p:attrName>ppt_h</p:attrName>
                                        </p:attrNameLst>
                                      </p:cBhvr>
                                      <p:tavLst>
                                        <p:tav tm="0">
                                          <p:val>
                                            <p:fltVal val="0"/>
                                          </p:val>
                                        </p:tav>
                                        <p:tav tm="100000">
                                          <p:val>
                                            <p:strVal val="#ppt_h"/>
                                          </p:val>
                                        </p:tav>
                                      </p:tavLst>
                                    </p:anim>
                                    <p:animEffect transition="in" filter="fade">
                                      <p:cBhvr>
                                        <p:cTn id="112" dur="1000"/>
                                        <p:tgtEl>
                                          <p:spTgt spid="162"/>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163"/>
                                        </p:tgtEl>
                                        <p:attrNameLst>
                                          <p:attrName>style.visibility</p:attrName>
                                        </p:attrNameLst>
                                      </p:cBhvr>
                                      <p:to>
                                        <p:strVal val="visible"/>
                                      </p:to>
                                    </p:set>
                                    <p:anim calcmode="lin" valueType="num">
                                      <p:cBhvr>
                                        <p:cTn id="115" dur="1000" fill="hold"/>
                                        <p:tgtEl>
                                          <p:spTgt spid="163"/>
                                        </p:tgtEl>
                                        <p:attrNameLst>
                                          <p:attrName>ppt_w</p:attrName>
                                        </p:attrNameLst>
                                      </p:cBhvr>
                                      <p:tavLst>
                                        <p:tav tm="0">
                                          <p:val>
                                            <p:fltVal val="0"/>
                                          </p:val>
                                        </p:tav>
                                        <p:tav tm="100000">
                                          <p:val>
                                            <p:strVal val="#ppt_w"/>
                                          </p:val>
                                        </p:tav>
                                      </p:tavLst>
                                    </p:anim>
                                    <p:anim calcmode="lin" valueType="num">
                                      <p:cBhvr>
                                        <p:cTn id="116" dur="1000" fill="hold"/>
                                        <p:tgtEl>
                                          <p:spTgt spid="163"/>
                                        </p:tgtEl>
                                        <p:attrNameLst>
                                          <p:attrName>ppt_h</p:attrName>
                                        </p:attrNameLst>
                                      </p:cBhvr>
                                      <p:tavLst>
                                        <p:tav tm="0">
                                          <p:val>
                                            <p:fltVal val="0"/>
                                          </p:val>
                                        </p:tav>
                                        <p:tav tm="100000">
                                          <p:val>
                                            <p:strVal val="#ppt_h"/>
                                          </p:val>
                                        </p:tav>
                                      </p:tavLst>
                                    </p:anim>
                                    <p:animEffect transition="in" filter="fade">
                                      <p:cBhvr>
                                        <p:cTn id="117" dur="1000"/>
                                        <p:tgtEl>
                                          <p:spTgt spid="163"/>
                                        </p:tgtEl>
                                      </p:cBhvr>
                                    </p:animEffect>
                                  </p:childTnLst>
                                </p:cTn>
                              </p:par>
                            </p:childTnLst>
                          </p:cTn>
                        </p:par>
                        <p:par>
                          <p:cTn id="118" fill="hold">
                            <p:stCondLst>
                              <p:cond delay="8000"/>
                            </p:stCondLst>
                            <p:childTnLst>
                              <p:par>
                                <p:cTn id="119" presetID="22" presetClass="entr" presetSubtype="1" fill="hold" nodeType="afterEffect">
                                  <p:stCondLst>
                                    <p:cond delay="0"/>
                                  </p:stCondLst>
                                  <p:childTnLst>
                                    <p:set>
                                      <p:cBhvr>
                                        <p:cTn id="120" dur="1" fill="hold">
                                          <p:stCondLst>
                                            <p:cond delay="0"/>
                                          </p:stCondLst>
                                        </p:cTn>
                                        <p:tgtEl>
                                          <p:spTgt spid="97"/>
                                        </p:tgtEl>
                                        <p:attrNameLst>
                                          <p:attrName>style.visibility</p:attrName>
                                        </p:attrNameLst>
                                      </p:cBhvr>
                                      <p:to>
                                        <p:strVal val="visible"/>
                                      </p:to>
                                    </p:set>
                                    <p:animEffect transition="in" filter="wipe(up)">
                                      <p:cBhvr>
                                        <p:cTn id="121" dur="500"/>
                                        <p:tgtEl>
                                          <p:spTgt spid="97"/>
                                        </p:tgtEl>
                                      </p:cBhvr>
                                    </p:animEffect>
                                  </p:childTnLst>
                                </p:cTn>
                              </p:par>
                            </p:childTnLst>
                          </p:cTn>
                        </p:par>
                        <p:par>
                          <p:cTn id="122" fill="hold">
                            <p:stCondLst>
                              <p:cond delay="8500"/>
                            </p:stCondLst>
                            <p:childTnLst>
                              <p:par>
                                <p:cTn id="123" presetID="22" presetClass="entr" presetSubtype="4" fill="hold" nodeType="afterEffect">
                                  <p:stCondLst>
                                    <p:cond delay="0"/>
                                  </p:stCondLst>
                                  <p:childTnLst>
                                    <p:set>
                                      <p:cBhvr>
                                        <p:cTn id="124" dur="1" fill="hold">
                                          <p:stCondLst>
                                            <p:cond delay="0"/>
                                          </p:stCondLst>
                                        </p:cTn>
                                        <p:tgtEl>
                                          <p:spTgt spid="100"/>
                                        </p:tgtEl>
                                        <p:attrNameLst>
                                          <p:attrName>style.visibility</p:attrName>
                                        </p:attrNameLst>
                                      </p:cBhvr>
                                      <p:to>
                                        <p:strVal val="visible"/>
                                      </p:to>
                                    </p:set>
                                    <p:animEffect transition="in" filter="wipe(down)">
                                      <p:cBhvr>
                                        <p:cTn id="125" dur="500"/>
                                        <p:tgtEl>
                                          <p:spTgt spid="100"/>
                                        </p:tgtEl>
                                      </p:cBhvr>
                                    </p:animEffect>
                                  </p:childTnLst>
                                </p:cTn>
                              </p:par>
                            </p:childTnLst>
                          </p:cTn>
                        </p:par>
                        <p:par>
                          <p:cTn id="126" fill="hold">
                            <p:stCondLst>
                              <p:cond delay="9000"/>
                            </p:stCondLst>
                            <p:childTnLst>
                              <p:par>
                                <p:cTn id="127" presetID="22" presetClass="entr" presetSubtype="1" fill="hold" nodeType="afterEffect">
                                  <p:stCondLst>
                                    <p:cond delay="0"/>
                                  </p:stCondLst>
                                  <p:childTnLst>
                                    <p:set>
                                      <p:cBhvr>
                                        <p:cTn id="128" dur="1" fill="hold">
                                          <p:stCondLst>
                                            <p:cond delay="0"/>
                                          </p:stCondLst>
                                        </p:cTn>
                                        <p:tgtEl>
                                          <p:spTgt spid="118"/>
                                        </p:tgtEl>
                                        <p:attrNameLst>
                                          <p:attrName>style.visibility</p:attrName>
                                        </p:attrNameLst>
                                      </p:cBhvr>
                                      <p:to>
                                        <p:strVal val="visible"/>
                                      </p:to>
                                    </p:set>
                                    <p:animEffect transition="in" filter="wipe(up)">
                                      <p:cBhvr>
                                        <p:cTn id="129" dur="500"/>
                                        <p:tgtEl>
                                          <p:spTgt spid="118"/>
                                        </p:tgtEl>
                                      </p:cBhvr>
                                    </p:animEffect>
                                  </p:childTnLst>
                                </p:cTn>
                              </p:par>
                            </p:childTnLst>
                          </p:cTn>
                        </p:par>
                        <p:par>
                          <p:cTn id="130" fill="hold">
                            <p:stCondLst>
                              <p:cond delay="9500"/>
                            </p:stCondLst>
                            <p:childTnLst>
                              <p:par>
                                <p:cTn id="131" presetID="22" presetClass="entr" presetSubtype="4" fill="hold" nodeType="afterEffect">
                                  <p:stCondLst>
                                    <p:cond delay="0"/>
                                  </p:stCondLst>
                                  <p:childTnLst>
                                    <p:set>
                                      <p:cBhvr>
                                        <p:cTn id="132" dur="1" fill="hold">
                                          <p:stCondLst>
                                            <p:cond delay="0"/>
                                          </p:stCondLst>
                                        </p:cTn>
                                        <p:tgtEl>
                                          <p:spTgt spid="103"/>
                                        </p:tgtEl>
                                        <p:attrNameLst>
                                          <p:attrName>style.visibility</p:attrName>
                                        </p:attrNameLst>
                                      </p:cBhvr>
                                      <p:to>
                                        <p:strVal val="visible"/>
                                      </p:to>
                                    </p:set>
                                    <p:animEffect transition="in" filter="wipe(down)">
                                      <p:cBhvr>
                                        <p:cTn id="133" dur="500"/>
                                        <p:tgtEl>
                                          <p:spTgt spid="103"/>
                                        </p:tgtEl>
                                      </p:cBhvr>
                                    </p:animEffect>
                                  </p:childTnLst>
                                </p:cTn>
                              </p:par>
                            </p:childTnLst>
                          </p:cTn>
                        </p:par>
                        <p:par>
                          <p:cTn id="134" fill="hold">
                            <p:stCondLst>
                              <p:cond delay="10000"/>
                            </p:stCondLst>
                            <p:childTnLst>
                              <p:par>
                                <p:cTn id="135" presetID="22" presetClass="entr" presetSubtype="1" fill="hold" nodeType="afterEffect">
                                  <p:stCondLst>
                                    <p:cond delay="0"/>
                                  </p:stCondLst>
                                  <p:childTnLst>
                                    <p:set>
                                      <p:cBhvr>
                                        <p:cTn id="136" dur="1" fill="hold">
                                          <p:stCondLst>
                                            <p:cond delay="0"/>
                                          </p:stCondLst>
                                        </p:cTn>
                                        <p:tgtEl>
                                          <p:spTgt spid="121"/>
                                        </p:tgtEl>
                                        <p:attrNameLst>
                                          <p:attrName>style.visibility</p:attrName>
                                        </p:attrNameLst>
                                      </p:cBhvr>
                                      <p:to>
                                        <p:strVal val="visible"/>
                                      </p:to>
                                    </p:set>
                                    <p:animEffect transition="in" filter="wipe(up)">
                                      <p:cBhvr>
                                        <p:cTn id="137" dur="500"/>
                                        <p:tgtEl>
                                          <p:spTgt spid="121"/>
                                        </p:tgtEl>
                                      </p:cBhvr>
                                    </p:animEffect>
                                  </p:childTnLst>
                                </p:cTn>
                              </p:par>
                            </p:childTnLst>
                          </p:cTn>
                        </p:par>
                        <p:par>
                          <p:cTn id="138" fill="hold">
                            <p:stCondLst>
                              <p:cond delay="10500"/>
                            </p:stCondLst>
                            <p:childTnLst>
                              <p:par>
                                <p:cTn id="139" presetID="22" presetClass="entr" presetSubtype="4" fill="hold" nodeType="afterEffect">
                                  <p:stCondLst>
                                    <p:cond delay="0"/>
                                  </p:stCondLst>
                                  <p:childTnLst>
                                    <p:set>
                                      <p:cBhvr>
                                        <p:cTn id="140" dur="1" fill="hold">
                                          <p:stCondLst>
                                            <p:cond delay="0"/>
                                          </p:stCondLst>
                                        </p:cTn>
                                        <p:tgtEl>
                                          <p:spTgt spid="106"/>
                                        </p:tgtEl>
                                        <p:attrNameLst>
                                          <p:attrName>style.visibility</p:attrName>
                                        </p:attrNameLst>
                                      </p:cBhvr>
                                      <p:to>
                                        <p:strVal val="visible"/>
                                      </p:to>
                                    </p:set>
                                    <p:animEffect transition="in" filter="wipe(down)">
                                      <p:cBhvr>
                                        <p:cTn id="141" dur="500"/>
                                        <p:tgtEl>
                                          <p:spTgt spid="106"/>
                                        </p:tgtEl>
                                      </p:cBhvr>
                                    </p:animEffect>
                                  </p:childTnLst>
                                </p:cTn>
                              </p:par>
                            </p:childTnLst>
                          </p:cTn>
                        </p:par>
                        <p:par>
                          <p:cTn id="142" fill="hold">
                            <p:stCondLst>
                              <p:cond delay="11000"/>
                            </p:stCondLst>
                            <p:childTnLst>
                              <p:par>
                                <p:cTn id="143" presetID="22" presetClass="entr" presetSubtype="1" fill="hold" nodeType="after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wipe(up)">
                                      <p:cBhvr>
                                        <p:cTn id="145" dur="500"/>
                                        <p:tgtEl>
                                          <p:spTgt spid="124"/>
                                        </p:tgtEl>
                                      </p:cBhvr>
                                    </p:animEffect>
                                  </p:childTnLst>
                                </p:cTn>
                              </p:par>
                            </p:childTnLst>
                          </p:cTn>
                        </p:par>
                        <p:par>
                          <p:cTn id="146" fill="hold">
                            <p:stCondLst>
                              <p:cond delay="11500"/>
                            </p:stCondLst>
                            <p:childTnLst>
                              <p:par>
                                <p:cTn id="147" presetID="22" presetClass="entr" presetSubtype="4" fill="hold" nodeType="after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wipe(down)">
                                      <p:cBhvr>
                                        <p:cTn id="149" dur="500"/>
                                        <p:tgtEl>
                                          <p:spTgt spid="109"/>
                                        </p:tgtEl>
                                      </p:cBhvr>
                                    </p:animEffect>
                                  </p:childTnLst>
                                </p:cTn>
                              </p:par>
                            </p:childTnLst>
                          </p:cTn>
                        </p:par>
                        <p:par>
                          <p:cTn id="150" fill="hold">
                            <p:stCondLst>
                              <p:cond delay="12000"/>
                            </p:stCondLst>
                            <p:childTnLst>
                              <p:par>
                                <p:cTn id="151" presetID="22" presetClass="entr" presetSubtype="1" fill="hold" nodeType="afterEffect">
                                  <p:stCondLst>
                                    <p:cond delay="0"/>
                                  </p:stCondLst>
                                  <p:childTnLst>
                                    <p:set>
                                      <p:cBhvr>
                                        <p:cTn id="152" dur="1" fill="hold">
                                          <p:stCondLst>
                                            <p:cond delay="0"/>
                                          </p:stCondLst>
                                        </p:cTn>
                                        <p:tgtEl>
                                          <p:spTgt spid="127"/>
                                        </p:tgtEl>
                                        <p:attrNameLst>
                                          <p:attrName>style.visibility</p:attrName>
                                        </p:attrNameLst>
                                      </p:cBhvr>
                                      <p:to>
                                        <p:strVal val="visible"/>
                                      </p:to>
                                    </p:set>
                                    <p:animEffect transition="in" filter="wipe(up)">
                                      <p:cBhvr>
                                        <p:cTn id="153" dur="500"/>
                                        <p:tgtEl>
                                          <p:spTgt spid="127"/>
                                        </p:tgtEl>
                                      </p:cBhvr>
                                    </p:animEffect>
                                  </p:childTnLst>
                                </p:cTn>
                              </p:par>
                            </p:childTnLst>
                          </p:cTn>
                        </p:par>
                        <p:par>
                          <p:cTn id="154" fill="hold">
                            <p:stCondLst>
                              <p:cond delay="12500"/>
                            </p:stCondLst>
                            <p:childTnLst>
                              <p:par>
                                <p:cTn id="155" presetID="22" presetClass="entr" presetSubtype="4" fill="hold" nodeType="afterEffect">
                                  <p:stCondLst>
                                    <p:cond delay="0"/>
                                  </p:stCondLst>
                                  <p:childTnLst>
                                    <p:set>
                                      <p:cBhvr>
                                        <p:cTn id="156" dur="1" fill="hold">
                                          <p:stCondLst>
                                            <p:cond delay="0"/>
                                          </p:stCondLst>
                                        </p:cTn>
                                        <p:tgtEl>
                                          <p:spTgt spid="112"/>
                                        </p:tgtEl>
                                        <p:attrNameLst>
                                          <p:attrName>style.visibility</p:attrName>
                                        </p:attrNameLst>
                                      </p:cBhvr>
                                      <p:to>
                                        <p:strVal val="visible"/>
                                      </p:to>
                                    </p:set>
                                    <p:animEffect transition="in" filter="wipe(down)">
                                      <p:cBhvr>
                                        <p:cTn id="157" dur="500"/>
                                        <p:tgtEl>
                                          <p:spTgt spid="112"/>
                                        </p:tgtEl>
                                      </p:cBhvr>
                                    </p:animEffect>
                                  </p:childTnLst>
                                </p:cTn>
                              </p:par>
                            </p:childTnLst>
                          </p:cTn>
                        </p:par>
                        <p:par>
                          <p:cTn id="158" fill="hold">
                            <p:stCondLst>
                              <p:cond delay="13000"/>
                            </p:stCondLst>
                            <p:childTnLst>
                              <p:par>
                                <p:cTn id="159" presetID="22" presetClass="entr" presetSubtype="1" fill="hold" nodeType="afterEffect">
                                  <p:stCondLst>
                                    <p:cond delay="0"/>
                                  </p:stCondLst>
                                  <p:childTnLst>
                                    <p:set>
                                      <p:cBhvr>
                                        <p:cTn id="160" dur="1" fill="hold">
                                          <p:stCondLst>
                                            <p:cond delay="0"/>
                                          </p:stCondLst>
                                        </p:cTn>
                                        <p:tgtEl>
                                          <p:spTgt spid="130"/>
                                        </p:tgtEl>
                                        <p:attrNameLst>
                                          <p:attrName>style.visibility</p:attrName>
                                        </p:attrNameLst>
                                      </p:cBhvr>
                                      <p:to>
                                        <p:strVal val="visible"/>
                                      </p:to>
                                    </p:set>
                                    <p:animEffect transition="in" filter="wipe(up)">
                                      <p:cBhvr>
                                        <p:cTn id="161" dur="500"/>
                                        <p:tgtEl>
                                          <p:spTgt spid="130"/>
                                        </p:tgtEl>
                                      </p:cBhvr>
                                    </p:animEffect>
                                  </p:childTnLst>
                                </p:cTn>
                              </p:par>
                            </p:childTnLst>
                          </p:cTn>
                        </p:par>
                        <p:par>
                          <p:cTn id="162" fill="hold">
                            <p:stCondLst>
                              <p:cond delay="13500"/>
                            </p:stCondLst>
                            <p:childTnLst>
                              <p:par>
                                <p:cTn id="163" presetID="22" presetClass="entr" presetSubtype="4" fill="hold" nodeType="afterEffect">
                                  <p:stCondLst>
                                    <p:cond delay="0"/>
                                  </p:stCondLst>
                                  <p:childTnLst>
                                    <p:set>
                                      <p:cBhvr>
                                        <p:cTn id="164" dur="1" fill="hold">
                                          <p:stCondLst>
                                            <p:cond delay="0"/>
                                          </p:stCondLst>
                                        </p:cTn>
                                        <p:tgtEl>
                                          <p:spTgt spid="115"/>
                                        </p:tgtEl>
                                        <p:attrNameLst>
                                          <p:attrName>style.visibility</p:attrName>
                                        </p:attrNameLst>
                                      </p:cBhvr>
                                      <p:to>
                                        <p:strVal val="visible"/>
                                      </p:to>
                                    </p:set>
                                    <p:animEffect transition="in" filter="wipe(down)">
                                      <p:cBhvr>
                                        <p:cTn id="165" dur="500"/>
                                        <p:tgtEl>
                                          <p:spTgt spid="115"/>
                                        </p:tgtEl>
                                      </p:cBhvr>
                                    </p:animEffect>
                                  </p:childTnLst>
                                </p:cTn>
                              </p:par>
                            </p:childTnLst>
                          </p:cTn>
                        </p:par>
                        <p:par>
                          <p:cTn id="166" fill="hold">
                            <p:stCondLst>
                              <p:cond delay="14000"/>
                            </p:stCondLst>
                            <p:childTnLst>
                              <p:par>
                                <p:cTn id="167" presetID="22" presetClass="entr" presetSubtype="1" fill="hold" nodeType="afterEffect">
                                  <p:stCondLst>
                                    <p:cond delay="0"/>
                                  </p:stCondLst>
                                  <p:childTnLst>
                                    <p:set>
                                      <p:cBhvr>
                                        <p:cTn id="168" dur="1" fill="hold">
                                          <p:stCondLst>
                                            <p:cond delay="0"/>
                                          </p:stCondLst>
                                        </p:cTn>
                                        <p:tgtEl>
                                          <p:spTgt spid="133"/>
                                        </p:tgtEl>
                                        <p:attrNameLst>
                                          <p:attrName>style.visibility</p:attrName>
                                        </p:attrNameLst>
                                      </p:cBhvr>
                                      <p:to>
                                        <p:strVal val="visible"/>
                                      </p:to>
                                    </p:set>
                                    <p:animEffect transition="in" filter="wipe(up)">
                                      <p:cBhvr>
                                        <p:cTn id="169" dur="500"/>
                                        <p:tgtEl>
                                          <p:spTgt spid="133"/>
                                        </p:tgtEl>
                                      </p:cBhvr>
                                    </p:animEffect>
                                  </p:childTnLst>
                                </p:cTn>
                              </p:par>
                            </p:childTnLst>
                          </p:cTn>
                        </p:par>
                        <p:par>
                          <p:cTn id="170" fill="hold">
                            <p:stCondLst>
                              <p:cond delay="14500"/>
                            </p:stCondLst>
                            <p:childTnLst>
                              <p:par>
                                <p:cTn id="171" presetID="16" presetClass="entr" presetSubtype="37" fill="hold" nodeType="afterEffect">
                                  <p:stCondLst>
                                    <p:cond delay="0"/>
                                  </p:stCondLst>
                                  <p:childTnLst>
                                    <p:set>
                                      <p:cBhvr>
                                        <p:cTn id="172" dur="1" fill="hold">
                                          <p:stCondLst>
                                            <p:cond delay="0"/>
                                          </p:stCondLst>
                                        </p:cTn>
                                        <p:tgtEl>
                                          <p:spTgt spid="136"/>
                                        </p:tgtEl>
                                        <p:attrNameLst>
                                          <p:attrName>style.visibility</p:attrName>
                                        </p:attrNameLst>
                                      </p:cBhvr>
                                      <p:to>
                                        <p:strVal val="visible"/>
                                      </p:to>
                                    </p:set>
                                    <p:animEffect transition="in" filter="barn(outVertical)">
                                      <p:cBhvr>
                                        <p:cTn id="173" dur="500"/>
                                        <p:tgtEl>
                                          <p:spTgt spid="136"/>
                                        </p:tgtEl>
                                      </p:cBhvr>
                                    </p:animEffect>
                                  </p:childTnLst>
                                </p:cTn>
                              </p:par>
                            </p:childTnLst>
                          </p:cTn>
                        </p:par>
                        <p:par>
                          <p:cTn id="174" fill="hold">
                            <p:stCondLst>
                              <p:cond delay="15000"/>
                            </p:stCondLst>
                            <p:childTnLst>
                              <p:par>
                                <p:cTn id="175" presetID="10" presetClass="entr" presetSubtype="0" fill="hold" nodeType="afterEffect">
                                  <p:stCondLst>
                                    <p:cond delay="0"/>
                                  </p:stCondLst>
                                  <p:childTnLst>
                                    <p:set>
                                      <p:cBhvr>
                                        <p:cTn id="176" dur="1" fill="hold">
                                          <p:stCondLst>
                                            <p:cond delay="0"/>
                                          </p:stCondLst>
                                        </p:cTn>
                                        <p:tgtEl>
                                          <p:spTgt spid="139"/>
                                        </p:tgtEl>
                                        <p:attrNameLst>
                                          <p:attrName>style.visibility</p:attrName>
                                        </p:attrNameLst>
                                      </p:cBhvr>
                                      <p:to>
                                        <p:strVal val="visible"/>
                                      </p:to>
                                    </p:set>
                                    <p:animEffect transition="in" filter="fade">
                                      <p:cBhvr>
                                        <p:cTn id="17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58" grpId="0" animBg="1"/>
      <p:bldP spid="159" grpId="0" animBg="1"/>
      <p:bldP spid="160" grpId="0" animBg="1"/>
      <p:bldP spid="161" grpId="0" animBg="1"/>
      <p:bldP spid="162" grpId="0" animBg="1"/>
      <p:bldP spid="16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6"/>
          <p:cNvGrpSpPr>
            <a:grpSpLocks/>
          </p:cNvGrpSpPr>
          <p:nvPr/>
        </p:nvGrpSpPr>
        <p:grpSpPr bwMode="auto">
          <a:xfrm>
            <a:off x="2691407" y="1844103"/>
            <a:ext cx="4901464" cy="756876"/>
            <a:chOff x="0" y="0"/>
            <a:chExt cx="6535007" cy="1008997"/>
          </a:xfrm>
        </p:grpSpPr>
        <p:cxnSp>
          <p:nvCxnSpPr>
            <p:cNvPr id="43" name="肘形连接符 151"/>
            <p:cNvCxnSpPr>
              <a:cxnSpLocks noChangeShapeType="1"/>
              <a:stCxn id="44" idx="6"/>
              <a:endCxn id="69" idx="2"/>
            </p:cNvCxnSpPr>
            <p:nvPr/>
          </p:nvCxnSpPr>
          <p:spPr bwMode="auto">
            <a:xfrm>
              <a:off x="756000" y="378000"/>
              <a:ext cx="5779007" cy="630997"/>
            </a:xfrm>
            <a:prstGeom prst="bentConnector3">
              <a:avLst>
                <a:gd name="adj1" fmla="val 50000"/>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cxnSp>
        <p:sp>
          <p:nvSpPr>
            <p:cNvPr id="44" name="椭圆 135"/>
            <p:cNvSpPr>
              <a:spLocks noChangeArrowheads="1"/>
            </p:cNvSpPr>
            <p:nvPr/>
          </p:nvSpPr>
          <p:spPr bwMode="auto">
            <a:xfrm>
              <a:off x="0" y="0"/>
              <a:ext cx="756000" cy="756000"/>
            </a:xfrm>
            <a:prstGeom prst="ellipse">
              <a:avLst/>
            </a:prstGeom>
            <a:solidFill>
              <a:srgbClr val="93E3E7"/>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grpSp>
          <p:nvGrpSpPr>
            <p:cNvPr id="45" name="组合 125"/>
            <p:cNvGrpSpPr>
              <a:grpSpLocks/>
            </p:cNvGrpSpPr>
            <p:nvPr/>
          </p:nvGrpSpPr>
          <p:grpSpPr bwMode="auto">
            <a:xfrm>
              <a:off x="153000" y="136763"/>
              <a:ext cx="450000" cy="434596"/>
              <a:chOff x="0" y="0"/>
              <a:chExt cx="583915" cy="496874"/>
            </a:xfrm>
          </p:grpSpPr>
          <p:sp>
            <p:nvSpPr>
              <p:cNvPr id="46" name="Freeform 159"/>
              <p:cNvSpPr>
                <a:spLocks noChangeArrowheads="1"/>
              </p:cNvSpPr>
              <p:nvPr/>
            </p:nvSpPr>
            <p:spPr bwMode="auto">
              <a:xfrm>
                <a:off x="61656" y="94297"/>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sp>
            <p:nvSpPr>
              <p:cNvPr id="47" name="Freeform 160"/>
              <p:cNvSpPr>
                <a:spLocks noChangeArrowheads="1"/>
              </p:cNvSpPr>
              <p:nvPr/>
            </p:nvSpPr>
            <p:spPr bwMode="auto">
              <a:xfrm>
                <a:off x="0" y="0"/>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宋体" pitchFamily="2" charset="-122"/>
                </a:endParaRPr>
              </a:p>
            </p:txBody>
          </p:sp>
        </p:grpSp>
      </p:grpSp>
      <p:grpSp>
        <p:nvGrpSpPr>
          <p:cNvPr id="48" name="组合 4"/>
          <p:cNvGrpSpPr>
            <a:grpSpLocks/>
          </p:cNvGrpSpPr>
          <p:nvPr/>
        </p:nvGrpSpPr>
        <p:grpSpPr bwMode="auto">
          <a:xfrm>
            <a:off x="2691407" y="3251857"/>
            <a:ext cx="3050911" cy="566912"/>
            <a:chOff x="0" y="0"/>
            <a:chExt cx="4066973" cy="756000"/>
          </a:xfrm>
        </p:grpSpPr>
        <p:cxnSp>
          <p:nvCxnSpPr>
            <p:cNvPr id="49" name="肘形连接符 160"/>
            <p:cNvCxnSpPr>
              <a:cxnSpLocks noChangeShapeType="1"/>
              <a:stCxn id="50" idx="6"/>
              <a:endCxn id="71" idx="2"/>
            </p:cNvCxnSpPr>
            <p:nvPr/>
          </p:nvCxnSpPr>
          <p:spPr bwMode="auto">
            <a:xfrm>
              <a:off x="756000" y="378000"/>
              <a:ext cx="3310973" cy="376413"/>
            </a:xfrm>
            <a:prstGeom prst="bentConnector3">
              <a:avLst>
                <a:gd name="adj1" fmla="val 50000"/>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cxnSp>
        <p:sp>
          <p:nvSpPr>
            <p:cNvPr id="50" name="椭圆 140"/>
            <p:cNvSpPr>
              <a:spLocks noChangeArrowheads="1"/>
            </p:cNvSpPr>
            <p:nvPr/>
          </p:nvSpPr>
          <p:spPr bwMode="auto">
            <a:xfrm>
              <a:off x="0" y="0"/>
              <a:ext cx="756000" cy="756000"/>
            </a:xfrm>
            <a:prstGeom prst="ellipse">
              <a:avLst/>
            </a:prstGeom>
            <a:solidFill>
              <a:srgbClr val="FFC000"/>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51" name="Freeform 277"/>
            <p:cNvSpPr>
              <a:spLocks noEditPoints="1" noChangeArrowheads="1"/>
            </p:cNvSpPr>
            <p:nvPr/>
          </p:nvSpPr>
          <p:spPr bwMode="auto">
            <a:xfrm>
              <a:off x="190444" y="121807"/>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sym typeface="Arial" pitchFamily="34" charset="0"/>
              </a:endParaRPr>
            </a:p>
          </p:txBody>
        </p:sp>
      </p:grpSp>
      <p:grpSp>
        <p:nvGrpSpPr>
          <p:cNvPr id="52" name="组合 5"/>
          <p:cNvGrpSpPr>
            <a:grpSpLocks/>
          </p:cNvGrpSpPr>
          <p:nvPr/>
        </p:nvGrpSpPr>
        <p:grpSpPr bwMode="auto">
          <a:xfrm>
            <a:off x="2691407" y="2547980"/>
            <a:ext cx="3976187" cy="789628"/>
            <a:chOff x="0" y="0"/>
            <a:chExt cx="5300991" cy="1051895"/>
          </a:xfrm>
        </p:grpSpPr>
        <p:cxnSp>
          <p:nvCxnSpPr>
            <p:cNvPr id="53" name="肘形连接符 154"/>
            <p:cNvCxnSpPr>
              <a:cxnSpLocks noChangeShapeType="1"/>
              <a:stCxn id="54" idx="6"/>
              <a:endCxn id="70" idx="2"/>
            </p:cNvCxnSpPr>
            <p:nvPr/>
          </p:nvCxnSpPr>
          <p:spPr bwMode="auto">
            <a:xfrm>
              <a:off x="756000" y="378000"/>
              <a:ext cx="4544991" cy="673895"/>
            </a:xfrm>
            <a:prstGeom prst="bentConnector3">
              <a:avLst>
                <a:gd name="adj1" fmla="val 50000"/>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cxnSp>
        <p:sp>
          <p:nvSpPr>
            <p:cNvPr id="54" name="椭圆 139"/>
            <p:cNvSpPr>
              <a:spLocks noChangeArrowheads="1"/>
            </p:cNvSpPr>
            <p:nvPr/>
          </p:nvSpPr>
          <p:spPr bwMode="auto">
            <a:xfrm>
              <a:off x="0" y="0"/>
              <a:ext cx="756000" cy="756000"/>
            </a:xfrm>
            <a:prstGeom prst="ellipse">
              <a:avLst/>
            </a:prstGeom>
            <a:solidFill>
              <a:srgbClr val="4B87B9"/>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grpSp>
          <p:nvGrpSpPr>
            <p:cNvPr id="55" name="Group 92"/>
            <p:cNvGrpSpPr>
              <a:grpSpLocks/>
            </p:cNvGrpSpPr>
            <p:nvPr/>
          </p:nvGrpSpPr>
          <p:grpSpPr bwMode="auto">
            <a:xfrm>
              <a:off x="153436" y="235588"/>
              <a:ext cx="474528" cy="295582"/>
              <a:chOff x="0" y="0"/>
              <a:chExt cx="471488" cy="293688"/>
            </a:xfrm>
          </p:grpSpPr>
          <p:sp>
            <p:nvSpPr>
              <p:cNvPr id="56" name="Freeform 8"/>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000000"/>
                  </a:solidFill>
                  <a:effectLst/>
                  <a:uLnTx/>
                  <a:uFillTx/>
                  <a:latin typeface="Calibri" pitchFamily="34" charset="0"/>
                  <a:cs typeface="Calibri" pitchFamily="34" charset="0"/>
                  <a:sym typeface="Calibri" pitchFamily="34" charset="0"/>
                </a:endParaRPr>
              </a:p>
            </p:txBody>
          </p:sp>
          <p:sp>
            <p:nvSpPr>
              <p:cNvPr id="57" name="Rectangle 9"/>
              <p:cNvSpPr>
                <a:spLocks noChangeArrowheads="1"/>
              </p:cNvSpPr>
              <p:nvPr/>
            </p:nvSpPr>
            <p:spPr bwMode="auto">
              <a:xfrm>
                <a:off x="63500" y="63499"/>
                <a:ext cx="90488" cy="166688"/>
              </a:xfrm>
              <a:prstGeom prst="rect">
                <a:avLst/>
              </a:pr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000000"/>
                  </a:solidFill>
                  <a:effectLst/>
                  <a:uLnTx/>
                  <a:uFillTx/>
                  <a:latin typeface="Calibri" pitchFamily="34" charset="0"/>
                  <a:cs typeface="Calibri" pitchFamily="34" charset="0"/>
                  <a:sym typeface="Calibri" pitchFamily="34" charset="0"/>
                </a:endParaRPr>
              </a:p>
            </p:txBody>
          </p:sp>
          <p:sp>
            <p:nvSpPr>
              <p:cNvPr id="58" name="Rectangle 10"/>
              <p:cNvSpPr>
                <a:spLocks noChangeArrowheads="1"/>
              </p:cNvSpPr>
              <p:nvPr/>
            </p:nvSpPr>
            <p:spPr bwMode="auto">
              <a:xfrm>
                <a:off x="169862" y="63499"/>
                <a:ext cx="85725" cy="166688"/>
              </a:xfrm>
              <a:prstGeom prst="rect">
                <a:avLst/>
              </a:prstGeom>
              <a:solidFill>
                <a:srgbClr val="FFFFFF"/>
              </a:solidFill>
              <a:ln w="9525" cmpd="sng">
                <a:noFill/>
                <a:bevel/>
                <a:headEnd/>
                <a:tailEnd/>
              </a:ln>
              <a:extLst/>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900" b="0" i="0" u="none" strike="noStrike" kern="0" cap="none" spc="0" normalizeH="0" baseline="0" noProof="0">
                  <a:ln>
                    <a:noFill/>
                  </a:ln>
                  <a:solidFill>
                    <a:srgbClr val="000000"/>
                  </a:solidFill>
                  <a:effectLst/>
                  <a:uLnTx/>
                  <a:uFillTx/>
                  <a:latin typeface="Calibri" pitchFamily="34" charset="0"/>
                  <a:cs typeface="Calibri" pitchFamily="34" charset="0"/>
                  <a:sym typeface="Calibri" pitchFamily="34" charset="0"/>
                </a:endParaRPr>
              </a:p>
            </p:txBody>
          </p:sp>
        </p:grpSp>
      </p:grpSp>
      <p:grpSp>
        <p:nvGrpSpPr>
          <p:cNvPr id="59" name="组合 3"/>
          <p:cNvGrpSpPr>
            <a:grpSpLocks/>
          </p:cNvGrpSpPr>
          <p:nvPr/>
        </p:nvGrpSpPr>
        <p:grpSpPr bwMode="auto">
          <a:xfrm>
            <a:off x="2691407" y="3955733"/>
            <a:ext cx="1841026" cy="566912"/>
            <a:chOff x="0" y="0"/>
            <a:chExt cx="2455131" cy="756000"/>
          </a:xfrm>
        </p:grpSpPr>
        <p:sp>
          <p:nvSpPr>
            <p:cNvPr id="60" name="直接连接符 68"/>
            <p:cNvSpPr>
              <a:spLocks noChangeShapeType="1"/>
            </p:cNvSpPr>
            <p:nvPr/>
          </p:nvSpPr>
          <p:spPr bwMode="auto">
            <a:xfrm flipH="1">
              <a:off x="412977" y="378001"/>
              <a:ext cx="2042154" cy="1"/>
            </a:xfrm>
            <a:prstGeom prst="line">
              <a:avLst/>
            </a:prstGeom>
            <a:noFill/>
            <a:ln w="12700" cap="flat" cmpd="sng">
              <a:solidFill>
                <a:srgbClr val="000000">
                  <a:lumMod val="95000"/>
                  <a:lumOff val="5000"/>
                </a:srgbClr>
              </a:solidFill>
              <a:bevel/>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椭圆 85"/>
            <p:cNvSpPr>
              <a:spLocks noChangeArrowheads="1"/>
            </p:cNvSpPr>
            <p:nvPr/>
          </p:nvSpPr>
          <p:spPr bwMode="auto">
            <a:xfrm>
              <a:off x="0" y="0"/>
              <a:ext cx="756000" cy="756000"/>
            </a:xfrm>
            <a:prstGeom prst="ellipse">
              <a:avLst/>
            </a:prstGeom>
            <a:solidFill>
              <a:srgbClr val="F95647"/>
            </a:solidFill>
            <a:ln w="12700" cap="flat" cmpd="sng">
              <a:noFill/>
              <a:bevel/>
              <a:headEnd/>
              <a:tailEnd/>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grpSp>
          <p:nvGrpSpPr>
            <p:cNvPr id="62" name="Group 9"/>
            <p:cNvGrpSpPr>
              <a:grpSpLocks/>
            </p:cNvGrpSpPr>
            <p:nvPr/>
          </p:nvGrpSpPr>
          <p:grpSpPr bwMode="auto">
            <a:xfrm>
              <a:off x="124976" y="198348"/>
              <a:ext cx="516045" cy="382660"/>
              <a:chOff x="0" y="0"/>
              <a:chExt cx="374651" cy="277813"/>
            </a:xfrm>
          </p:grpSpPr>
          <p:sp>
            <p:nvSpPr>
              <p:cNvPr id="63" name="Freeform 17"/>
              <p:cNvSpPr>
                <a:spLocks noChangeArrowheads="1"/>
              </p:cNvSpPr>
              <p:nvPr/>
            </p:nvSpPr>
            <p:spPr bwMode="auto">
              <a:xfrm>
                <a:off x="141288" y="66675"/>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FFFFFF"/>
              </a:solid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Calibri" pitchFamily="34" charset="0"/>
                </a:endParaRPr>
              </a:p>
            </p:txBody>
          </p:sp>
          <p:sp>
            <p:nvSpPr>
              <p:cNvPr id="64" name="Freeform 18"/>
              <p:cNvSpPr>
                <a:spLocks noChangeArrowheads="1"/>
              </p:cNvSpPr>
              <p:nvPr/>
            </p:nvSpPr>
            <p:spPr bwMode="auto">
              <a:xfrm>
                <a:off x="0" y="0"/>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FFFFFF"/>
              </a:solidFill>
              <a:ln w="9525" cmpd="sng">
                <a:noFill/>
                <a:bevel/>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0000"/>
                  </a:solidFill>
                  <a:effectLst/>
                  <a:uLnTx/>
                  <a:uFillTx/>
                  <a:latin typeface="Calibri" pitchFamily="34" charset="0"/>
                  <a:sym typeface="Calibri" pitchFamily="34" charset="0"/>
                </a:endParaRPr>
              </a:p>
            </p:txBody>
          </p:sp>
        </p:grpSp>
      </p:grpSp>
      <p:sp>
        <p:nvSpPr>
          <p:cNvPr id="65" name="任意多边形 56"/>
          <p:cNvSpPr>
            <a:spLocks noChangeArrowheads="1"/>
          </p:cNvSpPr>
          <p:nvPr/>
        </p:nvSpPr>
        <p:spPr bwMode="auto">
          <a:xfrm>
            <a:off x="7258246" y="1714285"/>
            <a:ext cx="885979" cy="2775013"/>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F95647"/>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66" name="任意多边形 59"/>
          <p:cNvSpPr>
            <a:spLocks noChangeArrowheads="1"/>
          </p:cNvSpPr>
          <p:nvPr/>
        </p:nvSpPr>
        <p:spPr bwMode="auto">
          <a:xfrm>
            <a:off x="6332970" y="3048197"/>
            <a:ext cx="885979" cy="1442292"/>
          </a:xfrm>
          <a:custGeom>
            <a:avLst/>
            <a:gdLst>
              <a:gd name="T0" fmla="*/ 1181100 w 1181100"/>
              <a:gd name="T1" fmla="*/ 0 h 1921854"/>
              <a:gd name="T2" fmla="*/ 1181100 w 1181100"/>
              <a:gd name="T3" fmla="*/ 1921854 h 1921854"/>
              <a:gd name="T4" fmla="*/ 0 w 1181100"/>
              <a:gd name="T5" fmla="*/ 1921854 h 1921854"/>
              <a:gd name="T6" fmla="*/ 0 w 1181100"/>
              <a:gd name="T7" fmla="*/ 731966 h 1921854"/>
              <a:gd name="T8" fmla="*/ 319230 w 1181100"/>
              <a:gd name="T9" fmla="*/ 562253 h 1921854"/>
              <a:gd name="T10" fmla="*/ 425975 w 1181100"/>
              <a:gd name="T11" fmla="*/ 500289 h 1921854"/>
              <a:gd name="T12" fmla="*/ 445921 w 1181100"/>
              <a:gd name="T13" fmla="*/ 529872 h 1921854"/>
              <a:gd name="T14" fmla="*/ 590551 w 1181100"/>
              <a:gd name="T15" fmla="*/ 589779 h 1921854"/>
              <a:gd name="T16" fmla="*/ 795088 w 1181100"/>
              <a:gd name="T17" fmla="*/ 385242 h 1921854"/>
              <a:gd name="T18" fmla="*/ 779015 w 1181100"/>
              <a:gd name="T19" fmla="*/ 305627 h 1921854"/>
              <a:gd name="T20" fmla="*/ 768996 w 1181100"/>
              <a:gd name="T21" fmla="*/ 290767 h 1921854"/>
              <a:gd name="T22" fmla="*/ 952789 w 1181100"/>
              <a:gd name="T23" fmla="*/ 167545 h 1921854"/>
              <a:gd name="T24" fmla="*/ 1140954 w 1181100"/>
              <a:gd name="T25" fmla="*/ 3127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FAC14D"/>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67" name="任意多边形 63"/>
          <p:cNvSpPr>
            <a:spLocks noChangeArrowheads="1"/>
          </p:cNvSpPr>
          <p:nvPr/>
        </p:nvSpPr>
        <p:spPr bwMode="auto">
          <a:xfrm>
            <a:off x="5406503" y="3618682"/>
            <a:ext cx="885979" cy="871807"/>
          </a:xfrm>
          <a:custGeom>
            <a:avLst/>
            <a:gdLst>
              <a:gd name="T0" fmla="*/ 1181100 w 1181100"/>
              <a:gd name="T1" fmla="*/ 0 h 1161755"/>
              <a:gd name="T2" fmla="*/ 1181100 w 1181100"/>
              <a:gd name="T3" fmla="*/ 1161755 h 1161755"/>
              <a:gd name="T4" fmla="*/ 0 w 1181100"/>
              <a:gd name="T5" fmla="*/ 1161755 h 1161755"/>
              <a:gd name="T6" fmla="*/ 0 w 1181100"/>
              <a:gd name="T7" fmla="*/ 517854 h 1161755"/>
              <a:gd name="T8" fmla="*/ 336342 w 1181100"/>
              <a:gd name="T9" fmla="*/ 385518 h 1161755"/>
              <a:gd name="T10" fmla="*/ 408490 w 1181100"/>
              <a:gd name="T11" fmla="*/ 354228 h 1161755"/>
              <a:gd name="T12" fmla="*/ 445921 w 1181100"/>
              <a:gd name="T13" fmla="*/ 409746 h 1161755"/>
              <a:gd name="T14" fmla="*/ 590551 w 1181100"/>
              <a:gd name="T15" fmla="*/ 469653 h 1161755"/>
              <a:gd name="T16" fmla="*/ 795088 w 1181100"/>
              <a:gd name="T17" fmla="*/ 265116 h 1161755"/>
              <a:gd name="T18" fmla="*/ 790933 w 1181100"/>
              <a:gd name="T19" fmla="*/ 223895 h 1161755"/>
              <a:gd name="T20" fmla="*/ 781056 w 1181100"/>
              <a:gd name="T21" fmla="*/ 192076 h 1161755"/>
              <a:gd name="T22" fmla="*/ 1174526 w 1181100"/>
              <a:gd name="T23" fmla="*/ 3495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B87B9"/>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68" name="任意多边形 66"/>
          <p:cNvSpPr>
            <a:spLocks noChangeArrowheads="1"/>
          </p:cNvSpPr>
          <p:nvPr/>
        </p:nvSpPr>
        <p:spPr bwMode="auto">
          <a:xfrm>
            <a:off x="3914390" y="4022428"/>
            <a:ext cx="1452815" cy="466869"/>
          </a:xfrm>
          <a:custGeom>
            <a:avLst/>
            <a:gdLst>
              <a:gd name="T0" fmla="*/ 1936748 w 1936748"/>
              <a:gd name="T1" fmla="*/ 0 h 623080"/>
              <a:gd name="T2" fmla="*/ 1936748 w 1936748"/>
              <a:gd name="T3" fmla="*/ 623080 h 623080"/>
              <a:gd name="T4" fmla="*/ 0 w 1936748"/>
              <a:gd name="T5" fmla="*/ 623080 h 623080"/>
              <a:gd name="T6" fmla="*/ 0 w 1936748"/>
              <a:gd name="T7" fmla="*/ 613884 h 623080"/>
              <a:gd name="T8" fmla="*/ 352298 w 1936748"/>
              <a:gd name="T9" fmla="*/ 519526 h 623080"/>
              <a:gd name="T10" fmla="*/ 750617 w 1936748"/>
              <a:gd name="T11" fmla="*/ 403342 h 623080"/>
              <a:gd name="T12" fmla="*/ 791646 w 1936748"/>
              <a:gd name="T13" fmla="*/ 390480 h 623080"/>
              <a:gd name="T14" fmla="*/ 823745 w 1936748"/>
              <a:gd name="T15" fmla="*/ 438090 h 623080"/>
              <a:gd name="T16" fmla="*/ 968375 w 1936748"/>
              <a:gd name="T17" fmla="*/ 497997 h 623080"/>
              <a:gd name="T18" fmla="*/ 1172912 w 1936748"/>
              <a:gd name="T19" fmla="*/ 293460 h 623080"/>
              <a:gd name="T20" fmla="*/ 1170635 w 1936748"/>
              <a:gd name="T21" fmla="*/ 270869 h 623080"/>
              <a:gd name="T22" fmla="*/ 1509041 w 1936748"/>
              <a:gd name="T23" fmla="*/ 156899 h 623080"/>
              <a:gd name="T24" fmla="*/ 1868376 w 1936748"/>
              <a:gd name="T25" fmla="*/ 26902 h 623080"/>
              <a:gd name="T26" fmla="*/ 1936748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6ED8D5"/>
          </a:solidFill>
          <a:ln w="6350" cap="flat" cmpd="sng" algn="ctr">
            <a:noFill/>
            <a:prstDash val="solid"/>
            <a:miter lim="800000"/>
          </a:ln>
          <a:effectLst/>
          <a:extLst/>
        </p:spPr>
        <p:txBody>
          <a:bodyPr lIns="68570" tIns="34287" rIns="68570" bIns="34287" rtlCol="0" anchor="ctr"/>
          <a:lstStyle/>
          <a:p>
            <a:pPr defTabSz="914036" fontAlgn="auto">
              <a:spcBef>
                <a:spcPts val="0"/>
              </a:spcBef>
              <a:spcAft>
                <a:spcPts val="0"/>
              </a:spcAft>
            </a:pPr>
            <a:endParaRPr lang="zh-CN" altLang="zh-CN" sz="900" b="0" kern="0">
              <a:solidFill>
                <a:sysClr val="window" lastClr="FFFFFF"/>
              </a:solidFill>
              <a:latin typeface="Roboto" panose="02000000000000000000" pitchFamily="2" charset="0"/>
              <a:ea typeface="Roboto" panose="02000000000000000000" pitchFamily="2" charset="0"/>
              <a:cs typeface="Helvetica Neue"/>
              <a:sym typeface="宋体" pitchFamily="2" charset="-122"/>
            </a:endParaRPr>
          </a:p>
        </p:txBody>
      </p:sp>
      <p:sp>
        <p:nvSpPr>
          <p:cNvPr id="69" name="椭圆 51"/>
          <p:cNvSpPr>
            <a:spLocks noChangeArrowheads="1"/>
          </p:cNvSpPr>
          <p:nvPr/>
        </p:nvSpPr>
        <p:spPr bwMode="auto">
          <a:xfrm>
            <a:off x="7592871" y="2493194"/>
            <a:ext cx="216731" cy="215570"/>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70" name="椭圆 52"/>
          <p:cNvSpPr>
            <a:spLocks noChangeArrowheads="1"/>
          </p:cNvSpPr>
          <p:nvPr/>
        </p:nvSpPr>
        <p:spPr bwMode="auto">
          <a:xfrm>
            <a:off x="6667594" y="3229227"/>
            <a:ext cx="216731" cy="216761"/>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71" name="椭圆 53"/>
          <p:cNvSpPr>
            <a:spLocks noChangeArrowheads="1"/>
          </p:cNvSpPr>
          <p:nvPr/>
        </p:nvSpPr>
        <p:spPr bwMode="auto">
          <a:xfrm>
            <a:off x="5742318" y="3709198"/>
            <a:ext cx="215540" cy="216761"/>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72" name="椭圆 54"/>
          <p:cNvSpPr>
            <a:spLocks noChangeArrowheads="1"/>
          </p:cNvSpPr>
          <p:nvPr/>
        </p:nvSpPr>
        <p:spPr bwMode="auto">
          <a:xfrm>
            <a:off x="4532433" y="4134382"/>
            <a:ext cx="216731" cy="216761"/>
          </a:xfrm>
          <a:prstGeom prst="ellipse">
            <a:avLst/>
          </a:prstGeom>
          <a:solidFill>
            <a:srgbClr val="000000">
              <a:lumMod val="50000"/>
              <a:lumOff val="50000"/>
            </a:srgbClr>
          </a:solidFill>
          <a:ln>
            <a:noFill/>
          </a:ln>
          <a:ex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73" name="矩形 47"/>
          <p:cNvSpPr>
            <a:spLocks noChangeArrowheads="1"/>
          </p:cNvSpPr>
          <p:nvPr/>
        </p:nvSpPr>
        <p:spPr bwMode="auto">
          <a:xfrm>
            <a:off x="1038532" y="1124744"/>
            <a:ext cx="7205723" cy="509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2" rIns="68582" bIns="34292">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800" b="0" i="0" u="none" strike="noStrike" kern="0" cap="none" spc="0" normalizeH="0" baseline="0" noProof="0" dirty="0">
              <a:ln>
                <a:noFill/>
              </a:ln>
              <a:solidFill>
                <a:srgbClr val="000000">
                  <a:lumMod val="85000"/>
                  <a:lumOff val="15000"/>
                </a:srgbClr>
              </a:solidFill>
              <a:effectLst/>
              <a:uLnTx/>
              <a:uFillTx/>
            </a:endParaRPr>
          </a:p>
        </p:txBody>
      </p:sp>
      <p:sp>
        <p:nvSpPr>
          <p:cNvPr id="74" name="矩形 93"/>
          <p:cNvSpPr>
            <a:spLocks noChangeArrowheads="1"/>
          </p:cNvSpPr>
          <p:nvPr/>
        </p:nvSpPr>
        <p:spPr bwMode="auto">
          <a:xfrm>
            <a:off x="1881746" y="1885787"/>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项目四</a:t>
            </a:r>
            <a:endParaRPr kumimoji="0" 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endParaRPr>
          </a:p>
        </p:txBody>
      </p:sp>
      <p:sp>
        <p:nvSpPr>
          <p:cNvPr id="75" name="矩形 165"/>
          <p:cNvSpPr>
            <a:spLocks noChangeArrowheads="1"/>
          </p:cNvSpPr>
          <p:nvPr/>
        </p:nvSpPr>
        <p:spPr bwMode="auto">
          <a:xfrm>
            <a:off x="1048171" y="2178771"/>
            <a:ext cx="1549160" cy="22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点击输入图表的描述说明</a:t>
            </a:r>
          </a:p>
        </p:txBody>
      </p:sp>
      <p:sp>
        <p:nvSpPr>
          <p:cNvPr id="76" name="矩形 41"/>
          <p:cNvSpPr>
            <a:spLocks noChangeArrowheads="1"/>
          </p:cNvSpPr>
          <p:nvPr/>
        </p:nvSpPr>
        <p:spPr bwMode="auto">
          <a:xfrm>
            <a:off x="1881746" y="258251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项目三</a:t>
            </a:r>
            <a:endParaRPr kumimoji="0" 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endParaRPr>
          </a:p>
        </p:txBody>
      </p:sp>
      <p:sp>
        <p:nvSpPr>
          <p:cNvPr id="77" name="矩形 42"/>
          <p:cNvSpPr>
            <a:spLocks noChangeArrowheads="1"/>
          </p:cNvSpPr>
          <p:nvPr/>
        </p:nvSpPr>
        <p:spPr bwMode="auto">
          <a:xfrm>
            <a:off x="1048171" y="2875502"/>
            <a:ext cx="1549160" cy="22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点击输入图表的描述说明</a:t>
            </a:r>
          </a:p>
        </p:txBody>
      </p:sp>
      <p:sp>
        <p:nvSpPr>
          <p:cNvPr id="78" name="矩形 44"/>
          <p:cNvSpPr>
            <a:spLocks noChangeArrowheads="1"/>
          </p:cNvSpPr>
          <p:nvPr/>
        </p:nvSpPr>
        <p:spPr bwMode="auto">
          <a:xfrm>
            <a:off x="1881746" y="3291159"/>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项目二</a:t>
            </a:r>
            <a:endParaRPr kumimoji="0" 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endParaRPr>
          </a:p>
        </p:txBody>
      </p:sp>
      <p:sp>
        <p:nvSpPr>
          <p:cNvPr id="79" name="矩形 45"/>
          <p:cNvSpPr>
            <a:spLocks noChangeArrowheads="1"/>
          </p:cNvSpPr>
          <p:nvPr/>
        </p:nvSpPr>
        <p:spPr bwMode="auto">
          <a:xfrm>
            <a:off x="1048171" y="3585334"/>
            <a:ext cx="1549160" cy="22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点击输入图表的描述说明</a:t>
            </a:r>
          </a:p>
        </p:txBody>
      </p:sp>
      <p:sp>
        <p:nvSpPr>
          <p:cNvPr id="80" name="矩形 47"/>
          <p:cNvSpPr>
            <a:spLocks noChangeArrowheads="1"/>
          </p:cNvSpPr>
          <p:nvPr/>
        </p:nvSpPr>
        <p:spPr bwMode="auto">
          <a:xfrm>
            <a:off x="1881746" y="398550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项目一</a:t>
            </a:r>
            <a:endParaRPr kumimoji="0" lang="en-US" sz="15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endParaRPr>
          </a:p>
        </p:txBody>
      </p:sp>
      <p:sp>
        <p:nvSpPr>
          <p:cNvPr id="81" name="矩形 48"/>
          <p:cNvSpPr>
            <a:spLocks noChangeArrowheads="1"/>
          </p:cNvSpPr>
          <p:nvPr/>
        </p:nvSpPr>
        <p:spPr bwMode="auto">
          <a:xfrm>
            <a:off x="1048171" y="4279682"/>
            <a:ext cx="1549160" cy="22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85000"/>
                    <a:lumOff val="15000"/>
                  </a:srgbClr>
                </a:solidFill>
                <a:effectLst/>
                <a:uLnTx/>
                <a:uFillTx/>
                <a:latin typeface="方正兰亭黑_GBK" pitchFamily="2" charset="-122"/>
                <a:ea typeface="方正兰亭黑_GBK" pitchFamily="2" charset="-122"/>
                <a:sym typeface="方正兰亭黑_GBK" pitchFamily="2" charset="-122"/>
              </a:rPr>
              <a:t>点击输入图表的描述说明</a:t>
            </a:r>
          </a:p>
        </p:txBody>
      </p:sp>
    </p:spTree>
    <p:extLst>
      <p:ext uri="{BB962C8B-B14F-4D97-AF65-F5344CB8AC3E}">
        <p14:creationId xmlns:p14="http://schemas.microsoft.com/office/powerpoint/2010/main" val="88165666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inVertical)">
                                      <p:cBhvr>
                                        <p:cTn id="7" dur="500"/>
                                        <p:tgtEl>
                                          <p:spTgt spid="7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wipe(down)">
                                      <p:cBhvr>
                                        <p:cTn id="14" dur="500"/>
                                        <p:tgtEl>
                                          <p:spTgt spid="6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down)">
                                      <p:cBhvr>
                                        <p:cTn id="17" dur="500"/>
                                        <p:tgtEl>
                                          <p:spTgt spid="6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p:cBhvr>
                                        <p:cTn id="20" dur="900"/>
                                        <p:tgtEl>
                                          <p:spTgt spid="65"/>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72"/>
                                        </p:tgtEl>
                                        <p:attrNameLst>
                                          <p:attrName>style.visibility</p:attrName>
                                        </p:attrNameLst>
                                      </p:cBhvr>
                                      <p:to>
                                        <p:strVal val="visible"/>
                                      </p:to>
                                    </p:set>
                                    <p:animEffect>
                                      <p:cBhvr>
                                        <p:cTn id="23" dur="250"/>
                                        <p:tgtEl>
                                          <p:spTgt spid="7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71"/>
                                        </p:tgtEl>
                                        <p:attrNameLst>
                                          <p:attrName>style.visibility</p:attrName>
                                        </p:attrNameLst>
                                      </p:cBhvr>
                                      <p:to>
                                        <p:strVal val="visible"/>
                                      </p:to>
                                    </p:set>
                                    <p:animEffect>
                                      <p:cBhvr>
                                        <p:cTn id="26" dur="250"/>
                                        <p:tgtEl>
                                          <p:spTgt spid="7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70"/>
                                        </p:tgtEl>
                                        <p:attrNameLst>
                                          <p:attrName>style.visibility</p:attrName>
                                        </p:attrNameLst>
                                      </p:cBhvr>
                                      <p:to>
                                        <p:strVal val="visible"/>
                                      </p:to>
                                    </p:set>
                                    <p:animEffect>
                                      <p:cBhvr>
                                        <p:cTn id="29" dur="250"/>
                                        <p:tgtEl>
                                          <p:spTgt spid="70"/>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69"/>
                                        </p:tgtEl>
                                        <p:attrNameLst>
                                          <p:attrName>style.visibility</p:attrName>
                                        </p:attrNameLst>
                                      </p:cBhvr>
                                      <p:to>
                                        <p:strVal val="visible"/>
                                      </p:to>
                                    </p:set>
                                    <p:animEffect>
                                      <p:cBhvr>
                                        <p:cTn id="32" dur="250"/>
                                        <p:tgtEl>
                                          <p:spTgt spid="69"/>
                                        </p:tgtEl>
                                      </p:cBhvr>
                                    </p:animEffect>
                                  </p:childTnLst>
                                </p:cTn>
                              </p:par>
                            </p:childTnLst>
                          </p:cTn>
                        </p:par>
                        <p:par>
                          <p:cTn id="33" fill="hold">
                            <p:stCondLst>
                              <p:cond delay="1750"/>
                            </p:stCondLst>
                            <p:childTnLst>
                              <p:par>
                                <p:cTn id="34" presetID="26" presetClass="emph" presetSubtype="0" fill="hold" grpId="1" nodeType="afterEffect">
                                  <p:stCondLst>
                                    <p:cond delay="0"/>
                                  </p:stCondLst>
                                  <p:childTnLst>
                                    <p:animEffect>
                                      <p:cBhvr>
                                        <p:cTn id="35" dur="500" tmFilter="0, 0; .2, .5; .8, .5; 1, 0"/>
                                        <p:tgtEl>
                                          <p:spTgt spid="72"/>
                                        </p:tgtEl>
                                      </p:cBhvr>
                                    </p:animEffect>
                                    <p:animScale>
                                      <p:cBhvr>
                                        <p:cTn id="36" dur="250" autoRev="1" fill="hold"/>
                                        <p:tgtEl>
                                          <p:spTgt spid="72"/>
                                        </p:tgtEl>
                                      </p:cBhvr>
                                      <p:by x="105000" y="105000"/>
                                    </p:animScale>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fill="hold"/>
                                        <p:tgtEl>
                                          <p:spTgt spid="59"/>
                                        </p:tgtEl>
                                        <p:attrNameLst>
                                          <p:attrName>ppt_x</p:attrName>
                                        </p:attrNameLst>
                                      </p:cBhvr>
                                      <p:tavLst>
                                        <p:tav tm="0">
                                          <p:val>
                                            <p:strVal val="0-#ppt_w/2"/>
                                          </p:val>
                                        </p:tav>
                                        <p:tav tm="100000">
                                          <p:val>
                                            <p:strVal val="#ppt_x"/>
                                          </p:val>
                                        </p:tav>
                                      </p:tavLst>
                                    </p:anim>
                                    <p:anim calcmode="lin" valueType="num">
                                      <p:cBhvr>
                                        <p:cTn id="41" dur="500" fill="hold"/>
                                        <p:tgtEl>
                                          <p:spTgt spid="59"/>
                                        </p:tgtEl>
                                        <p:attrNameLst>
                                          <p:attrName>ppt_y</p:attrName>
                                        </p:attrNameLst>
                                      </p:cBhvr>
                                      <p:tavLst>
                                        <p:tav tm="0">
                                          <p:val>
                                            <p:strVal val="#ppt_y"/>
                                          </p:val>
                                        </p:tav>
                                        <p:tav tm="100000">
                                          <p:val>
                                            <p:strVal val="#ppt_y"/>
                                          </p:val>
                                        </p:tav>
                                      </p:tavLst>
                                    </p:anim>
                                  </p:childTnLst>
                                </p:cTn>
                              </p:par>
                              <p:par>
                                <p:cTn id="42" presetID="14" presetClass="entr" presetSubtype="10" fill="hold" grpId="0" nodeType="withEffect">
                                  <p:stCondLst>
                                    <p:cond delay="0"/>
                                  </p:stCondLst>
                                  <p:childTnLst>
                                    <p:set>
                                      <p:cBhvr>
                                        <p:cTn id="43" dur="1" fill="hold">
                                          <p:stCondLst>
                                            <p:cond delay="0"/>
                                          </p:stCondLst>
                                        </p:cTn>
                                        <p:tgtEl>
                                          <p:spTgt spid="80"/>
                                        </p:tgtEl>
                                        <p:attrNameLst>
                                          <p:attrName>style.visibility</p:attrName>
                                        </p:attrNameLst>
                                      </p:cBhvr>
                                      <p:to>
                                        <p:strVal val="visible"/>
                                      </p:to>
                                    </p:set>
                                    <p:animEffect>
                                      <p:cBhvr>
                                        <p:cTn id="44" dur="500"/>
                                        <p:tgtEl>
                                          <p:spTgt spid="8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Effect>
                                      <p:cBhvr>
                                        <p:cTn id="47" dur="500"/>
                                        <p:tgtEl>
                                          <p:spTgt spid="81"/>
                                        </p:tgtEl>
                                      </p:cBhvr>
                                    </p:animEffect>
                                  </p:childTnLst>
                                </p:cTn>
                              </p:par>
                            </p:childTnLst>
                          </p:cTn>
                        </p:par>
                        <p:par>
                          <p:cTn id="48" fill="hold">
                            <p:stCondLst>
                              <p:cond delay="2750"/>
                            </p:stCondLst>
                            <p:childTnLst>
                              <p:par>
                                <p:cTn id="49" presetID="26" presetClass="emph" presetSubtype="0" fill="hold" grpId="1" nodeType="afterEffect">
                                  <p:stCondLst>
                                    <p:cond delay="0"/>
                                  </p:stCondLst>
                                  <p:childTnLst>
                                    <p:animEffect>
                                      <p:cBhvr>
                                        <p:cTn id="50" dur="500" tmFilter="0, 0; .2, .5; .8, .5; 1, 0"/>
                                        <p:tgtEl>
                                          <p:spTgt spid="71"/>
                                        </p:tgtEl>
                                      </p:cBhvr>
                                    </p:animEffect>
                                    <p:animScale>
                                      <p:cBhvr>
                                        <p:cTn id="51" dur="250" autoRev="1" fill="hold"/>
                                        <p:tgtEl>
                                          <p:spTgt spid="71"/>
                                        </p:tgtEl>
                                      </p:cBhvr>
                                      <p:by x="105000" y="105000"/>
                                    </p:animScale>
                                  </p:childTnLst>
                                </p:cTn>
                              </p:par>
                            </p:childTnLst>
                          </p:cTn>
                        </p:par>
                        <p:par>
                          <p:cTn id="52" fill="hold">
                            <p:stCondLst>
                              <p:cond delay="3250"/>
                            </p:stCondLst>
                            <p:childTnLst>
                              <p:par>
                                <p:cTn id="53" presetID="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ppt_x</p:attrName>
                                        </p:attrNameLst>
                                      </p:cBhvr>
                                      <p:tavLst>
                                        <p:tav tm="0">
                                          <p:val>
                                            <p:strVal val="0-#ppt_w/2"/>
                                          </p:val>
                                        </p:tav>
                                        <p:tav tm="100000">
                                          <p:val>
                                            <p:strVal val="#ppt_x"/>
                                          </p:val>
                                        </p:tav>
                                      </p:tavLst>
                                    </p:anim>
                                    <p:anim calcmode="lin" valueType="num">
                                      <p:cBhvr>
                                        <p:cTn id="56" dur="500" fill="hold"/>
                                        <p:tgtEl>
                                          <p:spTgt spid="48"/>
                                        </p:tgtEl>
                                        <p:attrNameLst>
                                          <p:attrName>ppt_y</p:attrName>
                                        </p:attrNameLst>
                                      </p:cBhvr>
                                      <p:tavLst>
                                        <p:tav tm="0">
                                          <p:val>
                                            <p:strVal val="#ppt_y"/>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p:cBhvr>
                                        <p:cTn id="59" dur="500"/>
                                        <p:tgtEl>
                                          <p:spTgt spid="7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p:cBhvr>
                                        <p:cTn id="62" dur="500"/>
                                        <p:tgtEl>
                                          <p:spTgt spid="78"/>
                                        </p:tgtEl>
                                      </p:cBhvr>
                                    </p:animEffect>
                                  </p:childTnLst>
                                </p:cTn>
                              </p:par>
                            </p:childTnLst>
                          </p:cTn>
                        </p:par>
                        <p:par>
                          <p:cTn id="63" fill="hold">
                            <p:stCondLst>
                              <p:cond delay="3750"/>
                            </p:stCondLst>
                            <p:childTnLst>
                              <p:par>
                                <p:cTn id="64" presetID="26" presetClass="emph" presetSubtype="0" fill="hold" grpId="1" nodeType="afterEffect">
                                  <p:stCondLst>
                                    <p:cond delay="0"/>
                                  </p:stCondLst>
                                  <p:childTnLst>
                                    <p:animEffect>
                                      <p:cBhvr>
                                        <p:cTn id="65" dur="500" tmFilter="0, 0; .2, .5; .8, .5; 1, 0"/>
                                        <p:tgtEl>
                                          <p:spTgt spid="70"/>
                                        </p:tgtEl>
                                      </p:cBhvr>
                                    </p:animEffect>
                                    <p:animScale>
                                      <p:cBhvr>
                                        <p:cTn id="66" dur="250" autoRev="1" fill="hold"/>
                                        <p:tgtEl>
                                          <p:spTgt spid="70"/>
                                        </p:tgtEl>
                                      </p:cBhvr>
                                      <p:by x="105000" y="105000"/>
                                    </p:animScale>
                                  </p:childTnLst>
                                </p:cTn>
                              </p:par>
                            </p:childTnLst>
                          </p:cTn>
                        </p:par>
                        <p:par>
                          <p:cTn id="67" fill="hold">
                            <p:stCondLst>
                              <p:cond delay="4250"/>
                            </p:stCondLst>
                            <p:childTnLst>
                              <p:par>
                                <p:cTn id="68" presetID="2" presetClass="entr" presetSubtype="8" fill="hold"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500" fill="hold"/>
                                        <p:tgtEl>
                                          <p:spTgt spid="52"/>
                                        </p:tgtEl>
                                        <p:attrNameLst>
                                          <p:attrName>ppt_x</p:attrName>
                                        </p:attrNameLst>
                                      </p:cBhvr>
                                      <p:tavLst>
                                        <p:tav tm="0">
                                          <p:val>
                                            <p:strVal val="0-#ppt_w/2"/>
                                          </p:val>
                                        </p:tav>
                                        <p:tav tm="100000">
                                          <p:val>
                                            <p:strVal val="#ppt_x"/>
                                          </p:val>
                                        </p:tav>
                                      </p:tavLst>
                                    </p:anim>
                                    <p:anim calcmode="lin" valueType="num">
                                      <p:cBhvr>
                                        <p:cTn id="71" dur="500" fill="hold"/>
                                        <p:tgtEl>
                                          <p:spTgt spid="52"/>
                                        </p:tgtEl>
                                        <p:attrNameLst>
                                          <p:attrName>ppt_y</p:attrName>
                                        </p:attrNameLst>
                                      </p:cBhvr>
                                      <p:tavLst>
                                        <p:tav tm="0">
                                          <p:val>
                                            <p:strVal val="#ppt_y"/>
                                          </p:val>
                                        </p:tav>
                                        <p:tav tm="100000">
                                          <p:val>
                                            <p:strVal val="#ppt_y"/>
                                          </p:val>
                                        </p:tav>
                                      </p:tavLst>
                                    </p:anim>
                                  </p:childTnLst>
                                </p:cTn>
                              </p:par>
                              <p:par>
                                <p:cTn id="72" presetID="14" presetClass="entr" presetSubtype="10" fill="hold" grpId="0" nodeType="withEffect">
                                  <p:stCondLst>
                                    <p:cond delay="0"/>
                                  </p:stCondLst>
                                  <p:childTnLst>
                                    <p:set>
                                      <p:cBhvr>
                                        <p:cTn id="73" dur="1" fill="hold">
                                          <p:stCondLst>
                                            <p:cond delay="0"/>
                                          </p:stCondLst>
                                        </p:cTn>
                                        <p:tgtEl>
                                          <p:spTgt spid="76"/>
                                        </p:tgtEl>
                                        <p:attrNameLst>
                                          <p:attrName>style.visibility</p:attrName>
                                        </p:attrNameLst>
                                      </p:cBhvr>
                                      <p:to>
                                        <p:strVal val="visible"/>
                                      </p:to>
                                    </p:set>
                                    <p:animEffect>
                                      <p:cBhvr>
                                        <p:cTn id="74" dur="500"/>
                                        <p:tgtEl>
                                          <p:spTgt spid="76"/>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animEffect>
                                      <p:cBhvr>
                                        <p:cTn id="77" dur="500"/>
                                        <p:tgtEl>
                                          <p:spTgt spid="77"/>
                                        </p:tgtEl>
                                      </p:cBhvr>
                                    </p:animEffect>
                                  </p:childTnLst>
                                </p:cTn>
                              </p:par>
                            </p:childTnLst>
                          </p:cTn>
                        </p:par>
                        <p:par>
                          <p:cTn id="78" fill="hold">
                            <p:stCondLst>
                              <p:cond delay="4750"/>
                            </p:stCondLst>
                            <p:childTnLst>
                              <p:par>
                                <p:cTn id="79" presetID="26" presetClass="emph" presetSubtype="0" fill="hold" grpId="1" nodeType="afterEffect">
                                  <p:stCondLst>
                                    <p:cond delay="0"/>
                                  </p:stCondLst>
                                  <p:childTnLst>
                                    <p:animEffect>
                                      <p:cBhvr>
                                        <p:cTn id="80" dur="500" tmFilter="0, 0; .2, .5; .8, .5; 1, 0"/>
                                        <p:tgtEl>
                                          <p:spTgt spid="69"/>
                                        </p:tgtEl>
                                      </p:cBhvr>
                                    </p:animEffect>
                                    <p:animScale>
                                      <p:cBhvr>
                                        <p:cTn id="81" dur="250" autoRev="1" fill="hold"/>
                                        <p:tgtEl>
                                          <p:spTgt spid="69"/>
                                        </p:tgtEl>
                                      </p:cBhvr>
                                      <p:by x="105000" y="105000"/>
                                    </p:animScale>
                                  </p:childTnLst>
                                </p:cTn>
                              </p:par>
                            </p:childTnLst>
                          </p:cTn>
                        </p:par>
                        <p:par>
                          <p:cTn id="82" fill="hold">
                            <p:stCondLst>
                              <p:cond delay="5250"/>
                            </p:stCondLst>
                            <p:childTnLst>
                              <p:par>
                                <p:cTn id="83" presetID="2" presetClass="entr" presetSubtype="8"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 calcmode="lin" valueType="num">
                                      <p:cBhvr>
                                        <p:cTn id="85" dur="500" fill="hold"/>
                                        <p:tgtEl>
                                          <p:spTgt spid="42"/>
                                        </p:tgtEl>
                                        <p:attrNameLst>
                                          <p:attrName>ppt_x</p:attrName>
                                        </p:attrNameLst>
                                      </p:cBhvr>
                                      <p:tavLst>
                                        <p:tav tm="0">
                                          <p:val>
                                            <p:strVal val="0-#ppt_w/2"/>
                                          </p:val>
                                        </p:tav>
                                        <p:tav tm="100000">
                                          <p:val>
                                            <p:strVal val="#ppt_x"/>
                                          </p:val>
                                        </p:tav>
                                      </p:tavLst>
                                    </p:anim>
                                    <p:anim calcmode="lin" valueType="num">
                                      <p:cBhvr>
                                        <p:cTn id="86" dur="500" fill="hold"/>
                                        <p:tgtEl>
                                          <p:spTgt spid="42"/>
                                        </p:tgtEl>
                                        <p:attrNameLst>
                                          <p:attrName>ppt_y</p:attrName>
                                        </p:attrNameLst>
                                      </p:cBhvr>
                                      <p:tavLst>
                                        <p:tav tm="0">
                                          <p:val>
                                            <p:strVal val="#ppt_y"/>
                                          </p:val>
                                        </p:tav>
                                        <p:tav tm="100000">
                                          <p:val>
                                            <p:strVal val="#ppt_y"/>
                                          </p:val>
                                        </p:tav>
                                      </p:tavLst>
                                    </p:anim>
                                  </p:childTnLst>
                                </p:cTn>
                              </p:par>
                              <p:par>
                                <p:cTn id="87" presetID="14" presetClass="entr" presetSubtype="1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p:cBhvr>
                                        <p:cTn id="89" dur="500"/>
                                        <p:tgtEl>
                                          <p:spTgt spid="74"/>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75"/>
                                        </p:tgtEl>
                                        <p:attrNameLst>
                                          <p:attrName>style.visibility</p:attrName>
                                        </p:attrNameLst>
                                      </p:cBhvr>
                                      <p:to>
                                        <p:strVal val="visible"/>
                                      </p:to>
                                    </p:set>
                                    <p:animEffect>
                                      <p:cBhvr>
                                        <p:cTn id="9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autoUpdateAnimBg="0"/>
      <p:bldP spid="66" grpId="0" bldLvl="0" animBg="1" autoUpdateAnimBg="0"/>
      <p:bldP spid="67" grpId="0" bldLvl="0" animBg="1" autoUpdateAnimBg="0"/>
      <p:bldP spid="68" grpId="0" bldLvl="0" animBg="1" autoUpdateAnimBg="0"/>
      <p:bldP spid="69" grpId="0" bldLvl="0" animBg="1" autoUpdateAnimBg="0"/>
      <p:bldP spid="69" grpId="1" bldLvl="0" animBg="1" autoUpdateAnimBg="0"/>
      <p:bldP spid="70" grpId="0" bldLvl="0" animBg="1" autoUpdateAnimBg="0"/>
      <p:bldP spid="70" grpId="1" bldLvl="0" animBg="1" autoUpdateAnimBg="0"/>
      <p:bldP spid="71" grpId="0" bldLvl="0" animBg="1" autoUpdateAnimBg="0"/>
      <p:bldP spid="71" grpId="1" bldLvl="0" animBg="1" autoUpdateAnimBg="0"/>
      <p:bldP spid="72" grpId="0" bldLvl="0" animBg="1" autoUpdateAnimBg="0"/>
      <p:bldP spid="72" grpId="1" bldLvl="0" animBg="1" autoUpdateAnimBg="0"/>
      <p:bldP spid="73" grpId="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81"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6"/>
          <p:cNvCxnSpPr/>
          <p:nvPr/>
        </p:nvCxnSpPr>
        <p:spPr>
          <a:xfrm flipH="1">
            <a:off x="958169" y="2096999"/>
            <a:ext cx="7229261" cy="0"/>
          </a:xfrm>
          <a:prstGeom prst="line">
            <a:avLst/>
          </a:prstGeom>
          <a:ln w="19050">
            <a:solidFill>
              <a:srgbClr val="4B87B9"/>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 name="Oval 12"/>
          <p:cNvSpPr/>
          <p:nvPr/>
        </p:nvSpPr>
        <p:spPr>
          <a:xfrm>
            <a:off x="3901848" y="1420048"/>
            <a:ext cx="1341903" cy="1342082"/>
          </a:xfrm>
          <a:prstGeom prst="ellipse">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4" name="Oval 16"/>
          <p:cNvSpPr/>
          <p:nvPr/>
        </p:nvSpPr>
        <p:spPr>
          <a:xfrm>
            <a:off x="5397920" y="1543560"/>
            <a:ext cx="1094923" cy="1095071"/>
          </a:xfrm>
          <a:prstGeom prst="ellipse">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5" name="Oval 19"/>
          <p:cNvSpPr/>
          <p:nvPr/>
        </p:nvSpPr>
        <p:spPr>
          <a:xfrm>
            <a:off x="6647006" y="1673221"/>
            <a:ext cx="835625" cy="835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4" rIns="91413" bIns="45704" rtlCol="0" anchor="ctr"/>
          <a:lstStyle/>
          <a:p>
            <a:pPr defTabSz="1031315" fontAlgn="auto">
              <a:spcBef>
                <a:spcPts val="0"/>
              </a:spcBef>
              <a:spcAft>
                <a:spcPts val="0"/>
              </a:spcAft>
            </a:pPr>
            <a:endParaRPr lang="en-US" sz="2400" b="0" dirty="0">
              <a:solidFill>
                <a:srgbClr val="262626"/>
              </a:solidFill>
              <a:latin typeface="FontAwesome" pitchFamily="2" charset="0"/>
            </a:endParaRPr>
          </a:p>
        </p:txBody>
      </p:sp>
      <p:sp>
        <p:nvSpPr>
          <p:cNvPr id="6" name="Oval 4"/>
          <p:cNvSpPr/>
          <p:nvPr/>
        </p:nvSpPr>
        <p:spPr>
          <a:xfrm>
            <a:off x="1662962" y="1673221"/>
            <a:ext cx="835625" cy="835736"/>
          </a:xfrm>
          <a:prstGeom prst="ellipse">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7" name="Oval 8"/>
          <p:cNvSpPr/>
          <p:nvPr/>
        </p:nvSpPr>
        <p:spPr>
          <a:xfrm>
            <a:off x="2652756" y="1543560"/>
            <a:ext cx="1094923" cy="1095071"/>
          </a:xfrm>
          <a:prstGeom prst="ellipse">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en-US" sz="900" b="0" kern="0" dirty="0">
              <a:solidFill>
                <a:sysClr val="window" lastClr="FFFFFF"/>
              </a:solidFill>
              <a:latin typeface="Roboto" panose="02000000000000000000" pitchFamily="2" charset="0"/>
              <a:ea typeface="Roboto" panose="02000000000000000000" pitchFamily="2" charset="0"/>
              <a:cs typeface="Helvetica Neue"/>
            </a:endParaRPr>
          </a:p>
        </p:txBody>
      </p:sp>
      <p:sp>
        <p:nvSpPr>
          <p:cNvPr id="8" name="矩形 7"/>
          <p:cNvSpPr/>
          <p:nvPr/>
        </p:nvSpPr>
        <p:spPr>
          <a:xfrm>
            <a:off x="665945" y="3533826"/>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9" name="Content Placeholder 2"/>
          <p:cNvSpPr txBox="1">
            <a:spLocks/>
          </p:cNvSpPr>
          <p:nvPr/>
        </p:nvSpPr>
        <p:spPr>
          <a:xfrm>
            <a:off x="944860" y="3258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0" name="矩形 9"/>
          <p:cNvSpPr/>
          <p:nvPr/>
        </p:nvSpPr>
        <p:spPr>
          <a:xfrm>
            <a:off x="2227251" y="3533826"/>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1" name="Content Placeholder 2"/>
          <p:cNvSpPr txBox="1">
            <a:spLocks/>
          </p:cNvSpPr>
          <p:nvPr/>
        </p:nvSpPr>
        <p:spPr>
          <a:xfrm>
            <a:off x="2506166" y="3258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2" name="矩形 11"/>
          <p:cNvSpPr/>
          <p:nvPr/>
        </p:nvSpPr>
        <p:spPr>
          <a:xfrm>
            <a:off x="3810000" y="3533826"/>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3" name="Content Placeholder 2"/>
          <p:cNvSpPr txBox="1">
            <a:spLocks/>
          </p:cNvSpPr>
          <p:nvPr/>
        </p:nvSpPr>
        <p:spPr>
          <a:xfrm>
            <a:off x="4088915" y="3258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4" name="矩形 13"/>
          <p:cNvSpPr/>
          <p:nvPr/>
        </p:nvSpPr>
        <p:spPr>
          <a:xfrm>
            <a:off x="5410200" y="3533826"/>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5" name="Content Placeholder 2"/>
          <p:cNvSpPr txBox="1">
            <a:spLocks/>
          </p:cNvSpPr>
          <p:nvPr/>
        </p:nvSpPr>
        <p:spPr>
          <a:xfrm>
            <a:off x="5689115" y="3258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
        <p:nvSpPr>
          <p:cNvPr id="16" name="矩形 15"/>
          <p:cNvSpPr/>
          <p:nvPr/>
        </p:nvSpPr>
        <p:spPr>
          <a:xfrm>
            <a:off x="7011194" y="3533826"/>
            <a:ext cx="1600994" cy="683264"/>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accent3">
                    <a:lumMod val="75000"/>
                  </a:schemeClr>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17" name="Content Placeholder 2"/>
          <p:cNvSpPr txBox="1">
            <a:spLocks/>
          </p:cNvSpPr>
          <p:nvPr/>
        </p:nvSpPr>
        <p:spPr>
          <a:xfrm>
            <a:off x="7290109" y="3258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457016" fontAlgn="auto">
              <a:lnSpc>
                <a:spcPct val="80000"/>
              </a:lnSpc>
              <a:buClr>
                <a:srgbClr val="202F3D">
                  <a:lumMod val="75000"/>
                </a:srgbClr>
              </a:buClr>
              <a:defRPr/>
            </a:pPr>
            <a:r>
              <a:rPr lang="zh-CN" altLang="en-US" sz="1500" b="0" dirty="0">
                <a:solidFill>
                  <a:schemeClr val="accent3">
                    <a:lumMod val="75000"/>
                  </a:schemeClr>
                </a:solidFill>
                <a:latin typeface="微软雅黑" pitchFamily="34" charset="-122"/>
                <a:ea typeface="微软雅黑" pitchFamily="34" charset="-122"/>
                <a:cs typeface="Arial" panose="020B0604020202020204" pitchFamily="34" charset="0"/>
              </a:rPr>
              <a:t>标题文字</a:t>
            </a:r>
            <a:endParaRPr lang="en-US" sz="1500" b="0" dirty="0">
              <a:solidFill>
                <a:schemeClr val="accent3">
                  <a:lumMod val="75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182799355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62794" y="972344"/>
            <a:ext cx="3010513" cy="3725746"/>
            <a:chOff x="865232" y="1286330"/>
            <a:chExt cx="4013321" cy="4966128"/>
          </a:xfrm>
        </p:grpSpPr>
        <p:pic>
          <p:nvPicPr>
            <p:cNvPr id="27" name="Picture 3"/>
            <p:cNvPicPr>
              <a:picLocks noChangeAspect="1"/>
            </p:cNvPicPr>
            <p:nvPr/>
          </p:nvPicPr>
          <p:blipFill rotWithShape="1">
            <a:blip r:embed="rId3" cstate="print">
              <a:extLst>
                <a:ext uri="{28A0092B-C50C-407E-A947-70E740481C1C}">
                  <a14:useLocalDpi xmlns:a14="http://schemas.microsoft.com/office/drawing/2010/main"/>
                </a:ext>
              </a:extLst>
            </a:blip>
            <a:srcRect l="5354" t="8440" r="6203" b="10137"/>
            <a:stretch/>
          </p:blipFill>
          <p:spPr>
            <a:xfrm>
              <a:off x="865232" y="1286330"/>
              <a:ext cx="4013321" cy="4966128"/>
            </a:xfrm>
            <a:prstGeom prst="rect">
              <a:avLst/>
            </a:prstGeom>
          </p:spPr>
        </p:pic>
        <p:sp>
          <p:nvSpPr>
            <p:cNvPr id="28" name="Rectangle 4"/>
            <p:cNvSpPr/>
            <p:nvPr/>
          </p:nvSpPr>
          <p:spPr>
            <a:xfrm>
              <a:off x="1454929" y="1875864"/>
              <a:ext cx="2838784" cy="3697941"/>
            </a:xfrm>
            <a:prstGeom prst="rect">
              <a:avLst/>
            </a:prstGeom>
            <a:blipFill>
              <a:blip r:embed="rId4" cstate="print">
                <a:extLst>
                  <a:ext uri="{28A0092B-C50C-407E-A947-70E740481C1C}">
                    <a14:useLocalDpi xmlns:a14="http://schemas.microsoft.com/office/drawing/2010/main"/>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solidFill>
                <a:effectLst/>
                <a:uLnTx/>
                <a:uFillTx/>
                <a:latin typeface="Palatino Linotype"/>
                <a:ea typeface="+mn-ea"/>
                <a:cs typeface="+mn-cs"/>
              </a:endParaRPr>
            </a:p>
          </p:txBody>
        </p:sp>
      </p:grpSp>
      <p:sp>
        <p:nvSpPr>
          <p:cNvPr id="29" name="矩形 28"/>
          <p:cNvSpPr/>
          <p:nvPr/>
        </p:nvSpPr>
        <p:spPr>
          <a:xfrm>
            <a:off x="4132877" y="1532545"/>
            <a:ext cx="2568494" cy="354434"/>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0" name="TextBox 32"/>
          <p:cNvSpPr txBox="1"/>
          <p:nvPr/>
        </p:nvSpPr>
        <p:spPr>
          <a:xfrm>
            <a:off x="4305471" y="1595076"/>
            <a:ext cx="2269211" cy="236678"/>
          </a:xfrm>
          <a:prstGeom prst="rect">
            <a:avLst/>
          </a:prstGeom>
          <a:noFill/>
        </p:spPr>
        <p:txBody>
          <a:bodyPr wrap="square" lIns="51442" tIns="25722" rIns="51442" bIns="25722"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在此添加您的描述说明</a:t>
            </a:r>
            <a:endParaRPr kumimoji="0" lang="zh-CN" altLang="en-US" sz="1200" b="0" i="0" u="none" strike="noStrike" kern="0" cap="none" spc="0" normalizeH="0" baseline="0" noProof="0" dirty="0">
              <a:ln>
                <a:noFill/>
              </a:ln>
              <a:solidFill>
                <a:srgbClr val="000000">
                  <a:lumMod val="85000"/>
                  <a:lumOff val="15000"/>
                </a:srgbClr>
              </a:solidFill>
              <a:effectLst/>
              <a:uLnTx/>
              <a:uFillTx/>
            </a:endParaRPr>
          </a:p>
        </p:txBody>
      </p:sp>
      <p:sp>
        <p:nvSpPr>
          <p:cNvPr id="31" name="矩形 30"/>
          <p:cNvSpPr/>
          <p:nvPr/>
        </p:nvSpPr>
        <p:spPr>
          <a:xfrm>
            <a:off x="4132874" y="1943513"/>
            <a:ext cx="2823072" cy="354434"/>
          </a:xfrm>
          <a:prstGeom prst="rect">
            <a:avLst/>
          </a:prstGeom>
          <a:solidFill>
            <a:srgbClr val="FAC14D"/>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2" name="TextBox 34"/>
          <p:cNvSpPr txBox="1"/>
          <p:nvPr/>
        </p:nvSpPr>
        <p:spPr>
          <a:xfrm>
            <a:off x="4305469" y="2006045"/>
            <a:ext cx="2376290" cy="236678"/>
          </a:xfrm>
          <a:prstGeom prst="rect">
            <a:avLst/>
          </a:prstGeom>
          <a:noFill/>
        </p:spPr>
        <p:txBody>
          <a:bodyPr wrap="square" lIns="51442" tIns="25722" rIns="51442" bIns="25722"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在此添加您的描述</a:t>
            </a:r>
            <a:endParaRPr kumimoji="0" lang="zh-CN" altLang="en-US" sz="1200" b="0" i="0" u="none" strike="noStrike" kern="0" cap="none" spc="0" normalizeH="0" baseline="0" noProof="0" dirty="0">
              <a:ln>
                <a:noFill/>
              </a:ln>
              <a:solidFill>
                <a:sysClr val="window" lastClr="FFFFFF">
                  <a:lumMod val="95000"/>
                </a:sysClr>
              </a:solidFill>
              <a:effectLst/>
              <a:uLnTx/>
              <a:uFillTx/>
            </a:endParaRPr>
          </a:p>
        </p:txBody>
      </p:sp>
      <p:sp>
        <p:nvSpPr>
          <p:cNvPr id="33" name="矩形 32"/>
          <p:cNvSpPr/>
          <p:nvPr/>
        </p:nvSpPr>
        <p:spPr>
          <a:xfrm>
            <a:off x="4132876" y="2354482"/>
            <a:ext cx="2823072" cy="354434"/>
          </a:xfrm>
          <a:prstGeom prst="rect">
            <a:avLst/>
          </a:prstGeom>
          <a:solidFill>
            <a:srgbClr val="F95647"/>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4" name="TextBox 36"/>
          <p:cNvSpPr txBox="1"/>
          <p:nvPr/>
        </p:nvSpPr>
        <p:spPr>
          <a:xfrm>
            <a:off x="4305469" y="2417013"/>
            <a:ext cx="2544427" cy="236678"/>
          </a:xfrm>
          <a:prstGeom prst="rect">
            <a:avLst/>
          </a:prstGeom>
          <a:noFill/>
        </p:spPr>
        <p:txBody>
          <a:bodyPr wrap="square" lIns="51442" tIns="25722" rIns="51442" bIns="25722"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在此添加您的小标签</a:t>
            </a:r>
            <a:endParaRPr kumimoji="0" lang="zh-CN" altLang="en-US" sz="1200" b="0" i="0" u="none" strike="noStrike" kern="0" cap="none" spc="0" normalizeH="0" baseline="0" noProof="0" dirty="0">
              <a:ln>
                <a:noFill/>
              </a:ln>
              <a:solidFill>
                <a:srgbClr val="000000">
                  <a:lumMod val="85000"/>
                  <a:lumOff val="15000"/>
                </a:srgbClr>
              </a:solidFill>
              <a:effectLst/>
              <a:uLnTx/>
              <a:uFillTx/>
            </a:endParaRPr>
          </a:p>
        </p:txBody>
      </p:sp>
      <p:sp>
        <p:nvSpPr>
          <p:cNvPr id="35" name="矩形 34"/>
          <p:cNvSpPr/>
          <p:nvPr/>
        </p:nvSpPr>
        <p:spPr>
          <a:xfrm>
            <a:off x="4132874" y="2765450"/>
            <a:ext cx="3241104" cy="354434"/>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6" name="TextBox 38"/>
          <p:cNvSpPr txBox="1"/>
          <p:nvPr/>
        </p:nvSpPr>
        <p:spPr>
          <a:xfrm>
            <a:off x="4305469" y="2827981"/>
            <a:ext cx="2860469" cy="236678"/>
          </a:xfrm>
          <a:prstGeom prst="rect">
            <a:avLst/>
          </a:prstGeom>
          <a:noFill/>
        </p:spPr>
        <p:txBody>
          <a:bodyPr wrap="square" lIns="51442" tIns="25722" rIns="51442" bIns="25722"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在此添加您的描述</a:t>
            </a:r>
            <a:endParaRPr kumimoji="0" lang="zh-CN" altLang="en-US" sz="1200" b="0" i="0" u="none" strike="noStrike" kern="0" cap="none" spc="0" normalizeH="0" baseline="0" noProof="0" dirty="0">
              <a:ln>
                <a:noFill/>
              </a:ln>
              <a:solidFill>
                <a:sysClr val="window" lastClr="FFFFFF">
                  <a:lumMod val="95000"/>
                </a:sysClr>
              </a:solidFill>
              <a:effectLst/>
              <a:uLnTx/>
              <a:uFillTx/>
            </a:endParaRPr>
          </a:p>
        </p:txBody>
      </p:sp>
      <p:sp>
        <p:nvSpPr>
          <p:cNvPr id="37" name="矩形 36"/>
          <p:cNvSpPr/>
          <p:nvPr/>
        </p:nvSpPr>
        <p:spPr>
          <a:xfrm>
            <a:off x="4132874" y="1121575"/>
            <a:ext cx="3083111" cy="354434"/>
          </a:xfrm>
          <a:prstGeom prst="rect">
            <a:avLst/>
          </a:prstGeom>
          <a:solidFill>
            <a:srgbClr val="6ED8D5"/>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38" name="TextBox 40"/>
          <p:cNvSpPr txBox="1"/>
          <p:nvPr/>
        </p:nvSpPr>
        <p:spPr>
          <a:xfrm>
            <a:off x="4305468" y="1184107"/>
            <a:ext cx="2327733" cy="236678"/>
          </a:xfrm>
          <a:prstGeom prst="rect">
            <a:avLst/>
          </a:prstGeom>
          <a:noFill/>
        </p:spPr>
        <p:txBody>
          <a:bodyPr wrap="square" lIns="51442" tIns="25722" rIns="51442" bIns="25722"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在此添加您的小标签</a:t>
            </a:r>
            <a:endParaRPr kumimoji="0" lang="zh-CN" altLang="en-US" sz="1200" b="0" i="0" u="none" strike="noStrike" kern="0" cap="none" spc="0" normalizeH="0" baseline="0" noProof="0" dirty="0">
              <a:ln>
                <a:noFill/>
              </a:ln>
              <a:solidFill>
                <a:sysClr val="window" lastClr="FFFFFF">
                  <a:lumMod val="95000"/>
                </a:sysClr>
              </a:solidFill>
              <a:effectLst/>
              <a:uLnTx/>
              <a:uFillTx/>
            </a:endParaRPr>
          </a:p>
        </p:txBody>
      </p:sp>
      <p:sp>
        <p:nvSpPr>
          <p:cNvPr id="39" name="矩形 38"/>
          <p:cNvSpPr/>
          <p:nvPr/>
        </p:nvSpPr>
        <p:spPr>
          <a:xfrm>
            <a:off x="4132876" y="3176420"/>
            <a:ext cx="2186212" cy="354434"/>
          </a:xfrm>
          <a:prstGeom prst="rect">
            <a:avLst/>
          </a:prstGeom>
          <a:solidFill>
            <a:srgbClr val="4B87B9"/>
          </a:solidFill>
          <a:ln w="6350" cap="flat" cmpd="sng" algn="ctr">
            <a:noFill/>
            <a:prstDash val="solid"/>
            <a:miter lim="800000"/>
          </a:ln>
          <a:effectLst/>
        </p:spPr>
        <p:txBody>
          <a:bodyPr lIns="68570" tIns="34287" rIns="68570" bIns="34287" rtlCol="0" anchor="ctr"/>
          <a:lstStyle/>
          <a:p>
            <a:pPr defTabSz="914036" fontAlgn="auto">
              <a:spcBef>
                <a:spcPts val="0"/>
              </a:spcBef>
              <a:spcAft>
                <a:spcPts val="0"/>
              </a:spcAft>
            </a:pPr>
            <a:endParaRPr lang="zh-CN" altLang="en-US" sz="900" b="0" kern="0">
              <a:solidFill>
                <a:sysClr val="window" lastClr="FFFFFF"/>
              </a:solidFill>
              <a:latin typeface="Roboto" panose="02000000000000000000" pitchFamily="2" charset="0"/>
              <a:ea typeface="Roboto" panose="02000000000000000000" pitchFamily="2" charset="0"/>
              <a:cs typeface="Helvetica Neue"/>
            </a:endParaRPr>
          </a:p>
        </p:txBody>
      </p:sp>
      <p:sp>
        <p:nvSpPr>
          <p:cNvPr id="40" name="TextBox 42"/>
          <p:cNvSpPr txBox="1"/>
          <p:nvPr/>
        </p:nvSpPr>
        <p:spPr>
          <a:xfrm>
            <a:off x="4305470" y="3225503"/>
            <a:ext cx="1825757" cy="236678"/>
          </a:xfrm>
          <a:prstGeom prst="rect">
            <a:avLst/>
          </a:prstGeom>
          <a:noFill/>
        </p:spPr>
        <p:txBody>
          <a:bodyPr wrap="square" lIns="51442" tIns="25722" rIns="51442" bIns="25722"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在此添加您的小标签</a:t>
            </a:r>
            <a:endParaRPr kumimoji="0" lang="zh-CN" altLang="en-US" sz="1200" b="0" i="0" u="none" strike="noStrike" kern="0" cap="none" spc="0" normalizeH="0" baseline="0" noProof="0" dirty="0">
              <a:ln>
                <a:noFill/>
              </a:ln>
              <a:solidFill>
                <a:srgbClr val="000000">
                  <a:lumMod val="85000"/>
                  <a:lumOff val="15000"/>
                </a:srgbClr>
              </a:solidFill>
              <a:effectLst/>
              <a:uLnTx/>
              <a:uFillTx/>
            </a:endParaRPr>
          </a:p>
        </p:txBody>
      </p:sp>
      <p:sp>
        <p:nvSpPr>
          <p:cNvPr id="41" name="矩形 40"/>
          <p:cNvSpPr/>
          <p:nvPr/>
        </p:nvSpPr>
        <p:spPr>
          <a:xfrm>
            <a:off x="4011178" y="3671248"/>
            <a:ext cx="1010543" cy="330868"/>
          </a:xfrm>
          <a:prstGeom prst="rect">
            <a:avLst/>
          </a:prstGeom>
        </p:spPr>
        <p:txBody>
          <a:bodyPr wrap="none" lIns="68585" tIns="34294" rIns="68585" bIns="34294">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rPr>
              <a:t>添加标题</a:t>
            </a:r>
            <a:endParaRPr kumimoji="0" lang="en-US" altLang="zh-CN" sz="1700" b="1"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endParaRPr>
          </a:p>
        </p:txBody>
      </p:sp>
      <p:sp>
        <p:nvSpPr>
          <p:cNvPr id="42" name="矩形 47"/>
          <p:cNvSpPr>
            <a:spLocks noChangeArrowheads="1"/>
          </p:cNvSpPr>
          <p:nvPr/>
        </p:nvSpPr>
        <p:spPr bwMode="auto">
          <a:xfrm>
            <a:off x="4000668"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marL="0" marR="0" lvl="0" indent="0" algn="l" defTabSz="91440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43" name="矩形 42"/>
          <p:cNvSpPr/>
          <p:nvPr/>
        </p:nvSpPr>
        <p:spPr>
          <a:xfrm>
            <a:off x="6325276" y="3671248"/>
            <a:ext cx="1010543" cy="330868"/>
          </a:xfrm>
          <a:prstGeom prst="rect">
            <a:avLst/>
          </a:prstGeom>
        </p:spPr>
        <p:txBody>
          <a:bodyPr wrap="none" lIns="68585" tIns="34294" rIns="68585" bIns="34294">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rPr>
              <a:t>添加标题</a:t>
            </a:r>
            <a:endParaRPr kumimoji="0" lang="en-US" altLang="zh-CN" sz="1700" b="1"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endParaRPr>
          </a:p>
        </p:txBody>
      </p:sp>
      <p:sp>
        <p:nvSpPr>
          <p:cNvPr id="44" name="矩形 43"/>
          <p:cNvSpPr>
            <a:spLocks noChangeArrowheads="1"/>
          </p:cNvSpPr>
          <p:nvPr/>
        </p:nvSpPr>
        <p:spPr bwMode="auto">
          <a:xfrm>
            <a:off x="6314766"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marL="0" marR="0" lvl="0" indent="0" algn="l" defTabSz="91440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0" cap="none" spc="0" normalizeH="0" baseline="0" noProof="0" dirty="0">
                <a:ln>
                  <a:noFill/>
                </a:ln>
                <a:solidFill>
                  <a:srgbClr val="000000">
                    <a:lumMod val="85000"/>
                    <a:lumOff val="15000"/>
                  </a:srgbClr>
                </a:solidFill>
                <a:effectLst/>
                <a:uLnTx/>
                <a:uFillTx/>
                <a:latin typeface="微软雅黑" pitchFamily="34" charset="-122"/>
                <a:ea typeface="微软雅黑" pitchFamily="34" charset="-122"/>
                <a:sym typeface="微软雅黑" pitchFamily="34" charset="-122"/>
              </a:rPr>
              <a:t>在此录入本图表的综合描述说明，在此录入本图表的综合描述说明。</a:t>
            </a:r>
          </a:p>
        </p:txBody>
      </p:sp>
    </p:spTree>
    <p:extLst>
      <p:ext uri="{BB962C8B-B14F-4D97-AF65-F5344CB8AC3E}">
        <p14:creationId xmlns:p14="http://schemas.microsoft.com/office/powerpoint/2010/main" val="8506283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350"/>
                                        <p:tgtEl>
                                          <p:spTgt spid="38"/>
                                        </p:tgtEl>
                                        <p:attrNameLst>
                                          <p:attrName>ppt_x</p:attrName>
                                        </p:attrNameLst>
                                      </p:cBhvr>
                                      <p:tavLst>
                                        <p:tav tm="0">
                                          <p:val>
                                            <p:strVal val="#ppt_x-#ppt_w*1.125000"/>
                                          </p:val>
                                        </p:tav>
                                        <p:tav tm="100000">
                                          <p:val>
                                            <p:strVal val="#ppt_x"/>
                                          </p:val>
                                        </p:tav>
                                      </p:tavLst>
                                    </p:anim>
                                    <p:animEffect transition="in" filter="wipe(right)">
                                      <p:cBhvr>
                                        <p:cTn id="13" dur="350"/>
                                        <p:tgtEl>
                                          <p:spTgt spid="38"/>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350"/>
                                        <p:tgtEl>
                                          <p:spTgt spid="37"/>
                                        </p:tgtEl>
                                        <p:attrNameLst>
                                          <p:attrName>ppt_x</p:attrName>
                                        </p:attrNameLst>
                                      </p:cBhvr>
                                      <p:tavLst>
                                        <p:tav tm="0">
                                          <p:val>
                                            <p:strVal val="#ppt_x-#ppt_w*1.125000"/>
                                          </p:val>
                                        </p:tav>
                                        <p:tav tm="100000">
                                          <p:val>
                                            <p:strVal val="#ppt_x"/>
                                          </p:val>
                                        </p:tav>
                                      </p:tavLst>
                                    </p:anim>
                                    <p:animEffect transition="in" filter="wipe(right)">
                                      <p:cBhvr>
                                        <p:cTn id="17" dur="350"/>
                                        <p:tgtEl>
                                          <p:spTgt spid="37"/>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350"/>
                                        <p:tgtEl>
                                          <p:spTgt spid="30"/>
                                        </p:tgtEl>
                                        <p:attrNameLst>
                                          <p:attrName>ppt_x</p:attrName>
                                        </p:attrNameLst>
                                      </p:cBhvr>
                                      <p:tavLst>
                                        <p:tav tm="0">
                                          <p:val>
                                            <p:strVal val="#ppt_x-#ppt_w*1.125000"/>
                                          </p:val>
                                        </p:tav>
                                        <p:tav tm="100000">
                                          <p:val>
                                            <p:strVal val="#ppt_x"/>
                                          </p:val>
                                        </p:tav>
                                      </p:tavLst>
                                    </p:anim>
                                    <p:animEffect transition="in" filter="wipe(right)">
                                      <p:cBhvr>
                                        <p:cTn id="21" dur="350"/>
                                        <p:tgtEl>
                                          <p:spTgt spid="30"/>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350"/>
                                        <p:tgtEl>
                                          <p:spTgt spid="29"/>
                                        </p:tgtEl>
                                        <p:attrNameLst>
                                          <p:attrName>ppt_x</p:attrName>
                                        </p:attrNameLst>
                                      </p:cBhvr>
                                      <p:tavLst>
                                        <p:tav tm="0">
                                          <p:val>
                                            <p:strVal val="#ppt_x-#ppt_w*1.125000"/>
                                          </p:val>
                                        </p:tav>
                                        <p:tav tm="100000">
                                          <p:val>
                                            <p:strVal val="#ppt_x"/>
                                          </p:val>
                                        </p:tav>
                                      </p:tavLst>
                                    </p:anim>
                                    <p:animEffect transition="in" filter="wipe(right)">
                                      <p:cBhvr>
                                        <p:cTn id="25" dur="350"/>
                                        <p:tgtEl>
                                          <p:spTgt spid="29"/>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350"/>
                                        <p:tgtEl>
                                          <p:spTgt spid="32"/>
                                        </p:tgtEl>
                                        <p:attrNameLst>
                                          <p:attrName>ppt_x</p:attrName>
                                        </p:attrNameLst>
                                      </p:cBhvr>
                                      <p:tavLst>
                                        <p:tav tm="0">
                                          <p:val>
                                            <p:strVal val="#ppt_x-#ppt_w*1.125000"/>
                                          </p:val>
                                        </p:tav>
                                        <p:tav tm="100000">
                                          <p:val>
                                            <p:strVal val="#ppt_x"/>
                                          </p:val>
                                        </p:tav>
                                      </p:tavLst>
                                    </p:anim>
                                    <p:animEffect transition="in" filter="wipe(right)">
                                      <p:cBhvr>
                                        <p:cTn id="29" dur="350"/>
                                        <p:tgtEl>
                                          <p:spTgt spid="32"/>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350"/>
                                        <p:tgtEl>
                                          <p:spTgt spid="31"/>
                                        </p:tgtEl>
                                        <p:attrNameLst>
                                          <p:attrName>ppt_x</p:attrName>
                                        </p:attrNameLst>
                                      </p:cBhvr>
                                      <p:tavLst>
                                        <p:tav tm="0">
                                          <p:val>
                                            <p:strVal val="#ppt_x-#ppt_w*1.125000"/>
                                          </p:val>
                                        </p:tav>
                                        <p:tav tm="100000">
                                          <p:val>
                                            <p:strVal val="#ppt_x"/>
                                          </p:val>
                                        </p:tav>
                                      </p:tavLst>
                                    </p:anim>
                                    <p:animEffect transition="in" filter="wipe(right)">
                                      <p:cBhvr>
                                        <p:cTn id="33" dur="350"/>
                                        <p:tgtEl>
                                          <p:spTgt spid="31"/>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350"/>
                                        <p:tgtEl>
                                          <p:spTgt spid="34"/>
                                        </p:tgtEl>
                                        <p:attrNameLst>
                                          <p:attrName>ppt_x</p:attrName>
                                        </p:attrNameLst>
                                      </p:cBhvr>
                                      <p:tavLst>
                                        <p:tav tm="0">
                                          <p:val>
                                            <p:strVal val="#ppt_x-#ppt_w*1.125000"/>
                                          </p:val>
                                        </p:tav>
                                        <p:tav tm="100000">
                                          <p:val>
                                            <p:strVal val="#ppt_x"/>
                                          </p:val>
                                        </p:tav>
                                      </p:tavLst>
                                    </p:anim>
                                    <p:animEffect transition="in" filter="wipe(right)">
                                      <p:cBhvr>
                                        <p:cTn id="37" dur="350"/>
                                        <p:tgtEl>
                                          <p:spTgt spid="34"/>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350"/>
                                        <p:tgtEl>
                                          <p:spTgt spid="33"/>
                                        </p:tgtEl>
                                        <p:attrNameLst>
                                          <p:attrName>ppt_x</p:attrName>
                                        </p:attrNameLst>
                                      </p:cBhvr>
                                      <p:tavLst>
                                        <p:tav tm="0">
                                          <p:val>
                                            <p:strVal val="#ppt_x-#ppt_w*1.125000"/>
                                          </p:val>
                                        </p:tav>
                                        <p:tav tm="100000">
                                          <p:val>
                                            <p:strVal val="#ppt_x"/>
                                          </p:val>
                                        </p:tav>
                                      </p:tavLst>
                                    </p:anim>
                                    <p:animEffect transition="in" filter="wipe(right)">
                                      <p:cBhvr>
                                        <p:cTn id="41" dur="350"/>
                                        <p:tgtEl>
                                          <p:spTgt spid="33"/>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350"/>
                                        <p:tgtEl>
                                          <p:spTgt spid="36"/>
                                        </p:tgtEl>
                                        <p:attrNameLst>
                                          <p:attrName>ppt_x</p:attrName>
                                        </p:attrNameLst>
                                      </p:cBhvr>
                                      <p:tavLst>
                                        <p:tav tm="0">
                                          <p:val>
                                            <p:strVal val="#ppt_x-#ppt_w*1.125000"/>
                                          </p:val>
                                        </p:tav>
                                        <p:tav tm="100000">
                                          <p:val>
                                            <p:strVal val="#ppt_x"/>
                                          </p:val>
                                        </p:tav>
                                      </p:tavLst>
                                    </p:anim>
                                    <p:animEffect transition="in" filter="wipe(right)">
                                      <p:cBhvr>
                                        <p:cTn id="45" dur="350"/>
                                        <p:tgtEl>
                                          <p:spTgt spid="36"/>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350"/>
                                        <p:tgtEl>
                                          <p:spTgt spid="35"/>
                                        </p:tgtEl>
                                        <p:attrNameLst>
                                          <p:attrName>ppt_x</p:attrName>
                                        </p:attrNameLst>
                                      </p:cBhvr>
                                      <p:tavLst>
                                        <p:tav tm="0">
                                          <p:val>
                                            <p:strVal val="#ppt_x-#ppt_w*1.125000"/>
                                          </p:val>
                                        </p:tav>
                                        <p:tav tm="100000">
                                          <p:val>
                                            <p:strVal val="#ppt_x"/>
                                          </p:val>
                                        </p:tav>
                                      </p:tavLst>
                                    </p:anim>
                                    <p:animEffect transition="in" filter="wipe(right)">
                                      <p:cBhvr>
                                        <p:cTn id="49" dur="350"/>
                                        <p:tgtEl>
                                          <p:spTgt spid="35"/>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350"/>
                                        <p:tgtEl>
                                          <p:spTgt spid="40"/>
                                        </p:tgtEl>
                                        <p:attrNameLst>
                                          <p:attrName>ppt_x</p:attrName>
                                        </p:attrNameLst>
                                      </p:cBhvr>
                                      <p:tavLst>
                                        <p:tav tm="0">
                                          <p:val>
                                            <p:strVal val="#ppt_x-#ppt_w*1.125000"/>
                                          </p:val>
                                        </p:tav>
                                        <p:tav tm="100000">
                                          <p:val>
                                            <p:strVal val="#ppt_x"/>
                                          </p:val>
                                        </p:tav>
                                      </p:tavLst>
                                    </p:anim>
                                    <p:animEffect transition="in" filter="wipe(right)">
                                      <p:cBhvr>
                                        <p:cTn id="53" dur="350"/>
                                        <p:tgtEl>
                                          <p:spTgt spid="40"/>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350"/>
                                        <p:tgtEl>
                                          <p:spTgt spid="39"/>
                                        </p:tgtEl>
                                        <p:attrNameLst>
                                          <p:attrName>ppt_x</p:attrName>
                                        </p:attrNameLst>
                                      </p:cBhvr>
                                      <p:tavLst>
                                        <p:tav tm="0">
                                          <p:val>
                                            <p:strVal val="#ppt_x-#ppt_w*1.125000"/>
                                          </p:val>
                                        </p:tav>
                                        <p:tav tm="100000">
                                          <p:val>
                                            <p:strVal val="#ppt_x"/>
                                          </p:val>
                                        </p:tav>
                                      </p:tavLst>
                                    </p:anim>
                                    <p:animEffect transition="in" filter="wipe(right)">
                                      <p:cBhvr>
                                        <p:cTn id="57" dur="350"/>
                                        <p:tgtEl>
                                          <p:spTgt spid="39"/>
                                        </p:tgtEl>
                                      </p:cBhvr>
                                    </p:animEffect>
                                  </p:childTnLst>
                                </p:cTn>
                              </p:par>
                            </p:childTnLst>
                          </p:cTn>
                        </p:par>
                        <p:par>
                          <p:cTn id="58" fill="hold">
                            <p:stCondLst>
                              <p:cond delay="1850"/>
                            </p:stCondLst>
                            <p:childTnLst>
                              <p:par>
                                <p:cTn id="59" presetID="12" presetClass="entr" presetSubtype="4"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p:tgtEl>
                                          <p:spTgt spid="41"/>
                                        </p:tgtEl>
                                        <p:attrNameLst>
                                          <p:attrName>ppt_y</p:attrName>
                                        </p:attrNameLst>
                                      </p:cBhvr>
                                      <p:tavLst>
                                        <p:tav tm="0">
                                          <p:val>
                                            <p:strVal val="#ppt_y+#ppt_h*1.125000"/>
                                          </p:val>
                                        </p:tav>
                                        <p:tav tm="100000">
                                          <p:val>
                                            <p:strVal val="#ppt_y"/>
                                          </p:val>
                                        </p:tav>
                                      </p:tavLst>
                                    </p:anim>
                                    <p:animEffect transition="in" filter="wipe(up)">
                                      <p:cBhvr>
                                        <p:cTn id="62" dur="500"/>
                                        <p:tgtEl>
                                          <p:spTgt spid="41"/>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p:tgtEl>
                                          <p:spTgt spid="43"/>
                                        </p:tgtEl>
                                        <p:attrNameLst>
                                          <p:attrName>ppt_y</p:attrName>
                                        </p:attrNameLst>
                                      </p:cBhvr>
                                      <p:tavLst>
                                        <p:tav tm="0">
                                          <p:val>
                                            <p:strVal val="#ppt_y+#ppt_h*1.125000"/>
                                          </p:val>
                                        </p:tav>
                                        <p:tav tm="100000">
                                          <p:val>
                                            <p:strVal val="#ppt_y"/>
                                          </p:val>
                                        </p:tav>
                                      </p:tavLst>
                                    </p:anim>
                                    <p:animEffect transition="in" filter="wipe(up)">
                                      <p:cBhvr>
                                        <p:cTn id="66" dur="500"/>
                                        <p:tgtEl>
                                          <p:spTgt spid="43"/>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500"/>
                                        <p:tgtEl>
                                          <p:spTgt spid="42"/>
                                        </p:tgtEl>
                                        <p:attrNameLst>
                                          <p:attrName>ppt_y</p:attrName>
                                        </p:attrNameLst>
                                      </p:cBhvr>
                                      <p:tavLst>
                                        <p:tav tm="0">
                                          <p:val>
                                            <p:strVal val="#ppt_y+#ppt_h*1.125000"/>
                                          </p:val>
                                        </p:tav>
                                        <p:tav tm="100000">
                                          <p:val>
                                            <p:strVal val="#ppt_y"/>
                                          </p:val>
                                        </p:tav>
                                      </p:tavLst>
                                    </p:anim>
                                    <p:animEffect transition="in" filter="wipe(up)">
                                      <p:cBhvr>
                                        <p:cTn id="70" dur="500"/>
                                        <p:tgtEl>
                                          <p:spTgt spid="4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500"/>
                                        <p:tgtEl>
                                          <p:spTgt spid="44"/>
                                        </p:tgtEl>
                                        <p:attrNameLst>
                                          <p:attrName>ppt_y</p:attrName>
                                        </p:attrNameLst>
                                      </p:cBhvr>
                                      <p:tavLst>
                                        <p:tav tm="0">
                                          <p:val>
                                            <p:strVal val="#ppt_y+#ppt_h*1.125000"/>
                                          </p:val>
                                        </p:tav>
                                        <p:tav tm="100000">
                                          <p:val>
                                            <p:strVal val="#ppt_y"/>
                                          </p:val>
                                        </p:tav>
                                      </p:tavLst>
                                    </p:anim>
                                    <p:animEffect transition="in" filter="wipe(up)">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animBg="1"/>
      <p:bldP spid="32" grpId="0"/>
      <p:bldP spid="33" grpId="0" animBg="1"/>
      <p:bldP spid="34" grpId="0"/>
      <p:bldP spid="35" grpId="0" animBg="1"/>
      <p:bldP spid="36" grpId="0"/>
      <p:bldP spid="37" grpId="0" animBg="1"/>
      <p:bldP spid="38" grpId="0"/>
      <p:bldP spid="39" grpId="0" animBg="1"/>
      <p:bldP spid="40" grpId="0"/>
      <p:bldP spid="41" grpId="0"/>
      <p:bldP spid="42" grpId="0"/>
      <p:bldP spid="43" grpId="0"/>
      <p:bldP spid="4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0" name="Rectangle 39"/>
          <p:cNvSpPr/>
          <p:nvPr/>
        </p:nvSpPr>
        <p:spPr>
          <a:xfrm>
            <a:off x="0" y="0"/>
            <a:ext cx="9145588" cy="514508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19" rIns="91440" bIns="45719" rtlCol="0" anchor="ctr"/>
          <a:lstStyle/>
          <a:p>
            <a:pPr defTabSz="1031624" fontAlgn="auto">
              <a:spcBef>
                <a:spcPts val="0"/>
              </a:spcBef>
              <a:spcAft>
                <a:spcPts val="0"/>
              </a:spcAft>
            </a:pPr>
            <a:endParaRPr lang="en-US" sz="2000" b="0" dirty="0">
              <a:solidFill>
                <a:srgbClr val="262626"/>
              </a:solidFill>
            </a:endParaRPr>
          </a:p>
        </p:txBody>
      </p:sp>
      <p:grpSp>
        <p:nvGrpSpPr>
          <p:cNvPr id="3" name="Group 58"/>
          <p:cNvGrpSpPr/>
          <p:nvPr/>
        </p:nvGrpSpPr>
        <p:grpSpPr>
          <a:xfrm>
            <a:off x="686960" y="613304"/>
            <a:ext cx="1192420" cy="2321303"/>
            <a:chOff x="346652" y="613112"/>
            <a:chExt cx="1192213" cy="2320587"/>
          </a:xfrm>
        </p:grpSpPr>
        <p:cxnSp>
          <p:nvCxnSpPr>
            <p:cNvPr id="39" name="Straight Connector 38"/>
            <p:cNvCxnSpPr/>
            <p:nvPr/>
          </p:nvCxnSpPr>
          <p:spPr>
            <a:xfrm>
              <a:off x="942759" y="613112"/>
              <a:ext cx="0" cy="17642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56"/>
            <p:cNvGrpSpPr/>
            <p:nvPr/>
          </p:nvGrpSpPr>
          <p:grpSpPr>
            <a:xfrm>
              <a:off x="346652" y="2184398"/>
              <a:ext cx="1192213" cy="749301"/>
              <a:chOff x="2563018" y="2933699"/>
              <a:chExt cx="1192213" cy="749301"/>
            </a:xfrm>
          </p:grpSpPr>
          <p:sp>
            <p:nvSpPr>
              <p:cNvPr id="5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E7E7E7"/>
              </a:solidFill>
              <a:ln w="9525">
                <a:noFill/>
                <a:round/>
                <a:headEnd/>
                <a:tailEnd/>
              </a:ln>
            </p:spPr>
            <p:txBody>
              <a:bodyPr vert="horz" wrap="square" lIns="91440" tIns="45720" rIns="91440" bIns="45720" numCol="1" anchor="t" anchorCtr="0" compatLnSpc="1">
                <a:prstTxWarp prst="textNoShape">
                  <a:avLst/>
                </a:prstTxWarp>
              </a:bodyPr>
              <a:lstStyle/>
              <a:p>
                <a:pPr algn="l" defTabSz="1031624" fontAlgn="auto">
                  <a:spcBef>
                    <a:spcPts val="0"/>
                  </a:spcBef>
                  <a:spcAft>
                    <a:spcPts val="0"/>
                  </a:spcAft>
                </a:pPr>
                <a:endParaRPr lang="en-US" sz="2000" b="0">
                  <a:solidFill>
                    <a:srgbClr val="262626">
                      <a:lumMod val="90000"/>
                      <a:lumOff val="10000"/>
                    </a:srgbClr>
                  </a:solidFill>
                  <a:latin typeface="Calibri"/>
                  <a:ea typeface="+mn-ea"/>
                </a:endParaRPr>
              </a:p>
            </p:txBody>
          </p:sp>
          <p:sp>
            <p:nvSpPr>
              <p:cNvPr id="53" name="Freeform 8"/>
              <p:cNvSpPr>
                <a:spLocks/>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defTabSz="1031624" fontAlgn="auto">
                  <a:spcBef>
                    <a:spcPts val="0"/>
                  </a:spcBef>
                  <a:spcAft>
                    <a:spcPts val="0"/>
                  </a:spcAft>
                </a:pPr>
                <a:endParaRPr lang="en-US" sz="2000" b="0">
                  <a:solidFill>
                    <a:srgbClr val="262626">
                      <a:lumMod val="90000"/>
                      <a:lumOff val="10000"/>
                    </a:srgbClr>
                  </a:solidFill>
                  <a:latin typeface="Calibri"/>
                  <a:ea typeface="+mn-ea"/>
                </a:endParaRPr>
              </a:p>
            </p:txBody>
          </p:sp>
        </p:grpSp>
      </p:grpSp>
      <p:grpSp>
        <p:nvGrpSpPr>
          <p:cNvPr id="6" name="Group 66"/>
          <p:cNvGrpSpPr/>
          <p:nvPr/>
        </p:nvGrpSpPr>
        <p:grpSpPr>
          <a:xfrm>
            <a:off x="2364316" y="843803"/>
            <a:ext cx="1192420" cy="3031196"/>
            <a:chOff x="346652" y="-96562"/>
            <a:chExt cx="1192213" cy="3030261"/>
          </a:xfrm>
        </p:grpSpPr>
        <p:cxnSp>
          <p:nvCxnSpPr>
            <p:cNvPr id="69" name="Straight Connector 68"/>
            <p:cNvCxnSpPr/>
            <p:nvPr/>
          </p:nvCxnSpPr>
          <p:spPr>
            <a:xfrm flipH="1">
              <a:off x="942759" y="-96562"/>
              <a:ext cx="13493" cy="24739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Group 69"/>
            <p:cNvGrpSpPr/>
            <p:nvPr/>
          </p:nvGrpSpPr>
          <p:grpSpPr>
            <a:xfrm>
              <a:off x="346652" y="2184398"/>
              <a:ext cx="1192213" cy="749301"/>
              <a:chOff x="2563018" y="2933699"/>
              <a:chExt cx="1192213" cy="749301"/>
            </a:xfrm>
          </p:grpSpPr>
          <p:sp>
            <p:nvSpPr>
              <p:cNvPr id="71"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E7E7E7"/>
              </a:solidFill>
              <a:ln w="9525">
                <a:noFill/>
                <a:round/>
                <a:headEnd/>
                <a:tailEnd/>
              </a:ln>
            </p:spPr>
            <p:txBody>
              <a:bodyPr vert="horz" wrap="square" lIns="91440" tIns="45720" rIns="91440" bIns="45720" numCol="1" anchor="t" anchorCtr="0" compatLnSpc="1">
                <a:prstTxWarp prst="textNoShape">
                  <a:avLst/>
                </a:prstTxWarp>
              </a:bodyPr>
              <a:lstStyle/>
              <a:p>
                <a:pPr algn="l" defTabSz="1031624" fontAlgn="auto">
                  <a:spcBef>
                    <a:spcPts val="0"/>
                  </a:spcBef>
                  <a:spcAft>
                    <a:spcPts val="0"/>
                  </a:spcAft>
                </a:pPr>
                <a:endParaRPr lang="en-US" sz="2000" b="0">
                  <a:solidFill>
                    <a:srgbClr val="262626">
                      <a:lumMod val="90000"/>
                      <a:lumOff val="10000"/>
                    </a:srgbClr>
                  </a:solidFill>
                  <a:latin typeface="Calibri"/>
                  <a:ea typeface="+mn-ea"/>
                </a:endParaRPr>
              </a:p>
            </p:txBody>
          </p:sp>
          <p:sp>
            <p:nvSpPr>
              <p:cNvPr id="72" name="Freeform 8"/>
              <p:cNvSpPr>
                <a:spLocks/>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algn="l" defTabSz="1031624" fontAlgn="auto">
                  <a:spcBef>
                    <a:spcPts val="0"/>
                  </a:spcBef>
                  <a:spcAft>
                    <a:spcPts val="0"/>
                  </a:spcAft>
                </a:pPr>
                <a:endParaRPr lang="en-US" sz="2000" b="0">
                  <a:solidFill>
                    <a:srgbClr val="262626">
                      <a:lumMod val="90000"/>
                      <a:lumOff val="10000"/>
                    </a:srgbClr>
                  </a:solidFill>
                  <a:latin typeface="Calibri"/>
                  <a:ea typeface="+mn-ea"/>
                </a:endParaRPr>
              </a:p>
            </p:txBody>
          </p:sp>
        </p:grpSp>
      </p:grpSp>
      <p:sp>
        <p:nvSpPr>
          <p:cNvPr id="1046" name="Freeform 22"/>
          <p:cNvSpPr>
            <a:spLocks/>
          </p:cNvSpPr>
          <p:nvPr/>
        </p:nvSpPr>
        <p:spPr bwMode="auto">
          <a:xfrm rot="10800000">
            <a:off x="1589" y="-5474"/>
            <a:ext cx="9142412" cy="2383574"/>
          </a:xfrm>
          <a:custGeom>
            <a:avLst/>
            <a:gdLst/>
            <a:ahLst/>
            <a:cxnLst>
              <a:cxn ang="0">
                <a:pos x="7259" y="1534"/>
              </a:cxn>
              <a:cxn ang="0">
                <a:pos x="7363" y="1497"/>
              </a:cxn>
              <a:cxn ang="0">
                <a:pos x="7491" y="1557"/>
              </a:cxn>
              <a:cxn ang="0">
                <a:pos x="7536" y="1640"/>
              </a:cxn>
              <a:cxn ang="0">
                <a:pos x="7553" y="1617"/>
              </a:cxn>
              <a:cxn ang="0">
                <a:pos x="7578" y="1594"/>
              </a:cxn>
              <a:cxn ang="0">
                <a:pos x="7680" y="1557"/>
              </a:cxn>
              <a:cxn ang="0">
                <a:pos x="7680" y="2002"/>
              </a:cxn>
              <a:cxn ang="0">
                <a:pos x="0" y="2002"/>
              </a:cxn>
              <a:cxn ang="0">
                <a:pos x="0" y="317"/>
              </a:cxn>
              <a:cxn ang="0">
                <a:pos x="164" y="291"/>
              </a:cxn>
              <a:cxn ang="0">
                <a:pos x="501" y="421"/>
              </a:cxn>
              <a:cxn ang="0">
                <a:pos x="601" y="555"/>
              </a:cxn>
              <a:cxn ang="0">
                <a:pos x="642" y="491"/>
              </a:cxn>
              <a:cxn ang="0">
                <a:pos x="789" y="422"/>
              </a:cxn>
              <a:cxn ang="0">
                <a:pos x="896" y="455"/>
              </a:cxn>
              <a:cxn ang="0">
                <a:pos x="1029" y="273"/>
              </a:cxn>
              <a:cxn ang="0">
                <a:pos x="1480" y="93"/>
              </a:cxn>
              <a:cxn ang="0">
                <a:pos x="1932" y="270"/>
              </a:cxn>
              <a:cxn ang="0">
                <a:pos x="2086" y="500"/>
              </a:cxn>
              <a:cxn ang="0">
                <a:pos x="2254" y="259"/>
              </a:cxn>
              <a:cxn ang="0">
                <a:pos x="2858" y="0"/>
              </a:cxn>
              <a:cxn ang="0">
                <a:pos x="3463" y="259"/>
              </a:cxn>
              <a:cxn ang="0">
                <a:pos x="3683" y="644"/>
              </a:cxn>
              <a:cxn ang="0">
                <a:pos x="3834" y="618"/>
              </a:cxn>
              <a:cxn ang="0">
                <a:pos x="4165" y="773"/>
              </a:cxn>
              <a:cxn ang="0">
                <a:pos x="4258" y="919"/>
              </a:cxn>
              <a:cxn ang="0">
                <a:pos x="4839" y="704"/>
              </a:cxn>
              <a:cxn ang="0">
                <a:pos x="5442" y="938"/>
              </a:cxn>
              <a:cxn ang="0">
                <a:pos x="5673" y="1326"/>
              </a:cxn>
              <a:cxn ang="0">
                <a:pos x="6073" y="1168"/>
              </a:cxn>
              <a:cxn ang="0">
                <a:pos x="6495" y="1348"/>
              </a:cxn>
              <a:cxn ang="0">
                <a:pos x="6548" y="1410"/>
              </a:cxn>
              <a:cxn ang="0">
                <a:pos x="6587" y="1363"/>
              </a:cxn>
              <a:cxn ang="0">
                <a:pos x="6873" y="1242"/>
              </a:cxn>
              <a:cxn ang="0">
                <a:pos x="7158" y="1363"/>
              </a:cxn>
              <a:cxn ang="0">
                <a:pos x="7259" y="1534"/>
              </a:cxn>
            </a:cxnLst>
            <a:rect l="0" t="0" r="r" b="b"/>
            <a:pathLst>
              <a:path w="7680" h="2002">
                <a:moveTo>
                  <a:pt x="7259" y="1534"/>
                </a:moveTo>
                <a:cubicBezTo>
                  <a:pt x="7289" y="1509"/>
                  <a:pt x="7324" y="1497"/>
                  <a:pt x="7363" y="1497"/>
                </a:cubicBezTo>
                <a:cubicBezTo>
                  <a:pt x="7413" y="1497"/>
                  <a:pt x="7455" y="1517"/>
                  <a:pt x="7491" y="1557"/>
                </a:cubicBezTo>
                <a:cubicBezTo>
                  <a:pt x="7512" y="1582"/>
                  <a:pt x="7527" y="1609"/>
                  <a:pt x="7536" y="1640"/>
                </a:cubicBezTo>
                <a:cubicBezTo>
                  <a:pt x="7541" y="1632"/>
                  <a:pt x="7547" y="1625"/>
                  <a:pt x="7553" y="1617"/>
                </a:cubicBezTo>
                <a:cubicBezTo>
                  <a:pt x="7561" y="1609"/>
                  <a:pt x="7569" y="1601"/>
                  <a:pt x="7578" y="1594"/>
                </a:cubicBezTo>
                <a:cubicBezTo>
                  <a:pt x="7607" y="1570"/>
                  <a:pt x="7641" y="1557"/>
                  <a:pt x="7680" y="1557"/>
                </a:cubicBezTo>
                <a:cubicBezTo>
                  <a:pt x="7680" y="2002"/>
                  <a:pt x="7680" y="2002"/>
                  <a:pt x="7680" y="2002"/>
                </a:cubicBezTo>
                <a:cubicBezTo>
                  <a:pt x="0" y="2002"/>
                  <a:pt x="0" y="2002"/>
                  <a:pt x="0" y="2002"/>
                </a:cubicBezTo>
                <a:cubicBezTo>
                  <a:pt x="0" y="317"/>
                  <a:pt x="0" y="317"/>
                  <a:pt x="0" y="317"/>
                </a:cubicBezTo>
                <a:cubicBezTo>
                  <a:pt x="51" y="300"/>
                  <a:pt x="106" y="291"/>
                  <a:pt x="164" y="291"/>
                </a:cubicBezTo>
                <a:cubicBezTo>
                  <a:pt x="296" y="291"/>
                  <a:pt x="408" y="334"/>
                  <a:pt x="501" y="421"/>
                </a:cubicBezTo>
                <a:cubicBezTo>
                  <a:pt x="545" y="462"/>
                  <a:pt x="578" y="507"/>
                  <a:pt x="601" y="555"/>
                </a:cubicBezTo>
                <a:cubicBezTo>
                  <a:pt x="611" y="532"/>
                  <a:pt x="625" y="511"/>
                  <a:pt x="642" y="491"/>
                </a:cubicBezTo>
                <a:cubicBezTo>
                  <a:pt x="682" y="445"/>
                  <a:pt x="732" y="422"/>
                  <a:pt x="789" y="422"/>
                </a:cubicBezTo>
                <a:cubicBezTo>
                  <a:pt x="829" y="422"/>
                  <a:pt x="864" y="433"/>
                  <a:pt x="896" y="455"/>
                </a:cubicBezTo>
                <a:cubicBezTo>
                  <a:pt x="927" y="389"/>
                  <a:pt x="971" y="328"/>
                  <a:pt x="1029" y="273"/>
                </a:cubicBezTo>
                <a:cubicBezTo>
                  <a:pt x="1153" y="154"/>
                  <a:pt x="1304" y="94"/>
                  <a:pt x="1480" y="93"/>
                </a:cubicBezTo>
                <a:cubicBezTo>
                  <a:pt x="1657" y="92"/>
                  <a:pt x="1807" y="151"/>
                  <a:pt x="1932" y="270"/>
                </a:cubicBezTo>
                <a:cubicBezTo>
                  <a:pt x="2004" y="338"/>
                  <a:pt x="2055" y="415"/>
                  <a:pt x="2086" y="500"/>
                </a:cubicBezTo>
                <a:cubicBezTo>
                  <a:pt x="2127" y="413"/>
                  <a:pt x="2183" y="333"/>
                  <a:pt x="2254" y="259"/>
                </a:cubicBezTo>
                <a:cubicBezTo>
                  <a:pt x="2421" y="86"/>
                  <a:pt x="2622" y="0"/>
                  <a:pt x="2858" y="0"/>
                </a:cubicBezTo>
                <a:cubicBezTo>
                  <a:pt x="3095" y="0"/>
                  <a:pt x="3296" y="86"/>
                  <a:pt x="3463" y="259"/>
                </a:cubicBezTo>
                <a:cubicBezTo>
                  <a:pt x="3572" y="372"/>
                  <a:pt x="3646" y="501"/>
                  <a:pt x="3683" y="644"/>
                </a:cubicBezTo>
                <a:cubicBezTo>
                  <a:pt x="3730" y="626"/>
                  <a:pt x="3780" y="618"/>
                  <a:pt x="3834" y="618"/>
                </a:cubicBezTo>
                <a:cubicBezTo>
                  <a:pt x="3963" y="618"/>
                  <a:pt x="4074" y="670"/>
                  <a:pt x="4165" y="773"/>
                </a:cubicBezTo>
                <a:cubicBezTo>
                  <a:pt x="4204" y="818"/>
                  <a:pt x="4235" y="866"/>
                  <a:pt x="4258" y="919"/>
                </a:cubicBezTo>
                <a:cubicBezTo>
                  <a:pt x="4420" y="776"/>
                  <a:pt x="4614" y="704"/>
                  <a:pt x="4839" y="704"/>
                </a:cubicBezTo>
                <a:cubicBezTo>
                  <a:pt x="5075" y="704"/>
                  <a:pt x="5276" y="782"/>
                  <a:pt x="5442" y="938"/>
                </a:cubicBezTo>
                <a:cubicBezTo>
                  <a:pt x="5562" y="1051"/>
                  <a:pt x="5639" y="1180"/>
                  <a:pt x="5673" y="1326"/>
                </a:cubicBezTo>
                <a:cubicBezTo>
                  <a:pt x="5785" y="1221"/>
                  <a:pt x="5918" y="1168"/>
                  <a:pt x="6073" y="1168"/>
                </a:cubicBezTo>
                <a:cubicBezTo>
                  <a:pt x="6238" y="1168"/>
                  <a:pt x="6378" y="1228"/>
                  <a:pt x="6495" y="1348"/>
                </a:cubicBezTo>
                <a:cubicBezTo>
                  <a:pt x="6514" y="1368"/>
                  <a:pt x="6532" y="1388"/>
                  <a:pt x="6548" y="1410"/>
                </a:cubicBezTo>
                <a:cubicBezTo>
                  <a:pt x="6560" y="1393"/>
                  <a:pt x="6573" y="1378"/>
                  <a:pt x="6587" y="1363"/>
                </a:cubicBezTo>
                <a:cubicBezTo>
                  <a:pt x="6666" y="1282"/>
                  <a:pt x="6761" y="1242"/>
                  <a:pt x="6873" y="1242"/>
                </a:cubicBezTo>
                <a:cubicBezTo>
                  <a:pt x="6984" y="1242"/>
                  <a:pt x="7079" y="1282"/>
                  <a:pt x="7158" y="1363"/>
                </a:cubicBezTo>
                <a:cubicBezTo>
                  <a:pt x="7207" y="1414"/>
                  <a:pt x="7240" y="1470"/>
                  <a:pt x="7259" y="1534"/>
                </a:cubicBezTo>
                <a:close/>
              </a:path>
            </a:pathLst>
          </a:custGeom>
          <a:solidFill>
            <a:schemeClr val="bg1">
              <a:lumMod val="50000"/>
              <a:lumOff val="50000"/>
            </a:schemeClr>
          </a:solidFill>
          <a:ln w="9525">
            <a:noFill/>
            <a:round/>
            <a:headEnd/>
            <a:tailEnd/>
          </a:ln>
        </p:spPr>
        <p:txBody>
          <a:bodyPr vert="horz" wrap="square" lIns="91440" tIns="45719" rIns="91440" bIns="45719" numCol="1" anchor="t" anchorCtr="0" compatLnSpc="1">
            <a:prstTxWarp prst="textNoShape">
              <a:avLst/>
            </a:prstTxWarp>
          </a:bodyPr>
          <a:lstStyle/>
          <a:p>
            <a:pPr algn="l" defTabSz="1031624" fontAlgn="auto">
              <a:spcBef>
                <a:spcPts val="0"/>
              </a:spcBef>
              <a:spcAft>
                <a:spcPts val="0"/>
              </a:spcAft>
            </a:pPr>
            <a:endParaRPr lang="en-US" sz="2000" b="0">
              <a:solidFill>
                <a:srgbClr val="FFFFFF"/>
              </a:solidFill>
              <a:latin typeface="Calibri"/>
              <a:ea typeface="+mn-ea"/>
            </a:endParaRPr>
          </a:p>
        </p:txBody>
      </p:sp>
      <p:sp>
        <p:nvSpPr>
          <p:cNvPr id="1047" name="Freeform 23"/>
          <p:cNvSpPr>
            <a:spLocks/>
          </p:cNvSpPr>
          <p:nvPr/>
        </p:nvSpPr>
        <p:spPr bwMode="auto">
          <a:xfrm rot="10800000">
            <a:off x="1589" y="-5471"/>
            <a:ext cx="9142412" cy="1789665"/>
          </a:xfrm>
          <a:custGeom>
            <a:avLst/>
            <a:gdLst/>
            <a:ahLst/>
            <a:cxnLst>
              <a:cxn ang="0">
                <a:pos x="7609" y="1134"/>
              </a:cxn>
              <a:cxn ang="0">
                <a:pos x="7680" y="1089"/>
              </a:cxn>
              <a:cxn ang="0">
                <a:pos x="7680" y="1503"/>
              </a:cxn>
              <a:cxn ang="0">
                <a:pos x="0" y="1503"/>
              </a:cxn>
              <a:cxn ang="0">
                <a:pos x="0" y="577"/>
              </a:cxn>
              <a:cxn ang="0">
                <a:pos x="32" y="576"/>
              </a:cxn>
              <a:cxn ang="0">
                <a:pos x="337" y="652"/>
              </a:cxn>
              <a:cxn ang="0">
                <a:pos x="411" y="572"/>
              </a:cxn>
              <a:cxn ang="0">
                <a:pos x="765" y="445"/>
              </a:cxn>
              <a:cxn ang="0">
                <a:pos x="892" y="458"/>
              </a:cxn>
              <a:cxn ang="0">
                <a:pos x="890" y="414"/>
              </a:cxn>
              <a:cxn ang="0">
                <a:pos x="1030" y="121"/>
              </a:cxn>
              <a:cxn ang="0">
                <a:pos x="1370" y="0"/>
              </a:cxn>
              <a:cxn ang="0">
                <a:pos x="1710" y="121"/>
              </a:cxn>
              <a:cxn ang="0">
                <a:pos x="1817" y="258"/>
              </a:cxn>
              <a:cxn ang="0">
                <a:pos x="1867" y="211"/>
              </a:cxn>
              <a:cxn ang="0">
                <a:pos x="2379" y="28"/>
              </a:cxn>
              <a:cxn ang="0">
                <a:pos x="2891" y="211"/>
              </a:cxn>
              <a:cxn ang="0">
                <a:pos x="3036" y="384"/>
              </a:cxn>
              <a:cxn ang="0">
                <a:pos x="3189" y="369"/>
              </a:cxn>
              <a:cxn ang="0">
                <a:pos x="3639" y="530"/>
              </a:cxn>
              <a:cxn ang="0">
                <a:pos x="3786" y="723"/>
              </a:cxn>
              <a:cxn ang="0">
                <a:pos x="4120" y="663"/>
              </a:cxn>
              <a:cxn ang="0">
                <a:pos x="4631" y="824"/>
              </a:cxn>
              <a:cxn ang="0">
                <a:pos x="4701" y="885"/>
              </a:cxn>
              <a:cxn ang="0">
                <a:pos x="4843" y="863"/>
              </a:cxn>
              <a:cxn ang="0">
                <a:pos x="5126" y="964"/>
              </a:cxn>
              <a:cxn ang="0">
                <a:pos x="5175" y="1014"/>
              </a:cxn>
              <a:cxn ang="0">
                <a:pos x="5256" y="1008"/>
              </a:cxn>
              <a:cxn ang="0">
                <a:pos x="5531" y="1086"/>
              </a:cxn>
              <a:cxn ang="0">
                <a:pos x="5600" y="1148"/>
              </a:cxn>
              <a:cxn ang="0">
                <a:pos x="5747" y="1115"/>
              </a:cxn>
              <a:cxn ang="0">
                <a:pos x="5950" y="1186"/>
              </a:cxn>
              <a:cxn ang="0">
                <a:pos x="5953" y="1184"/>
              </a:cxn>
              <a:cxn ang="0">
                <a:pos x="6263" y="1109"/>
              </a:cxn>
              <a:cxn ang="0">
                <a:pos x="6398" y="1120"/>
              </a:cxn>
              <a:cxn ang="0">
                <a:pos x="6479" y="1030"/>
              </a:cxn>
              <a:cxn ang="0">
                <a:pos x="6822" y="908"/>
              </a:cxn>
              <a:cxn ang="0">
                <a:pos x="7165" y="1030"/>
              </a:cxn>
              <a:cxn ang="0">
                <a:pos x="7289" y="1210"/>
              </a:cxn>
              <a:cxn ang="0">
                <a:pos x="7387" y="1191"/>
              </a:cxn>
              <a:cxn ang="0">
                <a:pos x="7537" y="1241"/>
              </a:cxn>
              <a:cxn ang="0">
                <a:pos x="7609" y="1134"/>
              </a:cxn>
            </a:cxnLst>
            <a:rect l="0" t="0" r="r" b="b"/>
            <a:pathLst>
              <a:path w="7680" h="1503">
                <a:moveTo>
                  <a:pt x="7609" y="1134"/>
                </a:moveTo>
                <a:cubicBezTo>
                  <a:pt x="7631" y="1115"/>
                  <a:pt x="7655" y="1100"/>
                  <a:pt x="7680" y="1089"/>
                </a:cubicBezTo>
                <a:cubicBezTo>
                  <a:pt x="7680" y="1503"/>
                  <a:pt x="7680" y="1503"/>
                  <a:pt x="7680" y="1503"/>
                </a:cubicBezTo>
                <a:cubicBezTo>
                  <a:pt x="0" y="1503"/>
                  <a:pt x="0" y="1503"/>
                  <a:pt x="0" y="1503"/>
                </a:cubicBezTo>
                <a:cubicBezTo>
                  <a:pt x="0" y="577"/>
                  <a:pt x="0" y="577"/>
                  <a:pt x="0" y="577"/>
                </a:cubicBezTo>
                <a:cubicBezTo>
                  <a:pt x="11" y="577"/>
                  <a:pt x="21" y="576"/>
                  <a:pt x="32" y="576"/>
                </a:cubicBezTo>
                <a:cubicBezTo>
                  <a:pt x="146" y="576"/>
                  <a:pt x="247" y="602"/>
                  <a:pt x="337" y="652"/>
                </a:cubicBezTo>
                <a:cubicBezTo>
                  <a:pt x="357" y="624"/>
                  <a:pt x="382" y="597"/>
                  <a:pt x="411" y="572"/>
                </a:cubicBezTo>
                <a:cubicBezTo>
                  <a:pt x="509" y="487"/>
                  <a:pt x="627" y="445"/>
                  <a:pt x="765" y="445"/>
                </a:cubicBezTo>
                <a:cubicBezTo>
                  <a:pt x="810" y="445"/>
                  <a:pt x="852" y="450"/>
                  <a:pt x="892" y="458"/>
                </a:cubicBezTo>
                <a:cubicBezTo>
                  <a:pt x="890" y="444"/>
                  <a:pt x="890" y="429"/>
                  <a:pt x="890" y="414"/>
                </a:cubicBezTo>
                <a:cubicBezTo>
                  <a:pt x="890" y="300"/>
                  <a:pt x="937" y="202"/>
                  <a:pt x="1030" y="121"/>
                </a:cubicBezTo>
                <a:cubicBezTo>
                  <a:pt x="1124" y="40"/>
                  <a:pt x="1238" y="0"/>
                  <a:pt x="1370" y="0"/>
                </a:cubicBezTo>
                <a:cubicBezTo>
                  <a:pt x="1503" y="0"/>
                  <a:pt x="1616" y="40"/>
                  <a:pt x="1710" y="121"/>
                </a:cubicBezTo>
                <a:cubicBezTo>
                  <a:pt x="1758" y="162"/>
                  <a:pt x="1794" y="208"/>
                  <a:pt x="1817" y="258"/>
                </a:cubicBezTo>
                <a:cubicBezTo>
                  <a:pt x="1833" y="242"/>
                  <a:pt x="1849" y="226"/>
                  <a:pt x="1867" y="211"/>
                </a:cubicBezTo>
                <a:cubicBezTo>
                  <a:pt x="2009" y="89"/>
                  <a:pt x="2179" y="28"/>
                  <a:pt x="2379" y="28"/>
                </a:cubicBezTo>
                <a:cubicBezTo>
                  <a:pt x="2579" y="28"/>
                  <a:pt x="2750" y="89"/>
                  <a:pt x="2891" y="211"/>
                </a:cubicBezTo>
                <a:cubicBezTo>
                  <a:pt x="2953" y="264"/>
                  <a:pt x="3001" y="321"/>
                  <a:pt x="3036" y="384"/>
                </a:cubicBezTo>
                <a:cubicBezTo>
                  <a:pt x="3084" y="374"/>
                  <a:pt x="3135" y="369"/>
                  <a:pt x="3189" y="369"/>
                </a:cubicBezTo>
                <a:cubicBezTo>
                  <a:pt x="3365" y="369"/>
                  <a:pt x="3515" y="423"/>
                  <a:pt x="3639" y="530"/>
                </a:cubicBezTo>
                <a:cubicBezTo>
                  <a:pt x="3706" y="588"/>
                  <a:pt x="3755" y="652"/>
                  <a:pt x="3786" y="723"/>
                </a:cubicBezTo>
                <a:cubicBezTo>
                  <a:pt x="3887" y="683"/>
                  <a:pt x="3998" y="663"/>
                  <a:pt x="4120" y="663"/>
                </a:cubicBezTo>
                <a:cubicBezTo>
                  <a:pt x="4320" y="663"/>
                  <a:pt x="4490" y="717"/>
                  <a:pt x="4631" y="824"/>
                </a:cubicBezTo>
                <a:cubicBezTo>
                  <a:pt x="4657" y="844"/>
                  <a:pt x="4680" y="864"/>
                  <a:pt x="4701" y="885"/>
                </a:cubicBezTo>
                <a:cubicBezTo>
                  <a:pt x="4745" y="870"/>
                  <a:pt x="4792" y="863"/>
                  <a:pt x="4843" y="863"/>
                </a:cubicBezTo>
                <a:cubicBezTo>
                  <a:pt x="4954" y="863"/>
                  <a:pt x="5048" y="897"/>
                  <a:pt x="5126" y="964"/>
                </a:cubicBezTo>
                <a:cubicBezTo>
                  <a:pt x="5144" y="980"/>
                  <a:pt x="5161" y="997"/>
                  <a:pt x="5175" y="1014"/>
                </a:cubicBezTo>
                <a:cubicBezTo>
                  <a:pt x="5201" y="1010"/>
                  <a:pt x="5228" y="1008"/>
                  <a:pt x="5256" y="1008"/>
                </a:cubicBezTo>
                <a:cubicBezTo>
                  <a:pt x="5363" y="1008"/>
                  <a:pt x="5455" y="1034"/>
                  <a:pt x="5531" y="1086"/>
                </a:cubicBezTo>
                <a:cubicBezTo>
                  <a:pt x="5559" y="1105"/>
                  <a:pt x="5582" y="1126"/>
                  <a:pt x="5600" y="1148"/>
                </a:cubicBezTo>
                <a:cubicBezTo>
                  <a:pt x="5644" y="1126"/>
                  <a:pt x="5692" y="1115"/>
                  <a:pt x="5747" y="1115"/>
                </a:cubicBezTo>
                <a:cubicBezTo>
                  <a:pt x="5826" y="1115"/>
                  <a:pt x="5894" y="1139"/>
                  <a:pt x="5950" y="1186"/>
                </a:cubicBezTo>
                <a:cubicBezTo>
                  <a:pt x="5951" y="1185"/>
                  <a:pt x="5952" y="1185"/>
                  <a:pt x="5953" y="1184"/>
                </a:cubicBezTo>
                <a:cubicBezTo>
                  <a:pt x="6039" y="1134"/>
                  <a:pt x="6142" y="1109"/>
                  <a:pt x="6263" y="1109"/>
                </a:cubicBezTo>
                <a:cubicBezTo>
                  <a:pt x="6311" y="1109"/>
                  <a:pt x="6356" y="1113"/>
                  <a:pt x="6398" y="1120"/>
                </a:cubicBezTo>
                <a:cubicBezTo>
                  <a:pt x="6420" y="1088"/>
                  <a:pt x="6447" y="1058"/>
                  <a:pt x="6479" y="1030"/>
                </a:cubicBezTo>
                <a:cubicBezTo>
                  <a:pt x="6574" y="949"/>
                  <a:pt x="6688" y="908"/>
                  <a:pt x="6822" y="908"/>
                </a:cubicBezTo>
                <a:cubicBezTo>
                  <a:pt x="6956" y="908"/>
                  <a:pt x="7070" y="949"/>
                  <a:pt x="7165" y="1030"/>
                </a:cubicBezTo>
                <a:cubicBezTo>
                  <a:pt x="7226" y="1083"/>
                  <a:pt x="7267" y="1143"/>
                  <a:pt x="7289" y="1210"/>
                </a:cubicBezTo>
                <a:cubicBezTo>
                  <a:pt x="7319" y="1197"/>
                  <a:pt x="7351" y="1191"/>
                  <a:pt x="7387" y="1191"/>
                </a:cubicBezTo>
                <a:cubicBezTo>
                  <a:pt x="7445" y="1191"/>
                  <a:pt x="7495" y="1208"/>
                  <a:pt x="7537" y="1241"/>
                </a:cubicBezTo>
                <a:cubicBezTo>
                  <a:pt x="7549" y="1201"/>
                  <a:pt x="7573" y="1165"/>
                  <a:pt x="7609" y="1134"/>
                </a:cubicBezTo>
                <a:close/>
              </a:path>
            </a:pathLst>
          </a:custGeom>
          <a:solidFill>
            <a:srgbClr val="FFFFFF"/>
          </a:solidFill>
          <a:ln w="9525">
            <a:noFill/>
            <a:round/>
            <a:headEnd/>
            <a:tailEnd/>
          </a:ln>
        </p:spPr>
        <p:txBody>
          <a:bodyPr vert="horz" wrap="square" lIns="91440" tIns="45719" rIns="91440" bIns="45719" numCol="1" anchor="t" anchorCtr="0" compatLnSpc="1">
            <a:prstTxWarp prst="textNoShape">
              <a:avLst/>
            </a:prstTxWarp>
          </a:bodyPr>
          <a:lstStyle/>
          <a:p>
            <a:pPr algn="l" defTabSz="1031624" fontAlgn="auto">
              <a:spcBef>
                <a:spcPts val="0"/>
              </a:spcBef>
              <a:spcAft>
                <a:spcPts val="0"/>
              </a:spcAft>
            </a:pPr>
            <a:endParaRPr lang="en-US" sz="2000" b="0">
              <a:solidFill>
                <a:srgbClr val="FFFFFF"/>
              </a:solidFill>
              <a:latin typeface="Calibri"/>
              <a:ea typeface="+mn-ea"/>
            </a:endParaRPr>
          </a:p>
        </p:txBody>
      </p:sp>
      <p:sp>
        <p:nvSpPr>
          <p:cNvPr id="88" name="矩形 87"/>
          <p:cNvSpPr/>
          <p:nvPr/>
        </p:nvSpPr>
        <p:spPr>
          <a:xfrm>
            <a:off x="533400" y="3355354"/>
            <a:ext cx="1600994" cy="683264"/>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effectLst/>
                <a:uLnTx/>
                <a:uFillTx/>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89" name="Content Placeholder 2"/>
          <p:cNvSpPr txBox="1">
            <a:spLocks/>
          </p:cNvSpPr>
          <p:nvPr/>
        </p:nvSpPr>
        <p:spPr>
          <a:xfrm>
            <a:off x="812315" y="31225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ctr" defTabSz="457016" rtl="0" eaLnBrk="1" fontAlgn="auto" latinLnBrk="0" hangingPunct="1">
              <a:lnSpc>
                <a:spcPct val="80000"/>
              </a:lnSpc>
              <a:spcBef>
                <a:spcPct val="20000"/>
              </a:spcBef>
              <a:spcAft>
                <a:spcPts val="600"/>
              </a:spcAft>
              <a:buClr>
                <a:srgbClr val="202F3D">
                  <a:lumMod val="75000"/>
                </a:srgbClr>
              </a:buClr>
              <a:buSzPct val="145000"/>
              <a:buFont typeface="Arial"/>
              <a:buNone/>
              <a:tabLst/>
              <a:defRPr/>
            </a:pPr>
            <a:r>
              <a:rPr kumimoji="0" lang="zh-CN" altLang="en-US" sz="1500" b="0" i="0" u="none" strike="noStrike" kern="1200" cap="none" spc="0" normalizeH="0" baseline="0" noProof="0" dirty="0">
                <a:ln>
                  <a:noFill/>
                </a:ln>
                <a:effectLst/>
                <a:uLnTx/>
                <a:uFillTx/>
                <a:latin typeface="微软雅黑" pitchFamily="34" charset="-122"/>
                <a:ea typeface="微软雅黑" pitchFamily="34" charset="-122"/>
                <a:cs typeface="Arial" panose="020B0604020202020204" pitchFamily="34" charset="0"/>
              </a:rPr>
              <a:t>标题文字</a:t>
            </a:r>
            <a:endParaRPr kumimoji="0" lang="en-US" sz="1500" b="0" i="0" u="none" strike="noStrike" kern="1200" cap="none" spc="0" normalizeH="0" baseline="0" noProof="0" dirty="0">
              <a:ln>
                <a:noFill/>
              </a:ln>
              <a:effectLst/>
              <a:uLnTx/>
              <a:uFillTx/>
              <a:latin typeface="微软雅黑" pitchFamily="34" charset="-122"/>
              <a:ea typeface="微软雅黑" pitchFamily="34" charset="-122"/>
              <a:cs typeface="Arial" panose="020B0604020202020204" pitchFamily="34" charset="0"/>
            </a:endParaRPr>
          </a:p>
        </p:txBody>
      </p:sp>
      <p:sp>
        <p:nvSpPr>
          <p:cNvPr id="90" name="矩形 89"/>
          <p:cNvSpPr/>
          <p:nvPr/>
        </p:nvSpPr>
        <p:spPr>
          <a:xfrm>
            <a:off x="2210594" y="4219626"/>
            <a:ext cx="1600994" cy="683264"/>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effectLst/>
                <a:uLnTx/>
                <a:uFillTx/>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a:t>
            </a:r>
          </a:p>
        </p:txBody>
      </p:sp>
      <p:sp>
        <p:nvSpPr>
          <p:cNvPr id="91" name="Content Placeholder 2"/>
          <p:cNvSpPr txBox="1">
            <a:spLocks/>
          </p:cNvSpPr>
          <p:nvPr/>
        </p:nvSpPr>
        <p:spPr>
          <a:xfrm>
            <a:off x="2489509" y="4020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ctr" defTabSz="457016" rtl="0" eaLnBrk="1" fontAlgn="auto" latinLnBrk="0" hangingPunct="1">
              <a:lnSpc>
                <a:spcPct val="80000"/>
              </a:lnSpc>
              <a:spcBef>
                <a:spcPct val="20000"/>
              </a:spcBef>
              <a:spcAft>
                <a:spcPts val="600"/>
              </a:spcAft>
              <a:buClr>
                <a:srgbClr val="202F3D">
                  <a:lumMod val="75000"/>
                </a:srgbClr>
              </a:buClr>
              <a:buSzPct val="145000"/>
              <a:buFont typeface="Arial"/>
              <a:buNone/>
              <a:tabLst/>
              <a:defRPr/>
            </a:pPr>
            <a:r>
              <a:rPr kumimoji="0" lang="zh-CN" altLang="en-US" sz="1500" b="0" i="0" u="none" strike="noStrike" kern="1200" cap="none" spc="0" normalizeH="0" baseline="0" noProof="0" dirty="0">
                <a:ln>
                  <a:noFill/>
                </a:ln>
                <a:effectLst/>
                <a:uLnTx/>
                <a:uFillTx/>
                <a:latin typeface="微软雅黑" pitchFamily="34" charset="-122"/>
                <a:ea typeface="微软雅黑" pitchFamily="34" charset="-122"/>
                <a:cs typeface="Arial" panose="020B0604020202020204" pitchFamily="34" charset="0"/>
              </a:rPr>
              <a:t>标题文字</a:t>
            </a:r>
            <a:endParaRPr kumimoji="0" lang="en-US" sz="1500" b="0" i="0" u="none" strike="noStrike" kern="1200" cap="none" spc="0" normalizeH="0" baseline="0" noProof="0" dirty="0">
              <a:ln>
                <a:noFill/>
              </a:ln>
              <a:effectLst/>
              <a:uLnTx/>
              <a:uFillTx/>
              <a:latin typeface="微软雅黑" pitchFamily="34" charset="-122"/>
              <a:ea typeface="微软雅黑" pitchFamily="34" charset="-122"/>
              <a:cs typeface="Arial" panose="020B0604020202020204" pitchFamily="34" charset="0"/>
            </a:endParaRPr>
          </a:p>
        </p:txBody>
      </p:sp>
      <p:sp>
        <p:nvSpPr>
          <p:cNvPr id="92" name="矩形 91"/>
          <p:cNvSpPr/>
          <p:nvPr/>
        </p:nvSpPr>
        <p:spPr>
          <a:xfrm>
            <a:off x="4364739" y="2852281"/>
            <a:ext cx="3941855" cy="553998"/>
          </a:xfrm>
          <a:prstGeom prst="rect">
            <a:avLst/>
          </a:prstGeom>
        </p:spPr>
        <p:txBody>
          <a:bodyPr wrap="square">
            <a:spAutoFit/>
          </a:bodyPr>
          <a:lstStyle/>
          <a:p>
            <a:pPr algn="l" fontAlgn="auto">
              <a:spcBef>
                <a:spcPts val="0"/>
              </a:spcBef>
              <a:spcAft>
                <a:spcPts val="0"/>
              </a:spcAft>
              <a:defRPr/>
            </a:pPr>
            <a:r>
              <a:rPr lang="zh-CN" altLang="en-US" sz="1000" b="0" kern="0" dirty="0">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a:t>
            </a:r>
          </a:p>
        </p:txBody>
      </p:sp>
      <p:sp>
        <p:nvSpPr>
          <p:cNvPr id="93" name="Content Placeholder 2"/>
          <p:cNvSpPr txBox="1">
            <a:spLocks/>
          </p:cNvSpPr>
          <p:nvPr/>
        </p:nvSpPr>
        <p:spPr>
          <a:xfrm>
            <a:off x="4370495" y="2578433"/>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800" b="0" dirty="0">
                <a:latin typeface="微软雅黑" pitchFamily="34" charset="-122"/>
                <a:ea typeface="微软雅黑" pitchFamily="34" charset="-122"/>
                <a:cs typeface="Arial" panose="020B0604020202020204" pitchFamily="34" charset="0"/>
              </a:rPr>
              <a:t>点击输入标题文字</a:t>
            </a:r>
            <a:endParaRPr lang="en-US" sz="1800" b="0" dirty="0">
              <a:latin typeface="微软雅黑" pitchFamily="34" charset="-122"/>
              <a:ea typeface="微软雅黑" pitchFamily="34" charset="-122"/>
              <a:cs typeface="Arial" panose="020B0604020202020204" pitchFamily="34" charset="0"/>
            </a:endParaRPr>
          </a:p>
        </p:txBody>
      </p:sp>
      <p:sp>
        <p:nvSpPr>
          <p:cNvPr id="94" name="矩形 93"/>
          <p:cNvSpPr/>
          <p:nvPr/>
        </p:nvSpPr>
        <p:spPr>
          <a:xfrm>
            <a:off x="4364739" y="3989392"/>
            <a:ext cx="3941855" cy="553998"/>
          </a:xfrm>
          <a:prstGeom prst="rect">
            <a:avLst/>
          </a:prstGeom>
        </p:spPr>
        <p:txBody>
          <a:bodyPr wrap="square">
            <a:spAutoFit/>
          </a:bodyPr>
          <a:lstStyle/>
          <a:p>
            <a:pPr algn="l" fontAlgn="auto">
              <a:spcBef>
                <a:spcPts val="0"/>
              </a:spcBef>
              <a:spcAft>
                <a:spcPts val="0"/>
              </a:spcAft>
              <a:defRPr/>
            </a:pPr>
            <a:r>
              <a:rPr lang="zh-CN" altLang="en-US" sz="1000" b="0" kern="0" dirty="0">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在此录入上述图表的综合描述说明，在此录入上述图表的综合描述说明在此录入上述图表的综合描述说明，在此录入上述图表的综合描述</a:t>
            </a:r>
          </a:p>
        </p:txBody>
      </p:sp>
      <p:sp>
        <p:nvSpPr>
          <p:cNvPr id="95" name="Content Placeholder 2"/>
          <p:cNvSpPr txBox="1">
            <a:spLocks/>
          </p:cNvSpPr>
          <p:nvPr/>
        </p:nvSpPr>
        <p:spPr>
          <a:xfrm>
            <a:off x="4370495" y="3715544"/>
            <a:ext cx="2201848"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016" fontAlgn="auto">
              <a:lnSpc>
                <a:spcPct val="80000"/>
              </a:lnSpc>
              <a:buClr>
                <a:srgbClr val="202F3D">
                  <a:lumMod val="75000"/>
                </a:srgbClr>
              </a:buClr>
              <a:defRPr/>
            </a:pPr>
            <a:r>
              <a:rPr lang="zh-CN" altLang="en-US" sz="1800" b="0" dirty="0">
                <a:latin typeface="微软雅黑" pitchFamily="34" charset="-122"/>
                <a:ea typeface="微软雅黑" pitchFamily="34" charset="-122"/>
                <a:cs typeface="Arial" panose="020B0604020202020204" pitchFamily="34" charset="0"/>
              </a:rPr>
              <a:t>点击输入标题文字</a:t>
            </a:r>
            <a:endParaRPr lang="en-US" sz="1800" b="0" dirty="0">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345781738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1046"/>
                                        </p:tgtEl>
                                        <p:attrNameLst>
                                          <p:attrName>style.visibility</p:attrName>
                                        </p:attrNameLst>
                                      </p:cBhvr>
                                      <p:to>
                                        <p:strVal val="visible"/>
                                      </p:to>
                                    </p:set>
                                    <p:anim calcmode="lin" valueType="num">
                                      <p:cBhvr additive="base">
                                        <p:cTn id="7" dur="500" fill="hold"/>
                                        <p:tgtEl>
                                          <p:spTgt spid="1046"/>
                                        </p:tgtEl>
                                        <p:attrNameLst>
                                          <p:attrName>ppt_x</p:attrName>
                                        </p:attrNameLst>
                                      </p:cBhvr>
                                      <p:tavLst>
                                        <p:tav tm="0">
                                          <p:val>
                                            <p:strVal val="#ppt_x"/>
                                          </p:val>
                                        </p:tav>
                                        <p:tav tm="100000">
                                          <p:val>
                                            <p:strVal val="#ppt_x"/>
                                          </p:val>
                                        </p:tav>
                                      </p:tavLst>
                                    </p:anim>
                                    <p:anim calcmode="lin" valueType="num">
                                      <p:cBhvr additive="base">
                                        <p:cTn id="8" dur="500" fill="hold"/>
                                        <p:tgtEl>
                                          <p:spTgt spid="10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1047"/>
                                        </p:tgtEl>
                                        <p:attrNameLst>
                                          <p:attrName>style.visibility</p:attrName>
                                        </p:attrNameLst>
                                      </p:cBhvr>
                                      <p:to>
                                        <p:strVal val="visible"/>
                                      </p:to>
                                    </p:set>
                                    <p:anim calcmode="lin" valueType="num">
                                      <p:cBhvr additive="base">
                                        <p:cTn id="12" dur="500" fill="hold"/>
                                        <p:tgtEl>
                                          <p:spTgt spid="1047"/>
                                        </p:tgtEl>
                                        <p:attrNameLst>
                                          <p:attrName>ppt_x</p:attrName>
                                        </p:attrNameLst>
                                      </p:cBhvr>
                                      <p:tavLst>
                                        <p:tav tm="0">
                                          <p:val>
                                            <p:strVal val="#ppt_x"/>
                                          </p:val>
                                        </p:tav>
                                        <p:tav tm="100000">
                                          <p:val>
                                            <p:strVal val="#ppt_x"/>
                                          </p:val>
                                        </p:tav>
                                      </p:tavLst>
                                    </p:anim>
                                    <p:anim calcmode="lin" valueType="num">
                                      <p:cBhvr additive="base">
                                        <p:cTn id="13" dur="500" fill="hold"/>
                                        <p:tgtEl>
                                          <p:spTgt spid="104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89"/>
                                        </p:tgtEl>
                                        <p:attrNameLst>
                                          <p:attrName>style.visibility</p:attrName>
                                        </p:attrNameLst>
                                      </p:cBhvr>
                                      <p:to>
                                        <p:strVal val="visible"/>
                                      </p:to>
                                    </p:set>
                                    <p:anim calcmode="lin" valueType="num">
                                      <p:cBhvr>
                                        <p:cTn id="26" dur="500" fill="hold"/>
                                        <p:tgtEl>
                                          <p:spTgt spid="89"/>
                                        </p:tgtEl>
                                        <p:attrNameLst>
                                          <p:attrName>ppt_w</p:attrName>
                                        </p:attrNameLst>
                                      </p:cBhvr>
                                      <p:tavLst>
                                        <p:tav tm="0">
                                          <p:val>
                                            <p:fltVal val="0"/>
                                          </p:val>
                                        </p:tav>
                                        <p:tav tm="100000">
                                          <p:val>
                                            <p:strVal val="#ppt_w"/>
                                          </p:val>
                                        </p:tav>
                                      </p:tavLst>
                                    </p:anim>
                                    <p:anim calcmode="lin" valueType="num">
                                      <p:cBhvr>
                                        <p:cTn id="27" dur="500" fill="hold"/>
                                        <p:tgtEl>
                                          <p:spTgt spid="89"/>
                                        </p:tgtEl>
                                        <p:attrNameLst>
                                          <p:attrName>ppt_h</p:attrName>
                                        </p:attrNameLst>
                                      </p:cBhvr>
                                      <p:tavLst>
                                        <p:tav tm="0">
                                          <p:val>
                                            <p:fltVal val="0"/>
                                          </p:val>
                                        </p:tav>
                                        <p:tav tm="100000">
                                          <p:val>
                                            <p:strVal val="#ppt_h"/>
                                          </p:val>
                                        </p:tav>
                                      </p:tavLst>
                                    </p:anim>
                                    <p:animEffect transition="in" filter="fade">
                                      <p:cBhvr>
                                        <p:cTn id="28" dur="500"/>
                                        <p:tgtEl>
                                          <p:spTgt spid="8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barn(inVertical)">
                                      <p:cBhvr>
                                        <p:cTn id="31" dur="500"/>
                                        <p:tgtEl>
                                          <p:spTgt spid="8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anim calcmode="lin" valueType="num">
                                      <p:cBhvr>
                                        <p:cTn id="34" dur="500" fill="hold"/>
                                        <p:tgtEl>
                                          <p:spTgt spid="91"/>
                                        </p:tgtEl>
                                        <p:attrNameLst>
                                          <p:attrName>ppt_w</p:attrName>
                                        </p:attrNameLst>
                                      </p:cBhvr>
                                      <p:tavLst>
                                        <p:tav tm="0">
                                          <p:val>
                                            <p:fltVal val="0"/>
                                          </p:val>
                                        </p:tav>
                                        <p:tav tm="100000">
                                          <p:val>
                                            <p:strVal val="#ppt_w"/>
                                          </p:val>
                                        </p:tav>
                                      </p:tavLst>
                                    </p:anim>
                                    <p:anim calcmode="lin" valueType="num">
                                      <p:cBhvr>
                                        <p:cTn id="35" dur="500" fill="hold"/>
                                        <p:tgtEl>
                                          <p:spTgt spid="91"/>
                                        </p:tgtEl>
                                        <p:attrNameLst>
                                          <p:attrName>ppt_h</p:attrName>
                                        </p:attrNameLst>
                                      </p:cBhvr>
                                      <p:tavLst>
                                        <p:tav tm="0">
                                          <p:val>
                                            <p:fltVal val="0"/>
                                          </p:val>
                                        </p:tav>
                                        <p:tav tm="100000">
                                          <p:val>
                                            <p:strVal val="#ppt_h"/>
                                          </p:val>
                                        </p:tav>
                                      </p:tavLst>
                                    </p:anim>
                                    <p:animEffect transition="in" filter="fade">
                                      <p:cBhvr>
                                        <p:cTn id="36" dur="500"/>
                                        <p:tgtEl>
                                          <p:spTgt spid="91"/>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barn(inVertical)">
                                      <p:cBhvr>
                                        <p:cTn id="39" dur="500"/>
                                        <p:tgtEl>
                                          <p:spTgt spid="90"/>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750"/>
                                        <p:tgtEl>
                                          <p:spTgt spid="93"/>
                                        </p:tgtEl>
                                      </p:cBhvr>
                                    </p:animEffect>
                                  </p:childTnLst>
                                </p:cTn>
                              </p:par>
                            </p:childTnLst>
                          </p:cTn>
                        </p:par>
                        <p:par>
                          <p:cTn id="44" fill="hold">
                            <p:stCondLst>
                              <p:cond delay="2750"/>
                            </p:stCondLst>
                            <p:childTnLst>
                              <p:par>
                                <p:cTn id="45" presetID="16" presetClass="entr" presetSubtype="21" fill="hold" grpId="0" nodeType="afterEffect">
                                  <p:stCondLst>
                                    <p:cond delay="0"/>
                                  </p:stCondLst>
                                  <p:childTnLst>
                                    <p:set>
                                      <p:cBhvr>
                                        <p:cTn id="46" dur="1" fill="hold">
                                          <p:stCondLst>
                                            <p:cond delay="0"/>
                                          </p:stCondLst>
                                        </p:cTn>
                                        <p:tgtEl>
                                          <p:spTgt spid="92"/>
                                        </p:tgtEl>
                                        <p:attrNameLst>
                                          <p:attrName>style.visibility</p:attrName>
                                        </p:attrNameLst>
                                      </p:cBhvr>
                                      <p:to>
                                        <p:strVal val="visible"/>
                                      </p:to>
                                    </p:set>
                                    <p:animEffect transition="in" filter="barn(inVertical)">
                                      <p:cBhvr>
                                        <p:cTn id="47" dur="500"/>
                                        <p:tgtEl>
                                          <p:spTgt spid="92"/>
                                        </p:tgtEl>
                                      </p:cBhvr>
                                    </p:animEffect>
                                  </p:childTnLst>
                                </p:cTn>
                              </p:par>
                            </p:childTnLst>
                          </p:cTn>
                        </p:par>
                        <p:par>
                          <p:cTn id="48" fill="hold">
                            <p:stCondLst>
                              <p:cond delay="3250"/>
                            </p:stCondLst>
                            <p:childTnLst>
                              <p:par>
                                <p:cTn id="49" presetID="22" presetClass="entr" presetSubtype="8" fill="hold" grpId="0"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left)">
                                      <p:cBhvr>
                                        <p:cTn id="51" dur="750"/>
                                        <p:tgtEl>
                                          <p:spTgt spid="95"/>
                                        </p:tgtEl>
                                      </p:cBhvr>
                                    </p:animEffect>
                                  </p:childTnLst>
                                </p:cTn>
                              </p:par>
                            </p:childTnLst>
                          </p:cTn>
                        </p:par>
                        <p:par>
                          <p:cTn id="52" fill="hold">
                            <p:stCondLst>
                              <p:cond delay="4000"/>
                            </p:stCondLst>
                            <p:childTnLst>
                              <p:par>
                                <p:cTn id="53" presetID="16" presetClass="entr" presetSubtype="21" fill="hold" grpId="0"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barn(inVertical)">
                                      <p:cBhvr>
                                        <p:cTn id="55"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 grpId="0" animBg="1"/>
      <p:bldP spid="1047" grpId="0" animBg="1"/>
      <p:bldP spid="88" grpId="0"/>
      <p:bldP spid="89" grpId="0"/>
      <p:bldP spid="90" grpId="0"/>
      <p:bldP spid="91" grpId="0"/>
      <p:bldP spid="92" grpId="0"/>
      <p:bldP spid="93" grpId="0"/>
      <p:bldP spid="94" grpId="0"/>
      <p:bldP spid="9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Chart 4"/>
          <p:cNvGraphicFramePr/>
          <p:nvPr>
            <p:extLst>
              <p:ext uri="{D42A27DB-BD31-4B8C-83A1-F6EECF244321}">
                <p14:modId xmlns:p14="http://schemas.microsoft.com/office/powerpoint/2010/main" val="1889069265"/>
              </p:ext>
            </p:extLst>
          </p:nvPr>
        </p:nvGraphicFramePr>
        <p:xfrm>
          <a:off x="266479" y="1216152"/>
          <a:ext cx="1984523" cy="15668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8" name="Chart 5"/>
          <p:cNvGraphicFramePr/>
          <p:nvPr>
            <p:extLst>
              <p:ext uri="{D42A27DB-BD31-4B8C-83A1-F6EECF244321}">
                <p14:modId xmlns:p14="http://schemas.microsoft.com/office/powerpoint/2010/main" val="3732321842"/>
              </p:ext>
            </p:extLst>
          </p:nvPr>
        </p:nvGraphicFramePr>
        <p:xfrm>
          <a:off x="1883321" y="1216152"/>
          <a:ext cx="1984523" cy="15668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9" name="Chart 6"/>
          <p:cNvGraphicFramePr/>
          <p:nvPr>
            <p:extLst>
              <p:ext uri="{D42A27DB-BD31-4B8C-83A1-F6EECF244321}">
                <p14:modId xmlns:p14="http://schemas.microsoft.com/office/powerpoint/2010/main" val="4203368473"/>
              </p:ext>
            </p:extLst>
          </p:nvPr>
        </p:nvGraphicFramePr>
        <p:xfrm>
          <a:off x="3540816" y="1216152"/>
          <a:ext cx="1984523" cy="15668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0" name="Chart 7"/>
          <p:cNvGraphicFramePr/>
          <p:nvPr>
            <p:extLst>
              <p:ext uri="{D42A27DB-BD31-4B8C-83A1-F6EECF244321}">
                <p14:modId xmlns:p14="http://schemas.microsoft.com/office/powerpoint/2010/main" val="672206794"/>
              </p:ext>
            </p:extLst>
          </p:nvPr>
        </p:nvGraphicFramePr>
        <p:xfrm>
          <a:off x="6850975" y="1216152"/>
          <a:ext cx="1984523" cy="15668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1" name="Chart 8"/>
          <p:cNvGraphicFramePr/>
          <p:nvPr>
            <p:extLst>
              <p:ext uri="{D42A27DB-BD31-4B8C-83A1-F6EECF244321}">
                <p14:modId xmlns:p14="http://schemas.microsoft.com/office/powerpoint/2010/main" val="842400257"/>
              </p:ext>
            </p:extLst>
          </p:nvPr>
        </p:nvGraphicFramePr>
        <p:xfrm>
          <a:off x="5195755" y="1199809"/>
          <a:ext cx="1984523" cy="1566813"/>
        </p:xfrm>
        <a:graphic>
          <a:graphicData uri="http://schemas.openxmlformats.org/drawingml/2006/chart">
            <c:chart xmlns:c="http://schemas.openxmlformats.org/drawingml/2006/chart" xmlns:r="http://schemas.openxmlformats.org/officeDocument/2006/relationships" r:id="rId7"/>
          </a:graphicData>
        </a:graphic>
      </p:graphicFrame>
      <p:sp>
        <p:nvSpPr>
          <p:cNvPr id="72" name="TextBox 71"/>
          <p:cNvSpPr txBox="1"/>
          <p:nvPr/>
        </p:nvSpPr>
        <p:spPr>
          <a:xfrm>
            <a:off x="770826" y="1829838"/>
            <a:ext cx="968807" cy="300360"/>
          </a:xfrm>
          <a:prstGeom prst="rect">
            <a:avLst/>
          </a:prstGeom>
          <a:noFill/>
        </p:spPr>
        <p:txBody>
          <a:bodyPr wrap="square" lIns="68570" tIns="34287" rIns="68570" bIns="34287" rtlCol="0">
            <a:spAutoFit/>
          </a:bodyPr>
          <a:lstStyle/>
          <a:p>
            <a:pPr defTabSz="914036" fontAlgn="auto">
              <a:spcBef>
                <a:spcPts val="0"/>
              </a:spcBef>
              <a:spcAft>
                <a:spcPts val="0"/>
              </a:spcAft>
            </a:pPr>
            <a:r>
              <a:rPr lang="en-US" sz="1500" kern="0" dirty="0">
                <a:solidFill>
                  <a:sysClr val="window" lastClr="FFFFFF">
                    <a:lumMod val="65000"/>
                  </a:sysClr>
                </a:solidFill>
                <a:ea typeface="Roboto" panose="02000000000000000000" pitchFamily="2" charset="0"/>
              </a:rPr>
              <a:t>2011</a:t>
            </a:r>
            <a:endParaRPr lang="id-ID" sz="1500" kern="0" dirty="0">
              <a:solidFill>
                <a:sysClr val="window" lastClr="FFFFFF">
                  <a:lumMod val="65000"/>
                </a:sysClr>
              </a:solidFill>
              <a:ea typeface="Roboto" panose="02000000000000000000" pitchFamily="2" charset="0"/>
            </a:endParaRPr>
          </a:p>
        </p:txBody>
      </p:sp>
      <p:sp>
        <p:nvSpPr>
          <p:cNvPr id="73" name="TextBox 72"/>
          <p:cNvSpPr txBox="1"/>
          <p:nvPr/>
        </p:nvSpPr>
        <p:spPr>
          <a:xfrm>
            <a:off x="2407994" y="1829838"/>
            <a:ext cx="968807" cy="300360"/>
          </a:xfrm>
          <a:prstGeom prst="rect">
            <a:avLst/>
          </a:prstGeom>
          <a:noFill/>
        </p:spPr>
        <p:txBody>
          <a:bodyPr wrap="square" lIns="68570" tIns="34287" rIns="68570" bIns="34287" rtlCol="0">
            <a:spAutoFit/>
          </a:bodyPr>
          <a:lstStyle/>
          <a:p>
            <a:pPr defTabSz="914036" fontAlgn="auto">
              <a:spcBef>
                <a:spcPts val="0"/>
              </a:spcBef>
              <a:spcAft>
                <a:spcPts val="0"/>
              </a:spcAft>
            </a:pPr>
            <a:r>
              <a:rPr lang="en-US" sz="1500" kern="0" dirty="0">
                <a:solidFill>
                  <a:sysClr val="window" lastClr="FFFFFF">
                    <a:lumMod val="65000"/>
                  </a:sysClr>
                </a:solidFill>
                <a:ea typeface="Roboto" panose="02000000000000000000" pitchFamily="2" charset="0"/>
              </a:rPr>
              <a:t>2012</a:t>
            </a:r>
            <a:endParaRPr lang="id-ID" sz="1500" kern="0" dirty="0">
              <a:solidFill>
                <a:sysClr val="window" lastClr="FFFFFF">
                  <a:lumMod val="65000"/>
                </a:sysClr>
              </a:solidFill>
              <a:ea typeface="Roboto" panose="02000000000000000000" pitchFamily="2" charset="0"/>
            </a:endParaRPr>
          </a:p>
        </p:txBody>
      </p:sp>
      <p:sp>
        <p:nvSpPr>
          <p:cNvPr id="74" name="TextBox 73"/>
          <p:cNvSpPr txBox="1"/>
          <p:nvPr/>
        </p:nvSpPr>
        <p:spPr>
          <a:xfrm>
            <a:off x="4045160" y="1829837"/>
            <a:ext cx="968807" cy="300360"/>
          </a:xfrm>
          <a:prstGeom prst="rect">
            <a:avLst/>
          </a:prstGeom>
          <a:noFill/>
        </p:spPr>
        <p:txBody>
          <a:bodyPr wrap="square" lIns="68570" tIns="34287" rIns="68570" bIns="34287" rtlCol="0">
            <a:spAutoFit/>
          </a:bodyPr>
          <a:lstStyle/>
          <a:p>
            <a:pPr defTabSz="914036" fontAlgn="auto">
              <a:spcBef>
                <a:spcPts val="0"/>
              </a:spcBef>
              <a:spcAft>
                <a:spcPts val="0"/>
              </a:spcAft>
            </a:pPr>
            <a:r>
              <a:rPr lang="en-US" sz="1500" kern="0" dirty="0">
                <a:solidFill>
                  <a:sysClr val="window" lastClr="FFFFFF">
                    <a:lumMod val="65000"/>
                  </a:sysClr>
                </a:solidFill>
                <a:ea typeface="Roboto" panose="02000000000000000000" pitchFamily="2" charset="0"/>
              </a:rPr>
              <a:t>2013</a:t>
            </a:r>
            <a:endParaRPr lang="id-ID" sz="1500" kern="0" dirty="0">
              <a:solidFill>
                <a:sysClr val="window" lastClr="FFFFFF">
                  <a:lumMod val="65000"/>
                </a:sysClr>
              </a:solidFill>
              <a:ea typeface="Roboto" panose="02000000000000000000" pitchFamily="2" charset="0"/>
            </a:endParaRPr>
          </a:p>
        </p:txBody>
      </p:sp>
      <p:sp>
        <p:nvSpPr>
          <p:cNvPr id="75" name="TextBox 74"/>
          <p:cNvSpPr txBox="1"/>
          <p:nvPr/>
        </p:nvSpPr>
        <p:spPr>
          <a:xfrm>
            <a:off x="5682327" y="1829837"/>
            <a:ext cx="968807" cy="300360"/>
          </a:xfrm>
          <a:prstGeom prst="rect">
            <a:avLst/>
          </a:prstGeom>
          <a:noFill/>
        </p:spPr>
        <p:txBody>
          <a:bodyPr wrap="square" lIns="68570" tIns="34287" rIns="68570" bIns="34287" rtlCol="0">
            <a:spAutoFit/>
          </a:bodyPr>
          <a:lstStyle/>
          <a:p>
            <a:pPr defTabSz="914036" fontAlgn="auto">
              <a:spcBef>
                <a:spcPts val="0"/>
              </a:spcBef>
              <a:spcAft>
                <a:spcPts val="0"/>
              </a:spcAft>
            </a:pPr>
            <a:r>
              <a:rPr lang="en-US" sz="1500" kern="0" dirty="0">
                <a:solidFill>
                  <a:sysClr val="window" lastClr="FFFFFF">
                    <a:lumMod val="65000"/>
                  </a:sysClr>
                </a:solidFill>
                <a:ea typeface="Roboto" panose="02000000000000000000" pitchFamily="2" charset="0"/>
              </a:rPr>
              <a:t>2014</a:t>
            </a:r>
            <a:endParaRPr lang="id-ID" sz="1500" kern="0" dirty="0">
              <a:solidFill>
                <a:sysClr val="window" lastClr="FFFFFF">
                  <a:lumMod val="65000"/>
                </a:sysClr>
              </a:solidFill>
              <a:ea typeface="Roboto" panose="02000000000000000000" pitchFamily="2" charset="0"/>
            </a:endParaRPr>
          </a:p>
        </p:txBody>
      </p:sp>
      <p:sp>
        <p:nvSpPr>
          <p:cNvPr id="76" name="TextBox 75"/>
          <p:cNvSpPr txBox="1"/>
          <p:nvPr/>
        </p:nvSpPr>
        <p:spPr>
          <a:xfrm>
            <a:off x="7375057" y="1829837"/>
            <a:ext cx="968807" cy="300360"/>
          </a:xfrm>
          <a:prstGeom prst="rect">
            <a:avLst/>
          </a:prstGeom>
          <a:noFill/>
        </p:spPr>
        <p:txBody>
          <a:bodyPr wrap="square" lIns="68570" tIns="34287" rIns="68570" bIns="34287" rtlCol="0">
            <a:spAutoFit/>
          </a:bodyPr>
          <a:lstStyle/>
          <a:p>
            <a:pPr defTabSz="914036" fontAlgn="auto">
              <a:spcBef>
                <a:spcPts val="0"/>
              </a:spcBef>
              <a:spcAft>
                <a:spcPts val="0"/>
              </a:spcAft>
            </a:pPr>
            <a:r>
              <a:rPr lang="en-US" sz="1500" kern="0" dirty="0">
                <a:solidFill>
                  <a:sysClr val="window" lastClr="FFFFFF">
                    <a:lumMod val="65000"/>
                  </a:sysClr>
                </a:solidFill>
                <a:ea typeface="Roboto" panose="02000000000000000000" pitchFamily="2" charset="0"/>
              </a:rPr>
              <a:t>2015</a:t>
            </a:r>
            <a:endParaRPr lang="id-ID" sz="1500" kern="0" dirty="0">
              <a:solidFill>
                <a:sysClr val="window" lastClr="FFFFFF">
                  <a:lumMod val="65000"/>
                </a:sysClr>
              </a:solidFill>
              <a:ea typeface="Roboto" panose="02000000000000000000" pitchFamily="2" charset="0"/>
            </a:endParaRPr>
          </a:p>
        </p:txBody>
      </p:sp>
      <p:grpSp>
        <p:nvGrpSpPr>
          <p:cNvPr id="77" name="Group 14"/>
          <p:cNvGrpSpPr>
            <a:grpSpLocks noChangeAspect="1"/>
          </p:cNvGrpSpPr>
          <p:nvPr/>
        </p:nvGrpSpPr>
        <p:grpSpPr>
          <a:xfrm>
            <a:off x="621760" y="2846157"/>
            <a:ext cx="1266939" cy="70265"/>
            <a:chOff x="821415" y="5132620"/>
            <a:chExt cx="3298056" cy="182741"/>
          </a:xfrm>
        </p:grpSpPr>
        <p:cxnSp>
          <p:nvCxnSpPr>
            <p:cNvPr id="78" name="Straight Connector 15"/>
            <p:cNvCxnSpPr/>
            <p:nvPr/>
          </p:nvCxnSpPr>
          <p:spPr>
            <a:xfrm>
              <a:off x="821415" y="5132620"/>
              <a:ext cx="1080000" cy="0"/>
            </a:xfrm>
            <a:prstGeom prst="line">
              <a:avLst/>
            </a:prstGeom>
            <a:noFill/>
            <a:ln w="76200" cap="flat" cmpd="sng" algn="ctr">
              <a:solidFill>
                <a:srgbClr val="202F3D">
                  <a:alpha val="85000"/>
                </a:srgbClr>
              </a:solidFill>
              <a:prstDash val="solid"/>
              <a:miter lim="800000"/>
            </a:ln>
            <a:effectLst/>
          </p:spPr>
        </p:cxnSp>
        <p:cxnSp>
          <p:nvCxnSpPr>
            <p:cNvPr id="79" name="Straight Connector 16"/>
            <p:cNvCxnSpPr/>
            <p:nvPr/>
          </p:nvCxnSpPr>
          <p:spPr>
            <a:xfrm>
              <a:off x="3039471" y="5132620"/>
              <a:ext cx="1080000" cy="0"/>
            </a:xfrm>
            <a:prstGeom prst="line">
              <a:avLst/>
            </a:prstGeom>
            <a:noFill/>
            <a:ln w="76200" cap="flat" cmpd="sng" algn="ctr">
              <a:solidFill>
                <a:srgbClr val="202F3D">
                  <a:alpha val="85000"/>
                </a:srgbClr>
              </a:solidFill>
              <a:prstDash val="solid"/>
              <a:miter lim="800000"/>
            </a:ln>
            <a:effectLst/>
          </p:spPr>
        </p:cxnSp>
        <p:grpSp>
          <p:nvGrpSpPr>
            <p:cNvPr id="80" name="Group 17"/>
            <p:cNvGrpSpPr/>
            <p:nvPr/>
          </p:nvGrpSpPr>
          <p:grpSpPr>
            <a:xfrm>
              <a:off x="1930443" y="5132620"/>
              <a:ext cx="1080000" cy="182741"/>
              <a:chOff x="1930443" y="5132620"/>
              <a:chExt cx="1080000" cy="182741"/>
            </a:xfrm>
          </p:grpSpPr>
          <p:cxnSp>
            <p:nvCxnSpPr>
              <p:cNvPr id="81" name="Straight Connector 18"/>
              <p:cNvCxnSpPr/>
              <p:nvPr/>
            </p:nvCxnSpPr>
            <p:spPr>
              <a:xfrm>
                <a:off x="1930443" y="5132620"/>
                <a:ext cx="1080000" cy="0"/>
              </a:xfrm>
              <a:prstGeom prst="line">
                <a:avLst/>
              </a:prstGeom>
              <a:noFill/>
              <a:ln w="76200" cap="flat" cmpd="sng" algn="ctr">
                <a:solidFill>
                  <a:srgbClr val="202F3D">
                    <a:lumMod val="75000"/>
                    <a:lumOff val="25000"/>
                  </a:srgbClr>
                </a:solidFill>
                <a:prstDash val="solid"/>
                <a:miter lim="800000"/>
              </a:ln>
              <a:effectLst/>
            </p:spPr>
          </p:cxnSp>
          <p:sp>
            <p:nvSpPr>
              <p:cNvPr id="82" name="Flowchart: Merge 19"/>
              <p:cNvSpPr/>
              <p:nvPr/>
            </p:nvSpPr>
            <p:spPr>
              <a:xfrm>
                <a:off x="2368840" y="5206293"/>
                <a:ext cx="203205" cy="109068"/>
              </a:xfrm>
              <a:prstGeom prst="flowChartMerge">
                <a:avLst/>
              </a:prstGeom>
              <a:solidFill>
                <a:srgbClr val="202F3D">
                  <a:lumMod val="75000"/>
                  <a:lumOff val="25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grpSp>
        <p:nvGrpSpPr>
          <p:cNvPr id="83" name="Group 20"/>
          <p:cNvGrpSpPr>
            <a:grpSpLocks noChangeAspect="1"/>
          </p:cNvGrpSpPr>
          <p:nvPr/>
        </p:nvGrpSpPr>
        <p:grpSpPr>
          <a:xfrm>
            <a:off x="2258928" y="2846157"/>
            <a:ext cx="1266939" cy="70265"/>
            <a:chOff x="821415" y="5132620"/>
            <a:chExt cx="3298056" cy="182741"/>
          </a:xfrm>
        </p:grpSpPr>
        <p:cxnSp>
          <p:nvCxnSpPr>
            <p:cNvPr id="84" name="Straight Connector 21"/>
            <p:cNvCxnSpPr/>
            <p:nvPr/>
          </p:nvCxnSpPr>
          <p:spPr>
            <a:xfrm>
              <a:off x="821415" y="5132620"/>
              <a:ext cx="1080000" cy="0"/>
            </a:xfrm>
            <a:prstGeom prst="line">
              <a:avLst/>
            </a:prstGeom>
            <a:noFill/>
            <a:ln w="76200" cap="flat" cmpd="sng" algn="ctr">
              <a:solidFill>
                <a:srgbClr val="1C9494">
                  <a:alpha val="85000"/>
                </a:srgbClr>
              </a:solidFill>
              <a:prstDash val="solid"/>
              <a:miter lim="800000"/>
            </a:ln>
            <a:effectLst/>
          </p:spPr>
        </p:cxnSp>
        <p:cxnSp>
          <p:nvCxnSpPr>
            <p:cNvPr id="85" name="Straight Connector 22"/>
            <p:cNvCxnSpPr/>
            <p:nvPr/>
          </p:nvCxnSpPr>
          <p:spPr>
            <a:xfrm>
              <a:off x="3039471" y="5132620"/>
              <a:ext cx="1080000" cy="0"/>
            </a:xfrm>
            <a:prstGeom prst="line">
              <a:avLst/>
            </a:prstGeom>
            <a:noFill/>
            <a:ln w="76200" cap="flat" cmpd="sng" algn="ctr">
              <a:solidFill>
                <a:srgbClr val="1C9494">
                  <a:alpha val="85000"/>
                </a:srgbClr>
              </a:solidFill>
              <a:prstDash val="solid"/>
              <a:miter lim="800000"/>
            </a:ln>
            <a:effectLst/>
          </p:spPr>
        </p:cxnSp>
        <p:grpSp>
          <p:nvGrpSpPr>
            <p:cNvPr id="86" name="Group 23"/>
            <p:cNvGrpSpPr/>
            <p:nvPr/>
          </p:nvGrpSpPr>
          <p:grpSpPr>
            <a:xfrm>
              <a:off x="1930443" y="5132620"/>
              <a:ext cx="1080000" cy="182741"/>
              <a:chOff x="1930443" y="5132620"/>
              <a:chExt cx="1080000" cy="182741"/>
            </a:xfrm>
          </p:grpSpPr>
          <p:cxnSp>
            <p:nvCxnSpPr>
              <p:cNvPr id="87" name="Straight Connector 24"/>
              <p:cNvCxnSpPr/>
              <p:nvPr/>
            </p:nvCxnSpPr>
            <p:spPr>
              <a:xfrm>
                <a:off x="1930443" y="5132620"/>
                <a:ext cx="1080000" cy="0"/>
              </a:xfrm>
              <a:prstGeom prst="line">
                <a:avLst/>
              </a:prstGeom>
              <a:noFill/>
              <a:ln w="76200" cap="flat" cmpd="sng" algn="ctr">
                <a:solidFill>
                  <a:srgbClr val="1C9494">
                    <a:lumMod val="75000"/>
                    <a:alpha val="85000"/>
                  </a:srgbClr>
                </a:solidFill>
                <a:prstDash val="solid"/>
                <a:miter lim="800000"/>
              </a:ln>
              <a:effectLst/>
            </p:spPr>
          </p:cxnSp>
          <p:sp>
            <p:nvSpPr>
              <p:cNvPr id="88" name="Flowchart: Merge 25"/>
              <p:cNvSpPr/>
              <p:nvPr/>
            </p:nvSpPr>
            <p:spPr>
              <a:xfrm>
                <a:off x="2368840" y="5206293"/>
                <a:ext cx="203205" cy="109068"/>
              </a:xfrm>
              <a:prstGeom prst="flowChartMerge">
                <a:avLst/>
              </a:prstGeom>
              <a:solidFill>
                <a:srgbClr val="1C9494">
                  <a:lumMod val="75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grpSp>
        <p:nvGrpSpPr>
          <p:cNvPr id="89" name="Group 26"/>
          <p:cNvGrpSpPr>
            <a:grpSpLocks noChangeAspect="1"/>
          </p:cNvGrpSpPr>
          <p:nvPr/>
        </p:nvGrpSpPr>
        <p:grpSpPr>
          <a:xfrm>
            <a:off x="3921133" y="2838529"/>
            <a:ext cx="1266939" cy="70265"/>
            <a:chOff x="821415" y="5132620"/>
            <a:chExt cx="3298056" cy="182741"/>
          </a:xfrm>
        </p:grpSpPr>
        <p:cxnSp>
          <p:nvCxnSpPr>
            <p:cNvPr id="90" name="Straight Connector 27"/>
            <p:cNvCxnSpPr/>
            <p:nvPr/>
          </p:nvCxnSpPr>
          <p:spPr>
            <a:xfrm>
              <a:off x="821415" y="5132620"/>
              <a:ext cx="1080000" cy="0"/>
            </a:xfrm>
            <a:prstGeom prst="line">
              <a:avLst/>
            </a:prstGeom>
            <a:noFill/>
            <a:ln w="76200" cap="flat" cmpd="sng" algn="ctr">
              <a:solidFill>
                <a:srgbClr val="7CB554">
                  <a:alpha val="85000"/>
                </a:srgbClr>
              </a:solidFill>
              <a:prstDash val="solid"/>
              <a:miter lim="800000"/>
            </a:ln>
            <a:effectLst/>
          </p:spPr>
        </p:cxnSp>
        <p:cxnSp>
          <p:nvCxnSpPr>
            <p:cNvPr id="91" name="Straight Connector 28"/>
            <p:cNvCxnSpPr/>
            <p:nvPr/>
          </p:nvCxnSpPr>
          <p:spPr>
            <a:xfrm>
              <a:off x="3039471" y="5132620"/>
              <a:ext cx="1080000" cy="0"/>
            </a:xfrm>
            <a:prstGeom prst="line">
              <a:avLst/>
            </a:prstGeom>
            <a:noFill/>
            <a:ln w="76200" cap="flat" cmpd="sng" algn="ctr">
              <a:solidFill>
                <a:srgbClr val="7CB554">
                  <a:alpha val="85000"/>
                </a:srgbClr>
              </a:solidFill>
              <a:prstDash val="solid"/>
              <a:miter lim="800000"/>
            </a:ln>
            <a:effectLst/>
          </p:spPr>
        </p:cxnSp>
        <p:grpSp>
          <p:nvGrpSpPr>
            <p:cNvPr id="92" name="Group 29"/>
            <p:cNvGrpSpPr/>
            <p:nvPr/>
          </p:nvGrpSpPr>
          <p:grpSpPr>
            <a:xfrm>
              <a:off x="1930443" y="5132620"/>
              <a:ext cx="1080000" cy="182741"/>
              <a:chOff x="1930443" y="5132620"/>
              <a:chExt cx="1080000" cy="182741"/>
            </a:xfrm>
          </p:grpSpPr>
          <p:cxnSp>
            <p:nvCxnSpPr>
              <p:cNvPr id="93" name="Straight Connector 30"/>
              <p:cNvCxnSpPr/>
              <p:nvPr/>
            </p:nvCxnSpPr>
            <p:spPr>
              <a:xfrm>
                <a:off x="1930443" y="5132620"/>
                <a:ext cx="1080000" cy="0"/>
              </a:xfrm>
              <a:prstGeom prst="line">
                <a:avLst/>
              </a:prstGeom>
              <a:noFill/>
              <a:ln w="76200" cap="flat" cmpd="sng" algn="ctr">
                <a:solidFill>
                  <a:srgbClr val="7CB554">
                    <a:lumMod val="75000"/>
                    <a:alpha val="85000"/>
                  </a:srgbClr>
                </a:solidFill>
                <a:prstDash val="solid"/>
                <a:miter lim="800000"/>
              </a:ln>
              <a:effectLst/>
            </p:spPr>
          </p:cxnSp>
          <p:sp>
            <p:nvSpPr>
              <p:cNvPr id="94" name="Flowchart: Merge 31"/>
              <p:cNvSpPr/>
              <p:nvPr/>
            </p:nvSpPr>
            <p:spPr>
              <a:xfrm>
                <a:off x="2368840" y="5206293"/>
                <a:ext cx="203205" cy="109068"/>
              </a:xfrm>
              <a:prstGeom prst="flowChartMerge">
                <a:avLst/>
              </a:prstGeom>
              <a:solidFill>
                <a:srgbClr val="7CB554">
                  <a:lumMod val="75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grpSp>
        <p:nvGrpSpPr>
          <p:cNvPr id="95" name="Group 32"/>
          <p:cNvGrpSpPr>
            <a:grpSpLocks noChangeAspect="1"/>
          </p:cNvGrpSpPr>
          <p:nvPr/>
        </p:nvGrpSpPr>
        <p:grpSpPr>
          <a:xfrm>
            <a:off x="5533261" y="2839352"/>
            <a:ext cx="1266939" cy="70265"/>
            <a:chOff x="821415" y="5132620"/>
            <a:chExt cx="3298056" cy="182741"/>
          </a:xfrm>
        </p:grpSpPr>
        <p:cxnSp>
          <p:nvCxnSpPr>
            <p:cNvPr id="96" name="Straight Connector 33"/>
            <p:cNvCxnSpPr/>
            <p:nvPr/>
          </p:nvCxnSpPr>
          <p:spPr>
            <a:xfrm>
              <a:off x="821415" y="5132620"/>
              <a:ext cx="1080000" cy="0"/>
            </a:xfrm>
            <a:prstGeom prst="line">
              <a:avLst/>
            </a:prstGeom>
            <a:noFill/>
            <a:ln w="76200" cap="flat" cmpd="sng" algn="ctr">
              <a:solidFill>
                <a:srgbClr val="FAC14D">
                  <a:alpha val="85000"/>
                </a:srgbClr>
              </a:solidFill>
              <a:prstDash val="solid"/>
              <a:miter lim="800000"/>
            </a:ln>
            <a:effectLst/>
          </p:spPr>
        </p:cxnSp>
        <p:cxnSp>
          <p:nvCxnSpPr>
            <p:cNvPr id="97" name="Straight Connector 34"/>
            <p:cNvCxnSpPr/>
            <p:nvPr/>
          </p:nvCxnSpPr>
          <p:spPr>
            <a:xfrm>
              <a:off x="3039471" y="5132620"/>
              <a:ext cx="1080000" cy="0"/>
            </a:xfrm>
            <a:prstGeom prst="line">
              <a:avLst/>
            </a:prstGeom>
            <a:noFill/>
            <a:ln w="76200" cap="flat" cmpd="sng" algn="ctr">
              <a:solidFill>
                <a:srgbClr val="FAC14D">
                  <a:alpha val="85000"/>
                </a:srgbClr>
              </a:solidFill>
              <a:prstDash val="solid"/>
              <a:miter lim="800000"/>
            </a:ln>
            <a:effectLst/>
          </p:spPr>
        </p:cxnSp>
        <p:grpSp>
          <p:nvGrpSpPr>
            <p:cNvPr id="98" name="Group 35"/>
            <p:cNvGrpSpPr/>
            <p:nvPr/>
          </p:nvGrpSpPr>
          <p:grpSpPr>
            <a:xfrm>
              <a:off x="1930443" y="5132620"/>
              <a:ext cx="1080000" cy="182741"/>
              <a:chOff x="1930443" y="5132620"/>
              <a:chExt cx="1080000" cy="182741"/>
            </a:xfrm>
          </p:grpSpPr>
          <p:cxnSp>
            <p:nvCxnSpPr>
              <p:cNvPr id="99" name="Straight Connector 36"/>
              <p:cNvCxnSpPr/>
              <p:nvPr/>
            </p:nvCxnSpPr>
            <p:spPr>
              <a:xfrm>
                <a:off x="1930443" y="5132620"/>
                <a:ext cx="1080000" cy="0"/>
              </a:xfrm>
              <a:prstGeom prst="line">
                <a:avLst/>
              </a:prstGeom>
              <a:noFill/>
              <a:ln w="76200" cap="flat" cmpd="sng" algn="ctr">
                <a:solidFill>
                  <a:srgbClr val="FAC14D">
                    <a:lumMod val="75000"/>
                    <a:alpha val="85000"/>
                  </a:srgbClr>
                </a:solidFill>
                <a:prstDash val="solid"/>
                <a:miter lim="800000"/>
              </a:ln>
              <a:effectLst/>
            </p:spPr>
          </p:cxnSp>
          <p:sp>
            <p:nvSpPr>
              <p:cNvPr id="100" name="Flowchart: Merge 37"/>
              <p:cNvSpPr/>
              <p:nvPr/>
            </p:nvSpPr>
            <p:spPr>
              <a:xfrm>
                <a:off x="2368840" y="5206293"/>
                <a:ext cx="203205" cy="109068"/>
              </a:xfrm>
              <a:prstGeom prst="flowChartMerge">
                <a:avLst/>
              </a:prstGeom>
              <a:solidFill>
                <a:srgbClr val="FAC14D">
                  <a:lumMod val="75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grpSp>
        <p:nvGrpSpPr>
          <p:cNvPr id="101" name="Group 38"/>
          <p:cNvGrpSpPr>
            <a:grpSpLocks noChangeAspect="1"/>
          </p:cNvGrpSpPr>
          <p:nvPr/>
        </p:nvGrpSpPr>
        <p:grpSpPr>
          <a:xfrm>
            <a:off x="7225991" y="2839352"/>
            <a:ext cx="1266939" cy="70265"/>
            <a:chOff x="821415" y="5132620"/>
            <a:chExt cx="3298056" cy="182741"/>
          </a:xfrm>
        </p:grpSpPr>
        <p:cxnSp>
          <p:nvCxnSpPr>
            <p:cNvPr id="102" name="Straight Connector 39"/>
            <p:cNvCxnSpPr/>
            <p:nvPr/>
          </p:nvCxnSpPr>
          <p:spPr>
            <a:xfrm>
              <a:off x="821415" y="5132620"/>
              <a:ext cx="1080000" cy="0"/>
            </a:xfrm>
            <a:prstGeom prst="line">
              <a:avLst/>
            </a:prstGeom>
            <a:noFill/>
            <a:ln w="76200" cap="flat" cmpd="sng" algn="ctr">
              <a:solidFill>
                <a:srgbClr val="F95647">
                  <a:alpha val="85000"/>
                </a:srgbClr>
              </a:solidFill>
              <a:prstDash val="solid"/>
              <a:miter lim="800000"/>
            </a:ln>
            <a:effectLst/>
          </p:spPr>
        </p:cxnSp>
        <p:cxnSp>
          <p:nvCxnSpPr>
            <p:cNvPr id="103" name="Straight Connector 40"/>
            <p:cNvCxnSpPr/>
            <p:nvPr/>
          </p:nvCxnSpPr>
          <p:spPr>
            <a:xfrm>
              <a:off x="3039471" y="5132620"/>
              <a:ext cx="1080000" cy="0"/>
            </a:xfrm>
            <a:prstGeom prst="line">
              <a:avLst/>
            </a:prstGeom>
            <a:noFill/>
            <a:ln w="76200" cap="flat" cmpd="sng" algn="ctr">
              <a:solidFill>
                <a:srgbClr val="F95647">
                  <a:alpha val="85000"/>
                </a:srgbClr>
              </a:solidFill>
              <a:prstDash val="solid"/>
              <a:miter lim="800000"/>
            </a:ln>
            <a:effectLst/>
          </p:spPr>
        </p:cxnSp>
        <p:grpSp>
          <p:nvGrpSpPr>
            <p:cNvPr id="104" name="Group 41"/>
            <p:cNvGrpSpPr/>
            <p:nvPr/>
          </p:nvGrpSpPr>
          <p:grpSpPr>
            <a:xfrm>
              <a:off x="1930443" y="5132620"/>
              <a:ext cx="1080000" cy="182741"/>
              <a:chOff x="1930443" y="5132620"/>
              <a:chExt cx="1080000" cy="182741"/>
            </a:xfrm>
          </p:grpSpPr>
          <p:cxnSp>
            <p:nvCxnSpPr>
              <p:cNvPr id="105" name="Straight Connector 42"/>
              <p:cNvCxnSpPr/>
              <p:nvPr/>
            </p:nvCxnSpPr>
            <p:spPr>
              <a:xfrm>
                <a:off x="1930443" y="5132620"/>
                <a:ext cx="1080000" cy="0"/>
              </a:xfrm>
              <a:prstGeom prst="line">
                <a:avLst/>
              </a:prstGeom>
              <a:noFill/>
              <a:ln w="76200" cap="flat" cmpd="sng" algn="ctr">
                <a:solidFill>
                  <a:srgbClr val="F95647">
                    <a:lumMod val="75000"/>
                    <a:alpha val="85000"/>
                  </a:srgbClr>
                </a:solidFill>
                <a:prstDash val="solid"/>
                <a:miter lim="800000"/>
              </a:ln>
              <a:effectLst/>
            </p:spPr>
          </p:cxnSp>
          <p:sp>
            <p:nvSpPr>
              <p:cNvPr id="106" name="Flowchart: Merge 43"/>
              <p:cNvSpPr/>
              <p:nvPr/>
            </p:nvSpPr>
            <p:spPr>
              <a:xfrm>
                <a:off x="2368840" y="5206293"/>
                <a:ext cx="203205" cy="109068"/>
              </a:xfrm>
              <a:prstGeom prst="flowChartMerge">
                <a:avLst/>
              </a:prstGeom>
              <a:solidFill>
                <a:srgbClr val="F95647">
                  <a:lumMod val="75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grpSp>
        <p:nvGrpSpPr>
          <p:cNvPr id="107" name="Group 44"/>
          <p:cNvGrpSpPr/>
          <p:nvPr/>
        </p:nvGrpSpPr>
        <p:grpSpPr>
          <a:xfrm>
            <a:off x="621756" y="3010122"/>
            <a:ext cx="1291978" cy="1413571"/>
            <a:chOff x="1074051" y="1333691"/>
            <a:chExt cx="2950339" cy="4268819"/>
          </a:xfrm>
        </p:grpSpPr>
        <p:sp>
          <p:nvSpPr>
            <p:cNvPr id="108" name="Rectangle 45"/>
            <p:cNvSpPr/>
            <p:nvPr/>
          </p:nvSpPr>
          <p:spPr>
            <a:xfrm>
              <a:off x="1074051" y="1333694"/>
              <a:ext cx="2950339" cy="3891444"/>
            </a:xfrm>
            <a:prstGeom prst="rect">
              <a:avLst/>
            </a:prstGeom>
            <a:solidFill>
              <a:srgbClr val="202F3D"/>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09" name="Flowchart: Merge 46"/>
            <p:cNvSpPr/>
            <p:nvPr/>
          </p:nvSpPr>
          <p:spPr>
            <a:xfrm>
              <a:off x="1092692" y="5225139"/>
              <a:ext cx="2917185" cy="377371"/>
            </a:xfrm>
            <a:prstGeom prst="flowChartMerge">
              <a:avLst/>
            </a:prstGeom>
            <a:solidFill>
              <a:srgbClr val="202F3D"/>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10" name="Rectangle 47"/>
            <p:cNvSpPr/>
            <p:nvPr/>
          </p:nvSpPr>
          <p:spPr>
            <a:xfrm>
              <a:off x="1074051" y="1333691"/>
              <a:ext cx="2950339" cy="1224185"/>
            </a:xfrm>
            <a:prstGeom prst="rect">
              <a:avLst/>
            </a:prstGeom>
            <a:solidFill>
              <a:srgbClr val="202F3D">
                <a:lumMod val="90000"/>
                <a:lumOff val="10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nvGrpSpPr>
          <p:cNvPr id="111" name="Group 48"/>
          <p:cNvGrpSpPr/>
          <p:nvPr/>
        </p:nvGrpSpPr>
        <p:grpSpPr>
          <a:xfrm>
            <a:off x="2246403" y="3010122"/>
            <a:ext cx="1291978" cy="1413571"/>
            <a:chOff x="1074051" y="1333691"/>
            <a:chExt cx="2950339" cy="4268818"/>
          </a:xfrm>
        </p:grpSpPr>
        <p:sp>
          <p:nvSpPr>
            <p:cNvPr id="112" name="Rectangle 49"/>
            <p:cNvSpPr/>
            <p:nvPr/>
          </p:nvSpPr>
          <p:spPr>
            <a:xfrm>
              <a:off x="1074051" y="1333694"/>
              <a:ext cx="2950339" cy="3891444"/>
            </a:xfrm>
            <a:prstGeom prst="rect">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13" name="Flowchart: Merge 50"/>
            <p:cNvSpPr/>
            <p:nvPr/>
          </p:nvSpPr>
          <p:spPr>
            <a:xfrm>
              <a:off x="1092692" y="5225138"/>
              <a:ext cx="2917184" cy="377371"/>
            </a:xfrm>
            <a:prstGeom prst="flowChartMerge">
              <a:avLst/>
            </a:prstGeom>
            <a:solidFill>
              <a:srgbClr val="6ED8D5"/>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14" name="Rectangle 51"/>
            <p:cNvSpPr/>
            <p:nvPr/>
          </p:nvSpPr>
          <p:spPr>
            <a:xfrm>
              <a:off x="1074051" y="1333691"/>
              <a:ext cx="2950339" cy="1224185"/>
            </a:xfrm>
            <a:prstGeom prst="rect">
              <a:avLst/>
            </a:prstGeom>
            <a:solidFill>
              <a:srgbClr val="2DA9A6">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nvGrpSpPr>
          <p:cNvPr id="115" name="Group 52"/>
          <p:cNvGrpSpPr/>
          <p:nvPr/>
        </p:nvGrpSpPr>
        <p:grpSpPr>
          <a:xfrm>
            <a:off x="3900460" y="3010122"/>
            <a:ext cx="1291978" cy="1413571"/>
            <a:chOff x="1074051" y="1333691"/>
            <a:chExt cx="2950339" cy="4268818"/>
          </a:xfrm>
          <a:solidFill>
            <a:srgbClr val="7CB554"/>
          </a:solidFill>
        </p:grpSpPr>
        <p:sp>
          <p:nvSpPr>
            <p:cNvPr id="116" name="Rectangle 53"/>
            <p:cNvSpPr/>
            <p:nvPr/>
          </p:nvSpPr>
          <p:spPr>
            <a:xfrm>
              <a:off x="1074051" y="1333694"/>
              <a:ext cx="2950339" cy="3891444"/>
            </a:xfrm>
            <a:prstGeom prst="rect">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17" name="Flowchart: Merge 54"/>
            <p:cNvSpPr/>
            <p:nvPr/>
          </p:nvSpPr>
          <p:spPr>
            <a:xfrm>
              <a:off x="1092692" y="5225138"/>
              <a:ext cx="2917184" cy="377371"/>
            </a:xfrm>
            <a:prstGeom prst="flowChartMerge">
              <a:avLst/>
            </a:prstGeom>
            <a:solidFill>
              <a:srgbClr val="4B87B9"/>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18" name="Rectangle 55"/>
            <p:cNvSpPr/>
            <p:nvPr/>
          </p:nvSpPr>
          <p:spPr>
            <a:xfrm>
              <a:off x="1074051" y="1333691"/>
              <a:ext cx="2950339" cy="1224185"/>
            </a:xfrm>
            <a:prstGeom prst="rect">
              <a:avLst/>
            </a:prstGeom>
            <a:solidFill>
              <a:srgbClr val="37668D">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nvGrpSpPr>
          <p:cNvPr id="119" name="Group 56"/>
          <p:cNvGrpSpPr/>
          <p:nvPr/>
        </p:nvGrpSpPr>
        <p:grpSpPr>
          <a:xfrm>
            <a:off x="5520737" y="3013318"/>
            <a:ext cx="1291978" cy="1413571"/>
            <a:chOff x="1074051" y="1333691"/>
            <a:chExt cx="2950339" cy="4268818"/>
          </a:xfrm>
          <a:solidFill>
            <a:srgbClr val="FAC14D"/>
          </a:solidFill>
        </p:grpSpPr>
        <p:sp>
          <p:nvSpPr>
            <p:cNvPr id="120" name="Rectangle 57"/>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21" name="Flowchart: Merge 58"/>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22" name="Rectangle 59"/>
            <p:cNvSpPr/>
            <p:nvPr/>
          </p:nvSpPr>
          <p:spPr>
            <a:xfrm>
              <a:off x="1074051" y="1333691"/>
              <a:ext cx="2950339" cy="1224185"/>
            </a:xfrm>
            <a:prstGeom prst="rect">
              <a:avLst/>
            </a:prstGeom>
            <a:solidFill>
              <a:srgbClr val="FAC14D">
                <a:lumMod val="75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grpSp>
        <p:nvGrpSpPr>
          <p:cNvPr id="123" name="Group 60"/>
          <p:cNvGrpSpPr/>
          <p:nvPr/>
        </p:nvGrpSpPr>
        <p:grpSpPr>
          <a:xfrm>
            <a:off x="7213467" y="3010122"/>
            <a:ext cx="1291978" cy="1413571"/>
            <a:chOff x="1074051" y="1333691"/>
            <a:chExt cx="2950339" cy="4268818"/>
          </a:xfrm>
          <a:solidFill>
            <a:srgbClr val="F95647"/>
          </a:solidFill>
        </p:grpSpPr>
        <p:sp>
          <p:nvSpPr>
            <p:cNvPr id="124" name="Rectangle 61"/>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25" name="Flowchart: Merge 62"/>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sp>
          <p:nvSpPr>
            <p:cNvPr id="126" name="Rectangle 63"/>
            <p:cNvSpPr/>
            <p:nvPr/>
          </p:nvSpPr>
          <p:spPr>
            <a:xfrm>
              <a:off x="1074051" y="1333691"/>
              <a:ext cx="2950339" cy="1224185"/>
            </a:xfrm>
            <a:prstGeom prst="rect">
              <a:avLst/>
            </a:prstGeom>
            <a:solidFill>
              <a:srgbClr val="F95647">
                <a:lumMod val="75000"/>
                <a:alpha val="80000"/>
              </a:srgbClr>
            </a:solidFill>
            <a:ln w="12700" cap="flat" cmpd="sng" algn="ctr">
              <a:noFill/>
              <a:prstDash val="solid"/>
              <a:miter lim="800000"/>
            </a:ln>
            <a:effectLst/>
          </p:spPr>
          <p:txBody>
            <a:bodyPr rtlCol="0" anchor="ctr"/>
            <a:lstStyle/>
            <a:p>
              <a:pPr defTabSz="914036" fontAlgn="auto">
                <a:spcBef>
                  <a:spcPts val="0"/>
                </a:spcBef>
                <a:spcAft>
                  <a:spcPts val="0"/>
                </a:spcAft>
              </a:pPr>
              <a:endParaRPr lang="id-ID" b="0" kern="0">
                <a:solidFill>
                  <a:sysClr val="window" lastClr="FFFFFF"/>
                </a:solidFill>
                <a:latin typeface="Calibri"/>
                <a:ea typeface="+mn-ea"/>
              </a:endParaRPr>
            </a:p>
          </p:txBody>
        </p:sp>
      </p:grpSp>
      <p:sp>
        <p:nvSpPr>
          <p:cNvPr id="127" name="TextBox 126"/>
          <p:cNvSpPr txBox="1"/>
          <p:nvPr/>
        </p:nvSpPr>
        <p:spPr>
          <a:xfrm>
            <a:off x="719698" y="3033471"/>
            <a:ext cx="1117873" cy="514502"/>
          </a:xfrm>
          <a:prstGeom prst="rect">
            <a:avLst/>
          </a:prstGeom>
          <a:noFill/>
        </p:spPr>
        <p:txBody>
          <a:bodyPr wrap="square" lIns="0" tIns="0" rIns="68555" bIns="0" rtlCol="0">
            <a:noAutofit/>
          </a:bodyPr>
          <a:lstStyle/>
          <a:p>
            <a:pPr defTabSz="914036" fontAlgn="auto">
              <a:spcBef>
                <a:spcPts val="0"/>
              </a:spcBef>
              <a:spcAft>
                <a:spcPts val="0"/>
              </a:spcAft>
            </a:pPr>
            <a:r>
              <a:rPr lang="id-ID" sz="2700" kern="0" dirty="0">
                <a:solidFill>
                  <a:sysClr val="window" lastClr="FFFFFF"/>
                </a:solidFill>
                <a:ea typeface="Roboto" panose="02000000000000000000" pitchFamily="2" charset="0"/>
                <a:cs typeface="Helvetica Neue"/>
              </a:rPr>
              <a:t>40%</a:t>
            </a:r>
            <a:endParaRPr lang="id-ID" sz="2700" b="0" kern="0" dirty="0">
              <a:solidFill>
                <a:sysClr val="window" lastClr="FFFFFF"/>
              </a:solidFill>
              <a:ea typeface="Roboto" panose="02000000000000000000" pitchFamily="2" charset="0"/>
              <a:cs typeface="Helvetica Neue"/>
            </a:endParaRPr>
          </a:p>
        </p:txBody>
      </p:sp>
      <p:sp>
        <p:nvSpPr>
          <p:cNvPr id="128" name="TextBox 127"/>
          <p:cNvSpPr txBox="1"/>
          <p:nvPr/>
        </p:nvSpPr>
        <p:spPr>
          <a:xfrm>
            <a:off x="2333459" y="3033470"/>
            <a:ext cx="1117873" cy="514503"/>
          </a:xfrm>
          <a:prstGeom prst="rect">
            <a:avLst/>
          </a:prstGeom>
          <a:noFill/>
        </p:spPr>
        <p:txBody>
          <a:bodyPr wrap="square" lIns="0" tIns="0" rIns="68555" bIns="0" rtlCol="0">
            <a:noAutofit/>
          </a:bodyPr>
          <a:lstStyle/>
          <a:p>
            <a:pPr defTabSz="914036" fontAlgn="auto">
              <a:spcBef>
                <a:spcPts val="0"/>
              </a:spcBef>
              <a:spcAft>
                <a:spcPts val="0"/>
              </a:spcAft>
            </a:pPr>
            <a:r>
              <a:rPr lang="id-ID" sz="2700" kern="0" dirty="0">
                <a:solidFill>
                  <a:sysClr val="window" lastClr="FFFFFF"/>
                </a:solidFill>
                <a:ea typeface="Roboto" panose="02000000000000000000" pitchFamily="2" charset="0"/>
                <a:cs typeface="Helvetica Neue"/>
              </a:rPr>
              <a:t>50%</a:t>
            </a:r>
          </a:p>
          <a:p>
            <a:pPr defTabSz="914036" fontAlgn="auto">
              <a:spcBef>
                <a:spcPts val="0"/>
              </a:spcBef>
              <a:spcAft>
                <a:spcPts val="0"/>
              </a:spcAft>
            </a:pPr>
            <a:r>
              <a:rPr lang="id-ID" sz="800" b="0" kern="0" dirty="0">
                <a:solidFill>
                  <a:sysClr val="window" lastClr="FFFFFF">
                    <a:lumMod val="95000"/>
                  </a:sysClr>
                </a:solidFill>
                <a:ea typeface="Roboto" panose="02000000000000000000" pitchFamily="2" charset="0"/>
                <a:cs typeface="Calibri"/>
              </a:rPr>
              <a:t>.</a:t>
            </a:r>
            <a:endParaRPr lang="id-ID" sz="800" b="0" kern="0" dirty="0">
              <a:solidFill>
                <a:sysClr val="window" lastClr="FFFFFF">
                  <a:lumMod val="95000"/>
                </a:sysClr>
              </a:solidFill>
              <a:ea typeface="Roboto" panose="02000000000000000000" pitchFamily="2" charset="0"/>
            </a:endParaRPr>
          </a:p>
        </p:txBody>
      </p:sp>
      <p:sp>
        <p:nvSpPr>
          <p:cNvPr id="129" name="TextBox 128"/>
          <p:cNvSpPr txBox="1"/>
          <p:nvPr/>
        </p:nvSpPr>
        <p:spPr>
          <a:xfrm>
            <a:off x="4002116" y="3036387"/>
            <a:ext cx="1117873" cy="508669"/>
          </a:xfrm>
          <a:prstGeom prst="rect">
            <a:avLst/>
          </a:prstGeom>
          <a:noFill/>
        </p:spPr>
        <p:txBody>
          <a:bodyPr wrap="square" lIns="0" tIns="0" rIns="68555" bIns="0" rtlCol="0">
            <a:noAutofit/>
          </a:bodyPr>
          <a:lstStyle/>
          <a:p>
            <a:pPr defTabSz="914036" fontAlgn="auto">
              <a:spcBef>
                <a:spcPts val="0"/>
              </a:spcBef>
              <a:spcAft>
                <a:spcPts val="0"/>
              </a:spcAft>
            </a:pPr>
            <a:r>
              <a:rPr lang="id-ID" sz="2700" kern="0" dirty="0">
                <a:solidFill>
                  <a:sysClr val="window" lastClr="FFFFFF"/>
                </a:solidFill>
                <a:ea typeface="Roboto" panose="02000000000000000000" pitchFamily="2" charset="0"/>
                <a:cs typeface="Helvetica Neue"/>
              </a:rPr>
              <a:t>60%</a:t>
            </a:r>
            <a:endParaRPr lang="id-ID" sz="1100" b="0" kern="0" dirty="0">
              <a:solidFill>
                <a:sysClr val="window" lastClr="FFFFFF"/>
              </a:solidFill>
              <a:ea typeface="Roboto" panose="02000000000000000000" pitchFamily="2" charset="0"/>
              <a:cs typeface="Helvetica Neue"/>
            </a:endParaRPr>
          </a:p>
        </p:txBody>
      </p:sp>
      <p:sp>
        <p:nvSpPr>
          <p:cNvPr id="130" name="TextBox 129"/>
          <p:cNvSpPr txBox="1"/>
          <p:nvPr/>
        </p:nvSpPr>
        <p:spPr>
          <a:xfrm>
            <a:off x="5607793" y="3033470"/>
            <a:ext cx="1117873" cy="511586"/>
          </a:xfrm>
          <a:prstGeom prst="rect">
            <a:avLst/>
          </a:prstGeom>
          <a:noFill/>
        </p:spPr>
        <p:txBody>
          <a:bodyPr wrap="square" lIns="0" tIns="0" rIns="68555" bIns="0" rtlCol="0">
            <a:noAutofit/>
          </a:bodyPr>
          <a:lstStyle/>
          <a:p>
            <a:pPr defTabSz="914036" fontAlgn="auto">
              <a:spcBef>
                <a:spcPts val="0"/>
              </a:spcBef>
              <a:spcAft>
                <a:spcPts val="0"/>
              </a:spcAft>
            </a:pPr>
            <a:r>
              <a:rPr lang="id-ID" sz="2700" kern="0" dirty="0">
                <a:solidFill>
                  <a:sysClr val="window" lastClr="FFFFFF"/>
                </a:solidFill>
                <a:ea typeface="Roboto" panose="02000000000000000000" pitchFamily="2" charset="0"/>
                <a:cs typeface="Helvetica Neue"/>
              </a:rPr>
              <a:t>70%</a:t>
            </a:r>
            <a:endParaRPr lang="id-ID" sz="1100" b="0" kern="0" dirty="0">
              <a:solidFill>
                <a:sysClr val="window" lastClr="FFFFFF"/>
              </a:solidFill>
              <a:ea typeface="Roboto" panose="02000000000000000000" pitchFamily="2" charset="0"/>
              <a:cs typeface="Helvetica Neue"/>
            </a:endParaRPr>
          </a:p>
        </p:txBody>
      </p:sp>
      <p:sp>
        <p:nvSpPr>
          <p:cNvPr id="131" name="TextBox 130"/>
          <p:cNvSpPr txBox="1"/>
          <p:nvPr/>
        </p:nvSpPr>
        <p:spPr>
          <a:xfrm>
            <a:off x="7300522" y="3033470"/>
            <a:ext cx="1117873" cy="453474"/>
          </a:xfrm>
          <a:prstGeom prst="rect">
            <a:avLst/>
          </a:prstGeom>
          <a:noFill/>
        </p:spPr>
        <p:txBody>
          <a:bodyPr wrap="square" lIns="0" tIns="0" rIns="68555" bIns="0" rtlCol="0">
            <a:noAutofit/>
          </a:bodyPr>
          <a:lstStyle/>
          <a:p>
            <a:pPr defTabSz="914036" fontAlgn="auto">
              <a:spcBef>
                <a:spcPts val="0"/>
              </a:spcBef>
              <a:spcAft>
                <a:spcPts val="0"/>
              </a:spcAft>
            </a:pPr>
            <a:r>
              <a:rPr lang="id-ID" sz="2700" kern="0" dirty="0">
                <a:solidFill>
                  <a:sysClr val="window" lastClr="FFFFFF"/>
                </a:solidFill>
                <a:ea typeface="Roboto" panose="02000000000000000000" pitchFamily="2" charset="0"/>
                <a:cs typeface="Helvetica Neue"/>
              </a:rPr>
              <a:t>80%</a:t>
            </a:r>
            <a:endParaRPr lang="id-ID" sz="1100" b="0" kern="0" dirty="0">
              <a:solidFill>
                <a:sysClr val="window" lastClr="FFFFFF"/>
              </a:solidFill>
              <a:ea typeface="Roboto" panose="02000000000000000000" pitchFamily="2" charset="0"/>
              <a:cs typeface="Helvetica Neue"/>
            </a:endParaRPr>
          </a:p>
        </p:txBody>
      </p:sp>
      <p:sp>
        <p:nvSpPr>
          <p:cNvPr id="132" name="矩形 131"/>
          <p:cNvSpPr/>
          <p:nvPr/>
        </p:nvSpPr>
        <p:spPr>
          <a:xfrm>
            <a:off x="656857" y="3561013"/>
            <a:ext cx="1256877"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a:t>
            </a:r>
          </a:p>
        </p:txBody>
      </p:sp>
      <p:sp>
        <p:nvSpPr>
          <p:cNvPr id="133" name="矩形 132"/>
          <p:cNvSpPr/>
          <p:nvPr/>
        </p:nvSpPr>
        <p:spPr>
          <a:xfrm>
            <a:off x="2272297" y="3561013"/>
            <a:ext cx="1256877"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a:t>
            </a:r>
          </a:p>
        </p:txBody>
      </p:sp>
      <p:sp>
        <p:nvSpPr>
          <p:cNvPr id="134" name="矩形 133"/>
          <p:cNvSpPr/>
          <p:nvPr/>
        </p:nvSpPr>
        <p:spPr>
          <a:xfrm>
            <a:off x="3923297" y="3561013"/>
            <a:ext cx="1256877"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a:t>
            </a:r>
          </a:p>
        </p:txBody>
      </p:sp>
      <p:sp>
        <p:nvSpPr>
          <p:cNvPr id="135" name="矩形 134"/>
          <p:cNvSpPr/>
          <p:nvPr/>
        </p:nvSpPr>
        <p:spPr>
          <a:xfrm>
            <a:off x="5548897" y="3561013"/>
            <a:ext cx="1256877"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a:t>
            </a:r>
          </a:p>
        </p:txBody>
      </p:sp>
      <p:sp>
        <p:nvSpPr>
          <p:cNvPr id="136" name="矩形 135"/>
          <p:cNvSpPr/>
          <p:nvPr/>
        </p:nvSpPr>
        <p:spPr>
          <a:xfrm>
            <a:off x="7237997" y="3561013"/>
            <a:ext cx="1256877" cy="535531"/>
          </a:xfrm>
          <a:prstGeom prst="rect">
            <a:avLst/>
          </a:prstGeom>
        </p:spPr>
        <p:txBody>
          <a:bodyPr wrap="square">
            <a:spAutoFit/>
          </a:bodyPr>
          <a:lstStyle/>
          <a:p>
            <a:pPr lvl="0" fontAlgn="auto">
              <a:lnSpc>
                <a:spcPct val="120000"/>
              </a:lnSpc>
              <a:spcBef>
                <a:spcPts val="0"/>
              </a:spcBef>
              <a:spcAft>
                <a:spcPts val="0"/>
              </a:spcAft>
              <a:defRPr/>
            </a:pPr>
            <a:r>
              <a:rPr lang="zh-CN" altLang="en-US" sz="800" b="0" kern="0" dirty="0">
                <a:solidFill>
                  <a:schemeClr val="bg1"/>
                </a:solidFill>
                <a:latin typeface="微软雅黑" pitchFamily="34" charset="-122"/>
                <a:ea typeface="微软雅黑" pitchFamily="34" charset="-122"/>
                <a:sym typeface="方正兰亭黑_GBK" pitchFamily="2" charset="-122"/>
              </a:rPr>
              <a:t>在此录入上述图表的综合描述说明，在此录入上述图表的综合描述</a:t>
            </a:r>
          </a:p>
        </p:txBody>
      </p:sp>
    </p:spTree>
    <p:extLst>
      <p:ext uri="{BB962C8B-B14F-4D97-AF65-F5344CB8AC3E}">
        <p14:creationId xmlns:p14="http://schemas.microsoft.com/office/powerpoint/2010/main" val="249871017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68"/>
                                        </p:tgtEl>
                                        <p:attrNameLst>
                                          <p:attrName>style.visibility</p:attrName>
                                        </p:attrNameLst>
                                      </p:cBhvr>
                                      <p:to>
                                        <p:strVal val="visible"/>
                                      </p:to>
                                    </p:set>
                                    <p:animEffect transition="in" filter="wheel(1)">
                                      <p:cBhvr>
                                        <p:cTn id="10" dur="1000"/>
                                        <p:tgtEl>
                                          <p:spTgt spid="68"/>
                                        </p:tgtEl>
                                      </p:cBhvr>
                                    </p:animEffect>
                                  </p:childTnLst>
                                </p:cTn>
                              </p:par>
                              <p:par>
                                <p:cTn id="11" presetID="21" presetClass="entr" presetSubtype="1" fill="hold" grpId="0" nodeType="withEffect">
                                  <p:stCondLst>
                                    <p:cond delay="60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1000"/>
                                        <p:tgtEl>
                                          <p:spTgt spid="69"/>
                                        </p:tgtEl>
                                      </p:cBhvr>
                                    </p:animEffect>
                                  </p:childTnLst>
                                </p:cTn>
                              </p:par>
                              <p:par>
                                <p:cTn id="14" presetID="21" presetClass="entr" presetSubtype="1" fill="hold" grpId="0" nodeType="withEffect">
                                  <p:stCondLst>
                                    <p:cond delay="1000"/>
                                  </p:stCondLst>
                                  <p:childTnLst>
                                    <p:set>
                                      <p:cBhvr>
                                        <p:cTn id="15" dur="1" fill="hold">
                                          <p:stCondLst>
                                            <p:cond delay="0"/>
                                          </p:stCondLst>
                                        </p:cTn>
                                        <p:tgtEl>
                                          <p:spTgt spid="70"/>
                                        </p:tgtEl>
                                        <p:attrNameLst>
                                          <p:attrName>style.visibility</p:attrName>
                                        </p:attrNameLst>
                                      </p:cBhvr>
                                      <p:to>
                                        <p:strVal val="visible"/>
                                      </p:to>
                                    </p:set>
                                    <p:animEffect transition="in" filter="wheel(1)">
                                      <p:cBhvr>
                                        <p:cTn id="16" dur="1000"/>
                                        <p:tgtEl>
                                          <p:spTgt spid="70"/>
                                        </p:tgtEl>
                                      </p:cBhvr>
                                    </p:animEffect>
                                  </p:childTnLst>
                                </p:cTn>
                              </p:par>
                              <p:par>
                                <p:cTn id="17" presetID="21" presetClass="entr" presetSubtype="1" fill="hold" grpId="0" nodeType="withEffect">
                                  <p:stCondLst>
                                    <p:cond delay="1300"/>
                                  </p:stCondLst>
                                  <p:childTnLst>
                                    <p:set>
                                      <p:cBhvr>
                                        <p:cTn id="18" dur="1" fill="hold">
                                          <p:stCondLst>
                                            <p:cond delay="0"/>
                                          </p:stCondLst>
                                        </p:cTn>
                                        <p:tgtEl>
                                          <p:spTgt spid="71"/>
                                        </p:tgtEl>
                                        <p:attrNameLst>
                                          <p:attrName>style.visibility</p:attrName>
                                        </p:attrNameLst>
                                      </p:cBhvr>
                                      <p:to>
                                        <p:strVal val="visible"/>
                                      </p:to>
                                    </p:set>
                                    <p:animEffect transition="in" filter="wheel(1)">
                                      <p:cBhvr>
                                        <p:cTn id="19" dur="1000"/>
                                        <p:tgtEl>
                                          <p:spTgt spid="71"/>
                                        </p:tgtEl>
                                      </p:cBhvr>
                                    </p:animEffect>
                                  </p:childTnLst>
                                </p:cTn>
                              </p:par>
                            </p:childTnLst>
                          </p:cTn>
                        </p:par>
                        <p:par>
                          <p:cTn id="20" fill="hold">
                            <p:stCondLst>
                              <p:cond delay="2300"/>
                            </p:stCondLst>
                            <p:childTnLst>
                              <p:par>
                                <p:cTn id="21" presetID="53" presetClass="entr" presetSubtype="16"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Effect transition="in" filter="fade">
                                      <p:cBhvr>
                                        <p:cTn id="25" dur="500"/>
                                        <p:tgtEl>
                                          <p:spTgt spid="7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Effect transition="in" filter="fade">
                                      <p:cBhvr>
                                        <p:cTn id="30" dur="500"/>
                                        <p:tgtEl>
                                          <p:spTgt spid="7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fltVal val="0"/>
                                          </p:val>
                                        </p:tav>
                                        <p:tav tm="100000">
                                          <p:val>
                                            <p:strVal val="#ppt_w"/>
                                          </p:val>
                                        </p:tav>
                                      </p:tavLst>
                                    </p:anim>
                                    <p:anim calcmode="lin" valueType="num">
                                      <p:cBhvr>
                                        <p:cTn id="44" dur="500" fill="hold"/>
                                        <p:tgtEl>
                                          <p:spTgt spid="76"/>
                                        </p:tgtEl>
                                        <p:attrNameLst>
                                          <p:attrName>ppt_h</p:attrName>
                                        </p:attrNameLst>
                                      </p:cBhvr>
                                      <p:tavLst>
                                        <p:tav tm="0">
                                          <p:val>
                                            <p:fltVal val="0"/>
                                          </p:val>
                                        </p:tav>
                                        <p:tav tm="100000">
                                          <p:val>
                                            <p:strVal val="#ppt_h"/>
                                          </p:val>
                                        </p:tav>
                                      </p:tavLst>
                                    </p:anim>
                                    <p:animEffect transition="in" filter="fade">
                                      <p:cBhvr>
                                        <p:cTn id="45" dur="500"/>
                                        <p:tgtEl>
                                          <p:spTgt spid="76"/>
                                        </p:tgtEl>
                                      </p:cBhvr>
                                    </p:animEffect>
                                  </p:childTnLst>
                                </p:cTn>
                              </p:par>
                              <p:par>
                                <p:cTn id="46" presetID="16" presetClass="entr" presetSubtype="37"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barn(outVertical)">
                                      <p:cBhvr>
                                        <p:cTn id="48" dur="500"/>
                                        <p:tgtEl>
                                          <p:spTgt spid="77"/>
                                        </p:tgtEl>
                                      </p:cBhvr>
                                    </p:animEffect>
                                  </p:childTnLst>
                                </p:cTn>
                              </p:par>
                              <p:par>
                                <p:cTn id="49" presetID="16" presetClass="entr" presetSubtype="37" fill="hold" nodeType="with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barn(outVertical)">
                                      <p:cBhvr>
                                        <p:cTn id="51" dur="500"/>
                                        <p:tgtEl>
                                          <p:spTgt spid="83"/>
                                        </p:tgtEl>
                                      </p:cBhvr>
                                    </p:animEffect>
                                  </p:childTnLst>
                                </p:cTn>
                              </p:par>
                              <p:par>
                                <p:cTn id="52" presetID="16" presetClass="entr" presetSubtype="37" fill="hold"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barn(outVertical)">
                                      <p:cBhvr>
                                        <p:cTn id="54" dur="500"/>
                                        <p:tgtEl>
                                          <p:spTgt spid="89"/>
                                        </p:tgtEl>
                                      </p:cBhvr>
                                    </p:animEffect>
                                  </p:childTnLst>
                                </p:cTn>
                              </p:par>
                              <p:par>
                                <p:cTn id="55" presetID="16" presetClass="entr" presetSubtype="37" fill="hold" nodeType="with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barn(outVertical)">
                                      <p:cBhvr>
                                        <p:cTn id="57" dur="500"/>
                                        <p:tgtEl>
                                          <p:spTgt spid="95"/>
                                        </p:tgtEl>
                                      </p:cBhvr>
                                    </p:animEffect>
                                  </p:childTnLst>
                                </p:cTn>
                              </p:par>
                            </p:childTnLst>
                          </p:cTn>
                        </p:par>
                        <p:par>
                          <p:cTn id="58" fill="hold">
                            <p:stCondLst>
                              <p:cond delay="2800"/>
                            </p:stCondLst>
                            <p:childTnLst>
                              <p:par>
                                <p:cTn id="59" presetID="16" presetClass="entr" presetSubtype="37" fill="hold"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barn(outVertical)">
                                      <p:cBhvr>
                                        <p:cTn id="61" dur="500"/>
                                        <p:tgtEl>
                                          <p:spTgt spid="101"/>
                                        </p:tgtEl>
                                      </p:cBhvr>
                                    </p:animEffect>
                                  </p:childTnLst>
                                </p:cTn>
                              </p:par>
                              <p:par>
                                <p:cTn id="62" presetID="22" presetClass="entr" presetSubtype="1" fill="hold" nodeType="withEffect">
                                  <p:stCondLst>
                                    <p:cond delay="0"/>
                                  </p:stCondLst>
                                  <p:childTnLst>
                                    <p:set>
                                      <p:cBhvr>
                                        <p:cTn id="63" dur="1" fill="hold">
                                          <p:stCondLst>
                                            <p:cond delay="0"/>
                                          </p:stCondLst>
                                        </p:cTn>
                                        <p:tgtEl>
                                          <p:spTgt spid="107"/>
                                        </p:tgtEl>
                                        <p:attrNameLst>
                                          <p:attrName>style.visibility</p:attrName>
                                        </p:attrNameLst>
                                      </p:cBhvr>
                                      <p:to>
                                        <p:strVal val="visible"/>
                                      </p:to>
                                    </p:set>
                                    <p:animEffect transition="in" filter="wipe(up)">
                                      <p:cBhvr>
                                        <p:cTn id="64" dur="500"/>
                                        <p:tgtEl>
                                          <p:spTgt spid="107"/>
                                        </p:tgtEl>
                                      </p:cBhvr>
                                    </p:animEffect>
                                  </p:childTnLst>
                                </p:cTn>
                              </p:par>
                              <p:par>
                                <p:cTn id="65" presetID="22" presetClass="entr" presetSubtype="1"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wipe(up)">
                                      <p:cBhvr>
                                        <p:cTn id="67" dur="500"/>
                                        <p:tgtEl>
                                          <p:spTgt spid="111"/>
                                        </p:tgtEl>
                                      </p:cBhvr>
                                    </p:animEffect>
                                  </p:childTnLst>
                                </p:cTn>
                              </p:par>
                              <p:par>
                                <p:cTn id="68" presetID="22" presetClass="entr" presetSubtype="1" fill="hold" nodeType="withEffect">
                                  <p:stCondLst>
                                    <p:cond delay="0"/>
                                  </p:stCondLst>
                                  <p:childTnLst>
                                    <p:set>
                                      <p:cBhvr>
                                        <p:cTn id="69" dur="1" fill="hold">
                                          <p:stCondLst>
                                            <p:cond delay="0"/>
                                          </p:stCondLst>
                                        </p:cTn>
                                        <p:tgtEl>
                                          <p:spTgt spid="115"/>
                                        </p:tgtEl>
                                        <p:attrNameLst>
                                          <p:attrName>style.visibility</p:attrName>
                                        </p:attrNameLst>
                                      </p:cBhvr>
                                      <p:to>
                                        <p:strVal val="visible"/>
                                      </p:to>
                                    </p:set>
                                    <p:animEffect transition="in" filter="wipe(up)">
                                      <p:cBhvr>
                                        <p:cTn id="70" dur="500"/>
                                        <p:tgtEl>
                                          <p:spTgt spid="115"/>
                                        </p:tgtEl>
                                      </p:cBhvr>
                                    </p:animEffect>
                                  </p:childTnLst>
                                </p:cTn>
                              </p:par>
                              <p:par>
                                <p:cTn id="71" presetID="22" presetClass="entr" presetSubtype="1" fill="hold" nodeType="with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wipe(up)">
                                      <p:cBhvr>
                                        <p:cTn id="73" dur="500"/>
                                        <p:tgtEl>
                                          <p:spTgt spid="119"/>
                                        </p:tgtEl>
                                      </p:cBhvr>
                                    </p:animEffect>
                                  </p:childTnLst>
                                </p:cTn>
                              </p:par>
                              <p:par>
                                <p:cTn id="74" presetID="22" presetClass="entr" presetSubtype="1" fill="hold" nodeType="withEffect">
                                  <p:stCondLst>
                                    <p:cond delay="0"/>
                                  </p:stCondLst>
                                  <p:childTnLst>
                                    <p:set>
                                      <p:cBhvr>
                                        <p:cTn id="75" dur="1" fill="hold">
                                          <p:stCondLst>
                                            <p:cond delay="0"/>
                                          </p:stCondLst>
                                        </p:cTn>
                                        <p:tgtEl>
                                          <p:spTgt spid="123"/>
                                        </p:tgtEl>
                                        <p:attrNameLst>
                                          <p:attrName>style.visibility</p:attrName>
                                        </p:attrNameLst>
                                      </p:cBhvr>
                                      <p:to>
                                        <p:strVal val="visible"/>
                                      </p:to>
                                    </p:set>
                                    <p:animEffect transition="in" filter="wipe(up)">
                                      <p:cBhvr>
                                        <p:cTn id="76" dur="500"/>
                                        <p:tgtEl>
                                          <p:spTgt spid="123"/>
                                        </p:tgtEl>
                                      </p:cBhvr>
                                    </p:animEffect>
                                  </p:childTnLst>
                                </p:cTn>
                              </p:par>
                            </p:childTnLst>
                          </p:cTn>
                        </p:par>
                        <p:par>
                          <p:cTn id="77" fill="hold">
                            <p:stCondLst>
                              <p:cond delay="3300"/>
                            </p:stCondLst>
                            <p:childTnLst>
                              <p:par>
                                <p:cTn id="78" presetID="10" presetClass="entr" presetSubtype="0" fill="hold" grpId="0" nodeType="afterEffect">
                                  <p:stCondLst>
                                    <p:cond delay="0"/>
                                  </p:stCondLst>
                                  <p:childTnLst>
                                    <p:set>
                                      <p:cBhvr>
                                        <p:cTn id="79" dur="1" fill="hold">
                                          <p:stCondLst>
                                            <p:cond delay="0"/>
                                          </p:stCondLst>
                                        </p:cTn>
                                        <p:tgtEl>
                                          <p:spTgt spid="127"/>
                                        </p:tgtEl>
                                        <p:attrNameLst>
                                          <p:attrName>style.visibility</p:attrName>
                                        </p:attrNameLst>
                                      </p:cBhvr>
                                      <p:to>
                                        <p:strVal val="visible"/>
                                      </p:to>
                                    </p:set>
                                    <p:animEffect transition="in" filter="fade">
                                      <p:cBhvr>
                                        <p:cTn id="80" dur="500"/>
                                        <p:tgtEl>
                                          <p:spTgt spid="1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500"/>
                                        <p:tgtEl>
                                          <p:spTgt spid="1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29"/>
                                        </p:tgtEl>
                                        <p:attrNameLst>
                                          <p:attrName>style.visibility</p:attrName>
                                        </p:attrNameLst>
                                      </p:cBhvr>
                                      <p:to>
                                        <p:strVal val="visible"/>
                                      </p:to>
                                    </p:set>
                                    <p:animEffect transition="in" filter="fade">
                                      <p:cBhvr>
                                        <p:cTn id="86" dur="500"/>
                                        <p:tgtEl>
                                          <p:spTgt spid="1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0"/>
                                        </p:tgtEl>
                                        <p:attrNameLst>
                                          <p:attrName>style.visibility</p:attrName>
                                        </p:attrNameLst>
                                      </p:cBhvr>
                                      <p:to>
                                        <p:strVal val="visible"/>
                                      </p:to>
                                    </p:set>
                                    <p:animEffect transition="in" filter="fade">
                                      <p:cBhvr>
                                        <p:cTn id="89" dur="500"/>
                                        <p:tgtEl>
                                          <p:spTgt spid="1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fade">
                                      <p:cBhvr>
                                        <p:cTn id="92" dur="500"/>
                                        <p:tgtEl>
                                          <p:spTgt spid="131"/>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132"/>
                                        </p:tgtEl>
                                        <p:attrNameLst>
                                          <p:attrName>style.visibility</p:attrName>
                                        </p:attrNameLst>
                                      </p:cBhvr>
                                      <p:to>
                                        <p:strVal val="visible"/>
                                      </p:to>
                                    </p:set>
                                    <p:animEffect transition="in" filter="barn(inVertical)">
                                      <p:cBhvr>
                                        <p:cTn id="95" dur="500"/>
                                        <p:tgtEl>
                                          <p:spTgt spid="132"/>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133"/>
                                        </p:tgtEl>
                                        <p:attrNameLst>
                                          <p:attrName>style.visibility</p:attrName>
                                        </p:attrNameLst>
                                      </p:cBhvr>
                                      <p:to>
                                        <p:strVal val="visible"/>
                                      </p:to>
                                    </p:set>
                                    <p:animEffect transition="in" filter="barn(inVertical)">
                                      <p:cBhvr>
                                        <p:cTn id="98" dur="500"/>
                                        <p:tgtEl>
                                          <p:spTgt spid="133"/>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134"/>
                                        </p:tgtEl>
                                        <p:attrNameLst>
                                          <p:attrName>style.visibility</p:attrName>
                                        </p:attrNameLst>
                                      </p:cBhvr>
                                      <p:to>
                                        <p:strVal val="visible"/>
                                      </p:to>
                                    </p:set>
                                    <p:animEffect transition="in" filter="barn(inVertical)">
                                      <p:cBhvr>
                                        <p:cTn id="101" dur="500"/>
                                        <p:tgtEl>
                                          <p:spTgt spid="134"/>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135"/>
                                        </p:tgtEl>
                                        <p:attrNameLst>
                                          <p:attrName>style.visibility</p:attrName>
                                        </p:attrNameLst>
                                      </p:cBhvr>
                                      <p:to>
                                        <p:strVal val="visible"/>
                                      </p:to>
                                    </p:set>
                                    <p:animEffect transition="in" filter="barn(inVertical)">
                                      <p:cBhvr>
                                        <p:cTn id="104" dur="500"/>
                                        <p:tgtEl>
                                          <p:spTgt spid="135"/>
                                        </p:tgtEl>
                                      </p:cBhvr>
                                    </p:animEffect>
                                  </p:childTnLst>
                                </p:cTn>
                              </p:par>
                              <p:par>
                                <p:cTn id="105" presetID="16" presetClass="entr" presetSubtype="21" fill="hold" grpId="0" nodeType="withEffect">
                                  <p:stCondLst>
                                    <p:cond delay="0"/>
                                  </p:stCondLst>
                                  <p:childTnLst>
                                    <p:set>
                                      <p:cBhvr>
                                        <p:cTn id="106" dur="1" fill="hold">
                                          <p:stCondLst>
                                            <p:cond delay="0"/>
                                          </p:stCondLst>
                                        </p:cTn>
                                        <p:tgtEl>
                                          <p:spTgt spid="136"/>
                                        </p:tgtEl>
                                        <p:attrNameLst>
                                          <p:attrName>style.visibility</p:attrName>
                                        </p:attrNameLst>
                                      </p:cBhvr>
                                      <p:to>
                                        <p:strVal val="visible"/>
                                      </p:to>
                                    </p:set>
                                    <p:animEffect transition="in" filter="barn(inVertical)">
                                      <p:cBhvr>
                                        <p:cTn id="10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Graphic spid="68" grpId="0">
        <p:bldAsOne/>
      </p:bldGraphic>
      <p:bldGraphic spid="69" grpId="0">
        <p:bldAsOne/>
      </p:bldGraphic>
      <p:bldGraphic spid="70" grpId="0">
        <p:bldAsOne/>
      </p:bldGraphic>
      <p:bldGraphic spid="71" grpId="0">
        <p:bldAsOne/>
      </p:bldGraphic>
      <p:bldP spid="72" grpId="0"/>
      <p:bldP spid="73" grpId="0"/>
      <p:bldP spid="74" grpId="0"/>
      <p:bldP spid="75" grpId="0"/>
      <p:bldP spid="76" grpId="0"/>
      <p:bldP spid="127" grpId="0"/>
      <p:bldP spid="128" grpId="0"/>
      <p:bldP spid="129" grpId="0"/>
      <p:bldP spid="130" grpId="0"/>
      <p:bldP spid="131" grpId="0"/>
      <p:bldP spid="132" grpId="0"/>
      <p:bldP spid="133" grpId="0"/>
      <p:bldP spid="134" grpId="0"/>
      <p:bldP spid="135" grpId="0"/>
      <p:bldP spid="1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Sy\f\常用内页素材5\感恩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33"/>
            <a:ext cx="9144000" cy="5153421"/>
          </a:xfrm>
          <a:prstGeom prst="rect">
            <a:avLst/>
          </a:prstGeom>
          <a:noFill/>
          <a:extLst>
            <a:ext uri="{909E8E84-426E-40DD-AFC4-6F175D3DCCD1}">
              <a14:hiddenFill xmlns:a14="http://schemas.microsoft.com/office/drawing/2010/main">
                <a:solidFill>
                  <a:srgbClr val="FFFFFF"/>
                </a:solidFill>
              </a14:hiddenFill>
            </a:ext>
          </a:extLst>
        </p:spPr>
      </p:pic>
      <p:sp>
        <p:nvSpPr>
          <p:cNvPr id="37" name="文本框 2"/>
          <p:cNvSpPr txBox="1"/>
          <p:nvPr/>
        </p:nvSpPr>
        <p:spPr>
          <a:xfrm>
            <a:off x="381798" y="1859314"/>
            <a:ext cx="7467596" cy="713230"/>
          </a:xfrm>
          <a:prstGeom prst="rect">
            <a:avLst/>
          </a:prstGeom>
          <a:noFill/>
        </p:spPr>
        <p:txBody>
          <a:bodyPr wrap="square" lIns="96730" tIns="48366" rIns="96730" bIns="48366" rtlCol="0">
            <a:spAutoFit/>
          </a:bodyPr>
          <a:lstStyle/>
          <a:p>
            <a:pPr algn="l" fontAlgn="auto">
              <a:spcBef>
                <a:spcPts val="0"/>
              </a:spcBef>
              <a:spcAft>
                <a:spcPts val="0"/>
              </a:spcAft>
              <a:defRPr/>
            </a:pPr>
            <a:r>
              <a:rPr lang="zh-CN" altLang="en-US" sz="4000" b="0" kern="0" dirty="0">
                <a:blipFill dpi="0" rotWithShape="1">
                  <a:blip r:embed="rId4">
                    <a:extLst>
                      <a:ext uri="{28A0092B-C50C-407E-A947-70E740481C1C}">
                        <a14:useLocalDpi xmlns:a14="http://schemas.microsoft.com/office/drawing/2010/main" val="0"/>
                      </a:ext>
                    </a:extLst>
                  </a:blip>
                  <a:srcRect/>
                  <a:stretch>
                    <a:fillRect/>
                  </a:stretch>
                </a:blipFill>
                <a:effectLst>
                  <a:glow rad="63500">
                    <a:schemeClr val="bg1">
                      <a:lumMod val="65000"/>
                      <a:alpha val="40000"/>
                    </a:schemeClr>
                  </a:glow>
                </a:effectLst>
                <a:latin typeface="方正兰亭大黑_GBK" pitchFamily="2" charset="-122"/>
                <a:ea typeface="方正兰亭大黑_GBK" pitchFamily="2" charset="-122"/>
              </a:rPr>
              <a:t>演示完毕 谢谢观赏</a:t>
            </a:r>
          </a:p>
        </p:txBody>
      </p:sp>
      <p:pic>
        <p:nvPicPr>
          <p:cNvPr id="39" name="Picture 3" descr="E:\我图PPT\00000.2016png\飞鸟+52.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contrast="82000"/>
                    </a14:imgEffect>
                  </a14:imgLayer>
                </a14:imgProps>
              </a:ext>
              <a:ext uri="{28A0092B-C50C-407E-A947-70E740481C1C}">
                <a14:useLocalDpi xmlns:a14="http://schemas.microsoft.com/office/drawing/2010/main" val="0"/>
              </a:ext>
            </a:extLst>
          </a:blip>
          <a:srcRect/>
          <a:stretch>
            <a:fillRect/>
          </a:stretch>
        </p:blipFill>
        <p:spPr bwMode="auto">
          <a:xfrm flipH="1">
            <a:off x="3277394" y="1175901"/>
            <a:ext cx="1858234" cy="8358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E:\0000000我图PPT\04.06\感恩主题\感恩的新.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2794" y="762394"/>
            <a:ext cx="4610206" cy="370778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461684"/>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7"/>
                                        </p:tgtEl>
                                        <p:attrNameLst>
                                          <p:attrName>ppt_y</p:attrName>
                                        </p:attrNameLst>
                                      </p:cBhvr>
                                      <p:tavLst>
                                        <p:tav tm="0">
                                          <p:val>
                                            <p:strVal val="#ppt_y"/>
                                          </p:val>
                                        </p:tav>
                                        <p:tav tm="100000">
                                          <p:val>
                                            <p:strVal val="#ppt_y"/>
                                          </p:val>
                                        </p:tav>
                                      </p:tavLst>
                                    </p:anim>
                                    <p:anim calcmode="lin" valueType="num">
                                      <p:cBhvr>
                                        <p:cTn id="15"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7"/>
                                        </p:tgtEl>
                                      </p:cBhvr>
                                    </p:animEffect>
                                  </p:childTnLst>
                                </p:cTn>
                              </p:par>
                            </p:childTnLst>
                          </p:cTn>
                        </p:par>
                        <p:par>
                          <p:cTn id="18" fill="hold">
                            <p:stCondLst>
                              <p:cond delay="1350"/>
                            </p:stCondLst>
                            <p:childTnLst>
                              <p:par>
                                <p:cTn id="19" presetID="52" presetClass="entr" presetSubtype="0"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Scale>
                                      <p:cBhvr>
                                        <p:cTn id="21"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9"/>
                                        </p:tgtEl>
                                        <p:attrNameLst>
                                          <p:attrName>ppt_x</p:attrName>
                                          <p:attrName>ppt_y</p:attrName>
                                        </p:attrNameLst>
                                      </p:cBhvr>
                                    </p:animMotion>
                                    <p:animEffect transition="in" filter="fade">
                                      <p:cBhvr>
                                        <p:cTn id="2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7cf2209cb14d3dc83f283ba3e1aecba8df708c"/>
  <p:tag name="ISPRING_PRESENTATION_TITLE" val="372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主管人员">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Dark_Colored">
      <a:dk1>
        <a:srgbClr val="FFFFFF"/>
      </a:dk1>
      <a:lt1>
        <a:srgbClr val="262626"/>
      </a:lt1>
      <a:dk2>
        <a:srgbClr val="85AE3C"/>
      </a:dk2>
      <a:lt2>
        <a:srgbClr val="B7B327"/>
      </a:lt2>
      <a:accent1>
        <a:srgbClr val="CC3333"/>
      </a:accent1>
      <a:accent2>
        <a:srgbClr val="087099"/>
      </a:accent2>
      <a:accent3>
        <a:srgbClr val="38BFF4"/>
      </a:accent3>
      <a:accent4>
        <a:srgbClr val="E72B7F"/>
      </a:accent4>
      <a:accent5>
        <a:srgbClr val="0070C0"/>
      </a:accent5>
      <a:accent6>
        <a:srgbClr val="0084B4"/>
      </a:accent6>
      <a:hlink>
        <a:srgbClr val="0066CC"/>
      </a:hlink>
      <a:folHlink>
        <a:srgbClr val="29B5E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Custom Design">
  <a:themeElements>
    <a:clrScheme name="Dark_Colored">
      <a:dk1>
        <a:srgbClr val="FFFFFF"/>
      </a:dk1>
      <a:lt1>
        <a:srgbClr val="262626"/>
      </a:lt1>
      <a:dk2>
        <a:srgbClr val="85AE3C"/>
      </a:dk2>
      <a:lt2>
        <a:srgbClr val="B7B327"/>
      </a:lt2>
      <a:accent1>
        <a:srgbClr val="CC3333"/>
      </a:accent1>
      <a:accent2>
        <a:srgbClr val="087099"/>
      </a:accent2>
      <a:accent3>
        <a:srgbClr val="38BFF4"/>
      </a:accent3>
      <a:accent4>
        <a:srgbClr val="E72B7F"/>
      </a:accent4>
      <a:accent5>
        <a:srgbClr val="0070C0"/>
      </a:accent5>
      <a:accent6>
        <a:srgbClr val="0084B4"/>
      </a:accent6>
      <a:hlink>
        <a:srgbClr val="0066CC"/>
      </a:hlink>
      <a:folHlink>
        <a:srgbClr val="29B5E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Custom Design">
  <a:themeElements>
    <a:clrScheme name="Dark_Colored">
      <a:dk1>
        <a:srgbClr val="FFFFFF"/>
      </a:dk1>
      <a:lt1>
        <a:srgbClr val="262626"/>
      </a:lt1>
      <a:dk2>
        <a:srgbClr val="85AE3C"/>
      </a:dk2>
      <a:lt2>
        <a:srgbClr val="B7B327"/>
      </a:lt2>
      <a:accent1>
        <a:srgbClr val="CC3333"/>
      </a:accent1>
      <a:accent2>
        <a:srgbClr val="087099"/>
      </a:accent2>
      <a:accent3>
        <a:srgbClr val="38BFF4"/>
      </a:accent3>
      <a:accent4>
        <a:srgbClr val="E72B7F"/>
      </a:accent4>
      <a:accent5>
        <a:srgbClr val="0070C0"/>
      </a:accent5>
      <a:accent6>
        <a:srgbClr val="0084B4"/>
      </a:accent6>
      <a:hlink>
        <a:srgbClr val="0066CC"/>
      </a:hlink>
      <a:folHlink>
        <a:srgbClr val="29B5E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5280</Words>
  <Application>Microsoft Office PowerPoint</Application>
  <PresentationFormat>自定义</PresentationFormat>
  <Paragraphs>495</Paragraphs>
  <Slides>40</Slides>
  <Notes>40</Notes>
  <HiddenSlides>0</HiddenSlides>
  <MMClips>0</MMClips>
  <ScaleCrop>false</ScaleCrop>
  <HeadingPairs>
    <vt:vector size="6" baseType="variant">
      <vt:variant>
        <vt:lpstr>已用的字体</vt:lpstr>
      </vt:variant>
      <vt:variant>
        <vt:i4>21</vt:i4>
      </vt:variant>
      <vt:variant>
        <vt:lpstr>主题</vt:lpstr>
      </vt:variant>
      <vt:variant>
        <vt:i4>4</vt:i4>
      </vt:variant>
      <vt:variant>
        <vt:lpstr>幻灯片标题</vt:lpstr>
      </vt:variant>
      <vt:variant>
        <vt:i4>40</vt:i4>
      </vt:variant>
    </vt:vector>
  </HeadingPairs>
  <TitlesOfParts>
    <vt:vector size="65" baseType="lpstr">
      <vt:lpstr>Calibri</vt:lpstr>
      <vt:lpstr>方正兰亭大黑_GBK</vt:lpstr>
      <vt:lpstr>幼圆</vt:lpstr>
      <vt:lpstr>微软雅黑</vt:lpstr>
      <vt:lpstr>FontAwesome</vt:lpstr>
      <vt:lpstr>Arial Unicode MS</vt:lpstr>
      <vt:lpstr>Roboto</vt:lpstr>
      <vt:lpstr>Open Sans Light</vt:lpstr>
      <vt:lpstr>Open Sans</vt:lpstr>
      <vt:lpstr>Palatino Linotype</vt:lpstr>
      <vt:lpstr>Gulim</vt:lpstr>
      <vt:lpstr>方正兰亭黑_GBK</vt:lpstr>
      <vt:lpstr>Helvetica Neue</vt:lpstr>
      <vt:lpstr>Impact</vt:lpstr>
      <vt:lpstr>Arial</vt:lpstr>
      <vt:lpstr>Ubuntu</vt:lpstr>
      <vt:lpstr>Roboto condensed</vt:lpstr>
      <vt:lpstr>Century Gothic</vt:lpstr>
      <vt:lpstr>黑体</vt:lpstr>
      <vt:lpstr>Courier New</vt:lpstr>
      <vt:lpstr>宋体</vt:lpstr>
      <vt:lpstr>主管人员</vt:lpstr>
      <vt:lpstr>1_Custom Design</vt:lpstr>
      <vt:lpstr>2_Custom Design</vt:lpstr>
      <vt:lpstr>3_Custom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3724</dc:title>
  <dc:creator/>
  <cp:lastModifiedBy/>
  <cp:revision>1</cp:revision>
  <dcterms:created xsi:type="dcterms:W3CDTF">2017-03-16T12:21:12Z</dcterms:created>
  <dcterms:modified xsi:type="dcterms:W3CDTF">2018-12-19T05:48:26Z</dcterms:modified>
</cp:coreProperties>
</file>