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6"/>
  </p:notesMasterIdLst>
  <p:sldIdLst>
    <p:sldId id="257" r:id="rId5"/>
    <p:sldId id="258" r:id="rId7"/>
    <p:sldId id="301" r:id="rId8"/>
    <p:sldId id="259" r:id="rId9"/>
    <p:sldId id="305" r:id="rId10"/>
    <p:sldId id="303" r:id="rId11"/>
    <p:sldId id="306" r:id="rId12"/>
    <p:sldId id="304" r:id="rId13"/>
    <p:sldId id="302" r:id="rId14"/>
    <p:sldId id="276" r:id="rId15"/>
    <p:sldId id="307" r:id="rId16"/>
    <p:sldId id="277" r:id="rId17"/>
    <p:sldId id="281" r:id="rId18"/>
    <p:sldId id="308" r:id="rId19"/>
    <p:sldId id="309" r:id="rId20"/>
    <p:sldId id="260" r:id="rId21"/>
    <p:sldId id="270" r:id="rId22"/>
    <p:sldId id="268" r:id="rId23"/>
    <p:sldId id="310" r:id="rId24"/>
    <p:sldId id="262"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罗 嘉怡" initials="罗"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404040"/>
    <a:srgbClr val="4F9553"/>
    <a:srgbClr val="00AA63"/>
    <a:srgbClr val="BBF1E1"/>
    <a:srgbClr val="315D33"/>
    <a:srgbClr val="58CF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66" d="100"/>
          <a:sy n="66" d="100"/>
        </p:scale>
        <p:origin x="518" y="293"/>
      </p:cViewPr>
      <p:guideLst>
        <p:guide orient="horz" pos="2076"/>
        <p:guide pos="395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9" Type="http://schemas.openxmlformats.org/officeDocument/2006/relationships/commentAuthors" Target="commentAuthors.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8CC2C8-B636-4DB9-93B2-C2524C39718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BAE853-723C-449A-AD81-63EA3E30904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0BAE853-723C-449A-AD81-63EA3E30904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CD89ED-4700-4EDC-AF1E-82E48CBD69D4}" type="slidenum">
              <a:rPr lang="zh-CN" altLang="en-US" smtClean="0"/>
            </a:fld>
            <a:endParaRPr lang="zh-CN" altLang="en-US"/>
          </a:p>
        </p:txBody>
      </p:sp>
      <p:sp>
        <p:nvSpPr>
          <p:cNvPr id="9" name="矩形: 圆角 8"/>
          <p:cNvSpPr/>
          <p:nvPr userDrawn="1"/>
        </p:nvSpPr>
        <p:spPr>
          <a:xfrm>
            <a:off x="285508" y="367495"/>
            <a:ext cx="11620983" cy="6123007"/>
          </a:xfrm>
          <a:prstGeom prst="roundRect">
            <a:avLst>
              <a:gd name="adj" fmla="val 10996"/>
            </a:avLst>
          </a:prstGeom>
          <a:solidFill>
            <a:schemeClr val="bg1"/>
          </a:solidFill>
          <a:ln w="38100">
            <a:solidFill>
              <a:srgbClr val="58CF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descr="未标题-1-恢复的"/>
          <p:cNvPicPr>
            <a:picLocks noChangeAspect="1"/>
          </p:cNvPicPr>
          <p:nvPr userDrawn="1"/>
        </p:nvPicPr>
        <p:blipFill>
          <a:blip r:embed="rId2"/>
          <a:srcRect t="62089" r="5294" b="24185"/>
          <a:stretch>
            <a:fillRect/>
          </a:stretch>
        </p:blipFill>
        <p:spPr>
          <a:xfrm>
            <a:off x="0" y="5524500"/>
            <a:ext cx="12393930" cy="1333500"/>
          </a:xfrm>
          <a:prstGeom prst="rect">
            <a:avLst/>
          </a:prstGeom>
        </p:spPr>
      </p:pic>
      <p:sp>
        <p:nvSpPr>
          <p:cNvPr id="4" name="日期占位符 3"/>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CD89ED-4700-4EDC-AF1E-82E48CBD69D4}" type="slidenum">
              <a:rPr lang="zh-CN" altLang="en-US" smtClean="0"/>
            </a:fld>
            <a:endParaRPr lang="zh-CN" altLang="en-US"/>
          </a:p>
        </p:txBody>
      </p:sp>
      <p:sp>
        <p:nvSpPr>
          <p:cNvPr id="9" name="矩形: 圆角 8"/>
          <p:cNvSpPr/>
          <p:nvPr userDrawn="1"/>
        </p:nvSpPr>
        <p:spPr>
          <a:xfrm>
            <a:off x="285508" y="367495"/>
            <a:ext cx="11620983" cy="6123007"/>
          </a:xfrm>
          <a:prstGeom prst="roundRect">
            <a:avLst>
              <a:gd name="adj" fmla="val 10996"/>
            </a:avLst>
          </a:prstGeom>
          <a:solidFill>
            <a:schemeClr val="bg1"/>
          </a:solidFill>
          <a:ln w="38100">
            <a:solidFill>
              <a:srgbClr val="58CF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CD89ED-4700-4EDC-AF1E-82E48CBD69D4}" type="slidenum">
              <a:rPr lang="zh-CN" altLang="en-US" smtClean="0"/>
            </a:fld>
            <a:endParaRPr lang="zh-CN" altLang="en-US"/>
          </a:p>
        </p:txBody>
      </p:sp>
      <p:sp>
        <p:nvSpPr>
          <p:cNvPr id="9" name="矩形: 圆角 8"/>
          <p:cNvSpPr/>
          <p:nvPr userDrawn="1"/>
        </p:nvSpPr>
        <p:spPr>
          <a:xfrm>
            <a:off x="285508" y="367495"/>
            <a:ext cx="11620983" cy="6123007"/>
          </a:xfrm>
          <a:prstGeom prst="roundRect">
            <a:avLst>
              <a:gd name="adj" fmla="val 10996"/>
            </a:avLst>
          </a:prstGeom>
          <a:solidFill>
            <a:schemeClr val="bg1"/>
          </a:solidFill>
          <a:ln w="38100">
            <a:solidFill>
              <a:srgbClr val="58CF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8DFBDFB-9DD2-4495-AA87-F6586BBAA9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CD89ED-4700-4EDC-AF1E-82E48CBD69D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DFBDFB-9DD2-4495-AA87-F6586BBAA9D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CD89ED-4700-4EDC-AF1E-82E48CBD69D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DFBDFB-9DD2-4495-AA87-F6586BBAA9D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CD89ED-4700-4EDC-AF1E-82E48CBD69D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DFBDFB-9DD2-4495-AA87-F6586BBAA9D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CD89ED-4700-4EDC-AF1E-82E48CBD69D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8.png"/><Relationship Id="rId8" Type="http://schemas.microsoft.com/office/2007/relationships/media" Target="../media/media1.mp3"/><Relationship Id="rId7" Type="http://schemas.openxmlformats.org/officeDocument/2006/relationships/audio" Target="../media/media1.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1" Type="http://schemas.openxmlformats.org/officeDocument/2006/relationships/notesSlide" Target="../notesSlides/notesSlide1.xml"/><Relationship Id="rId10"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3.xml"/><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3.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19.xml.rels><?xml version="1.0" encoding="UTF-8" standalone="yes"?>
<Relationships xmlns="http://schemas.openxmlformats.org/package/2006/relationships"><Relationship Id="rId9" Type="http://schemas.openxmlformats.org/officeDocument/2006/relationships/image" Target="../media/image8.png"/><Relationship Id="rId8" Type="http://schemas.microsoft.com/office/2007/relationships/media" Target="../media/media1.mp3"/><Relationship Id="rId7" Type="http://schemas.openxmlformats.org/officeDocument/2006/relationships/audio" Target="../media/media1.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1" Type="http://schemas.openxmlformats.org/officeDocument/2006/relationships/notesSlide" Target="../notesSlides/notesSlide19.xml"/><Relationship Id="rId10" Type="http://schemas.openxmlformats.org/officeDocument/2006/relationships/slideLayout" Target="../slideLayouts/slideLayout23.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环保展板"/>
          <p:cNvPicPr>
            <a:picLocks noChangeAspect="1"/>
          </p:cNvPicPr>
          <p:nvPr/>
        </p:nvPicPr>
        <p:blipFill>
          <a:blip r:embed="rId1"/>
          <a:stretch>
            <a:fillRect/>
          </a:stretch>
        </p:blipFill>
        <p:spPr>
          <a:xfrm>
            <a:off x="0" y="635"/>
            <a:ext cx="12192000" cy="6857365"/>
          </a:xfrm>
          <a:prstGeom prst="rect">
            <a:avLst/>
          </a:prstGeom>
        </p:spPr>
      </p:pic>
      <p:pic>
        <p:nvPicPr>
          <p:cNvPr id="16" name="图片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4971" y="5231327"/>
            <a:ext cx="1596298" cy="1627182"/>
          </a:xfrm>
          <a:prstGeom prst="rect">
            <a:avLst/>
          </a:prstGeom>
        </p:spPr>
      </p:pic>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4775" y="5803162"/>
            <a:ext cx="1748190" cy="1054712"/>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rcRect l="32601"/>
          <a:stretch>
            <a:fillRect/>
          </a:stretch>
        </p:blipFill>
        <p:spPr>
          <a:xfrm flipH="1">
            <a:off x="0" y="4507865"/>
            <a:ext cx="3923030" cy="2350135"/>
          </a:xfrm>
          <a:prstGeom prst="rect">
            <a:avLst/>
          </a:prstGeom>
        </p:spPr>
      </p:pic>
      <p:grpSp>
        <p:nvGrpSpPr>
          <p:cNvPr id="33" name="组合 32"/>
          <p:cNvGrpSpPr/>
          <p:nvPr/>
        </p:nvGrpSpPr>
        <p:grpSpPr>
          <a:xfrm>
            <a:off x="1240380" y="866022"/>
            <a:ext cx="10114280" cy="3771919"/>
            <a:chOff x="-1731420" y="1132722"/>
            <a:chExt cx="10114280" cy="3771919"/>
          </a:xfrm>
        </p:grpSpPr>
        <p:grpSp>
          <p:nvGrpSpPr>
            <p:cNvPr id="28" name="组合 27"/>
            <p:cNvGrpSpPr/>
            <p:nvPr/>
          </p:nvGrpSpPr>
          <p:grpSpPr>
            <a:xfrm>
              <a:off x="-1731420" y="1132722"/>
              <a:ext cx="10114280" cy="3271519"/>
              <a:chOff x="-1514713" y="1709760"/>
              <a:chExt cx="9028842" cy="2920428"/>
            </a:xfrm>
          </p:grpSpPr>
          <p:sp>
            <p:nvSpPr>
              <p:cNvPr id="21" name="文本框 20"/>
              <p:cNvSpPr txBox="1"/>
              <p:nvPr/>
            </p:nvSpPr>
            <p:spPr>
              <a:xfrm>
                <a:off x="-1514713" y="1709760"/>
                <a:ext cx="9028842" cy="1977185"/>
              </a:xfrm>
              <a:prstGeom prst="rect">
                <a:avLst/>
              </a:prstGeom>
              <a:noFill/>
            </p:spPr>
            <p:txBody>
              <a:bodyPr wrap="square" rtlCol="0">
                <a:spAutoFit/>
              </a:bodyPr>
              <a:lstStyle/>
              <a:p>
                <a:r>
                  <a:rPr lang="zh-CN" altLang="en-US" sz="13800" spc="-300" dirty="0">
                    <a:solidFill>
                      <a:srgbClr val="00AA63"/>
                    </a:solidFill>
                    <a:latin typeface="微软雅黑" panose="020B0503020204020204" charset="-122"/>
                    <a:ea typeface="微软雅黑" panose="020B0503020204020204" charset="-122"/>
                  </a:rPr>
                  <a:t>城市</a:t>
                </a:r>
                <a:r>
                  <a:rPr lang="zh-CN" altLang="en-US" sz="8800" spc="-300" dirty="0">
                    <a:solidFill>
                      <a:srgbClr val="00AA63"/>
                    </a:solidFill>
                    <a:latin typeface="微软雅黑" panose="020B0503020204020204" charset="-122"/>
                    <a:ea typeface="微软雅黑" panose="020B0503020204020204" charset="-122"/>
                  </a:rPr>
                  <a:t>发展项目汇报</a:t>
                </a:r>
                <a:endParaRPr lang="zh-CN" altLang="en-US" sz="8800" spc="-300" dirty="0">
                  <a:solidFill>
                    <a:srgbClr val="00AA63"/>
                  </a:solidFill>
                  <a:latin typeface="微软雅黑" panose="020B0503020204020204" charset="-122"/>
                  <a:ea typeface="微软雅黑" panose="020B0503020204020204" charset="-122"/>
                </a:endParaRPr>
              </a:p>
            </p:txBody>
          </p:sp>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03193" y="1828800"/>
                <a:ext cx="1822276" cy="296305"/>
              </a:xfrm>
              <a:prstGeom prst="rect">
                <a:avLst/>
              </a:prstGeom>
            </p:spPr>
          </p:pic>
          <p:pic>
            <p:nvPicPr>
              <p:cNvPr id="26" name="图片 2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68786" y="1860842"/>
                <a:ext cx="248638" cy="232219"/>
              </a:xfrm>
              <a:prstGeom prst="rect">
                <a:avLst/>
              </a:prstGeom>
            </p:spPr>
          </p:pic>
          <p:sp>
            <p:nvSpPr>
              <p:cNvPr id="27" name="矩形 26"/>
              <p:cNvSpPr/>
              <p:nvPr/>
            </p:nvSpPr>
            <p:spPr>
              <a:xfrm>
                <a:off x="59439" y="3587178"/>
                <a:ext cx="5982005" cy="1043010"/>
              </a:xfrm>
              <a:prstGeom prst="rect">
                <a:avLst/>
              </a:prstGeom>
            </p:spPr>
            <p:txBody>
              <a:bodyPr wrap="square">
                <a:spAutoFit/>
              </a:bodyPr>
              <a:lstStyle/>
              <a:p>
                <a:pPr>
                  <a:lnSpc>
                    <a:spcPct val="20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 Copy paste fonts. Choose the only option to retain text.</a:t>
                </a:r>
                <a:r>
                  <a:rPr lang="en-US" altLang="zh-CN" sz="1200" dirty="0">
                    <a:solidFill>
                      <a:schemeClr val="tx1">
                        <a:lumMod val="75000"/>
                        <a:lumOff val="25000"/>
                      </a:schemeClr>
                    </a:solidFill>
                    <a:latin typeface="微软雅黑" panose="020B0503020204020204" charset="-122"/>
                    <a:ea typeface="微软雅黑" panose="020B0503020204020204" charset="-122"/>
                  </a:rPr>
                  <a:t> Copy paste fonts. Choose the only option to retain text. Copy paste fonts. </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grpSp>
        <p:sp>
          <p:nvSpPr>
            <p:cNvPr id="29" name="矩形: 圆角 28"/>
            <p:cNvSpPr/>
            <p:nvPr/>
          </p:nvSpPr>
          <p:spPr>
            <a:xfrm>
              <a:off x="1061441" y="4619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
          <p:nvSpPr>
            <p:cNvPr id="30" name="矩形: 圆角 29"/>
            <p:cNvSpPr/>
            <p:nvPr/>
          </p:nvSpPr>
          <p:spPr>
            <a:xfrm>
              <a:off x="2531126" y="4619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
          <p:nvSpPr>
            <p:cNvPr id="31" name="矩形: 圆角 30"/>
            <p:cNvSpPr/>
            <p:nvPr/>
          </p:nvSpPr>
          <p:spPr>
            <a:xfrm>
              <a:off x="4000811" y="4619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grpSp>
      <p:pic>
        <p:nvPicPr>
          <p:cNvPr id="32" name="甜甜的日子">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5877748" y="-809231"/>
            <a:ext cx="487363" cy="4873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3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1-恢复的"/>
          <p:cNvPicPr>
            <a:picLocks noChangeAspect="1"/>
          </p:cNvPicPr>
          <p:nvPr/>
        </p:nvPicPr>
        <p:blipFill>
          <a:blip r:embed="rId1"/>
          <a:srcRect t="62089" r="5294" b="24185"/>
          <a:stretch>
            <a:fillRect/>
          </a:stretch>
        </p:blipFill>
        <p:spPr>
          <a:xfrm>
            <a:off x="151130" y="5524500"/>
            <a:ext cx="12267565" cy="1333500"/>
          </a:xfrm>
          <a:prstGeom prst="rect">
            <a:avLst/>
          </a:prstGeom>
        </p:spPr>
      </p:pic>
      <p:sp>
        <p:nvSpPr>
          <p:cNvPr id="11" name="文本框 10"/>
          <p:cNvSpPr txBox="1"/>
          <p:nvPr/>
        </p:nvSpPr>
        <p:spPr>
          <a:xfrm>
            <a:off x="1343213" y="2343069"/>
            <a:ext cx="1538883" cy="2824223"/>
          </a:xfrm>
          <a:prstGeom prst="rect">
            <a:avLst/>
          </a:prstGeom>
          <a:noFill/>
        </p:spPr>
        <p:txBody>
          <a:bodyPr vert="eaVert" wrap="square" rtlCol="0">
            <a:spAutoFit/>
          </a:bodyPr>
          <a:lstStyle/>
          <a:p>
            <a:r>
              <a:rPr lang="zh-CN" altLang="en-US" sz="8800" dirty="0">
                <a:solidFill>
                  <a:srgbClr val="00AA63"/>
                </a:solidFill>
                <a:latin typeface="字魂27号-布丁体" panose="00000500000000000000" pitchFamily="2" charset="-122"/>
                <a:ea typeface="字魂27号-布丁体" panose="00000500000000000000" pitchFamily="2" charset="-122"/>
              </a:rPr>
              <a:t>目录</a:t>
            </a:r>
            <a:endParaRPr lang="zh-CN" altLang="en-US" sz="8800" dirty="0">
              <a:solidFill>
                <a:srgbClr val="00AA63"/>
              </a:solidFill>
              <a:latin typeface="字魂27号-布丁体" panose="00000500000000000000" pitchFamily="2" charset="-122"/>
              <a:ea typeface="字魂27号-布丁体" panose="00000500000000000000" pitchFamily="2" charset="-122"/>
            </a:endParaRPr>
          </a:p>
        </p:txBody>
      </p:sp>
      <p:grpSp>
        <p:nvGrpSpPr>
          <p:cNvPr id="30" name="组合 29"/>
          <p:cNvGrpSpPr/>
          <p:nvPr/>
        </p:nvGrpSpPr>
        <p:grpSpPr>
          <a:xfrm>
            <a:off x="3478676" y="1409091"/>
            <a:ext cx="2106592" cy="3704428"/>
            <a:chOff x="3861605" y="-30004"/>
            <a:chExt cx="2106592" cy="3704428"/>
          </a:xfrm>
        </p:grpSpPr>
        <p:grpSp>
          <p:nvGrpSpPr>
            <p:cNvPr id="14" name="组合 13"/>
            <p:cNvGrpSpPr/>
            <p:nvPr/>
          </p:nvGrpSpPr>
          <p:grpSpPr>
            <a:xfrm>
              <a:off x="4191000" y="1023821"/>
              <a:ext cx="1236771" cy="2650603"/>
              <a:chOff x="4191000" y="1023821"/>
              <a:chExt cx="1236771" cy="2650603"/>
            </a:xfrm>
          </p:grpSpPr>
          <p:sp>
            <p:nvSpPr>
              <p:cNvPr id="12" name="矩形: 圆角 11"/>
              <p:cNvSpPr/>
              <p:nvPr/>
            </p:nvSpPr>
            <p:spPr>
              <a:xfrm>
                <a:off x="4191000" y="1023821"/>
                <a:ext cx="636607" cy="2650603"/>
              </a:xfrm>
              <a:prstGeom prst="roundRect">
                <a:avLst>
                  <a:gd name="adj" fmla="val 32775"/>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2400" dirty="0">
                    <a:latin typeface="字魂27号-布丁体" panose="00000500000000000000" pitchFamily="2" charset="-122"/>
                    <a:ea typeface="字魂27号-布丁体" panose="00000500000000000000" pitchFamily="2" charset="-122"/>
                  </a:rPr>
                  <a:t>输入标题内容</a:t>
                </a:r>
                <a:endParaRPr lang="zh-CN" altLang="en-US" sz="2400" dirty="0">
                  <a:latin typeface="字魂27号-布丁体" panose="00000500000000000000" pitchFamily="2" charset="-122"/>
                  <a:ea typeface="字魂27号-布丁体" panose="00000500000000000000" pitchFamily="2" charset="-122"/>
                </a:endParaRPr>
              </a:p>
            </p:txBody>
          </p:sp>
          <p:sp>
            <p:nvSpPr>
              <p:cNvPr id="13" name="矩形 12"/>
              <p:cNvSpPr/>
              <p:nvPr/>
            </p:nvSpPr>
            <p:spPr>
              <a:xfrm>
                <a:off x="4827607" y="1440754"/>
                <a:ext cx="600164" cy="1993494"/>
              </a:xfrm>
              <a:prstGeom prst="rect">
                <a:avLst/>
              </a:prstGeom>
            </p:spPr>
            <p:txBody>
              <a:bodyPr vert="eaVert" wrap="none">
                <a:spAutoFit/>
              </a:bodyPr>
              <a:lstStyle/>
              <a:p>
                <a:pPr>
                  <a:lnSpc>
                    <a:spcPct val="150000"/>
                  </a:lnSpc>
                </a:pPr>
                <a:r>
                  <a:rPr lang="en-US" altLang="zh-CN" dirty="0">
                    <a:solidFill>
                      <a:srgbClr val="00AA63"/>
                    </a:solidFill>
                    <a:latin typeface="字魂70号-灵悦黑体" panose="00000500000000000000" pitchFamily="2" charset="-122"/>
                    <a:ea typeface="字魂70号-灵悦黑体" panose="00000500000000000000" pitchFamily="2" charset="-122"/>
                  </a:rPr>
                  <a:t>Copy paste fonts. </a:t>
                </a:r>
                <a:endParaRPr lang="zh-CN" altLang="en-US" dirty="0"/>
              </a:p>
            </p:txBody>
          </p:sp>
        </p:grpSp>
        <p:sp>
          <p:nvSpPr>
            <p:cNvPr id="24" name="文本框 23"/>
            <p:cNvSpPr txBox="1"/>
            <p:nvPr/>
          </p:nvSpPr>
          <p:spPr>
            <a:xfrm>
              <a:off x="3861605" y="-30004"/>
              <a:ext cx="2106592" cy="1569660"/>
            </a:xfrm>
            <a:prstGeom prst="rect">
              <a:avLst/>
            </a:prstGeom>
            <a:noFill/>
          </p:spPr>
          <p:txBody>
            <a:bodyPr wrap="square" rtlCol="0">
              <a:spAutoFit/>
            </a:bodyPr>
            <a:lstStyle/>
            <a:p>
              <a:r>
                <a:rPr lang="en-US" altLang="zh-CN" sz="9600" dirty="0">
                  <a:solidFill>
                    <a:srgbClr val="00AA63">
                      <a:alpha val="47000"/>
                    </a:srgbClr>
                  </a:solidFill>
                  <a:latin typeface="字魂27号-布丁体" panose="00000500000000000000" pitchFamily="2" charset="-122"/>
                  <a:ea typeface="字魂27号-布丁体" panose="00000500000000000000" pitchFamily="2" charset="-122"/>
                </a:rPr>
                <a:t>01</a:t>
              </a:r>
              <a:endParaRPr lang="zh-CN" altLang="en-US" sz="9600" dirty="0">
                <a:solidFill>
                  <a:srgbClr val="00AA63">
                    <a:alpha val="47000"/>
                  </a:srgbClr>
                </a:solidFill>
                <a:latin typeface="字魂27号-布丁体" panose="00000500000000000000" pitchFamily="2" charset="-122"/>
                <a:ea typeface="字魂27号-布丁体" panose="00000500000000000000" pitchFamily="2" charset="-122"/>
              </a:endParaRPr>
            </a:p>
          </p:txBody>
        </p:sp>
      </p:grpSp>
      <p:grpSp>
        <p:nvGrpSpPr>
          <p:cNvPr id="29" name="组合 28"/>
          <p:cNvGrpSpPr/>
          <p:nvPr/>
        </p:nvGrpSpPr>
        <p:grpSpPr>
          <a:xfrm>
            <a:off x="5231561" y="2343069"/>
            <a:ext cx="2106592" cy="3589587"/>
            <a:chOff x="5420521" y="720670"/>
            <a:chExt cx="2106592" cy="3589587"/>
          </a:xfrm>
        </p:grpSpPr>
        <p:grpSp>
          <p:nvGrpSpPr>
            <p:cNvPr id="15" name="组合 14"/>
            <p:cNvGrpSpPr/>
            <p:nvPr/>
          </p:nvGrpSpPr>
          <p:grpSpPr>
            <a:xfrm>
              <a:off x="5976361" y="1659654"/>
              <a:ext cx="1236771" cy="2650603"/>
              <a:chOff x="4191000" y="1023821"/>
              <a:chExt cx="1236771" cy="2650603"/>
            </a:xfrm>
          </p:grpSpPr>
          <p:sp>
            <p:nvSpPr>
              <p:cNvPr id="16" name="矩形: 圆角 15"/>
              <p:cNvSpPr/>
              <p:nvPr/>
            </p:nvSpPr>
            <p:spPr>
              <a:xfrm>
                <a:off x="4191000" y="1023821"/>
                <a:ext cx="636607" cy="2650603"/>
              </a:xfrm>
              <a:prstGeom prst="roundRect">
                <a:avLst>
                  <a:gd name="adj" fmla="val 32775"/>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2400" dirty="0">
                    <a:latin typeface="字魂27号-布丁体" panose="00000500000000000000" pitchFamily="2" charset="-122"/>
                    <a:ea typeface="字魂27号-布丁体" panose="00000500000000000000" pitchFamily="2" charset="-122"/>
                  </a:rPr>
                  <a:t>输入标题内容</a:t>
                </a:r>
                <a:endParaRPr lang="zh-CN" altLang="en-US" sz="2400" dirty="0">
                  <a:latin typeface="字魂27号-布丁体" panose="00000500000000000000" pitchFamily="2" charset="-122"/>
                  <a:ea typeface="字魂27号-布丁体" panose="00000500000000000000" pitchFamily="2" charset="-122"/>
                </a:endParaRPr>
              </a:p>
            </p:txBody>
          </p:sp>
          <p:sp>
            <p:nvSpPr>
              <p:cNvPr id="17" name="矩形 16"/>
              <p:cNvSpPr/>
              <p:nvPr/>
            </p:nvSpPr>
            <p:spPr>
              <a:xfrm>
                <a:off x="4827607" y="1440754"/>
                <a:ext cx="600164" cy="1993494"/>
              </a:xfrm>
              <a:prstGeom prst="rect">
                <a:avLst/>
              </a:prstGeom>
            </p:spPr>
            <p:txBody>
              <a:bodyPr vert="eaVert" wrap="none">
                <a:spAutoFit/>
              </a:bodyPr>
              <a:lstStyle/>
              <a:p>
                <a:pPr>
                  <a:lnSpc>
                    <a:spcPct val="150000"/>
                  </a:lnSpc>
                </a:pPr>
                <a:r>
                  <a:rPr lang="en-US" altLang="zh-CN" dirty="0">
                    <a:solidFill>
                      <a:srgbClr val="00AA63"/>
                    </a:solidFill>
                    <a:latin typeface="字魂70号-灵悦黑体" panose="00000500000000000000" pitchFamily="2" charset="-122"/>
                    <a:ea typeface="字魂70号-灵悦黑体" panose="00000500000000000000" pitchFamily="2" charset="-122"/>
                  </a:rPr>
                  <a:t>Copy paste fonts. </a:t>
                </a:r>
                <a:endParaRPr lang="zh-CN" altLang="en-US" dirty="0"/>
              </a:p>
            </p:txBody>
          </p:sp>
        </p:grpSp>
        <p:sp>
          <p:nvSpPr>
            <p:cNvPr id="25" name="文本框 24"/>
            <p:cNvSpPr txBox="1"/>
            <p:nvPr/>
          </p:nvSpPr>
          <p:spPr>
            <a:xfrm>
              <a:off x="5420521" y="720670"/>
              <a:ext cx="2106592" cy="1569660"/>
            </a:xfrm>
            <a:prstGeom prst="rect">
              <a:avLst/>
            </a:prstGeom>
            <a:noFill/>
          </p:spPr>
          <p:txBody>
            <a:bodyPr wrap="square" rtlCol="0">
              <a:spAutoFit/>
            </a:bodyPr>
            <a:lstStyle/>
            <a:p>
              <a:r>
                <a:rPr lang="en-US" altLang="zh-CN" sz="9600" dirty="0">
                  <a:solidFill>
                    <a:srgbClr val="00AA63">
                      <a:alpha val="47000"/>
                    </a:srgbClr>
                  </a:solidFill>
                  <a:latin typeface="字魂27号-布丁体" panose="00000500000000000000" pitchFamily="2" charset="-122"/>
                  <a:ea typeface="字魂27号-布丁体" panose="00000500000000000000" pitchFamily="2" charset="-122"/>
                </a:rPr>
                <a:t>02</a:t>
              </a:r>
              <a:endParaRPr lang="zh-CN" altLang="en-US" sz="9600" dirty="0">
                <a:solidFill>
                  <a:srgbClr val="00AA63">
                    <a:alpha val="47000"/>
                  </a:srgbClr>
                </a:solidFill>
                <a:latin typeface="字魂27号-布丁体" panose="00000500000000000000" pitchFamily="2" charset="-122"/>
                <a:ea typeface="字魂27号-布丁体" panose="00000500000000000000" pitchFamily="2" charset="-122"/>
              </a:endParaRPr>
            </a:p>
          </p:txBody>
        </p:sp>
      </p:grpSp>
      <p:grpSp>
        <p:nvGrpSpPr>
          <p:cNvPr id="28" name="组合 27"/>
          <p:cNvGrpSpPr/>
          <p:nvPr/>
        </p:nvGrpSpPr>
        <p:grpSpPr>
          <a:xfrm>
            <a:off x="6984446" y="1474144"/>
            <a:ext cx="2106592" cy="3639375"/>
            <a:chOff x="7317484" y="35049"/>
            <a:chExt cx="2106592" cy="3639375"/>
          </a:xfrm>
        </p:grpSpPr>
        <p:grpSp>
          <p:nvGrpSpPr>
            <p:cNvPr id="18" name="组合 17"/>
            <p:cNvGrpSpPr/>
            <p:nvPr/>
          </p:nvGrpSpPr>
          <p:grpSpPr>
            <a:xfrm>
              <a:off x="7802105" y="1023821"/>
              <a:ext cx="1236771" cy="2650603"/>
              <a:chOff x="4191000" y="1023821"/>
              <a:chExt cx="1236771" cy="2650603"/>
            </a:xfrm>
          </p:grpSpPr>
          <p:sp>
            <p:nvSpPr>
              <p:cNvPr id="19" name="矩形: 圆角 18"/>
              <p:cNvSpPr/>
              <p:nvPr/>
            </p:nvSpPr>
            <p:spPr>
              <a:xfrm>
                <a:off x="4191000" y="1023821"/>
                <a:ext cx="636607" cy="2650603"/>
              </a:xfrm>
              <a:prstGeom prst="roundRect">
                <a:avLst>
                  <a:gd name="adj" fmla="val 32775"/>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2400" dirty="0">
                    <a:latin typeface="字魂27号-布丁体" panose="00000500000000000000" pitchFamily="2" charset="-122"/>
                    <a:ea typeface="字魂27号-布丁体" panose="00000500000000000000" pitchFamily="2" charset="-122"/>
                  </a:rPr>
                  <a:t>输入标题内容</a:t>
                </a:r>
                <a:endParaRPr lang="zh-CN" altLang="en-US" sz="2400" dirty="0">
                  <a:latin typeface="字魂27号-布丁体" panose="00000500000000000000" pitchFamily="2" charset="-122"/>
                  <a:ea typeface="字魂27号-布丁体" panose="00000500000000000000" pitchFamily="2" charset="-122"/>
                </a:endParaRPr>
              </a:p>
            </p:txBody>
          </p:sp>
          <p:sp>
            <p:nvSpPr>
              <p:cNvPr id="20" name="矩形 19"/>
              <p:cNvSpPr/>
              <p:nvPr/>
            </p:nvSpPr>
            <p:spPr>
              <a:xfrm>
                <a:off x="4827607" y="1440754"/>
                <a:ext cx="600164" cy="1993494"/>
              </a:xfrm>
              <a:prstGeom prst="rect">
                <a:avLst/>
              </a:prstGeom>
            </p:spPr>
            <p:txBody>
              <a:bodyPr vert="eaVert" wrap="none">
                <a:spAutoFit/>
              </a:bodyPr>
              <a:lstStyle/>
              <a:p>
                <a:pPr>
                  <a:lnSpc>
                    <a:spcPct val="150000"/>
                  </a:lnSpc>
                </a:pPr>
                <a:r>
                  <a:rPr lang="en-US" altLang="zh-CN" dirty="0">
                    <a:solidFill>
                      <a:srgbClr val="00AA63"/>
                    </a:solidFill>
                    <a:latin typeface="字魂70号-灵悦黑体" panose="00000500000000000000" pitchFamily="2" charset="-122"/>
                    <a:ea typeface="字魂70号-灵悦黑体" panose="00000500000000000000" pitchFamily="2" charset="-122"/>
                  </a:rPr>
                  <a:t>Copy paste fonts. </a:t>
                </a:r>
                <a:endParaRPr lang="zh-CN" altLang="en-US" dirty="0"/>
              </a:p>
            </p:txBody>
          </p:sp>
        </p:grpSp>
        <p:sp>
          <p:nvSpPr>
            <p:cNvPr id="26" name="文本框 25"/>
            <p:cNvSpPr txBox="1"/>
            <p:nvPr/>
          </p:nvSpPr>
          <p:spPr>
            <a:xfrm>
              <a:off x="7317484" y="35049"/>
              <a:ext cx="2106592" cy="1569660"/>
            </a:xfrm>
            <a:prstGeom prst="rect">
              <a:avLst/>
            </a:prstGeom>
            <a:noFill/>
          </p:spPr>
          <p:txBody>
            <a:bodyPr wrap="square" rtlCol="0">
              <a:spAutoFit/>
            </a:bodyPr>
            <a:lstStyle/>
            <a:p>
              <a:r>
                <a:rPr lang="en-US" altLang="zh-CN" sz="9600" dirty="0">
                  <a:solidFill>
                    <a:srgbClr val="00AA63">
                      <a:alpha val="47000"/>
                    </a:srgbClr>
                  </a:solidFill>
                  <a:latin typeface="字魂27号-布丁体" panose="00000500000000000000" pitchFamily="2" charset="-122"/>
                  <a:ea typeface="字魂27号-布丁体" panose="00000500000000000000" pitchFamily="2" charset="-122"/>
                </a:rPr>
                <a:t>03</a:t>
              </a:r>
              <a:endParaRPr lang="zh-CN" altLang="en-US" sz="9600" dirty="0">
                <a:solidFill>
                  <a:srgbClr val="00AA63">
                    <a:alpha val="47000"/>
                  </a:srgbClr>
                </a:solidFill>
                <a:latin typeface="字魂27号-布丁体" panose="00000500000000000000" pitchFamily="2" charset="-122"/>
                <a:ea typeface="字魂27号-布丁体" panose="00000500000000000000" pitchFamily="2" charset="-122"/>
              </a:endParaRPr>
            </a:p>
          </p:txBody>
        </p:sp>
      </p:grpSp>
      <p:grpSp>
        <p:nvGrpSpPr>
          <p:cNvPr id="31" name="组合 30"/>
          <p:cNvGrpSpPr/>
          <p:nvPr/>
        </p:nvGrpSpPr>
        <p:grpSpPr>
          <a:xfrm>
            <a:off x="8737330" y="2291263"/>
            <a:ext cx="2106592" cy="3641393"/>
            <a:chOff x="8946919" y="668864"/>
            <a:chExt cx="2106592" cy="3641393"/>
          </a:xfrm>
        </p:grpSpPr>
        <p:grpSp>
          <p:nvGrpSpPr>
            <p:cNvPr id="21" name="组合 20"/>
            <p:cNvGrpSpPr/>
            <p:nvPr/>
          </p:nvGrpSpPr>
          <p:grpSpPr>
            <a:xfrm>
              <a:off x="9547083" y="1659654"/>
              <a:ext cx="1236771" cy="2650603"/>
              <a:chOff x="4191000" y="1023821"/>
              <a:chExt cx="1236771" cy="2650603"/>
            </a:xfrm>
          </p:grpSpPr>
          <p:sp>
            <p:nvSpPr>
              <p:cNvPr id="22" name="矩形: 圆角 21"/>
              <p:cNvSpPr/>
              <p:nvPr/>
            </p:nvSpPr>
            <p:spPr>
              <a:xfrm>
                <a:off x="4191000" y="1023821"/>
                <a:ext cx="636607" cy="2650603"/>
              </a:xfrm>
              <a:prstGeom prst="roundRect">
                <a:avLst>
                  <a:gd name="adj" fmla="val 32775"/>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2400" dirty="0">
                    <a:latin typeface="字魂27号-布丁体" panose="00000500000000000000" pitchFamily="2" charset="-122"/>
                    <a:ea typeface="字魂27号-布丁体" panose="00000500000000000000" pitchFamily="2" charset="-122"/>
                  </a:rPr>
                  <a:t>输入标题内容</a:t>
                </a:r>
                <a:endParaRPr lang="zh-CN" altLang="en-US" sz="2400" dirty="0">
                  <a:latin typeface="字魂27号-布丁体" panose="00000500000000000000" pitchFamily="2" charset="-122"/>
                  <a:ea typeface="字魂27号-布丁体" panose="00000500000000000000" pitchFamily="2" charset="-122"/>
                </a:endParaRPr>
              </a:p>
            </p:txBody>
          </p:sp>
          <p:sp>
            <p:nvSpPr>
              <p:cNvPr id="23" name="矩形 22"/>
              <p:cNvSpPr/>
              <p:nvPr/>
            </p:nvSpPr>
            <p:spPr>
              <a:xfrm>
                <a:off x="4827607" y="1440754"/>
                <a:ext cx="600164" cy="1993494"/>
              </a:xfrm>
              <a:prstGeom prst="rect">
                <a:avLst/>
              </a:prstGeom>
            </p:spPr>
            <p:txBody>
              <a:bodyPr vert="eaVert" wrap="none">
                <a:spAutoFit/>
              </a:bodyPr>
              <a:lstStyle/>
              <a:p>
                <a:pPr>
                  <a:lnSpc>
                    <a:spcPct val="150000"/>
                  </a:lnSpc>
                </a:pPr>
                <a:r>
                  <a:rPr lang="en-US" altLang="zh-CN" dirty="0">
                    <a:solidFill>
                      <a:srgbClr val="00AA63"/>
                    </a:solidFill>
                    <a:latin typeface="字魂70号-灵悦黑体" panose="00000500000000000000" pitchFamily="2" charset="-122"/>
                    <a:ea typeface="字魂70号-灵悦黑体" panose="00000500000000000000" pitchFamily="2" charset="-122"/>
                  </a:rPr>
                  <a:t>Copy paste fonts. </a:t>
                </a:r>
                <a:endParaRPr lang="zh-CN" altLang="en-US" dirty="0"/>
              </a:p>
            </p:txBody>
          </p:sp>
        </p:grpSp>
        <p:sp>
          <p:nvSpPr>
            <p:cNvPr id="27" name="文本框 26"/>
            <p:cNvSpPr txBox="1"/>
            <p:nvPr/>
          </p:nvSpPr>
          <p:spPr>
            <a:xfrm>
              <a:off x="8946919" y="668864"/>
              <a:ext cx="2106592" cy="1569660"/>
            </a:xfrm>
            <a:prstGeom prst="rect">
              <a:avLst/>
            </a:prstGeom>
            <a:noFill/>
          </p:spPr>
          <p:txBody>
            <a:bodyPr wrap="square" rtlCol="0">
              <a:spAutoFit/>
            </a:bodyPr>
            <a:lstStyle/>
            <a:p>
              <a:r>
                <a:rPr lang="en-US" altLang="zh-CN" sz="9600" dirty="0">
                  <a:solidFill>
                    <a:srgbClr val="00AA63">
                      <a:alpha val="47000"/>
                    </a:srgbClr>
                  </a:solidFill>
                  <a:latin typeface="字魂27号-布丁体" panose="00000500000000000000" pitchFamily="2" charset="-122"/>
                  <a:ea typeface="字魂27号-布丁体" panose="00000500000000000000" pitchFamily="2" charset="-122"/>
                </a:rPr>
                <a:t>04</a:t>
              </a:r>
              <a:endParaRPr lang="zh-CN" altLang="en-US" sz="9600" dirty="0">
                <a:solidFill>
                  <a:srgbClr val="00AA63">
                    <a:alpha val="47000"/>
                  </a:srgbClr>
                </a:solidFill>
                <a:latin typeface="字魂27号-布丁体" panose="00000500000000000000" pitchFamily="2" charset="-122"/>
                <a:ea typeface="字魂27号-布丁体" panose="00000500000000000000" pitchFamily="2" charset="-122"/>
              </a:endParaRPr>
            </a:p>
          </p:txBody>
        </p:sp>
      </p:gr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3785" y="5803162"/>
            <a:ext cx="1748190" cy="1054712"/>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l="32601"/>
          <a:stretch>
            <a:fillRect/>
          </a:stretch>
        </p:blipFill>
        <p:spPr>
          <a:xfrm flipH="1">
            <a:off x="0" y="4507865"/>
            <a:ext cx="3923030" cy="23501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1-恢复的"/>
          <p:cNvPicPr>
            <a:picLocks noChangeAspect="1"/>
          </p:cNvPicPr>
          <p:nvPr/>
        </p:nvPicPr>
        <p:blipFill>
          <a:blip r:embed="rId1"/>
          <a:srcRect t="62089" r="5294" b="24185"/>
          <a:stretch>
            <a:fillRect/>
          </a:stretch>
        </p:blipFill>
        <p:spPr>
          <a:xfrm>
            <a:off x="151130" y="5524500"/>
            <a:ext cx="12267565" cy="1333500"/>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3785" y="5803162"/>
            <a:ext cx="1748190" cy="1054712"/>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l="32601"/>
          <a:stretch>
            <a:fillRect/>
          </a:stretch>
        </p:blipFill>
        <p:spPr>
          <a:xfrm flipH="1">
            <a:off x="0" y="4507865"/>
            <a:ext cx="3923030" cy="2350135"/>
          </a:xfrm>
          <a:prstGeom prst="rect">
            <a:avLst/>
          </a:prstGeom>
        </p:spPr>
      </p:pic>
      <p:grpSp>
        <p:nvGrpSpPr>
          <p:cNvPr id="5" name="组合 4"/>
          <p:cNvGrpSpPr/>
          <p:nvPr/>
        </p:nvGrpSpPr>
        <p:grpSpPr>
          <a:xfrm>
            <a:off x="2029549" y="1606429"/>
            <a:ext cx="7621905" cy="2498725"/>
            <a:chOff x="-832259" y="1395656"/>
            <a:chExt cx="7621905" cy="2498725"/>
          </a:xfrm>
        </p:grpSpPr>
        <p:sp>
          <p:nvSpPr>
            <p:cNvPr id="6" name="文本框 5"/>
            <p:cNvSpPr txBox="1"/>
            <p:nvPr/>
          </p:nvSpPr>
          <p:spPr>
            <a:xfrm>
              <a:off x="287881" y="1694306"/>
              <a:ext cx="5551932" cy="1568450"/>
            </a:xfrm>
            <a:prstGeom prst="rect">
              <a:avLst/>
            </a:prstGeom>
            <a:noFill/>
          </p:spPr>
          <p:txBody>
            <a:bodyPr wrap="square" rtlCol="0">
              <a:spAutoFit/>
            </a:bodyPr>
            <a:p>
              <a:r>
                <a:rPr lang="zh-CN" altLang="en-US" sz="9600" spc="-300" dirty="0">
                  <a:solidFill>
                    <a:srgbClr val="00AA63"/>
                  </a:solidFill>
                  <a:latin typeface="微软雅黑" panose="020B0503020204020204" charset="-122"/>
                  <a:ea typeface="微软雅黑" panose="020B0503020204020204" charset="-122"/>
                </a:rPr>
                <a:t>输入标题</a:t>
              </a:r>
              <a:endParaRPr lang="zh-CN" altLang="en-US" sz="9600" spc="-300" dirty="0">
                <a:solidFill>
                  <a:srgbClr val="00AA63"/>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840" y="1405816"/>
              <a:ext cx="2649420" cy="43080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9446" y="1395656"/>
              <a:ext cx="471170" cy="440690"/>
            </a:xfrm>
            <a:prstGeom prst="rect">
              <a:avLst/>
            </a:prstGeom>
          </p:spPr>
        </p:pic>
        <p:sp>
          <p:nvSpPr>
            <p:cNvPr id="9" name="矩形 8"/>
            <p:cNvSpPr/>
            <p:nvPr/>
          </p:nvSpPr>
          <p:spPr>
            <a:xfrm>
              <a:off x="-832259" y="3157146"/>
              <a:ext cx="7621905" cy="737235"/>
            </a:xfrm>
            <a:prstGeom prst="rect">
              <a:avLst/>
            </a:prstGeom>
          </p:spPr>
          <p:txBody>
            <a:bodyPr wrap="square">
              <a:spAutoFit/>
            </a:bodyPr>
            <a:p>
              <a:pPr>
                <a:lnSpc>
                  <a:spcPct val="200000"/>
                </a:lnSpc>
              </a:pPr>
              <a:r>
                <a:rPr lang="en-US" altLang="zh-CN" sz="10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 Copy paste fonts. Choose the only option to retain text.</a:t>
              </a:r>
              <a:r>
                <a:rPr lang="en-US" altLang="zh-CN" sz="1050" dirty="0">
                  <a:solidFill>
                    <a:schemeClr val="tx1">
                      <a:lumMod val="75000"/>
                      <a:lumOff val="25000"/>
                    </a:schemeClr>
                  </a:solidFill>
                  <a:latin typeface="微软雅黑" panose="020B0503020204020204" charset="-122"/>
                  <a:ea typeface="微软雅黑" panose="020B0503020204020204" charset="-122"/>
                </a:rPr>
                <a:t> Copy paste fonts. Choose the only option to retain text. Copy paste fonts. </a:t>
              </a:r>
              <a:endParaRPr lang="en-US" altLang="zh-CN" sz="1050" dirty="0">
                <a:solidFill>
                  <a:schemeClr val="tx1">
                    <a:lumMod val="75000"/>
                    <a:lumOff val="25000"/>
                  </a:schemeClr>
                </a:solidFill>
                <a:latin typeface="微软雅黑" panose="020B0503020204020204" charset="-122"/>
                <a:ea typeface="微软雅黑" panose="020B0503020204020204" charset="-122"/>
              </a:endParaRPr>
            </a:p>
          </p:txBody>
        </p:sp>
      </p:grpSp>
      <p:sp>
        <p:nvSpPr>
          <p:cNvPr id="10" name="矩形: 圆角 28"/>
          <p:cNvSpPr/>
          <p:nvPr/>
        </p:nvSpPr>
        <p:spPr>
          <a:xfrm>
            <a:off x="3468384" y="4492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
        <p:nvSpPr>
          <p:cNvPr id="32" name="矩形: 圆角 29"/>
          <p:cNvSpPr/>
          <p:nvPr/>
        </p:nvSpPr>
        <p:spPr>
          <a:xfrm>
            <a:off x="4938069" y="4492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
        <p:nvSpPr>
          <p:cNvPr id="33" name="矩形: 圆角 30"/>
          <p:cNvSpPr/>
          <p:nvPr/>
        </p:nvSpPr>
        <p:spPr>
          <a:xfrm>
            <a:off x="6407754" y="4492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4759812" y="506371"/>
            <a:ext cx="2672080" cy="521970"/>
          </a:xfrm>
          <a:prstGeom prst="rect">
            <a:avLst/>
          </a:prstGeom>
          <a:noFill/>
        </p:spPr>
        <p:txBody>
          <a:bodyPr wrap="none" rtlCol="0">
            <a:spAutoFit/>
          </a:bodyPr>
          <a:p>
            <a:r>
              <a:rPr lang="zh-CN" altLang="en-US" sz="2800" b="1" dirty="0" smtClean="0">
                <a:solidFill>
                  <a:schemeClr val="tx1">
                    <a:lumMod val="75000"/>
                    <a:lumOff val="25000"/>
                  </a:schemeClr>
                </a:solidFill>
                <a:latin typeface="微软雅黑" panose="020B0503020204020204" charset="-122"/>
                <a:ea typeface="微软雅黑" panose="020B0503020204020204" charset="-122"/>
              </a:rPr>
              <a:t>请输入标题内容</a:t>
            </a:r>
            <a:endParaRPr lang="zh-CN" altLang="en-US" sz="2800"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53" name="任意多边形 38"/>
          <p:cNvSpPr/>
          <p:nvPr/>
        </p:nvSpPr>
        <p:spPr bwMode="auto">
          <a:xfrm>
            <a:off x="1257872" y="2374900"/>
            <a:ext cx="3719957" cy="4089400"/>
          </a:xfrm>
          <a:custGeom>
            <a:avLst/>
            <a:gdLst>
              <a:gd name="connsiteX0" fmla="*/ 1116359 w 3719957"/>
              <a:gd name="connsiteY0" fmla="*/ 0 h 4089400"/>
              <a:gd name="connsiteX1" fmla="*/ 1700393 w 3719957"/>
              <a:gd name="connsiteY1" fmla="*/ 318804 h 4089400"/>
              <a:gd name="connsiteX2" fmla="*/ 1930286 w 3719957"/>
              <a:gd name="connsiteY2" fmla="*/ 887889 h 4089400"/>
              <a:gd name="connsiteX3" fmla="*/ 2462612 w 3719957"/>
              <a:gd name="connsiteY3" fmla="*/ 494293 h 4089400"/>
              <a:gd name="connsiteX4" fmla="*/ 2012869 w 3719957"/>
              <a:gd name="connsiteY4" fmla="*/ 976887 h 4089400"/>
              <a:gd name="connsiteX5" fmla="*/ 2026633 w 3719957"/>
              <a:gd name="connsiteY5" fmla="*/ 1784552 h 4089400"/>
              <a:gd name="connsiteX6" fmla="*/ 2978198 w 3719957"/>
              <a:gd name="connsiteY6" fmla="*/ 1091790 h 4089400"/>
              <a:gd name="connsiteX7" fmla="*/ 3115464 w 3719957"/>
              <a:gd name="connsiteY7" fmla="*/ 531480 h 4089400"/>
              <a:gd name="connsiteX8" fmla="*/ 3026185 w 3719957"/>
              <a:gd name="connsiteY8" fmla="*/ 1143601 h 4089400"/>
              <a:gd name="connsiteX9" fmla="*/ 3719957 w 3719957"/>
              <a:gd name="connsiteY9" fmla="*/ 1094715 h 4089400"/>
              <a:gd name="connsiteX10" fmla="*/ 2895615 w 3719957"/>
              <a:gd name="connsiteY10" fmla="*/ 1290259 h 4089400"/>
              <a:gd name="connsiteX11" fmla="*/ 2442152 w 3719957"/>
              <a:gd name="connsiteY11" fmla="*/ 1735666 h 4089400"/>
              <a:gd name="connsiteX12" fmla="*/ 3671970 w 3719957"/>
              <a:gd name="connsiteY12" fmla="*/ 1795834 h 4089400"/>
              <a:gd name="connsiteX13" fmla="*/ 2957366 w 3719957"/>
              <a:gd name="connsiteY13" fmla="*/ 1735666 h 4089400"/>
              <a:gd name="connsiteX14" fmla="*/ 2227510 w 3719957"/>
              <a:gd name="connsiteY14" fmla="*/ 2742636 h 4089400"/>
              <a:gd name="connsiteX15" fmla="*/ 2745342 w 3719957"/>
              <a:gd name="connsiteY15" fmla="*/ 4050360 h 4089400"/>
              <a:gd name="connsiteX16" fmla="*/ 2752200 w 3719957"/>
              <a:gd name="connsiteY16" fmla="*/ 4089400 h 4089400"/>
              <a:gd name="connsiteX17" fmla="*/ 1374986 w 3719957"/>
              <a:gd name="connsiteY17" fmla="*/ 4089400 h 4089400"/>
              <a:gd name="connsiteX18" fmla="*/ 1385561 w 3719957"/>
              <a:gd name="connsiteY18" fmla="*/ 4080663 h 4089400"/>
              <a:gd name="connsiteX19" fmla="*/ 1720852 w 3719957"/>
              <a:gd name="connsiteY19" fmla="*/ 3157959 h 4089400"/>
              <a:gd name="connsiteX20" fmla="*/ 1188526 w 3719957"/>
              <a:gd name="connsiteY20" fmla="*/ 2517426 h 4089400"/>
              <a:gd name="connsiteX21" fmla="*/ 576965 w 3719957"/>
              <a:gd name="connsiteY21" fmla="*/ 2623555 h 4089400"/>
              <a:gd name="connsiteX22" fmla="*/ 1611114 w 3719957"/>
              <a:gd name="connsiteY22" fmla="*/ 2531632 h 4089400"/>
              <a:gd name="connsiteX23" fmla="*/ 1439252 w 3719957"/>
              <a:gd name="connsiteY23" fmla="*/ 2247090 h 4089400"/>
              <a:gd name="connsiteX24" fmla="*/ 817647 w 3719957"/>
              <a:gd name="connsiteY24" fmla="*/ 1721460 h 4089400"/>
              <a:gd name="connsiteX25" fmla="*/ 0 w 3719957"/>
              <a:gd name="connsiteY25" fmla="*/ 1660875 h 4089400"/>
              <a:gd name="connsiteX26" fmla="*/ 813927 w 3719957"/>
              <a:gd name="connsiteY26" fmla="*/ 1629537 h 4089400"/>
              <a:gd name="connsiteX27" fmla="*/ 773007 w 3719957"/>
              <a:gd name="connsiteY27" fmla="*/ 1091790 h 4089400"/>
              <a:gd name="connsiteX28" fmla="*/ 851870 w 3719957"/>
              <a:gd name="connsiteY28" fmla="*/ 1563102 h 4089400"/>
              <a:gd name="connsiteX29" fmla="*/ 1360388 w 3719957"/>
              <a:gd name="connsiteY29" fmla="*/ 1942492 h 4089400"/>
              <a:gd name="connsiteX30" fmla="*/ 1717504 w 3719957"/>
              <a:gd name="connsiteY30" fmla="*/ 2212828 h 4089400"/>
              <a:gd name="connsiteX31" fmla="*/ 1765492 w 3719957"/>
              <a:gd name="connsiteY31" fmla="*/ 1060453 h 4089400"/>
              <a:gd name="connsiteX32" fmla="*/ 1418420 w 3719957"/>
              <a:gd name="connsiteY32" fmla="*/ 646383 h 4089400"/>
              <a:gd name="connsiteX33" fmla="*/ 717952 w 3719957"/>
              <a:gd name="connsiteY33" fmla="*/ 531480 h 4089400"/>
              <a:gd name="connsiteX34" fmla="*/ 370880 w 3719957"/>
              <a:gd name="connsiteY34" fmla="*/ 313373 h 4089400"/>
              <a:gd name="connsiteX35" fmla="*/ 676660 w 3719957"/>
              <a:gd name="connsiteY35" fmla="*/ 474237 h 4089400"/>
              <a:gd name="connsiteX36" fmla="*/ 1294917 w 3719957"/>
              <a:gd name="connsiteY36" fmla="*/ 503067 h 4089400"/>
              <a:gd name="connsiteX37" fmla="*/ 1710436 w 3719957"/>
              <a:gd name="connsiteY37" fmla="*/ 704044 h 4089400"/>
              <a:gd name="connsiteX38" fmla="*/ 1116359 w 3719957"/>
              <a:gd name="connsiteY38" fmla="*/ 0 h 408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719957" h="4089400">
                <a:moveTo>
                  <a:pt x="1116359" y="0"/>
                </a:moveTo>
                <a:cubicBezTo>
                  <a:pt x="1198942" y="17131"/>
                  <a:pt x="1466779" y="54736"/>
                  <a:pt x="1700393" y="318804"/>
                </a:cubicBezTo>
                <a:cubicBezTo>
                  <a:pt x="1934006" y="583291"/>
                  <a:pt x="1930286" y="887889"/>
                  <a:pt x="1930286" y="887889"/>
                </a:cubicBezTo>
                <a:cubicBezTo>
                  <a:pt x="2105496" y="537330"/>
                  <a:pt x="2462612" y="494293"/>
                  <a:pt x="2462612" y="494293"/>
                </a:cubicBezTo>
                <a:cubicBezTo>
                  <a:pt x="2397512" y="511424"/>
                  <a:pt x="2115912" y="661007"/>
                  <a:pt x="2012869" y="976887"/>
                </a:cubicBezTo>
                <a:cubicBezTo>
                  <a:pt x="1899410" y="1336221"/>
                  <a:pt x="2026633" y="1784552"/>
                  <a:pt x="2026633" y="1784552"/>
                </a:cubicBezTo>
                <a:cubicBezTo>
                  <a:pt x="2184731" y="1548896"/>
                  <a:pt x="2785504" y="1258504"/>
                  <a:pt x="2978198" y="1091790"/>
                </a:cubicBezTo>
                <a:cubicBezTo>
                  <a:pt x="3170519" y="928001"/>
                  <a:pt x="3115464" y="531480"/>
                  <a:pt x="3115464" y="531480"/>
                </a:cubicBezTo>
                <a:cubicBezTo>
                  <a:pt x="3300718" y="979812"/>
                  <a:pt x="3026185" y="1143601"/>
                  <a:pt x="3026185" y="1143601"/>
                </a:cubicBezTo>
                <a:cubicBezTo>
                  <a:pt x="3390369" y="999867"/>
                  <a:pt x="3719957" y="1094715"/>
                  <a:pt x="3719957" y="1094715"/>
                </a:cubicBezTo>
                <a:cubicBezTo>
                  <a:pt x="3616914" y="1089283"/>
                  <a:pt x="3190979" y="1109339"/>
                  <a:pt x="2895615" y="1290259"/>
                </a:cubicBezTo>
                <a:cubicBezTo>
                  <a:pt x="2600250" y="1474105"/>
                  <a:pt x="2442152" y="1735666"/>
                  <a:pt x="2442152" y="1735666"/>
                </a:cubicBezTo>
                <a:cubicBezTo>
                  <a:pt x="3129228" y="1456973"/>
                  <a:pt x="3671970" y="1795834"/>
                  <a:pt x="3671970" y="1795834"/>
                </a:cubicBezTo>
                <a:cubicBezTo>
                  <a:pt x="3671970" y="1795834"/>
                  <a:pt x="3198047" y="1577726"/>
                  <a:pt x="2957366" y="1735666"/>
                </a:cubicBezTo>
                <a:cubicBezTo>
                  <a:pt x="2716685" y="1893606"/>
                  <a:pt x="2264338" y="2324806"/>
                  <a:pt x="2227510" y="2742636"/>
                </a:cubicBezTo>
                <a:cubicBezTo>
                  <a:pt x="2197588" y="3082123"/>
                  <a:pt x="2657588" y="3701581"/>
                  <a:pt x="2745342" y="4050360"/>
                </a:cubicBezTo>
                <a:lnTo>
                  <a:pt x="2752200" y="4089400"/>
                </a:lnTo>
                <a:lnTo>
                  <a:pt x="1374986" y="4089400"/>
                </a:lnTo>
                <a:lnTo>
                  <a:pt x="1385561" y="4080663"/>
                </a:lnTo>
                <a:cubicBezTo>
                  <a:pt x="1636834" y="3839395"/>
                  <a:pt x="1720852" y="3507474"/>
                  <a:pt x="1720852" y="3157959"/>
                </a:cubicBezTo>
                <a:cubicBezTo>
                  <a:pt x="1720852" y="2758514"/>
                  <a:pt x="1470127" y="2554613"/>
                  <a:pt x="1188526" y="2517426"/>
                </a:cubicBezTo>
                <a:cubicBezTo>
                  <a:pt x="906926" y="2479821"/>
                  <a:pt x="576965" y="2623555"/>
                  <a:pt x="576965" y="2623555"/>
                </a:cubicBezTo>
                <a:cubicBezTo>
                  <a:pt x="1136819" y="2284695"/>
                  <a:pt x="1611114" y="2531632"/>
                  <a:pt x="1611114" y="2531632"/>
                </a:cubicBezTo>
                <a:cubicBezTo>
                  <a:pt x="1611114" y="2531632"/>
                  <a:pt x="1528531" y="2364918"/>
                  <a:pt x="1439252" y="2247090"/>
                </a:cubicBezTo>
                <a:cubicBezTo>
                  <a:pt x="1349973" y="2129262"/>
                  <a:pt x="1143887" y="1902380"/>
                  <a:pt x="817647" y="1721460"/>
                </a:cubicBezTo>
                <a:cubicBezTo>
                  <a:pt x="522282" y="1557671"/>
                  <a:pt x="0" y="1660875"/>
                  <a:pt x="0" y="1660875"/>
                </a:cubicBezTo>
                <a:cubicBezTo>
                  <a:pt x="436351" y="1471180"/>
                  <a:pt x="813927" y="1629537"/>
                  <a:pt x="813927" y="1629537"/>
                </a:cubicBezTo>
                <a:cubicBezTo>
                  <a:pt x="656201" y="1413937"/>
                  <a:pt x="773007" y="1091790"/>
                  <a:pt x="773007" y="1091790"/>
                </a:cubicBezTo>
                <a:cubicBezTo>
                  <a:pt x="755523" y="1221317"/>
                  <a:pt x="776355" y="1468255"/>
                  <a:pt x="851870" y="1563102"/>
                </a:cubicBezTo>
                <a:cubicBezTo>
                  <a:pt x="927385" y="1657950"/>
                  <a:pt x="1143887" y="1824664"/>
                  <a:pt x="1360388" y="1942492"/>
                </a:cubicBezTo>
                <a:cubicBezTo>
                  <a:pt x="1566474" y="2054470"/>
                  <a:pt x="1717504" y="2212828"/>
                  <a:pt x="1717504" y="2212828"/>
                </a:cubicBezTo>
                <a:cubicBezTo>
                  <a:pt x="1844355" y="1747365"/>
                  <a:pt x="1796367" y="1207111"/>
                  <a:pt x="1765492" y="1060453"/>
                </a:cubicBezTo>
                <a:cubicBezTo>
                  <a:pt x="1734616" y="896663"/>
                  <a:pt x="1607394" y="750005"/>
                  <a:pt x="1418420" y="646383"/>
                </a:cubicBezTo>
                <a:cubicBezTo>
                  <a:pt x="1229818" y="543179"/>
                  <a:pt x="965329" y="594990"/>
                  <a:pt x="717952" y="531480"/>
                </a:cubicBezTo>
                <a:cubicBezTo>
                  <a:pt x="446395" y="459613"/>
                  <a:pt x="370880" y="313373"/>
                  <a:pt x="370880" y="313373"/>
                </a:cubicBezTo>
                <a:cubicBezTo>
                  <a:pt x="395060" y="359334"/>
                  <a:pt x="542742" y="451257"/>
                  <a:pt x="676660" y="474237"/>
                </a:cubicBezTo>
                <a:cubicBezTo>
                  <a:pt x="803883" y="497218"/>
                  <a:pt x="1037496" y="457106"/>
                  <a:pt x="1294917" y="503067"/>
                </a:cubicBezTo>
                <a:cubicBezTo>
                  <a:pt x="1552710" y="549029"/>
                  <a:pt x="1710436" y="704044"/>
                  <a:pt x="1710436" y="704044"/>
                </a:cubicBezTo>
                <a:cubicBezTo>
                  <a:pt x="1689977" y="169639"/>
                  <a:pt x="1116359" y="0"/>
                  <a:pt x="1116359" y="0"/>
                </a:cubicBezTo>
                <a:close/>
              </a:path>
            </a:pathLst>
          </a:custGeom>
          <a:solidFill>
            <a:srgbClr val="4F9553"/>
          </a:solidFill>
          <a:ln>
            <a:noFill/>
          </a:ln>
        </p:spPr>
        <p:txBody>
          <a:bodyPr wrap="square">
            <a:noAutofit/>
          </a:bodyPr>
          <a:p>
            <a:endParaRPr lang="zh-CN" altLang="en-US"/>
          </a:p>
        </p:txBody>
      </p:sp>
      <p:sp>
        <p:nvSpPr>
          <p:cNvPr id="154" name="Rounded Rectangle 24"/>
          <p:cNvSpPr/>
          <p:nvPr/>
        </p:nvSpPr>
        <p:spPr>
          <a:xfrm>
            <a:off x="941400" y="2098863"/>
            <a:ext cx="908880" cy="908880"/>
          </a:xfrm>
          <a:prstGeom prst="ellipse">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400" dirty="0"/>
          </a:p>
        </p:txBody>
      </p:sp>
      <p:sp>
        <p:nvSpPr>
          <p:cNvPr id="155" name="Freeform 688"/>
          <p:cNvSpPr>
            <a:spLocks noEditPoints="1"/>
          </p:cNvSpPr>
          <p:nvPr/>
        </p:nvSpPr>
        <p:spPr bwMode="auto">
          <a:xfrm>
            <a:off x="1114844" y="2321650"/>
            <a:ext cx="561993" cy="463306"/>
          </a:xfrm>
          <a:custGeom>
            <a:avLst/>
            <a:gdLst>
              <a:gd name="T0" fmla="*/ 2 w 49"/>
              <a:gd name="T1" fmla="*/ 0 h 42"/>
              <a:gd name="T2" fmla="*/ 2 w 49"/>
              <a:gd name="T3" fmla="*/ 0 h 42"/>
              <a:gd name="T4" fmla="*/ 47 w 49"/>
              <a:gd name="T5" fmla="*/ 0 h 42"/>
              <a:gd name="T6" fmla="*/ 49 w 49"/>
              <a:gd name="T7" fmla="*/ 2 h 42"/>
              <a:gd name="T8" fmla="*/ 49 w 49"/>
              <a:gd name="T9" fmla="*/ 2 h 42"/>
              <a:gd name="T10" fmla="*/ 49 w 49"/>
              <a:gd name="T11" fmla="*/ 35 h 42"/>
              <a:gd name="T12" fmla="*/ 47 w 49"/>
              <a:gd name="T13" fmla="*/ 37 h 42"/>
              <a:gd name="T14" fmla="*/ 47 w 49"/>
              <a:gd name="T15" fmla="*/ 37 h 42"/>
              <a:gd name="T16" fmla="*/ 26 w 49"/>
              <a:gd name="T17" fmla="*/ 37 h 42"/>
              <a:gd name="T18" fmla="*/ 26 w 49"/>
              <a:gd name="T19" fmla="*/ 39 h 42"/>
              <a:gd name="T20" fmla="*/ 26 w 49"/>
              <a:gd name="T21" fmla="*/ 40 h 42"/>
              <a:gd name="T22" fmla="*/ 37 w 49"/>
              <a:gd name="T23" fmla="*/ 40 h 42"/>
              <a:gd name="T24" fmla="*/ 38 w 49"/>
              <a:gd name="T25" fmla="*/ 41 h 42"/>
              <a:gd name="T26" fmla="*/ 37 w 49"/>
              <a:gd name="T27" fmla="*/ 42 h 42"/>
              <a:gd name="T28" fmla="*/ 12 w 49"/>
              <a:gd name="T29" fmla="*/ 42 h 42"/>
              <a:gd name="T30" fmla="*/ 11 w 49"/>
              <a:gd name="T31" fmla="*/ 41 h 42"/>
              <a:gd name="T32" fmla="*/ 12 w 49"/>
              <a:gd name="T33" fmla="*/ 40 h 42"/>
              <a:gd name="T34" fmla="*/ 23 w 49"/>
              <a:gd name="T35" fmla="*/ 40 h 42"/>
              <a:gd name="T36" fmla="*/ 23 w 49"/>
              <a:gd name="T37" fmla="*/ 39 h 42"/>
              <a:gd name="T38" fmla="*/ 23 w 49"/>
              <a:gd name="T39" fmla="*/ 37 h 42"/>
              <a:gd name="T40" fmla="*/ 2 w 49"/>
              <a:gd name="T41" fmla="*/ 37 h 42"/>
              <a:gd name="T42" fmla="*/ 0 w 49"/>
              <a:gd name="T43" fmla="*/ 35 h 42"/>
              <a:gd name="T44" fmla="*/ 0 w 49"/>
              <a:gd name="T45" fmla="*/ 35 h 42"/>
              <a:gd name="T46" fmla="*/ 0 w 49"/>
              <a:gd name="T47" fmla="*/ 2 h 42"/>
              <a:gd name="T48" fmla="*/ 2 w 49"/>
              <a:gd name="T49" fmla="*/ 0 h 42"/>
              <a:gd name="T50" fmla="*/ 42 w 49"/>
              <a:gd name="T51" fmla="*/ 28 h 42"/>
              <a:gd name="T52" fmla="*/ 42 w 49"/>
              <a:gd name="T53" fmla="*/ 28 h 42"/>
              <a:gd name="T54" fmla="*/ 40 w 49"/>
              <a:gd name="T55" fmla="*/ 30 h 42"/>
              <a:gd name="T56" fmla="*/ 42 w 49"/>
              <a:gd name="T57" fmla="*/ 32 h 42"/>
              <a:gd name="T58" fmla="*/ 44 w 49"/>
              <a:gd name="T59" fmla="*/ 30 h 42"/>
              <a:gd name="T60" fmla="*/ 42 w 49"/>
              <a:gd name="T61" fmla="*/ 28 h 42"/>
              <a:gd name="T62" fmla="*/ 46 w 49"/>
              <a:gd name="T63" fmla="*/ 4 h 42"/>
              <a:gd name="T64" fmla="*/ 46 w 49"/>
              <a:gd name="T65" fmla="*/ 4 h 42"/>
              <a:gd name="T66" fmla="*/ 3 w 49"/>
              <a:gd name="T67" fmla="*/ 4 h 42"/>
              <a:gd name="T68" fmla="*/ 3 w 49"/>
              <a:gd name="T69" fmla="*/ 33 h 42"/>
              <a:gd name="T70" fmla="*/ 46 w 49"/>
              <a:gd name="T71" fmla="*/ 33 h 42"/>
              <a:gd name="T72" fmla="*/ 46 w 49"/>
              <a:gd name="T73"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 h="42">
                <a:moveTo>
                  <a:pt x="2" y="0"/>
                </a:moveTo>
                <a:cubicBezTo>
                  <a:pt x="2" y="0"/>
                  <a:pt x="2" y="0"/>
                  <a:pt x="2" y="0"/>
                </a:cubicBezTo>
                <a:cubicBezTo>
                  <a:pt x="47" y="0"/>
                  <a:pt x="47" y="0"/>
                  <a:pt x="47" y="0"/>
                </a:cubicBezTo>
                <a:cubicBezTo>
                  <a:pt x="49" y="0"/>
                  <a:pt x="49" y="1"/>
                  <a:pt x="49" y="2"/>
                </a:cubicBezTo>
                <a:cubicBezTo>
                  <a:pt x="49" y="2"/>
                  <a:pt x="49" y="2"/>
                  <a:pt x="49" y="2"/>
                </a:cubicBezTo>
                <a:cubicBezTo>
                  <a:pt x="49" y="35"/>
                  <a:pt x="49" y="35"/>
                  <a:pt x="49" y="35"/>
                </a:cubicBezTo>
                <a:cubicBezTo>
                  <a:pt x="49" y="36"/>
                  <a:pt x="49" y="37"/>
                  <a:pt x="47" y="37"/>
                </a:cubicBezTo>
                <a:cubicBezTo>
                  <a:pt x="47" y="37"/>
                  <a:pt x="47" y="37"/>
                  <a:pt x="47" y="37"/>
                </a:cubicBezTo>
                <a:cubicBezTo>
                  <a:pt x="26" y="37"/>
                  <a:pt x="26" y="37"/>
                  <a:pt x="26" y="37"/>
                </a:cubicBezTo>
                <a:cubicBezTo>
                  <a:pt x="26" y="39"/>
                  <a:pt x="26" y="39"/>
                  <a:pt x="26" y="39"/>
                </a:cubicBezTo>
                <a:cubicBezTo>
                  <a:pt x="26" y="40"/>
                  <a:pt x="26" y="40"/>
                  <a:pt x="26" y="40"/>
                </a:cubicBezTo>
                <a:cubicBezTo>
                  <a:pt x="37" y="40"/>
                  <a:pt x="37" y="40"/>
                  <a:pt x="37" y="40"/>
                </a:cubicBezTo>
                <a:cubicBezTo>
                  <a:pt x="38" y="40"/>
                  <a:pt x="38" y="40"/>
                  <a:pt x="38" y="41"/>
                </a:cubicBezTo>
                <a:cubicBezTo>
                  <a:pt x="38" y="41"/>
                  <a:pt x="38" y="42"/>
                  <a:pt x="37" y="42"/>
                </a:cubicBezTo>
                <a:cubicBezTo>
                  <a:pt x="12" y="42"/>
                  <a:pt x="12" y="42"/>
                  <a:pt x="12" y="42"/>
                </a:cubicBezTo>
                <a:cubicBezTo>
                  <a:pt x="11" y="42"/>
                  <a:pt x="11" y="41"/>
                  <a:pt x="11" y="41"/>
                </a:cubicBezTo>
                <a:cubicBezTo>
                  <a:pt x="11" y="40"/>
                  <a:pt x="11" y="40"/>
                  <a:pt x="12" y="40"/>
                </a:cubicBezTo>
                <a:cubicBezTo>
                  <a:pt x="23" y="40"/>
                  <a:pt x="23" y="40"/>
                  <a:pt x="23" y="40"/>
                </a:cubicBezTo>
                <a:cubicBezTo>
                  <a:pt x="23" y="39"/>
                  <a:pt x="23" y="39"/>
                  <a:pt x="23" y="39"/>
                </a:cubicBezTo>
                <a:cubicBezTo>
                  <a:pt x="23" y="37"/>
                  <a:pt x="23" y="37"/>
                  <a:pt x="23" y="37"/>
                </a:cubicBezTo>
                <a:cubicBezTo>
                  <a:pt x="2" y="37"/>
                  <a:pt x="2" y="37"/>
                  <a:pt x="2" y="37"/>
                </a:cubicBezTo>
                <a:cubicBezTo>
                  <a:pt x="1" y="37"/>
                  <a:pt x="0" y="36"/>
                  <a:pt x="0" y="35"/>
                </a:cubicBezTo>
                <a:cubicBezTo>
                  <a:pt x="0" y="35"/>
                  <a:pt x="0" y="35"/>
                  <a:pt x="0" y="35"/>
                </a:cubicBezTo>
                <a:cubicBezTo>
                  <a:pt x="0" y="2"/>
                  <a:pt x="0" y="2"/>
                  <a:pt x="0" y="2"/>
                </a:cubicBezTo>
                <a:cubicBezTo>
                  <a:pt x="0" y="1"/>
                  <a:pt x="1" y="0"/>
                  <a:pt x="2" y="0"/>
                </a:cubicBezTo>
                <a:close/>
                <a:moveTo>
                  <a:pt x="42" y="28"/>
                </a:moveTo>
                <a:cubicBezTo>
                  <a:pt x="42" y="28"/>
                  <a:pt x="42" y="28"/>
                  <a:pt x="42" y="28"/>
                </a:cubicBezTo>
                <a:cubicBezTo>
                  <a:pt x="41" y="28"/>
                  <a:pt x="40" y="29"/>
                  <a:pt x="40" y="30"/>
                </a:cubicBezTo>
                <a:cubicBezTo>
                  <a:pt x="40" y="31"/>
                  <a:pt x="41" y="32"/>
                  <a:pt x="42" y="32"/>
                </a:cubicBezTo>
                <a:cubicBezTo>
                  <a:pt x="43" y="32"/>
                  <a:pt x="44" y="31"/>
                  <a:pt x="44" y="30"/>
                </a:cubicBezTo>
                <a:cubicBezTo>
                  <a:pt x="44" y="29"/>
                  <a:pt x="43" y="28"/>
                  <a:pt x="42" y="28"/>
                </a:cubicBezTo>
                <a:close/>
                <a:moveTo>
                  <a:pt x="46" y="4"/>
                </a:moveTo>
                <a:cubicBezTo>
                  <a:pt x="46" y="4"/>
                  <a:pt x="46" y="4"/>
                  <a:pt x="46" y="4"/>
                </a:cubicBezTo>
                <a:cubicBezTo>
                  <a:pt x="3" y="4"/>
                  <a:pt x="3" y="4"/>
                  <a:pt x="3" y="4"/>
                </a:cubicBezTo>
                <a:cubicBezTo>
                  <a:pt x="3" y="14"/>
                  <a:pt x="3" y="24"/>
                  <a:pt x="3" y="33"/>
                </a:cubicBezTo>
                <a:cubicBezTo>
                  <a:pt x="17" y="33"/>
                  <a:pt x="32" y="33"/>
                  <a:pt x="46" y="33"/>
                </a:cubicBezTo>
                <a:cubicBezTo>
                  <a:pt x="46" y="24"/>
                  <a:pt x="46" y="14"/>
                  <a:pt x="46" y="4"/>
                </a:cubicBezTo>
                <a:close/>
              </a:path>
            </a:pathLst>
          </a:custGeom>
          <a:solidFill>
            <a:srgbClr val="FFFFFF"/>
          </a:solidFill>
          <a:ln>
            <a:noFill/>
          </a:ln>
        </p:spPr>
        <p:txBody>
          <a:bodyPr/>
          <a:p>
            <a:endParaRPr lang="zh-CN" altLang="en-US" sz="2400"/>
          </a:p>
        </p:txBody>
      </p:sp>
      <p:sp>
        <p:nvSpPr>
          <p:cNvPr id="156" name="Rounded Rectangle 24"/>
          <p:cNvSpPr/>
          <p:nvPr/>
        </p:nvSpPr>
        <p:spPr>
          <a:xfrm>
            <a:off x="3379800" y="2374899"/>
            <a:ext cx="632843" cy="632843"/>
          </a:xfrm>
          <a:prstGeom prst="ellipse">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400" dirty="0"/>
          </a:p>
        </p:txBody>
      </p:sp>
      <p:sp>
        <p:nvSpPr>
          <p:cNvPr id="157" name="Rounded Rectangle 24"/>
          <p:cNvSpPr/>
          <p:nvPr/>
        </p:nvSpPr>
        <p:spPr>
          <a:xfrm>
            <a:off x="4795830" y="3205364"/>
            <a:ext cx="1147750" cy="1147750"/>
          </a:xfrm>
          <a:prstGeom prst="ellipse">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400" dirty="0"/>
          </a:p>
        </p:txBody>
      </p:sp>
      <p:sp>
        <p:nvSpPr>
          <p:cNvPr id="158" name="Rounded Rectangle 24"/>
          <p:cNvSpPr/>
          <p:nvPr/>
        </p:nvSpPr>
        <p:spPr>
          <a:xfrm>
            <a:off x="696533" y="4003949"/>
            <a:ext cx="908880" cy="908880"/>
          </a:xfrm>
          <a:prstGeom prst="ellipse">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400" dirty="0"/>
          </a:p>
        </p:txBody>
      </p:sp>
      <p:sp>
        <p:nvSpPr>
          <p:cNvPr id="159" name="KSO_Shape"/>
          <p:cNvSpPr/>
          <p:nvPr/>
        </p:nvSpPr>
        <p:spPr>
          <a:xfrm>
            <a:off x="5014858" y="3480575"/>
            <a:ext cx="709695" cy="597327"/>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rgbClr val="FFFFFF"/>
          </a:solidFill>
          <a:ln>
            <a:noFill/>
          </a:ln>
        </p:spPr>
        <p:txBody>
          <a:bodyPr/>
          <a:p>
            <a:endParaRPr lang="zh-CN" altLang="en-US">
              <a:solidFill>
                <a:schemeClr val="tx1"/>
              </a:solidFill>
              <a:latin typeface="Calibri" panose="020F0502020204030204" charset="0"/>
              <a:ea typeface="幼圆" panose="02010509060101010101" pitchFamily="49" charset="-122"/>
            </a:endParaRPr>
          </a:p>
        </p:txBody>
      </p:sp>
      <p:sp>
        <p:nvSpPr>
          <p:cNvPr id="160" name="KSO_Shape"/>
          <p:cNvSpPr/>
          <p:nvPr/>
        </p:nvSpPr>
        <p:spPr bwMode="auto">
          <a:xfrm>
            <a:off x="3500567" y="2520449"/>
            <a:ext cx="391309" cy="341743"/>
          </a:xfrm>
          <a:custGeom>
            <a:avLst/>
            <a:gdLst>
              <a:gd name="T0" fmla="*/ 293283150 w 6361"/>
              <a:gd name="T1" fmla="*/ 212252054 h 5554"/>
              <a:gd name="T2" fmla="*/ 271937028 w 6361"/>
              <a:gd name="T3" fmla="*/ 183646839 h 5554"/>
              <a:gd name="T4" fmla="*/ 259380679 w 6361"/>
              <a:gd name="T5" fmla="*/ 149392412 h 5554"/>
              <a:gd name="T6" fmla="*/ 257228008 w 6361"/>
              <a:gd name="T7" fmla="*/ 114868989 h 5554"/>
              <a:gd name="T8" fmla="*/ 265569159 w 6361"/>
              <a:gd name="T9" fmla="*/ 78731292 h 5554"/>
              <a:gd name="T10" fmla="*/ 283417341 w 6361"/>
              <a:gd name="T11" fmla="*/ 47615549 h 5554"/>
              <a:gd name="T12" fmla="*/ 306825990 w 6361"/>
              <a:gd name="T13" fmla="*/ 24749410 h 5554"/>
              <a:gd name="T14" fmla="*/ 338486246 w 6361"/>
              <a:gd name="T15" fmla="*/ 7532481 h 5554"/>
              <a:gd name="T16" fmla="*/ 374810322 w 6361"/>
              <a:gd name="T17" fmla="*/ 179430 h 5554"/>
              <a:gd name="T18" fmla="*/ 409250961 w 6361"/>
              <a:gd name="T19" fmla="*/ 3228249 h 5554"/>
              <a:gd name="T20" fmla="*/ 443063588 w 6361"/>
              <a:gd name="T21" fmla="*/ 16499507 h 5554"/>
              <a:gd name="T22" fmla="*/ 469163077 w 6361"/>
              <a:gd name="T23" fmla="*/ 36496258 h 5554"/>
              <a:gd name="T24" fmla="*/ 490509199 w 6361"/>
              <a:gd name="T25" fmla="*/ 65101474 h 5554"/>
              <a:gd name="T26" fmla="*/ 502976003 w 6361"/>
              <a:gd name="T27" fmla="*/ 99266035 h 5554"/>
              <a:gd name="T28" fmla="*/ 505128374 w 6361"/>
              <a:gd name="T29" fmla="*/ 133968888 h 5554"/>
              <a:gd name="T30" fmla="*/ 496877068 w 6361"/>
              <a:gd name="T31" fmla="*/ 169927155 h 5554"/>
              <a:gd name="T32" fmla="*/ 478939341 w 6361"/>
              <a:gd name="T33" fmla="*/ 201132763 h 5554"/>
              <a:gd name="T34" fmla="*/ 445395648 w 6361"/>
              <a:gd name="T35" fmla="*/ 230903827 h 5554"/>
              <a:gd name="T36" fmla="*/ 493737906 w 6361"/>
              <a:gd name="T37" fmla="*/ 469160405 h 5554"/>
              <a:gd name="T38" fmla="*/ 488894696 w 6361"/>
              <a:gd name="T39" fmla="*/ 485211485 h 5554"/>
              <a:gd name="T40" fmla="*/ 476069113 w 6361"/>
              <a:gd name="T41" fmla="*/ 495792785 h 5554"/>
              <a:gd name="T42" fmla="*/ 139825083 w 6361"/>
              <a:gd name="T43" fmla="*/ 497945051 h 5554"/>
              <a:gd name="T44" fmla="*/ 124398507 w 6361"/>
              <a:gd name="T45" fmla="*/ 491488553 h 5554"/>
              <a:gd name="T46" fmla="*/ 115070865 w 6361"/>
              <a:gd name="T47" fmla="*/ 477679303 h 5554"/>
              <a:gd name="T48" fmla="*/ 40539574 w 6361"/>
              <a:gd name="T49" fmla="*/ 287755397 h 5554"/>
              <a:gd name="T50" fmla="*/ 116954601 w 6361"/>
              <a:gd name="T51" fmla="*/ 251617700 h 5554"/>
              <a:gd name="T52" fmla="*/ 113187427 w 6361"/>
              <a:gd name="T53" fmla="*/ 235566620 h 5554"/>
              <a:gd name="T54" fmla="*/ 79912968 w 6361"/>
              <a:gd name="T55" fmla="*/ 200774202 h 5554"/>
              <a:gd name="T56" fmla="*/ 68881278 w 6361"/>
              <a:gd name="T57" fmla="*/ 161767117 h 5554"/>
              <a:gd name="T58" fmla="*/ 71661362 w 6361"/>
              <a:gd name="T59" fmla="*/ 134237884 h 5554"/>
              <a:gd name="T60" fmla="*/ 95608479 w 6361"/>
              <a:gd name="T61" fmla="*/ 92361411 h 5554"/>
              <a:gd name="T62" fmla="*/ 141887910 w 6361"/>
              <a:gd name="T63" fmla="*/ 67432870 h 5554"/>
              <a:gd name="T64" fmla="*/ 167449230 w 6361"/>
              <a:gd name="T65" fmla="*/ 65818896 h 5554"/>
              <a:gd name="T66" fmla="*/ 207898960 w 6361"/>
              <a:gd name="T67" fmla="*/ 78731292 h 5554"/>
              <a:gd name="T68" fmla="*/ 240904785 w 6361"/>
              <a:gd name="T69" fmla="*/ 113524010 h 5554"/>
              <a:gd name="T70" fmla="*/ 251846630 w 6361"/>
              <a:gd name="T71" fmla="*/ 152351665 h 5554"/>
              <a:gd name="T72" fmla="*/ 249156091 w 6361"/>
              <a:gd name="T73" fmla="*/ 180060028 h 5554"/>
              <a:gd name="T74" fmla="*/ 225119429 w 6361"/>
              <a:gd name="T75" fmla="*/ 221846936 h 5554"/>
              <a:gd name="T76" fmla="*/ 397950038 w 6361"/>
              <a:gd name="T77" fmla="*/ 210638079 h 5554"/>
              <a:gd name="T78" fmla="*/ 430955563 w 6361"/>
              <a:gd name="T79" fmla="*/ 196828531 h 5554"/>
              <a:gd name="T80" fmla="*/ 296332468 w 6361"/>
              <a:gd name="T81" fmla="*/ 101507867 h 5554"/>
              <a:gd name="T82" fmla="*/ 294717965 w 6361"/>
              <a:gd name="T83" fmla="*/ 140245956 h 5554"/>
              <a:gd name="T84" fmla="*/ 357679697 w 6361"/>
              <a:gd name="T85" fmla="*/ 39724507 h 5554"/>
              <a:gd name="T86" fmla="*/ 323777226 w 6361"/>
              <a:gd name="T87" fmla="*/ 57837988 h 5554"/>
              <a:gd name="T88" fmla="*/ 466831316 w 6361"/>
              <a:gd name="T89" fmla="*/ 144101762 h 5554"/>
              <a:gd name="T90" fmla="*/ 466831316 w 6361"/>
              <a:gd name="T91" fmla="*/ 104556685 h 5554"/>
              <a:gd name="T92" fmla="*/ 326198831 w 6361"/>
              <a:gd name="T93" fmla="*/ 192883159 h 5554"/>
              <a:gd name="T94" fmla="*/ 360908404 w 6361"/>
              <a:gd name="T95" fmla="*/ 209920658 h 5554"/>
              <a:gd name="T96" fmla="*/ 436068007 w 6361"/>
              <a:gd name="T97" fmla="*/ 55775587 h 5554"/>
              <a:gd name="T98" fmla="*/ 401178745 w 6361"/>
              <a:gd name="T99" fmla="*/ 38738089 h 5554"/>
              <a:gd name="T100" fmla="*/ 184400466 w 6361"/>
              <a:gd name="T101" fmla="*/ 217273708 h 5554"/>
              <a:gd name="T102" fmla="*/ 206194912 w 6361"/>
              <a:gd name="T103" fmla="*/ 202836603 h 5554"/>
              <a:gd name="T104" fmla="*/ 95698024 w 6361"/>
              <a:gd name="T105" fmla="*/ 154683062 h 5554"/>
              <a:gd name="T106" fmla="*/ 135340652 w 6361"/>
              <a:gd name="T107" fmla="*/ 159256290 h 5554"/>
              <a:gd name="T108" fmla="*/ 129690340 w 6361"/>
              <a:gd name="T109" fmla="*/ 100073322 h 5554"/>
              <a:gd name="T110" fmla="*/ 110317499 w 6361"/>
              <a:gd name="T111" fmla="*/ 116124403 h 5554"/>
              <a:gd name="T112" fmla="*/ 225119429 w 6361"/>
              <a:gd name="T113" fmla="*/ 157104323 h 5554"/>
              <a:gd name="T114" fmla="*/ 112828649 w 6361"/>
              <a:gd name="T115" fmla="*/ 201043197 h 5554"/>
              <a:gd name="T116" fmla="*/ 131842711 w 6361"/>
              <a:gd name="T117" fmla="*/ 215211307 h 5554"/>
              <a:gd name="T118" fmla="*/ 210320565 w 6361"/>
              <a:gd name="T119" fmla="*/ 115855407 h 5554"/>
              <a:gd name="T120" fmla="*/ 188795353 w 6361"/>
              <a:gd name="T121" fmla="*/ 98907474 h 55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61" h="5554">
                <a:moveTo>
                  <a:pt x="2311" y="2629"/>
                </a:moveTo>
                <a:lnTo>
                  <a:pt x="3634" y="2629"/>
                </a:lnTo>
                <a:lnTo>
                  <a:pt x="3584" y="2603"/>
                </a:lnTo>
                <a:lnTo>
                  <a:pt x="3535" y="2575"/>
                </a:lnTo>
                <a:lnTo>
                  <a:pt x="3487" y="2544"/>
                </a:lnTo>
                <a:lnTo>
                  <a:pt x="3441" y="2512"/>
                </a:lnTo>
                <a:lnTo>
                  <a:pt x="3396" y="2479"/>
                </a:lnTo>
                <a:lnTo>
                  <a:pt x="3352" y="2443"/>
                </a:lnTo>
                <a:lnTo>
                  <a:pt x="3311" y="2406"/>
                </a:lnTo>
                <a:lnTo>
                  <a:pt x="3270" y="2367"/>
                </a:lnTo>
                <a:lnTo>
                  <a:pt x="3247" y="2343"/>
                </a:lnTo>
                <a:lnTo>
                  <a:pt x="3224" y="2318"/>
                </a:lnTo>
                <a:lnTo>
                  <a:pt x="3202" y="2294"/>
                </a:lnTo>
                <a:lnTo>
                  <a:pt x="3181" y="2268"/>
                </a:lnTo>
                <a:lnTo>
                  <a:pt x="3160" y="2243"/>
                </a:lnTo>
                <a:lnTo>
                  <a:pt x="3139" y="2216"/>
                </a:lnTo>
                <a:lnTo>
                  <a:pt x="3120" y="2190"/>
                </a:lnTo>
                <a:lnTo>
                  <a:pt x="3101" y="2162"/>
                </a:lnTo>
                <a:lnTo>
                  <a:pt x="3083" y="2134"/>
                </a:lnTo>
                <a:lnTo>
                  <a:pt x="3065" y="2106"/>
                </a:lnTo>
                <a:lnTo>
                  <a:pt x="3048" y="2077"/>
                </a:lnTo>
                <a:lnTo>
                  <a:pt x="3032" y="2048"/>
                </a:lnTo>
                <a:lnTo>
                  <a:pt x="3016" y="2018"/>
                </a:lnTo>
                <a:lnTo>
                  <a:pt x="3001" y="1987"/>
                </a:lnTo>
                <a:lnTo>
                  <a:pt x="2986" y="1958"/>
                </a:lnTo>
                <a:lnTo>
                  <a:pt x="2973" y="1927"/>
                </a:lnTo>
                <a:lnTo>
                  <a:pt x="2961" y="1895"/>
                </a:lnTo>
                <a:lnTo>
                  <a:pt x="2948" y="1864"/>
                </a:lnTo>
                <a:lnTo>
                  <a:pt x="2937" y="1832"/>
                </a:lnTo>
                <a:lnTo>
                  <a:pt x="2926" y="1799"/>
                </a:lnTo>
                <a:lnTo>
                  <a:pt x="2917" y="1766"/>
                </a:lnTo>
                <a:lnTo>
                  <a:pt x="2907" y="1733"/>
                </a:lnTo>
                <a:lnTo>
                  <a:pt x="2900" y="1700"/>
                </a:lnTo>
                <a:lnTo>
                  <a:pt x="2892" y="1666"/>
                </a:lnTo>
                <a:lnTo>
                  <a:pt x="2886" y="1632"/>
                </a:lnTo>
                <a:lnTo>
                  <a:pt x="2880" y="1598"/>
                </a:lnTo>
                <a:lnTo>
                  <a:pt x="2875" y="1564"/>
                </a:lnTo>
                <a:lnTo>
                  <a:pt x="2871" y="1529"/>
                </a:lnTo>
                <a:lnTo>
                  <a:pt x="2868" y="1494"/>
                </a:lnTo>
                <a:lnTo>
                  <a:pt x="2866" y="1458"/>
                </a:lnTo>
                <a:lnTo>
                  <a:pt x="2865" y="1422"/>
                </a:lnTo>
                <a:lnTo>
                  <a:pt x="2864" y="1387"/>
                </a:lnTo>
                <a:lnTo>
                  <a:pt x="2865" y="1351"/>
                </a:lnTo>
                <a:lnTo>
                  <a:pt x="2866" y="1316"/>
                </a:lnTo>
                <a:lnTo>
                  <a:pt x="2868" y="1281"/>
                </a:lnTo>
                <a:lnTo>
                  <a:pt x="2871" y="1246"/>
                </a:lnTo>
                <a:lnTo>
                  <a:pt x="2875" y="1210"/>
                </a:lnTo>
                <a:lnTo>
                  <a:pt x="2880" y="1175"/>
                </a:lnTo>
                <a:lnTo>
                  <a:pt x="2886" y="1141"/>
                </a:lnTo>
                <a:lnTo>
                  <a:pt x="2892" y="1107"/>
                </a:lnTo>
                <a:lnTo>
                  <a:pt x="2900" y="1074"/>
                </a:lnTo>
                <a:lnTo>
                  <a:pt x="2907" y="1040"/>
                </a:lnTo>
                <a:lnTo>
                  <a:pt x="2917" y="1007"/>
                </a:lnTo>
                <a:lnTo>
                  <a:pt x="2926" y="975"/>
                </a:lnTo>
                <a:lnTo>
                  <a:pt x="2937" y="942"/>
                </a:lnTo>
                <a:lnTo>
                  <a:pt x="2948" y="910"/>
                </a:lnTo>
                <a:lnTo>
                  <a:pt x="2961" y="878"/>
                </a:lnTo>
                <a:lnTo>
                  <a:pt x="2973" y="848"/>
                </a:lnTo>
                <a:lnTo>
                  <a:pt x="2986" y="817"/>
                </a:lnTo>
                <a:lnTo>
                  <a:pt x="3001" y="786"/>
                </a:lnTo>
                <a:lnTo>
                  <a:pt x="3016" y="756"/>
                </a:lnTo>
                <a:lnTo>
                  <a:pt x="3032" y="726"/>
                </a:lnTo>
                <a:lnTo>
                  <a:pt x="3048" y="697"/>
                </a:lnTo>
                <a:lnTo>
                  <a:pt x="3065" y="668"/>
                </a:lnTo>
                <a:lnTo>
                  <a:pt x="3083" y="640"/>
                </a:lnTo>
                <a:lnTo>
                  <a:pt x="3101" y="612"/>
                </a:lnTo>
                <a:lnTo>
                  <a:pt x="3120" y="585"/>
                </a:lnTo>
                <a:lnTo>
                  <a:pt x="3139" y="558"/>
                </a:lnTo>
                <a:lnTo>
                  <a:pt x="3160" y="531"/>
                </a:lnTo>
                <a:lnTo>
                  <a:pt x="3181" y="505"/>
                </a:lnTo>
                <a:lnTo>
                  <a:pt x="3202" y="480"/>
                </a:lnTo>
                <a:lnTo>
                  <a:pt x="3224" y="455"/>
                </a:lnTo>
                <a:lnTo>
                  <a:pt x="3247" y="430"/>
                </a:lnTo>
                <a:lnTo>
                  <a:pt x="3270" y="407"/>
                </a:lnTo>
                <a:lnTo>
                  <a:pt x="3294" y="383"/>
                </a:lnTo>
                <a:lnTo>
                  <a:pt x="3318" y="361"/>
                </a:lnTo>
                <a:lnTo>
                  <a:pt x="3343" y="339"/>
                </a:lnTo>
                <a:lnTo>
                  <a:pt x="3368" y="317"/>
                </a:lnTo>
                <a:lnTo>
                  <a:pt x="3395" y="296"/>
                </a:lnTo>
                <a:lnTo>
                  <a:pt x="3421" y="276"/>
                </a:lnTo>
                <a:lnTo>
                  <a:pt x="3448" y="257"/>
                </a:lnTo>
                <a:lnTo>
                  <a:pt x="3476" y="238"/>
                </a:lnTo>
                <a:lnTo>
                  <a:pt x="3503" y="220"/>
                </a:lnTo>
                <a:lnTo>
                  <a:pt x="3531" y="201"/>
                </a:lnTo>
                <a:lnTo>
                  <a:pt x="3561" y="184"/>
                </a:lnTo>
                <a:lnTo>
                  <a:pt x="3590" y="168"/>
                </a:lnTo>
                <a:lnTo>
                  <a:pt x="3619" y="153"/>
                </a:lnTo>
                <a:lnTo>
                  <a:pt x="3649" y="138"/>
                </a:lnTo>
                <a:lnTo>
                  <a:pt x="3680" y="123"/>
                </a:lnTo>
                <a:lnTo>
                  <a:pt x="3711" y="110"/>
                </a:lnTo>
                <a:lnTo>
                  <a:pt x="3742" y="97"/>
                </a:lnTo>
                <a:lnTo>
                  <a:pt x="3774" y="84"/>
                </a:lnTo>
                <a:lnTo>
                  <a:pt x="3806" y="74"/>
                </a:lnTo>
                <a:lnTo>
                  <a:pt x="3839" y="63"/>
                </a:lnTo>
                <a:lnTo>
                  <a:pt x="3870" y="54"/>
                </a:lnTo>
                <a:lnTo>
                  <a:pt x="3903" y="44"/>
                </a:lnTo>
                <a:lnTo>
                  <a:pt x="3938" y="36"/>
                </a:lnTo>
                <a:lnTo>
                  <a:pt x="3971" y="29"/>
                </a:lnTo>
                <a:lnTo>
                  <a:pt x="4005" y="23"/>
                </a:lnTo>
                <a:lnTo>
                  <a:pt x="4039" y="16"/>
                </a:lnTo>
                <a:lnTo>
                  <a:pt x="4074" y="12"/>
                </a:lnTo>
                <a:lnTo>
                  <a:pt x="4109" y="8"/>
                </a:lnTo>
                <a:lnTo>
                  <a:pt x="4144" y="5"/>
                </a:lnTo>
                <a:lnTo>
                  <a:pt x="4179" y="2"/>
                </a:lnTo>
                <a:lnTo>
                  <a:pt x="4214" y="1"/>
                </a:lnTo>
                <a:lnTo>
                  <a:pt x="4250" y="0"/>
                </a:lnTo>
                <a:lnTo>
                  <a:pt x="4286" y="1"/>
                </a:lnTo>
                <a:lnTo>
                  <a:pt x="4322" y="2"/>
                </a:lnTo>
                <a:lnTo>
                  <a:pt x="4357" y="5"/>
                </a:lnTo>
                <a:lnTo>
                  <a:pt x="4392" y="8"/>
                </a:lnTo>
                <a:lnTo>
                  <a:pt x="4427" y="12"/>
                </a:lnTo>
                <a:lnTo>
                  <a:pt x="4461" y="16"/>
                </a:lnTo>
                <a:lnTo>
                  <a:pt x="4495" y="23"/>
                </a:lnTo>
                <a:lnTo>
                  <a:pt x="4529" y="29"/>
                </a:lnTo>
                <a:lnTo>
                  <a:pt x="4563" y="36"/>
                </a:lnTo>
                <a:lnTo>
                  <a:pt x="4596" y="44"/>
                </a:lnTo>
                <a:lnTo>
                  <a:pt x="4629" y="54"/>
                </a:lnTo>
                <a:lnTo>
                  <a:pt x="4662" y="63"/>
                </a:lnTo>
                <a:lnTo>
                  <a:pt x="4695" y="74"/>
                </a:lnTo>
                <a:lnTo>
                  <a:pt x="4727" y="84"/>
                </a:lnTo>
                <a:lnTo>
                  <a:pt x="4758" y="97"/>
                </a:lnTo>
                <a:lnTo>
                  <a:pt x="4790" y="110"/>
                </a:lnTo>
                <a:lnTo>
                  <a:pt x="4821" y="123"/>
                </a:lnTo>
                <a:lnTo>
                  <a:pt x="4851" y="138"/>
                </a:lnTo>
                <a:lnTo>
                  <a:pt x="4882" y="153"/>
                </a:lnTo>
                <a:lnTo>
                  <a:pt x="4911" y="168"/>
                </a:lnTo>
                <a:lnTo>
                  <a:pt x="4940" y="184"/>
                </a:lnTo>
                <a:lnTo>
                  <a:pt x="4969" y="201"/>
                </a:lnTo>
                <a:lnTo>
                  <a:pt x="4998" y="220"/>
                </a:lnTo>
                <a:lnTo>
                  <a:pt x="5025" y="238"/>
                </a:lnTo>
                <a:lnTo>
                  <a:pt x="5053" y="257"/>
                </a:lnTo>
                <a:lnTo>
                  <a:pt x="5079" y="276"/>
                </a:lnTo>
                <a:lnTo>
                  <a:pt x="5106" y="296"/>
                </a:lnTo>
                <a:lnTo>
                  <a:pt x="5132" y="317"/>
                </a:lnTo>
                <a:lnTo>
                  <a:pt x="5157" y="339"/>
                </a:lnTo>
                <a:lnTo>
                  <a:pt x="5183" y="361"/>
                </a:lnTo>
                <a:lnTo>
                  <a:pt x="5206" y="383"/>
                </a:lnTo>
                <a:lnTo>
                  <a:pt x="5231" y="407"/>
                </a:lnTo>
                <a:lnTo>
                  <a:pt x="5254" y="430"/>
                </a:lnTo>
                <a:lnTo>
                  <a:pt x="5276" y="455"/>
                </a:lnTo>
                <a:lnTo>
                  <a:pt x="5299" y="480"/>
                </a:lnTo>
                <a:lnTo>
                  <a:pt x="5320" y="505"/>
                </a:lnTo>
                <a:lnTo>
                  <a:pt x="5340" y="531"/>
                </a:lnTo>
                <a:lnTo>
                  <a:pt x="5360" y="558"/>
                </a:lnTo>
                <a:lnTo>
                  <a:pt x="5381" y="585"/>
                </a:lnTo>
                <a:lnTo>
                  <a:pt x="5400" y="612"/>
                </a:lnTo>
                <a:lnTo>
                  <a:pt x="5418" y="640"/>
                </a:lnTo>
                <a:lnTo>
                  <a:pt x="5436" y="668"/>
                </a:lnTo>
                <a:lnTo>
                  <a:pt x="5453" y="697"/>
                </a:lnTo>
                <a:lnTo>
                  <a:pt x="5469" y="726"/>
                </a:lnTo>
                <a:lnTo>
                  <a:pt x="5485" y="756"/>
                </a:lnTo>
                <a:lnTo>
                  <a:pt x="5500" y="786"/>
                </a:lnTo>
                <a:lnTo>
                  <a:pt x="5514" y="817"/>
                </a:lnTo>
                <a:lnTo>
                  <a:pt x="5527" y="848"/>
                </a:lnTo>
                <a:lnTo>
                  <a:pt x="5540" y="878"/>
                </a:lnTo>
                <a:lnTo>
                  <a:pt x="5552" y="910"/>
                </a:lnTo>
                <a:lnTo>
                  <a:pt x="5564" y="942"/>
                </a:lnTo>
                <a:lnTo>
                  <a:pt x="5574" y="975"/>
                </a:lnTo>
                <a:lnTo>
                  <a:pt x="5584" y="1007"/>
                </a:lnTo>
                <a:lnTo>
                  <a:pt x="5592" y="1040"/>
                </a:lnTo>
                <a:lnTo>
                  <a:pt x="5601" y="1074"/>
                </a:lnTo>
                <a:lnTo>
                  <a:pt x="5608" y="1107"/>
                </a:lnTo>
                <a:lnTo>
                  <a:pt x="5615" y="1141"/>
                </a:lnTo>
                <a:lnTo>
                  <a:pt x="5620" y="1175"/>
                </a:lnTo>
                <a:lnTo>
                  <a:pt x="5625" y="1210"/>
                </a:lnTo>
                <a:lnTo>
                  <a:pt x="5629" y="1246"/>
                </a:lnTo>
                <a:lnTo>
                  <a:pt x="5632" y="1281"/>
                </a:lnTo>
                <a:lnTo>
                  <a:pt x="5635" y="1316"/>
                </a:lnTo>
                <a:lnTo>
                  <a:pt x="5636" y="1351"/>
                </a:lnTo>
                <a:lnTo>
                  <a:pt x="5636" y="1387"/>
                </a:lnTo>
                <a:lnTo>
                  <a:pt x="5636" y="1422"/>
                </a:lnTo>
                <a:lnTo>
                  <a:pt x="5635" y="1458"/>
                </a:lnTo>
                <a:lnTo>
                  <a:pt x="5632" y="1494"/>
                </a:lnTo>
                <a:lnTo>
                  <a:pt x="5629" y="1529"/>
                </a:lnTo>
                <a:lnTo>
                  <a:pt x="5625" y="1564"/>
                </a:lnTo>
                <a:lnTo>
                  <a:pt x="5620" y="1598"/>
                </a:lnTo>
                <a:lnTo>
                  <a:pt x="5615" y="1632"/>
                </a:lnTo>
                <a:lnTo>
                  <a:pt x="5608" y="1666"/>
                </a:lnTo>
                <a:lnTo>
                  <a:pt x="5601" y="1700"/>
                </a:lnTo>
                <a:lnTo>
                  <a:pt x="5592" y="1733"/>
                </a:lnTo>
                <a:lnTo>
                  <a:pt x="5584" y="1766"/>
                </a:lnTo>
                <a:lnTo>
                  <a:pt x="5574" y="1799"/>
                </a:lnTo>
                <a:lnTo>
                  <a:pt x="5564" y="1832"/>
                </a:lnTo>
                <a:lnTo>
                  <a:pt x="5552" y="1864"/>
                </a:lnTo>
                <a:lnTo>
                  <a:pt x="5540" y="1895"/>
                </a:lnTo>
                <a:lnTo>
                  <a:pt x="5527" y="1927"/>
                </a:lnTo>
                <a:lnTo>
                  <a:pt x="5514" y="1958"/>
                </a:lnTo>
                <a:lnTo>
                  <a:pt x="5500" y="1987"/>
                </a:lnTo>
                <a:lnTo>
                  <a:pt x="5485" y="2018"/>
                </a:lnTo>
                <a:lnTo>
                  <a:pt x="5469" y="2048"/>
                </a:lnTo>
                <a:lnTo>
                  <a:pt x="5453" y="2077"/>
                </a:lnTo>
                <a:lnTo>
                  <a:pt x="5436" y="2106"/>
                </a:lnTo>
                <a:lnTo>
                  <a:pt x="5418" y="2134"/>
                </a:lnTo>
                <a:lnTo>
                  <a:pt x="5400" y="2162"/>
                </a:lnTo>
                <a:lnTo>
                  <a:pt x="5381" y="2190"/>
                </a:lnTo>
                <a:lnTo>
                  <a:pt x="5360" y="2216"/>
                </a:lnTo>
                <a:lnTo>
                  <a:pt x="5340" y="2243"/>
                </a:lnTo>
                <a:lnTo>
                  <a:pt x="5320" y="2268"/>
                </a:lnTo>
                <a:lnTo>
                  <a:pt x="5299" y="2294"/>
                </a:lnTo>
                <a:lnTo>
                  <a:pt x="5276" y="2318"/>
                </a:lnTo>
                <a:lnTo>
                  <a:pt x="5254" y="2343"/>
                </a:lnTo>
                <a:lnTo>
                  <a:pt x="5231" y="2367"/>
                </a:lnTo>
                <a:lnTo>
                  <a:pt x="5190" y="2406"/>
                </a:lnTo>
                <a:lnTo>
                  <a:pt x="5148" y="2443"/>
                </a:lnTo>
                <a:lnTo>
                  <a:pt x="5104" y="2479"/>
                </a:lnTo>
                <a:lnTo>
                  <a:pt x="5059" y="2512"/>
                </a:lnTo>
                <a:lnTo>
                  <a:pt x="5013" y="2544"/>
                </a:lnTo>
                <a:lnTo>
                  <a:pt x="4966" y="2575"/>
                </a:lnTo>
                <a:lnTo>
                  <a:pt x="4917" y="2603"/>
                </a:lnTo>
                <a:lnTo>
                  <a:pt x="4867" y="2629"/>
                </a:lnTo>
                <a:lnTo>
                  <a:pt x="5114" y="2629"/>
                </a:lnTo>
                <a:lnTo>
                  <a:pt x="5697" y="2231"/>
                </a:lnTo>
                <a:lnTo>
                  <a:pt x="5629" y="2131"/>
                </a:lnTo>
                <a:lnTo>
                  <a:pt x="5853" y="1978"/>
                </a:lnTo>
                <a:lnTo>
                  <a:pt x="6361" y="2721"/>
                </a:lnTo>
                <a:lnTo>
                  <a:pt x="6135" y="2875"/>
                </a:lnTo>
                <a:lnTo>
                  <a:pt x="6057" y="2760"/>
                </a:lnTo>
                <a:lnTo>
                  <a:pt x="5505" y="3136"/>
                </a:lnTo>
                <a:lnTo>
                  <a:pt x="5505" y="5232"/>
                </a:lnTo>
                <a:lnTo>
                  <a:pt x="5505" y="5249"/>
                </a:lnTo>
                <a:lnTo>
                  <a:pt x="5504" y="5265"/>
                </a:lnTo>
                <a:lnTo>
                  <a:pt x="5502" y="5281"/>
                </a:lnTo>
                <a:lnTo>
                  <a:pt x="5499" y="5296"/>
                </a:lnTo>
                <a:lnTo>
                  <a:pt x="5496" y="5312"/>
                </a:lnTo>
                <a:lnTo>
                  <a:pt x="5491" y="5327"/>
                </a:lnTo>
                <a:lnTo>
                  <a:pt x="5486" y="5342"/>
                </a:lnTo>
                <a:lnTo>
                  <a:pt x="5481" y="5357"/>
                </a:lnTo>
                <a:lnTo>
                  <a:pt x="5473" y="5371"/>
                </a:lnTo>
                <a:lnTo>
                  <a:pt x="5467" y="5385"/>
                </a:lnTo>
                <a:lnTo>
                  <a:pt x="5458" y="5399"/>
                </a:lnTo>
                <a:lnTo>
                  <a:pt x="5451" y="5411"/>
                </a:lnTo>
                <a:lnTo>
                  <a:pt x="5441" y="5424"/>
                </a:lnTo>
                <a:lnTo>
                  <a:pt x="5432" y="5437"/>
                </a:lnTo>
                <a:lnTo>
                  <a:pt x="5421" y="5449"/>
                </a:lnTo>
                <a:lnTo>
                  <a:pt x="5410" y="5459"/>
                </a:lnTo>
                <a:lnTo>
                  <a:pt x="5400" y="5470"/>
                </a:lnTo>
                <a:lnTo>
                  <a:pt x="5388" y="5481"/>
                </a:lnTo>
                <a:lnTo>
                  <a:pt x="5375" y="5490"/>
                </a:lnTo>
                <a:lnTo>
                  <a:pt x="5364" y="5499"/>
                </a:lnTo>
                <a:lnTo>
                  <a:pt x="5350" y="5507"/>
                </a:lnTo>
                <a:lnTo>
                  <a:pt x="5337" y="5515"/>
                </a:lnTo>
                <a:lnTo>
                  <a:pt x="5322" y="5522"/>
                </a:lnTo>
                <a:lnTo>
                  <a:pt x="5308" y="5529"/>
                </a:lnTo>
                <a:lnTo>
                  <a:pt x="5293" y="5535"/>
                </a:lnTo>
                <a:lnTo>
                  <a:pt x="5278" y="5540"/>
                </a:lnTo>
                <a:lnTo>
                  <a:pt x="5264" y="5544"/>
                </a:lnTo>
                <a:lnTo>
                  <a:pt x="5248" y="5548"/>
                </a:lnTo>
                <a:lnTo>
                  <a:pt x="5232" y="5551"/>
                </a:lnTo>
                <a:lnTo>
                  <a:pt x="5216" y="5553"/>
                </a:lnTo>
                <a:lnTo>
                  <a:pt x="5200" y="5554"/>
                </a:lnTo>
                <a:lnTo>
                  <a:pt x="5183" y="5554"/>
                </a:lnTo>
                <a:lnTo>
                  <a:pt x="1592" y="5554"/>
                </a:lnTo>
                <a:lnTo>
                  <a:pt x="1575" y="5554"/>
                </a:lnTo>
                <a:lnTo>
                  <a:pt x="1559" y="5553"/>
                </a:lnTo>
                <a:lnTo>
                  <a:pt x="1543" y="5551"/>
                </a:lnTo>
                <a:lnTo>
                  <a:pt x="1527" y="5548"/>
                </a:lnTo>
                <a:lnTo>
                  <a:pt x="1511" y="5544"/>
                </a:lnTo>
                <a:lnTo>
                  <a:pt x="1496" y="5540"/>
                </a:lnTo>
                <a:lnTo>
                  <a:pt x="1481" y="5535"/>
                </a:lnTo>
                <a:lnTo>
                  <a:pt x="1466" y="5529"/>
                </a:lnTo>
                <a:lnTo>
                  <a:pt x="1451" y="5522"/>
                </a:lnTo>
                <a:lnTo>
                  <a:pt x="1438" y="5515"/>
                </a:lnTo>
                <a:lnTo>
                  <a:pt x="1425" y="5507"/>
                </a:lnTo>
                <a:lnTo>
                  <a:pt x="1411" y="5499"/>
                </a:lnTo>
                <a:lnTo>
                  <a:pt x="1398" y="5490"/>
                </a:lnTo>
                <a:lnTo>
                  <a:pt x="1387" y="5481"/>
                </a:lnTo>
                <a:lnTo>
                  <a:pt x="1375" y="5470"/>
                </a:lnTo>
                <a:lnTo>
                  <a:pt x="1363" y="5459"/>
                </a:lnTo>
                <a:lnTo>
                  <a:pt x="1352" y="5449"/>
                </a:lnTo>
                <a:lnTo>
                  <a:pt x="1343" y="5437"/>
                </a:lnTo>
                <a:lnTo>
                  <a:pt x="1333" y="5424"/>
                </a:lnTo>
                <a:lnTo>
                  <a:pt x="1324" y="5411"/>
                </a:lnTo>
                <a:lnTo>
                  <a:pt x="1315" y="5399"/>
                </a:lnTo>
                <a:lnTo>
                  <a:pt x="1308" y="5385"/>
                </a:lnTo>
                <a:lnTo>
                  <a:pt x="1300" y="5371"/>
                </a:lnTo>
                <a:lnTo>
                  <a:pt x="1294" y="5357"/>
                </a:lnTo>
                <a:lnTo>
                  <a:pt x="1289" y="5342"/>
                </a:lnTo>
                <a:lnTo>
                  <a:pt x="1283" y="5327"/>
                </a:lnTo>
                <a:lnTo>
                  <a:pt x="1279" y="5312"/>
                </a:lnTo>
                <a:lnTo>
                  <a:pt x="1276" y="5296"/>
                </a:lnTo>
                <a:lnTo>
                  <a:pt x="1273" y="5281"/>
                </a:lnTo>
                <a:lnTo>
                  <a:pt x="1271" y="5265"/>
                </a:lnTo>
                <a:lnTo>
                  <a:pt x="1269" y="5249"/>
                </a:lnTo>
                <a:lnTo>
                  <a:pt x="1268" y="5232"/>
                </a:lnTo>
                <a:lnTo>
                  <a:pt x="1268" y="4543"/>
                </a:lnTo>
                <a:lnTo>
                  <a:pt x="452" y="4543"/>
                </a:lnTo>
                <a:lnTo>
                  <a:pt x="452" y="4694"/>
                </a:lnTo>
                <a:lnTo>
                  <a:pt x="0" y="4694"/>
                </a:lnTo>
                <a:lnTo>
                  <a:pt x="0" y="3209"/>
                </a:lnTo>
                <a:lnTo>
                  <a:pt x="452" y="3209"/>
                </a:lnTo>
                <a:lnTo>
                  <a:pt x="452" y="3371"/>
                </a:lnTo>
                <a:lnTo>
                  <a:pt x="1268" y="3371"/>
                </a:lnTo>
                <a:lnTo>
                  <a:pt x="1268" y="2952"/>
                </a:lnTo>
                <a:lnTo>
                  <a:pt x="1269" y="2933"/>
                </a:lnTo>
                <a:lnTo>
                  <a:pt x="1272" y="2913"/>
                </a:lnTo>
                <a:lnTo>
                  <a:pt x="1274" y="2894"/>
                </a:lnTo>
                <a:lnTo>
                  <a:pt x="1278" y="2876"/>
                </a:lnTo>
                <a:lnTo>
                  <a:pt x="1283" y="2858"/>
                </a:lnTo>
                <a:lnTo>
                  <a:pt x="1289" y="2840"/>
                </a:lnTo>
                <a:lnTo>
                  <a:pt x="1296" y="2823"/>
                </a:lnTo>
                <a:lnTo>
                  <a:pt x="1304" y="2806"/>
                </a:lnTo>
                <a:lnTo>
                  <a:pt x="1312" y="2790"/>
                </a:lnTo>
                <a:lnTo>
                  <a:pt x="1322" y="2775"/>
                </a:lnTo>
                <a:lnTo>
                  <a:pt x="1332" y="2760"/>
                </a:lnTo>
                <a:lnTo>
                  <a:pt x="1344" y="2745"/>
                </a:lnTo>
                <a:lnTo>
                  <a:pt x="1356" y="2731"/>
                </a:lnTo>
                <a:lnTo>
                  <a:pt x="1368" y="2719"/>
                </a:lnTo>
                <a:lnTo>
                  <a:pt x="1382" y="2707"/>
                </a:lnTo>
                <a:lnTo>
                  <a:pt x="1396" y="2695"/>
                </a:lnTo>
                <a:lnTo>
                  <a:pt x="1350" y="2675"/>
                </a:lnTo>
                <a:lnTo>
                  <a:pt x="1306" y="2652"/>
                </a:lnTo>
                <a:lnTo>
                  <a:pt x="1262" y="2627"/>
                </a:lnTo>
                <a:lnTo>
                  <a:pt x="1219" y="2600"/>
                </a:lnTo>
                <a:lnTo>
                  <a:pt x="1179" y="2572"/>
                </a:lnTo>
                <a:lnTo>
                  <a:pt x="1140" y="2541"/>
                </a:lnTo>
                <a:lnTo>
                  <a:pt x="1102" y="2508"/>
                </a:lnTo>
                <a:lnTo>
                  <a:pt x="1066" y="2474"/>
                </a:lnTo>
                <a:lnTo>
                  <a:pt x="1032" y="2439"/>
                </a:lnTo>
                <a:lnTo>
                  <a:pt x="1000" y="2401"/>
                </a:lnTo>
                <a:lnTo>
                  <a:pt x="970" y="2363"/>
                </a:lnTo>
                <a:lnTo>
                  <a:pt x="942" y="2323"/>
                </a:lnTo>
                <a:lnTo>
                  <a:pt x="915" y="2281"/>
                </a:lnTo>
                <a:lnTo>
                  <a:pt x="891" y="2239"/>
                </a:lnTo>
                <a:lnTo>
                  <a:pt x="868" y="2195"/>
                </a:lnTo>
                <a:lnTo>
                  <a:pt x="847" y="2149"/>
                </a:lnTo>
                <a:lnTo>
                  <a:pt x="829" y="2103"/>
                </a:lnTo>
                <a:lnTo>
                  <a:pt x="813" y="2056"/>
                </a:lnTo>
                <a:lnTo>
                  <a:pt x="799" y="2008"/>
                </a:lnTo>
                <a:lnTo>
                  <a:pt x="788" y="1958"/>
                </a:lnTo>
                <a:lnTo>
                  <a:pt x="783" y="1933"/>
                </a:lnTo>
                <a:lnTo>
                  <a:pt x="779" y="1908"/>
                </a:lnTo>
                <a:lnTo>
                  <a:pt x="776" y="1882"/>
                </a:lnTo>
                <a:lnTo>
                  <a:pt x="772" y="1857"/>
                </a:lnTo>
                <a:lnTo>
                  <a:pt x="770" y="1831"/>
                </a:lnTo>
                <a:lnTo>
                  <a:pt x="768" y="1804"/>
                </a:lnTo>
                <a:lnTo>
                  <a:pt x="767" y="1779"/>
                </a:lnTo>
                <a:lnTo>
                  <a:pt x="767" y="1752"/>
                </a:lnTo>
                <a:lnTo>
                  <a:pt x="767" y="1726"/>
                </a:lnTo>
                <a:lnTo>
                  <a:pt x="768" y="1699"/>
                </a:lnTo>
                <a:lnTo>
                  <a:pt x="770" y="1673"/>
                </a:lnTo>
                <a:lnTo>
                  <a:pt x="772" y="1648"/>
                </a:lnTo>
                <a:lnTo>
                  <a:pt x="776" y="1622"/>
                </a:lnTo>
                <a:lnTo>
                  <a:pt x="779" y="1597"/>
                </a:lnTo>
                <a:lnTo>
                  <a:pt x="783" y="1571"/>
                </a:lnTo>
                <a:lnTo>
                  <a:pt x="788" y="1546"/>
                </a:lnTo>
                <a:lnTo>
                  <a:pt x="799" y="1497"/>
                </a:lnTo>
                <a:lnTo>
                  <a:pt x="813" y="1449"/>
                </a:lnTo>
                <a:lnTo>
                  <a:pt x="829" y="1401"/>
                </a:lnTo>
                <a:lnTo>
                  <a:pt x="847" y="1354"/>
                </a:lnTo>
                <a:lnTo>
                  <a:pt x="868" y="1309"/>
                </a:lnTo>
                <a:lnTo>
                  <a:pt x="891" y="1266"/>
                </a:lnTo>
                <a:lnTo>
                  <a:pt x="915" y="1222"/>
                </a:lnTo>
                <a:lnTo>
                  <a:pt x="942" y="1181"/>
                </a:lnTo>
                <a:lnTo>
                  <a:pt x="970" y="1141"/>
                </a:lnTo>
                <a:lnTo>
                  <a:pt x="1000" y="1103"/>
                </a:lnTo>
                <a:lnTo>
                  <a:pt x="1032" y="1066"/>
                </a:lnTo>
                <a:lnTo>
                  <a:pt x="1066" y="1030"/>
                </a:lnTo>
                <a:lnTo>
                  <a:pt x="1101" y="997"/>
                </a:lnTo>
                <a:lnTo>
                  <a:pt x="1139" y="964"/>
                </a:lnTo>
                <a:lnTo>
                  <a:pt x="1177" y="934"/>
                </a:lnTo>
                <a:lnTo>
                  <a:pt x="1217" y="905"/>
                </a:lnTo>
                <a:lnTo>
                  <a:pt x="1259" y="878"/>
                </a:lnTo>
                <a:lnTo>
                  <a:pt x="1301" y="854"/>
                </a:lnTo>
                <a:lnTo>
                  <a:pt x="1346" y="832"/>
                </a:lnTo>
                <a:lnTo>
                  <a:pt x="1391" y="811"/>
                </a:lnTo>
                <a:lnTo>
                  <a:pt x="1438" y="793"/>
                </a:lnTo>
                <a:lnTo>
                  <a:pt x="1484" y="777"/>
                </a:lnTo>
                <a:lnTo>
                  <a:pt x="1533" y="763"/>
                </a:lnTo>
                <a:lnTo>
                  <a:pt x="1582" y="752"/>
                </a:lnTo>
                <a:lnTo>
                  <a:pt x="1608" y="746"/>
                </a:lnTo>
                <a:lnTo>
                  <a:pt x="1632" y="742"/>
                </a:lnTo>
                <a:lnTo>
                  <a:pt x="1658" y="739"/>
                </a:lnTo>
                <a:lnTo>
                  <a:pt x="1683" y="736"/>
                </a:lnTo>
                <a:lnTo>
                  <a:pt x="1710" y="734"/>
                </a:lnTo>
                <a:lnTo>
                  <a:pt x="1736" y="733"/>
                </a:lnTo>
                <a:lnTo>
                  <a:pt x="1762" y="732"/>
                </a:lnTo>
                <a:lnTo>
                  <a:pt x="1788" y="730"/>
                </a:lnTo>
                <a:lnTo>
                  <a:pt x="1814" y="732"/>
                </a:lnTo>
                <a:lnTo>
                  <a:pt x="1841" y="733"/>
                </a:lnTo>
                <a:lnTo>
                  <a:pt x="1867" y="734"/>
                </a:lnTo>
                <a:lnTo>
                  <a:pt x="1893" y="736"/>
                </a:lnTo>
                <a:lnTo>
                  <a:pt x="1919" y="739"/>
                </a:lnTo>
                <a:lnTo>
                  <a:pt x="1944" y="742"/>
                </a:lnTo>
                <a:lnTo>
                  <a:pt x="1969" y="746"/>
                </a:lnTo>
                <a:lnTo>
                  <a:pt x="1994" y="752"/>
                </a:lnTo>
                <a:lnTo>
                  <a:pt x="2043" y="763"/>
                </a:lnTo>
                <a:lnTo>
                  <a:pt x="2092" y="777"/>
                </a:lnTo>
                <a:lnTo>
                  <a:pt x="2139" y="793"/>
                </a:lnTo>
                <a:lnTo>
                  <a:pt x="2186" y="811"/>
                </a:lnTo>
                <a:lnTo>
                  <a:pt x="2230" y="832"/>
                </a:lnTo>
                <a:lnTo>
                  <a:pt x="2275" y="854"/>
                </a:lnTo>
                <a:lnTo>
                  <a:pt x="2318" y="878"/>
                </a:lnTo>
                <a:lnTo>
                  <a:pt x="2359" y="905"/>
                </a:lnTo>
                <a:lnTo>
                  <a:pt x="2399" y="934"/>
                </a:lnTo>
                <a:lnTo>
                  <a:pt x="2438" y="964"/>
                </a:lnTo>
                <a:lnTo>
                  <a:pt x="2475" y="997"/>
                </a:lnTo>
                <a:lnTo>
                  <a:pt x="2510" y="1030"/>
                </a:lnTo>
                <a:lnTo>
                  <a:pt x="2544" y="1066"/>
                </a:lnTo>
                <a:lnTo>
                  <a:pt x="2576" y="1103"/>
                </a:lnTo>
                <a:lnTo>
                  <a:pt x="2606" y="1141"/>
                </a:lnTo>
                <a:lnTo>
                  <a:pt x="2635" y="1181"/>
                </a:lnTo>
                <a:lnTo>
                  <a:pt x="2661" y="1222"/>
                </a:lnTo>
                <a:lnTo>
                  <a:pt x="2686" y="1266"/>
                </a:lnTo>
                <a:lnTo>
                  <a:pt x="2708" y="1309"/>
                </a:lnTo>
                <a:lnTo>
                  <a:pt x="2729" y="1354"/>
                </a:lnTo>
                <a:lnTo>
                  <a:pt x="2748" y="1401"/>
                </a:lnTo>
                <a:lnTo>
                  <a:pt x="2764" y="1449"/>
                </a:lnTo>
                <a:lnTo>
                  <a:pt x="2778" y="1497"/>
                </a:lnTo>
                <a:lnTo>
                  <a:pt x="2788" y="1546"/>
                </a:lnTo>
                <a:lnTo>
                  <a:pt x="2793" y="1571"/>
                </a:lnTo>
                <a:lnTo>
                  <a:pt x="2798" y="1597"/>
                </a:lnTo>
                <a:lnTo>
                  <a:pt x="2801" y="1622"/>
                </a:lnTo>
                <a:lnTo>
                  <a:pt x="2804" y="1648"/>
                </a:lnTo>
                <a:lnTo>
                  <a:pt x="2806" y="1673"/>
                </a:lnTo>
                <a:lnTo>
                  <a:pt x="2808" y="1699"/>
                </a:lnTo>
                <a:lnTo>
                  <a:pt x="2809" y="1726"/>
                </a:lnTo>
                <a:lnTo>
                  <a:pt x="2809" y="1752"/>
                </a:lnTo>
                <a:lnTo>
                  <a:pt x="2809" y="1779"/>
                </a:lnTo>
                <a:lnTo>
                  <a:pt x="2808" y="1804"/>
                </a:lnTo>
                <a:lnTo>
                  <a:pt x="2806" y="1831"/>
                </a:lnTo>
                <a:lnTo>
                  <a:pt x="2804" y="1857"/>
                </a:lnTo>
                <a:lnTo>
                  <a:pt x="2801" y="1882"/>
                </a:lnTo>
                <a:lnTo>
                  <a:pt x="2798" y="1908"/>
                </a:lnTo>
                <a:lnTo>
                  <a:pt x="2793" y="1933"/>
                </a:lnTo>
                <a:lnTo>
                  <a:pt x="2788" y="1958"/>
                </a:lnTo>
                <a:lnTo>
                  <a:pt x="2778" y="2008"/>
                </a:lnTo>
                <a:lnTo>
                  <a:pt x="2764" y="2056"/>
                </a:lnTo>
                <a:lnTo>
                  <a:pt x="2748" y="2103"/>
                </a:lnTo>
                <a:lnTo>
                  <a:pt x="2729" y="2149"/>
                </a:lnTo>
                <a:lnTo>
                  <a:pt x="2708" y="2195"/>
                </a:lnTo>
                <a:lnTo>
                  <a:pt x="2686" y="2239"/>
                </a:lnTo>
                <a:lnTo>
                  <a:pt x="2661" y="2281"/>
                </a:lnTo>
                <a:lnTo>
                  <a:pt x="2635" y="2323"/>
                </a:lnTo>
                <a:lnTo>
                  <a:pt x="2606" y="2363"/>
                </a:lnTo>
                <a:lnTo>
                  <a:pt x="2576" y="2401"/>
                </a:lnTo>
                <a:lnTo>
                  <a:pt x="2544" y="2439"/>
                </a:lnTo>
                <a:lnTo>
                  <a:pt x="2510" y="2474"/>
                </a:lnTo>
                <a:lnTo>
                  <a:pt x="2488" y="2496"/>
                </a:lnTo>
                <a:lnTo>
                  <a:pt x="2465" y="2517"/>
                </a:lnTo>
                <a:lnTo>
                  <a:pt x="2440" y="2538"/>
                </a:lnTo>
                <a:lnTo>
                  <a:pt x="2416" y="2558"/>
                </a:lnTo>
                <a:lnTo>
                  <a:pt x="2390" y="2577"/>
                </a:lnTo>
                <a:lnTo>
                  <a:pt x="2365" y="2595"/>
                </a:lnTo>
                <a:lnTo>
                  <a:pt x="2338" y="2612"/>
                </a:lnTo>
                <a:lnTo>
                  <a:pt x="2311" y="2629"/>
                </a:lnTo>
                <a:close/>
                <a:moveTo>
                  <a:pt x="4969" y="2053"/>
                </a:moveTo>
                <a:lnTo>
                  <a:pt x="4437" y="1746"/>
                </a:lnTo>
                <a:lnTo>
                  <a:pt x="4437" y="2349"/>
                </a:lnTo>
                <a:lnTo>
                  <a:pt x="4473" y="2341"/>
                </a:lnTo>
                <a:lnTo>
                  <a:pt x="4509" y="2332"/>
                </a:lnTo>
                <a:lnTo>
                  <a:pt x="4544" y="2322"/>
                </a:lnTo>
                <a:lnTo>
                  <a:pt x="4579" y="2310"/>
                </a:lnTo>
                <a:lnTo>
                  <a:pt x="4613" y="2297"/>
                </a:lnTo>
                <a:lnTo>
                  <a:pt x="4647" y="2283"/>
                </a:lnTo>
                <a:lnTo>
                  <a:pt x="4680" y="2267"/>
                </a:lnTo>
                <a:lnTo>
                  <a:pt x="4712" y="2251"/>
                </a:lnTo>
                <a:lnTo>
                  <a:pt x="4744" y="2233"/>
                </a:lnTo>
                <a:lnTo>
                  <a:pt x="4775" y="2214"/>
                </a:lnTo>
                <a:lnTo>
                  <a:pt x="4805" y="2195"/>
                </a:lnTo>
                <a:lnTo>
                  <a:pt x="4835" y="2174"/>
                </a:lnTo>
                <a:lnTo>
                  <a:pt x="4862" y="2151"/>
                </a:lnTo>
                <a:lnTo>
                  <a:pt x="4890" y="2129"/>
                </a:lnTo>
                <a:lnTo>
                  <a:pt x="4917" y="2105"/>
                </a:lnTo>
                <a:lnTo>
                  <a:pt x="4943" y="2080"/>
                </a:lnTo>
                <a:lnTo>
                  <a:pt x="4969" y="2053"/>
                </a:lnTo>
                <a:close/>
                <a:moveTo>
                  <a:pt x="3870" y="1419"/>
                </a:moveTo>
                <a:lnTo>
                  <a:pt x="3314" y="1098"/>
                </a:lnTo>
                <a:lnTo>
                  <a:pt x="3304" y="1132"/>
                </a:lnTo>
                <a:lnTo>
                  <a:pt x="3296" y="1167"/>
                </a:lnTo>
                <a:lnTo>
                  <a:pt x="3288" y="1203"/>
                </a:lnTo>
                <a:lnTo>
                  <a:pt x="3282" y="1239"/>
                </a:lnTo>
                <a:lnTo>
                  <a:pt x="3277" y="1275"/>
                </a:lnTo>
                <a:lnTo>
                  <a:pt x="3273" y="1312"/>
                </a:lnTo>
                <a:lnTo>
                  <a:pt x="3271" y="1349"/>
                </a:lnTo>
                <a:lnTo>
                  <a:pt x="3270" y="1387"/>
                </a:lnTo>
                <a:lnTo>
                  <a:pt x="3271" y="1432"/>
                </a:lnTo>
                <a:lnTo>
                  <a:pt x="3275" y="1477"/>
                </a:lnTo>
                <a:lnTo>
                  <a:pt x="3280" y="1520"/>
                </a:lnTo>
                <a:lnTo>
                  <a:pt x="3286" y="1564"/>
                </a:lnTo>
                <a:lnTo>
                  <a:pt x="3295" y="1606"/>
                </a:lnTo>
                <a:lnTo>
                  <a:pt x="3305" y="1648"/>
                </a:lnTo>
                <a:lnTo>
                  <a:pt x="3318" y="1689"/>
                </a:lnTo>
                <a:lnTo>
                  <a:pt x="3332" y="1730"/>
                </a:lnTo>
                <a:lnTo>
                  <a:pt x="3870" y="1419"/>
                </a:lnTo>
                <a:close/>
                <a:moveTo>
                  <a:pt x="3493" y="766"/>
                </a:moveTo>
                <a:lnTo>
                  <a:pt x="4060" y="1092"/>
                </a:lnTo>
                <a:lnTo>
                  <a:pt x="4060" y="426"/>
                </a:lnTo>
                <a:lnTo>
                  <a:pt x="4024" y="433"/>
                </a:lnTo>
                <a:lnTo>
                  <a:pt x="3988" y="443"/>
                </a:lnTo>
                <a:lnTo>
                  <a:pt x="3952" y="454"/>
                </a:lnTo>
                <a:lnTo>
                  <a:pt x="3918" y="465"/>
                </a:lnTo>
                <a:lnTo>
                  <a:pt x="3884" y="478"/>
                </a:lnTo>
                <a:lnTo>
                  <a:pt x="3850" y="492"/>
                </a:lnTo>
                <a:lnTo>
                  <a:pt x="3818" y="507"/>
                </a:lnTo>
                <a:lnTo>
                  <a:pt x="3786" y="524"/>
                </a:lnTo>
                <a:lnTo>
                  <a:pt x="3754" y="542"/>
                </a:lnTo>
                <a:lnTo>
                  <a:pt x="3725" y="560"/>
                </a:lnTo>
                <a:lnTo>
                  <a:pt x="3695" y="580"/>
                </a:lnTo>
                <a:lnTo>
                  <a:pt x="3665" y="601"/>
                </a:lnTo>
                <a:lnTo>
                  <a:pt x="3637" y="623"/>
                </a:lnTo>
                <a:lnTo>
                  <a:pt x="3610" y="645"/>
                </a:lnTo>
                <a:lnTo>
                  <a:pt x="3583" y="670"/>
                </a:lnTo>
                <a:lnTo>
                  <a:pt x="3558" y="694"/>
                </a:lnTo>
                <a:lnTo>
                  <a:pt x="3525" y="729"/>
                </a:lnTo>
                <a:lnTo>
                  <a:pt x="3493" y="766"/>
                </a:lnTo>
                <a:close/>
                <a:moveTo>
                  <a:pt x="4625" y="1419"/>
                </a:moveTo>
                <a:lnTo>
                  <a:pt x="5168" y="1732"/>
                </a:lnTo>
                <a:lnTo>
                  <a:pt x="5182" y="1692"/>
                </a:lnTo>
                <a:lnTo>
                  <a:pt x="5194" y="1650"/>
                </a:lnTo>
                <a:lnTo>
                  <a:pt x="5205" y="1607"/>
                </a:lnTo>
                <a:lnTo>
                  <a:pt x="5214" y="1565"/>
                </a:lnTo>
                <a:lnTo>
                  <a:pt x="5221" y="1521"/>
                </a:lnTo>
                <a:lnTo>
                  <a:pt x="5225" y="1477"/>
                </a:lnTo>
                <a:lnTo>
                  <a:pt x="5228" y="1432"/>
                </a:lnTo>
                <a:lnTo>
                  <a:pt x="5230" y="1387"/>
                </a:lnTo>
                <a:lnTo>
                  <a:pt x="5230" y="1349"/>
                </a:lnTo>
                <a:lnTo>
                  <a:pt x="5227" y="1312"/>
                </a:lnTo>
                <a:lnTo>
                  <a:pt x="5223" y="1274"/>
                </a:lnTo>
                <a:lnTo>
                  <a:pt x="5219" y="1238"/>
                </a:lnTo>
                <a:lnTo>
                  <a:pt x="5212" y="1201"/>
                </a:lnTo>
                <a:lnTo>
                  <a:pt x="5205" y="1166"/>
                </a:lnTo>
                <a:lnTo>
                  <a:pt x="5195" y="1131"/>
                </a:lnTo>
                <a:lnTo>
                  <a:pt x="5186" y="1096"/>
                </a:lnTo>
                <a:lnTo>
                  <a:pt x="4625" y="1419"/>
                </a:lnTo>
                <a:close/>
                <a:moveTo>
                  <a:pt x="4060" y="1746"/>
                </a:moveTo>
                <a:lnTo>
                  <a:pt x="3530" y="2051"/>
                </a:lnTo>
                <a:lnTo>
                  <a:pt x="3558" y="2080"/>
                </a:lnTo>
                <a:lnTo>
                  <a:pt x="3583" y="2105"/>
                </a:lnTo>
                <a:lnTo>
                  <a:pt x="3610" y="2128"/>
                </a:lnTo>
                <a:lnTo>
                  <a:pt x="3637" y="2151"/>
                </a:lnTo>
                <a:lnTo>
                  <a:pt x="3665" y="2173"/>
                </a:lnTo>
                <a:lnTo>
                  <a:pt x="3695" y="2194"/>
                </a:lnTo>
                <a:lnTo>
                  <a:pt x="3725" y="2214"/>
                </a:lnTo>
                <a:lnTo>
                  <a:pt x="3754" y="2232"/>
                </a:lnTo>
                <a:lnTo>
                  <a:pt x="3786" y="2250"/>
                </a:lnTo>
                <a:lnTo>
                  <a:pt x="3818" y="2266"/>
                </a:lnTo>
                <a:lnTo>
                  <a:pt x="3850" y="2282"/>
                </a:lnTo>
                <a:lnTo>
                  <a:pt x="3884" y="2296"/>
                </a:lnTo>
                <a:lnTo>
                  <a:pt x="3918" y="2309"/>
                </a:lnTo>
                <a:lnTo>
                  <a:pt x="3952" y="2321"/>
                </a:lnTo>
                <a:lnTo>
                  <a:pt x="3988" y="2331"/>
                </a:lnTo>
                <a:lnTo>
                  <a:pt x="4024" y="2341"/>
                </a:lnTo>
                <a:lnTo>
                  <a:pt x="4060" y="2348"/>
                </a:lnTo>
                <a:lnTo>
                  <a:pt x="4060" y="1746"/>
                </a:lnTo>
                <a:close/>
                <a:moveTo>
                  <a:pt x="4437" y="1092"/>
                </a:moveTo>
                <a:lnTo>
                  <a:pt x="5006" y="763"/>
                </a:lnTo>
                <a:lnTo>
                  <a:pt x="4975" y="728"/>
                </a:lnTo>
                <a:lnTo>
                  <a:pt x="4943" y="694"/>
                </a:lnTo>
                <a:lnTo>
                  <a:pt x="4917" y="669"/>
                </a:lnTo>
                <a:lnTo>
                  <a:pt x="4890" y="645"/>
                </a:lnTo>
                <a:lnTo>
                  <a:pt x="4862" y="622"/>
                </a:lnTo>
                <a:lnTo>
                  <a:pt x="4835" y="601"/>
                </a:lnTo>
                <a:lnTo>
                  <a:pt x="4805" y="579"/>
                </a:lnTo>
                <a:lnTo>
                  <a:pt x="4775" y="559"/>
                </a:lnTo>
                <a:lnTo>
                  <a:pt x="4744" y="541"/>
                </a:lnTo>
                <a:lnTo>
                  <a:pt x="4712" y="523"/>
                </a:lnTo>
                <a:lnTo>
                  <a:pt x="4680" y="506"/>
                </a:lnTo>
                <a:lnTo>
                  <a:pt x="4647" y="491"/>
                </a:lnTo>
                <a:lnTo>
                  <a:pt x="4613" y="477"/>
                </a:lnTo>
                <a:lnTo>
                  <a:pt x="4579" y="463"/>
                </a:lnTo>
                <a:lnTo>
                  <a:pt x="4544" y="453"/>
                </a:lnTo>
                <a:lnTo>
                  <a:pt x="4509" y="442"/>
                </a:lnTo>
                <a:lnTo>
                  <a:pt x="4473" y="432"/>
                </a:lnTo>
                <a:lnTo>
                  <a:pt x="4437" y="425"/>
                </a:lnTo>
                <a:lnTo>
                  <a:pt x="4437" y="1092"/>
                </a:lnTo>
                <a:close/>
                <a:moveTo>
                  <a:pt x="2318" y="2243"/>
                </a:moveTo>
                <a:lnTo>
                  <a:pt x="1925" y="2016"/>
                </a:lnTo>
                <a:lnTo>
                  <a:pt x="1925" y="2461"/>
                </a:lnTo>
                <a:lnTo>
                  <a:pt x="1953" y="2455"/>
                </a:lnTo>
                <a:lnTo>
                  <a:pt x="1979" y="2448"/>
                </a:lnTo>
                <a:lnTo>
                  <a:pt x="2005" y="2441"/>
                </a:lnTo>
                <a:lnTo>
                  <a:pt x="2030" y="2432"/>
                </a:lnTo>
                <a:lnTo>
                  <a:pt x="2056" y="2423"/>
                </a:lnTo>
                <a:lnTo>
                  <a:pt x="2080" y="2412"/>
                </a:lnTo>
                <a:lnTo>
                  <a:pt x="2105" y="2400"/>
                </a:lnTo>
                <a:lnTo>
                  <a:pt x="2128" y="2389"/>
                </a:lnTo>
                <a:lnTo>
                  <a:pt x="2152" y="2376"/>
                </a:lnTo>
                <a:lnTo>
                  <a:pt x="2175" y="2362"/>
                </a:lnTo>
                <a:lnTo>
                  <a:pt x="2196" y="2347"/>
                </a:lnTo>
                <a:lnTo>
                  <a:pt x="2219" y="2331"/>
                </a:lnTo>
                <a:lnTo>
                  <a:pt x="2239" y="2315"/>
                </a:lnTo>
                <a:lnTo>
                  <a:pt x="2260" y="2298"/>
                </a:lnTo>
                <a:lnTo>
                  <a:pt x="2279" y="2281"/>
                </a:lnTo>
                <a:lnTo>
                  <a:pt x="2299" y="2262"/>
                </a:lnTo>
                <a:lnTo>
                  <a:pt x="2318" y="2243"/>
                </a:lnTo>
                <a:close/>
                <a:moveTo>
                  <a:pt x="1509" y="1776"/>
                </a:moveTo>
                <a:lnTo>
                  <a:pt x="1098" y="1539"/>
                </a:lnTo>
                <a:lnTo>
                  <a:pt x="1092" y="1565"/>
                </a:lnTo>
                <a:lnTo>
                  <a:pt x="1084" y="1590"/>
                </a:lnTo>
                <a:lnTo>
                  <a:pt x="1079" y="1616"/>
                </a:lnTo>
                <a:lnTo>
                  <a:pt x="1075" y="1643"/>
                </a:lnTo>
                <a:lnTo>
                  <a:pt x="1072" y="1670"/>
                </a:lnTo>
                <a:lnTo>
                  <a:pt x="1068" y="1697"/>
                </a:lnTo>
                <a:lnTo>
                  <a:pt x="1067" y="1725"/>
                </a:lnTo>
                <a:lnTo>
                  <a:pt x="1066" y="1752"/>
                </a:lnTo>
                <a:lnTo>
                  <a:pt x="1067" y="1785"/>
                </a:lnTo>
                <a:lnTo>
                  <a:pt x="1069" y="1818"/>
                </a:lnTo>
                <a:lnTo>
                  <a:pt x="1074" y="1850"/>
                </a:lnTo>
                <a:lnTo>
                  <a:pt x="1078" y="1882"/>
                </a:lnTo>
                <a:lnTo>
                  <a:pt x="1084" y="1914"/>
                </a:lnTo>
                <a:lnTo>
                  <a:pt x="1093" y="1945"/>
                </a:lnTo>
                <a:lnTo>
                  <a:pt x="1101" y="1975"/>
                </a:lnTo>
                <a:lnTo>
                  <a:pt x="1112" y="2004"/>
                </a:lnTo>
                <a:lnTo>
                  <a:pt x="1509" y="1776"/>
                </a:lnTo>
                <a:close/>
                <a:moveTo>
                  <a:pt x="1230" y="1295"/>
                </a:moveTo>
                <a:lnTo>
                  <a:pt x="1647" y="1535"/>
                </a:lnTo>
                <a:lnTo>
                  <a:pt x="1647" y="1044"/>
                </a:lnTo>
                <a:lnTo>
                  <a:pt x="1621" y="1050"/>
                </a:lnTo>
                <a:lnTo>
                  <a:pt x="1595" y="1056"/>
                </a:lnTo>
                <a:lnTo>
                  <a:pt x="1569" y="1065"/>
                </a:lnTo>
                <a:lnTo>
                  <a:pt x="1544" y="1073"/>
                </a:lnTo>
                <a:lnTo>
                  <a:pt x="1519" y="1083"/>
                </a:lnTo>
                <a:lnTo>
                  <a:pt x="1494" y="1092"/>
                </a:lnTo>
                <a:lnTo>
                  <a:pt x="1470" y="1104"/>
                </a:lnTo>
                <a:lnTo>
                  <a:pt x="1446" y="1116"/>
                </a:lnTo>
                <a:lnTo>
                  <a:pt x="1424" y="1130"/>
                </a:lnTo>
                <a:lnTo>
                  <a:pt x="1400" y="1143"/>
                </a:lnTo>
                <a:lnTo>
                  <a:pt x="1379" y="1157"/>
                </a:lnTo>
                <a:lnTo>
                  <a:pt x="1358" y="1173"/>
                </a:lnTo>
                <a:lnTo>
                  <a:pt x="1337" y="1189"/>
                </a:lnTo>
                <a:lnTo>
                  <a:pt x="1316" y="1206"/>
                </a:lnTo>
                <a:lnTo>
                  <a:pt x="1297" y="1223"/>
                </a:lnTo>
                <a:lnTo>
                  <a:pt x="1278" y="1241"/>
                </a:lnTo>
                <a:lnTo>
                  <a:pt x="1254" y="1267"/>
                </a:lnTo>
                <a:lnTo>
                  <a:pt x="1230" y="1295"/>
                </a:lnTo>
                <a:close/>
                <a:moveTo>
                  <a:pt x="2064" y="1776"/>
                </a:moveTo>
                <a:lnTo>
                  <a:pt x="2464" y="2007"/>
                </a:lnTo>
                <a:lnTo>
                  <a:pt x="2474" y="1977"/>
                </a:lnTo>
                <a:lnTo>
                  <a:pt x="2484" y="1946"/>
                </a:lnTo>
                <a:lnTo>
                  <a:pt x="2491" y="1915"/>
                </a:lnTo>
                <a:lnTo>
                  <a:pt x="2498" y="1883"/>
                </a:lnTo>
                <a:lnTo>
                  <a:pt x="2503" y="1851"/>
                </a:lnTo>
                <a:lnTo>
                  <a:pt x="2507" y="1818"/>
                </a:lnTo>
                <a:lnTo>
                  <a:pt x="2509" y="1785"/>
                </a:lnTo>
                <a:lnTo>
                  <a:pt x="2510" y="1752"/>
                </a:lnTo>
                <a:lnTo>
                  <a:pt x="2509" y="1725"/>
                </a:lnTo>
                <a:lnTo>
                  <a:pt x="2508" y="1697"/>
                </a:lnTo>
                <a:lnTo>
                  <a:pt x="2505" y="1669"/>
                </a:lnTo>
                <a:lnTo>
                  <a:pt x="2502" y="1642"/>
                </a:lnTo>
                <a:lnTo>
                  <a:pt x="2497" y="1615"/>
                </a:lnTo>
                <a:lnTo>
                  <a:pt x="2491" y="1589"/>
                </a:lnTo>
                <a:lnTo>
                  <a:pt x="2485" y="1563"/>
                </a:lnTo>
                <a:lnTo>
                  <a:pt x="2477" y="1537"/>
                </a:lnTo>
                <a:lnTo>
                  <a:pt x="2064" y="1776"/>
                </a:lnTo>
                <a:close/>
                <a:moveTo>
                  <a:pt x="1647" y="2016"/>
                </a:moveTo>
                <a:lnTo>
                  <a:pt x="1258" y="2242"/>
                </a:lnTo>
                <a:lnTo>
                  <a:pt x="1278" y="2262"/>
                </a:lnTo>
                <a:lnTo>
                  <a:pt x="1297" y="2280"/>
                </a:lnTo>
                <a:lnTo>
                  <a:pt x="1316" y="2298"/>
                </a:lnTo>
                <a:lnTo>
                  <a:pt x="1337" y="2315"/>
                </a:lnTo>
                <a:lnTo>
                  <a:pt x="1358" y="2331"/>
                </a:lnTo>
                <a:lnTo>
                  <a:pt x="1379" y="2346"/>
                </a:lnTo>
                <a:lnTo>
                  <a:pt x="1400" y="2361"/>
                </a:lnTo>
                <a:lnTo>
                  <a:pt x="1424" y="2375"/>
                </a:lnTo>
                <a:lnTo>
                  <a:pt x="1446" y="2388"/>
                </a:lnTo>
                <a:lnTo>
                  <a:pt x="1470" y="2400"/>
                </a:lnTo>
                <a:lnTo>
                  <a:pt x="1494" y="2411"/>
                </a:lnTo>
                <a:lnTo>
                  <a:pt x="1519" y="2422"/>
                </a:lnTo>
                <a:lnTo>
                  <a:pt x="1544" y="2431"/>
                </a:lnTo>
                <a:lnTo>
                  <a:pt x="1569" y="2440"/>
                </a:lnTo>
                <a:lnTo>
                  <a:pt x="1595" y="2447"/>
                </a:lnTo>
                <a:lnTo>
                  <a:pt x="1621" y="2455"/>
                </a:lnTo>
                <a:lnTo>
                  <a:pt x="1647" y="2460"/>
                </a:lnTo>
                <a:lnTo>
                  <a:pt x="1647" y="2016"/>
                </a:lnTo>
                <a:close/>
                <a:moveTo>
                  <a:pt x="1925" y="1535"/>
                </a:moveTo>
                <a:lnTo>
                  <a:pt x="2345" y="1292"/>
                </a:lnTo>
                <a:lnTo>
                  <a:pt x="2322" y="1267"/>
                </a:lnTo>
                <a:lnTo>
                  <a:pt x="2299" y="1241"/>
                </a:lnTo>
                <a:lnTo>
                  <a:pt x="2279" y="1223"/>
                </a:lnTo>
                <a:lnTo>
                  <a:pt x="2260" y="1205"/>
                </a:lnTo>
                <a:lnTo>
                  <a:pt x="2239" y="1189"/>
                </a:lnTo>
                <a:lnTo>
                  <a:pt x="2219" y="1172"/>
                </a:lnTo>
                <a:lnTo>
                  <a:pt x="2196" y="1157"/>
                </a:lnTo>
                <a:lnTo>
                  <a:pt x="2175" y="1142"/>
                </a:lnTo>
                <a:lnTo>
                  <a:pt x="2152" y="1129"/>
                </a:lnTo>
                <a:lnTo>
                  <a:pt x="2128" y="1116"/>
                </a:lnTo>
                <a:lnTo>
                  <a:pt x="2105" y="1103"/>
                </a:lnTo>
                <a:lnTo>
                  <a:pt x="2080" y="1092"/>
                </a:lnTo>
                <a:lnTo>
                  <a:pt x="2056" y="1082"/>
                </a:lnTo>
                <a:lnTo>
                  <a:pt x="2030" y="1072"/>
                </a:lnTo>
                <a:lnTo>
                  <a:pt x="2005" y="1064"/>
                </a:lnTo>
                <a:lnTo>
                  <a:pt x="1979" y="1056"/>
                </a:lnTo>
                <a:lnTo>
                  <a:pt x="1953" y="1049"/>
                </a:lnTo>
                <a:lnTo>
                  <a:pt x="1925" y="1043"/>
                </a:lnTo>
                <a:lnTo>
                  <a:pt x="1925" y="1535"/>
                </a:lnTo>
                <a:close/>
              </a:path>
            </a:pathLst>
          </a:custGeom>
          <a:solidFill>
            <a:srgbClr val="FFFFFF"/>
          </a:solidFill>
          <a:ln>
            <a:noFill/>
          </a:ln>
        </p:spPr>
        <p:txBody>
          <a:bodyPr/>
          <a:p>
            <a:endParaRPr lang="zh-CN" altLang="en-US"/>
          </a:p>
        </p:txBody>
      </p:sp>
      <p:sp>
        <p:nvSpPr>
          <p:cNvPr id="161" name="Freeform 522"/>
          <p:cNvSpPr>
            <a:spLocks noEditPoints="1"/>
          </p:cNvSpPr>
          <p:nvPr/>
        </p:nvSpPr>
        <p:spPr bwMode="auto">
          <a:xfrm>
            <a:off x="865996" y="4173412"/>
            <a:ext cx="569955" cy="569955"/>
          </a:xfrm>
          <a:custGeom>
            <a:avLst/>
            <a:gdLst>
              <a:gd name="T0" fmla="*/ 42 w 50"/>
              <a:gd name="T1" fmla="*/ 7 h 50"/>
              <a:gd name="T2" fmla="*/ 42 w 50"/>
              <a:gd name="T3" fmla="*/ 42 h 50"/>
              <a:gd name="T4" fmla="*/ 7 w 50"/>
              <a:gd name="T5" fmla="*/ 42 h 50"/>
              <a:gd name="T6" fmla="*/ 7 w 50"/>
              <a:gd name="T7" fmla="*/ 7 h 50"/>
              <a:gd name="T8" fmla="*/ 24 w 50"/>
              <a:gd name="T9" fmla="*/ 46 h 50"/>
              <a:gd name="T10" fmla="*/ 24 w 50"/>
              <a:gd name="T11" fmla="*/ 38 h 50"/>
              <a:gd name="T12" fmla="*/ 16 w 50"/>
              <a:gd name="T13" fmla="*/ 39 h 50"/>
              <a:gd name="T14" fmla="*/ 21 w 50"/>
              <a:gd name="T15" fmla="*/ 46 h 50"/>
              <a:gd name="T16" fmla="*/ 40 w 50"/>
              <a:gd name="T17" fmla="*/ 10 h 50"/>
              <a:gd name="T18" fmla="*/ 39 w 50"/>
              <a:gd name="T19" fmla="*/ 9 h 50"/>
              <a:gd name="T20" fmla="*/ 39 w 50"/>
              <a:gd name="T21" fmla="*/ 24 h 50"/>
              <a:gd name="T22" fmla="*/ 40 w 50"/>
              <a:gd name="T23" fmla="*/ 10 h 50"/>
              <a:gd name="T24" fmla="*/ 37 w 50"/>
              <a:gd name="T25" fmla="*/ 8 h 50"/>
              <a:gd name="T26" fmla="*/ 35 w 50"/>
              <a:gd name="T27" fmla="*/ 8 h 50"/>
              <a:gd name="T28" fmla="*/ 37 w 50"/>
              <a:gd name="T29" fmla="*/ 8 h 50"/>
              <a:gd name="T30" fmla="*/ 28 w 50"/>
              <a:gd name="T31" fmla="*/ 4 h 50"/>
              <a:gd name="T32" fmla="*/ 26 w 50"/>
              <a:gd name="T33" fmla="*/ 12 h 50"/>
              <a:gd name="T34" fmla="*/ 33 w 50"/>
              <a:gd name="T35" fmla="*/ 10 h 50"/>
              <a:gd name="T36" fmla="*/ 28 w 50"/>
              <a:gd name="T37" fmla="*/ 4 h 50"/>
              <a:gd name="T38" fmla="*/ 24 w 50"/>
              <a:gd name="T39" fmla="*/ 4 h 50"/>
              <a:gd name="T40" fmla="*/ 17 w 50"/>
              <a:gd name="T41" fmla="*/ 9 h 50"/>
              <a:gd name="T42" fmla="*/ 17 w 50"/>
              <a:gd name="T43" fmla="*/ 10 h 50"/>
              <a:gd name="T44" fmla="*/ 24 w 50"/>
              <a:gd name="T45" fmla="*/ 4 h 50"/>
              <a:gd name="T46" fmla="*/ 17 w 50"/>
              <a:gd name="T47" fmla="*/ 5 h 50"/>
              <a:gd name="T48" fmla="*/ 14 w 50"/>
              <a:gd name="T49" fmla="*/ 9 h 50"/>
              <a:gd name="T50" fmla="*/ 17 w 50"/>
              <a:gd name="T51" fmla="*/ 5 h 50"/>
              <a:gd name="T52" fmla="*/ 10 w 50"/>
              <a:gd name="T53" fmla="*/ 9 h 50"/>
              <a:gd name="T54" fmla="*/ 4 w 50"/>
              <a:gd name="T55" fmla="*/ 24 h 50"/>
              <a:gd name="T56" fmla="*/ 13 w 50"/>
              <a:gd name="T57" fmla="*/ 11 h 50"/>
              <a:gd name="T58" fmla="*/ 4 w 50"/>
              <a:gd name="T59" fmla="*/ 26 h 50"/>
              <a:gd name="T60" fmla="*/ 10 w 50"/>
              <a:gd name="T61" fmla="*/ 40 h 50"/>
              <a:gd name="T62" fmla="*/ 13 w 50"/>
              <a:gd name="T63" fmla="*/ 38 h 50"/>
              <a:gd name="T64" fmla="*/ 4 w 50"/>
              <a:gd name="T65" fmla="*/ 26 h 50"/>
              <a:gd name="T66" fmla="*/ 12 w 50"/>
              <a:gd name="T67" fmla="*/ 42 h 50"/>
              <a:gd name="T68" fmla="*/ 15 w 50"/>
              <a:gd name="T69" fmla="*/ 42 h 50"/>
              <a:gd name="T70" fmla="*/ 12 w 50"/>
              <a:gd name="T71" fmla="*/ 42 h 50"/>
              <a:gd name="T72" fmla="*/ 26 w 50"/>
              <a:gd name="T73" fmla="*/ 46 h 50"/>
              <a:gd name="T74" fmla="*/ 33 w 50"/>
              <a:gd name="T75" fmla="*/ 40 h 50"/>
              <a:gd name="T76" fmla="*/ 32 w 50"/>
              <a:gd name="T77" fmla="*/ 39 h 50"/>
              <a:gd name="T78" fmla="*/ 26 w 50"/>
              <a:gd name="T79" fmla="*/ 46 h 50"/>
              <a:gd name="T80" fmla="*/ 33 w 50"/>
              <a:gd name="T81" fmla="*/ 44 h 50"/>
              <a:gd name="T82" fmla="*/ 35 w 50"/>
              <a:gd name="T83" fmla="*/ 40 h 50"/>
              <a:gd name="T84" fmla="*/ 33 w 50"/>
              <a:gd name="T85" fmla="*/ 44 h 50"/>
              <a:gd name="T86" fmla="*/ 39 w 50"/>
              <a:gd name="T87" fmla="*/ 40 h 50"/>
              <a:gd name="T88" fmla="*/ 46 w 50"/>
              <a:gd name="T89" fmla="*/ 26 h 50"/>
              <a:gd name="T90" fmla="*/ 36 w 50"/>
              <a:gd name="T91" fmla="*/ 38 h 50"/>
              <a:gd name="T92" fmla="*/ 34 w 50"/>
              <a:gd name="T93" fmla="*/ 12 h 50"/>
              <a:gd name="T94" fmla="*/ 33 w 50"/>
              <a:gd name="T95" fmla="*/ 13 h 50"/>
              <a:gd name="T96" fmla="*/ 26 w 50"/>
              <a:gd name="T97" fmla="*/ 24 h 50"/>
              <a:gd name="T98" fmla="*/ 34 w 50"/>
              <a:gd name="T99" fmla="*/ 12 h 50"/>
              <a:gd name="T100" fmla="*/ 24 w 50"/>
              <a:gd name="T101" fmla="*/ 14 h 50"/>
              <a:gd name="T102" fmla="*/ 15 w 50"/>
              <a:gd name="T103" fmla="*/ 12 h 50"/>
              <a:gd name="T104" fmla="*/ 24 w 50"/>
              <a:gd name="T105" fmla="*/ 24 h 50"/>
              <a:gd name="T106" fmla="*/ 24 w 50"/>
              <a:gd name="T107" fmla="*/ 35 h 50"/>
              <a:gd name="T108" fmla="*/ 24 w 50"/>
              <a:gd name="T109" fmla="*/ 26 h 50"/>
              <a:gd name="T110" fmla="*/ 15 w 50"/>
              <a:gd name="T111" fmla="*/ 37 h 50"/>
              <a:gd name="T112" fmla="*/ 24 w 50"/>
              <a:gd name="T113" fmla="*/ 35 h 50"/>
              <a:gd name="T114" fmla="*/ 26 w 50"/>
              <a:gd name="T115" fmla="*/ 35 h 50"/>
              <a:gd name="T116" fmla="*/ 34 w 50"/>
              <a:gd name="T117" fmla="*/ 37 h 50"/>
              <a:gd name="T118" fmla="*/ 26 w 50"/>
              <a:gd name="T119"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 h="50">
                <a:moveTo>
                  <a:pt x="25" y="0"/>
                </a:moveTo>
                <a:cubicBezTo>
                  <a:pt x="32" y="0"/>
                  <a:pt x="38" y="3"/>
                  <a:pt x="42" y="7"/>
                </a:cubicBezTo>
                <a:cubicBezTo>
                  <a:pt x="47" y="12"/>
                  <a:pt x="50" y="18"/>
                  <a:pt x="50" y="25"/>
                </a:cubicBezTo>
                <a:cubicBezTo>
                  <a:pt x="50" y="32"/>
                  <a:pt x="47" y="38"/>
                  <a:pt x="42" y="42"/>
                </a:cubicBezTo>
                <a:cubicBezTo>
                  <a:pt x="38" y="47"/>
                  <a:pt x="32" y="50"/>
                  <a:pt x="25" y="50"/>
                </a:cubicBezTo>
                <a:cubicBezTo>
                  <a:pt x="18" y="50"/>
                  <a:pt x="12" y="47"/>
                  <a:pt x="7" y="42"/>
                </a:cubicBezTo>
                <a:cubicBezTo>
                  <a:pt x="3" y="38"/>
                  <a:pt x="0" y="32"/>
                  <a:pt x="0" y="25"/>
                </a:cubicBezTo>
                <a:cubicBezTo>
                  <a:pt x="0" y="18"/>
                  <a:pt x="3" y="12"/>
                  <a:pt x="7" y="7"/>
                </a:cubicBezTo>
                <a:cubicBezTo>
                  <a:pt x="12" y="3"/>
                  <a:pt x="18" y="0"/>
                  <a:pt x="25" y="0"/>
                </a:cubicBezTo>
                <a:close/>
                <a:moveTo>
                  <a:pt x="24" y="46"/>
                </a:moveTo>
                <a:cubicBezTo>
                  <a:pt x="24" y="46"/>
                  <a:pt x="24" y="46"/>
                  <a:pt x="24" y="46"/>
                </a:cubicBezTo>
                <a:cubicBezTo>
                  <a:pt x="24" y="38"/>
                  <a:pt x="24" y="38"/>
                  <a:pt x="24" y="38"/>
                </a:cubicBezTo>
                <a:cubicBezTo>
                  <a:pt x="21" y="38"/>
                  <a:pt x="19" y="38"/>
                  <a:pt x="17" y="39"/>
                </a:cubicBezTo>
                <a:cubicBezTo>
                  <a:pt x="17" y="39"/>
                  <a:pt x="17" y="39"/>
                  <a:pt x="16" y="39"/>
                </a:cubicBezTo>
                <a:cubicBezTo>
                  <a:pt x="17" y="40"/>
                  <a:pt x="17" y="40"/>
                  <a:pt x="17" y="40"/>
                </a:cubicBezTo>
                <a:cubicBezTo>
                  <a:pt x="18" y="43"/>
                  <a:pt x="20" y="44"/>
                  <a:pt x="21" y="46"/>
                </a:cubicBezTo>
                <a:cubicBezTo>
                  <a:pt x="22" y="46"/>
                  <a:pt x="23" y="46"/>
                  <a:pt x="24" y="46"/>
                </a:cubicBezTo>
                <a:close/>
                <a:moveTo>
                  <a:pt x="40" y="10"/>
                </a:moveTo>
                <a:cubicBezTo>
                  <a:pt x="40" y="10"/>
                  <a:pt x="40" y="10"/>
                  <a:pt x="40" y="10"/>
                </a:cubicBezTo>
                <a:cubicBezTo>
                  <a:pt x="40" y="10"/>
                  <a:pt x="39" y="10"/>
                  <a:pt x="39" y="9"/>
                </a:cubicBezTo>
                <a:cubicBezTo>
                  <a:pt x="38" y="10"/>
                  <a:pt x="37" y="11"/>
                  <a:pt x="36" y="11"/>
                </a:cubicBezTo>
                <a:cubicBezTo>
                  <a:pt x="38" y="15"/>
                  <a:pt x="38" y="19"/>
                  <a:pt x="39" y="24"/>
                </a:cubicBezTo>
                <a:cubicBezTo>
                  <a:pt x="46" y="24"/>
                  <a:pt x="46" y="24"/>
                  <a:pt x="46" y="24"/>
                </a:cubicBezTo>
                <a:cubicBezTo>
                  <a:pt x="46" y="18"/>
                  <a:pt x="43" y="13"/>
                  <a:pt x="40" y="10"/>
                </a:cubicBezTo>
                <a:close/>
                <a:moveTo>
                  <a:pt x="37" y="8"/>
                </a:moveTo>
                <a:cubicBezTo>
                  <a:pt x="37" y="8"/>
                  <a:pt x="37" y="8"/>
                  <a:pt x="37" y="8"/>
                </a:cubicBezTo>
                <a:cubicBezTo>
                  <a:pt x="36" y="7"/>
                  <a:pt x="35" y="6"/>
                  <a:pt x="33" y="5"/>
                </a:cubicBezTo>
                <a:cubicBezTo>
                  <a:pt x="34" y="6"/>
                  <a:pt x="34" y="7"/>
                  <a:pt x="35" y="8"/>
                </a:cubicBezTo>
                <a:cubicBezTo>
                  <a:pt x="35" y="8"/>
                  <a:pt x="35" y="9"/>
                  <a:pt x="35" y="9"/>
                </a:cubicBezTo>
                <a:cubicBezTo>
                  <a:pt x="36" y="9"/>
                  <a:pt x="37" y="8"/>
                  <a:pt x="37" y="8"/>
                </a:cubicBezTo>
                <a:close/>
                <a:moveTo>
                  <a:pt x="28" y="4"/>
                </a:moveTo>
                <a:cubicBezTo>
                  <a:pt x="28" y="4"/>
                  <a:pt x="28" y="4"/>
                  <a:pt x="28" y="4"/>
                </a:cubicBezTo>
                <a:cubicBezTo>
                  <a:pt x="28" y="4"/>
                  <a:pt x="27" y="4"/>
                  <a:pt x="26" y="4"/>
                </a:cubicBezTo>
                <a:cubicBezTo>
                  <a:pt x="26" y="12"/>
                  <a:pt x="26" y="12"/>
                  <a:pt x="26" y="12"/>
                </a:cubicBezTo>
                <a:cubicBezTo>
                  <a:pt x="28" y="12"/>
                  <a:pt x="30" y="11"/>
                  <a:pt x="32" y="10"/>
                </a:cubicBezTo>
                <a:cubicBezTo>
                  <a:pt x="33" y="10"/>
                  <a:pt x="33" y="10"/>
                  <a:pt x="33" y="10"/>
                </a:cubicBezTo>
                <a:cubicBezTo>
                  <a:pt x="33" y="10"/>
                  <a:pt x="33" y="9"/>
                  <a:pt x="33" y="9"/>
                </a:cubicBezTo>
                <a:cubicBezTo>
                  <a:pt x="31" y="7"/>
                  <a:pt x="30" y="5"/>
                  <a:pt x="28" y="4"/>
                </a:cubicBezTo>
                <a:close/>
                <a:moveTo>
                  <a:pt x="24" y="4"/>
                </a:moveTo>
                <a:cubicBezTo>
                  <a:pt x="24" y="4"/>
                  <a:pt x="24" y="4"/>
                  <a:pt x="24" y="4"/>
                </a:cubicBezTo>
                <a:cubicBezTo>
                  <a:pt x="23" y="4"/>
                  <a:pt x="22" y="4"/>
                  <a:pt x="21" y="4"/>
                </a:cubicBezTo>
                <a:cubicBezTo>
                  <a:pt x="20" y="5"/>
                  <a:pt x="18" y="7"/>
                  <a:pt x="17" y="9"/>
                </a:cubicBezTo>
                <a:cubicBezTo>
                  <a:pt x="17" y="9"/>
                  <a:pt x="17" y="10"/>
                  <a:pt x="16" y="10"/>
                </a:cubicBezTo>
                <a:cubicBezTo>
                  <a:pt x="17" y="10"/>
                  <a:pt x="17" y="10"/>
                  <a:pt x="17" y="10"/>
                </a:cubicBezTo>
                <a:cubicBezTo>
                  <a:pt x="19" y="11"/>
                  <a:pt x="21" y="12"/>
                  <a:pt x="24" y="12"/>
                </a:cubicBezTo>
                <a:cubicBezTo>
                  <a:pt x="24" y="4"/>
                  <a:pt x="24" y="4"/>
                  <a:pt x="24" y="4"/>
                </a:cubicBezTo>
                <a:close/>
                <a:moveTo>
                  <a:pt x="17" y="5"/>
                </a:moveTo>
                <a:cubicBezTo>
                  <a:pt x="17" y="5"/>
                  <a:pt x="17" y="5"/>
                  <a:pt x="17" y="5"/>
                </a:cubicBezTo>
                <a:cubicBezTo>
                  <a:pt x="15" y="6"/>
                  <a:pt x="14" y="7"/>
                  <a:pt x="12" y="8"/>
                </a:cubicBezTo>
                <a:cubicBezTo>
                  <a:pt x="13" y="8"/>
                  <a:pt x="14" y="9"/>
                  <a:pt x="14" y="9"/>
                </a:cubicBezTo>
                <a:cubicBezTo>
                  <a:pt x="14" y="9"/>
                  <a:pt x="15" y="8"/>
                  <a:pt x="15" y="8"/>
                </a:cubicBezTo>
                <a:cubicBezTo>
                  <a:pt x="15" y="7"/>
                  <a:pt x="16" y="6"/>
                  <a:pt x="17" y="5"/>
                </a:cubicBezTo>
                <a:close/>
                <a:moveTo>
                  <a:pt x="10" y="9"/>
                </a:moveTo>
                <a:cubicBezTo>
                  <a:pt x="10" y="9"/>
                  <a:pt x="10" y="9"/>
                  <a:pt x="10" y="9"/>
                </a:cubicBezTo>
                <a:cubicBezTo>
                  <a:pt x="10" y="10"/>
                  <a:pt x="10" y="10"/>
                  <a:pt x="10" y="10"/>
                </a:cubicBezTo>
                <a:cubicBezTo>
                  <a:pt x="6" y="13"/>
                  <a:pt x="4" y="18"/>
                  <a:pt x="4" y="24"/>
                </a:cubicBezTo>
                <a:cubicBezTo>
                  <a:pt x="11" y="24"/>
                  <a:pt x="11" y="24"/>
                  <a:pt x="11" y="24"/>
                </a:cubicBezTo>
                <a:cubicBezTo>
                  <a:pt x="11" y="19"/>
                  <a:pt x="12" y="15"/>
                  <a:pt x="13" y="11"/>
                </a:cubicBezTo>
                <a:cubicBezTo>
                  <a:pt x="12" y="11"/>
                  <a:pt x="11" y="10"/>
                  <a:pt x="10" y="9"/>
                </a:cubicBezTo>
                <a:close/>
                <a:moveTo>
                  <a:pt x="4" y="26"/>
                </a:moveTo>
                <a:cubicBezTo>
                  <a:pt x="4" y="26"/>
                  <a:pt x="4" y="26"/>
                  <a:pt x="4" y="26"/>
                </a:cubicBezTo>
                <a:cubicBezTo>
                  <a:pt x="4" y="31"/>
                  <a:pt x="6" y="36"/>
                  <a:pt x="10" y="40"/>
                </a:cubicBezTo>
                <a:cubicBezTo>
                  <a:pt x="10" y="40"/>
                  <a:pt x="10" y="40"/>
                  <a:pt x="10" y="40"/>
                </a:cubicBezTo>
                <a:cubicBezTo>
                  <a:pt x="11" y="39"/>
                  <a:pt x="12" y="39"/>
                  <a:pt x="13" y="38"/>
                </a:cubicBezTo>
                <a:cubicBezTo>
                  <a:pt x="12" y="35"/>
                  <a:pt x="11" y="30"/>
                  <a:pt x="11" y="26"/>
                </a:cubicBezTo>
                <a:cubicBezTo>
                  <a:pt x="4" y="26"/>
                  <a:pt x="4" y="26"/>
                  <a:pt x="4" y="26"/>
                </a:cubicBezTo>
                <a:close/>
                <a:moveTo>
                  <a:pt x="12" y="42"/>
                </a:moveTo>
                <a:cubicBezTo>
                  <a:pt x="12" y="42"/>
                  <a:pt x="12" y="42"/>
                  <a:pt x="12" y="42"/>
                </a:cubicBezTo>
                <a:cubicBezTo>
                  <a:pt x="14" y="43"/>
                  <a:pt x="15" y="43"/>
                  <a:pt x="17" y="44"/>
                </a:cubicBezTo>
                <a:cubicBezTo>
                  <a:pt x="16" y="43"/>
                  <a:pt x="15" y="42"/>
                  <a:pt x="15" y="42"/>
                </a:cubicBezTo>
                <a:cubicBezTo>
                  <a:pt x="15" y="41"/>
                  <a:pt x="14" y="41"/>
                  <a:pt x="14" y="40"/>
                </a:cubicBezTo>
                <a:cubicBezTo>
                  <a:pt x="14" y="41"/>
                  <a:pt x="13" y="41"/>
                  <a:pt x="12" y="42"/>
                </a:cubicBezTo>
                <a:close/>
                <a:moveTo>
                  <a:pt x="26" y="46"/>
                </a:moveTo>
                <a:cubicBezTo>
                  <a:pt x="26" y="46"/>
                  <a:pt x="26" y="46"/>
                  <a:pt x="26" y="46"/>
                </a:cubicBezTo>
                <a:cubicBezTo>
                  <a:pt x="27" y="46"/>
                  <a:pt x="28" y="46"/>
                  <a:pt x="28" y="46"/>
                </a:cubicBezTo>
                <a:cubicBezTo>
                  <a:pt x="30" y="44"/>
                  <a:pt x="31" y="43"/>
                  <a:pt x="33" y="40"/>
                </a:cubicBezTo>
                <a:cubicBezTo>
                  <a:pt x="33" y="40"/>
                  <a:pt x="33" y="40"/>
                  <a:pt x="33" y="39"/>
                </a:cubicBezTo>
                <a:cubicBezTo>
                  <a:pt x="33" y="39"/>
                  <a:pt x="33" y="39"/>
                  <a:pt x="32" y="39"/>
                </a:cubicBezTo>
                <a:cubicBezTo>
                  <a:pt x="30" y="38"/>
                  <a:pt x="28" y="38"/>
                  <a:pt x="26" y="38"/>
                </a:cubicBezTo>
                <a:cubicBezTo>
                  <a:pt x="26" y="46"/>
                  <a:pt x="26" y="46"/>
                  <a:pt x="26" y="46"/>
                </a:cubicBezTo>
                <a:close/>
                <a:moveTo>
                  <a:pt x="33" y="44"/>
                </a:moveTo>
                <a:cubicBezTo>
                  <a:pt x="33" y="44"/>
                  <a:pt x="33" y="44"/>
                  <a:pt x="33" y="44"/>
                </a:cubicBezTo>
                <a:cubicBezTo>
                  <a:pt x="35" y="43"/>
                  <a:pt x="36" y="43"/>
                  <a:pt x="37" y="42"/>
                </a:cubicBezTo>
                <a:cubicBezTo>
                  <a:pt x="37" y="41"/>
                  <a:pt x="36" y="41"/>
                  <a:pt x="35" y="40"/>
                </a:cubicBezTo>
                <a:cubicBezTo>
                  <a:pt x="35" y="41"/>
                  <a:pt x="35" y="41"/>
                  <a:pt x="35" y="42"/>
                </a:cubicBezTo>
                <a:cubicBezTo>
                  <a:pt x="34" y="42"/>
                  <a:pt x="34" y="43"/>
                  <a:pt x="33" y="44"/>
                </a:cubicBezTo>
                <a:close/>
                <a:moveTo>
                  <a:pt x="39" y="40"/>
                </a:moveTo>
                <a:cubicBezTo>
                  <a:pt x="39" y="40"/>
                  <a:pt x="39" y="40"/>
                  <a:pt x="39" y="40"/>
                </a:cubicBezTo>
                <a:cubicBezTo>
                  <a:pt x="40" y="40"/>
                  <a:pt x="40" y="40"/>
                  <a:pt x="40" y="40"/>
                </a:cubicBezTo>
                <a:cubicBezTo>
                  <a:pt x="43" y="36"/>
                  <a:pt x="46" y="31"/>
                  <a:pt x="46" y="26"/>
                </a:cubicBezTo>
                <a:cubicBezTo>
                  <a:pt x="39" y="26"/>
                  <a:pt x="39" y="26"/>
                  <a:pt x="39" y="26"/>
                </a:cubicBezTo>
                <a:cubicBezTo>
                  <a:pt x="38" y="30"/>
                  <a:pt x="38" y="35"/>
                  <a:pt x="36" y="38"/>
                </a:cubicBezTo>
                <a:cubicBezTo>
                  <a:pt x="37" y="39"/>
                  <a:pt x="38" y="39"/>
                  <a:pt x="39" y="40"/>
                </a:cubicBezTo>
                <a:close/>
                <a:moveTo>
                  <a:pt x="34" y="12"/>
                </a:moveTo>
                <a:cubicBezTo>
                  <a:pt x="34" y="12"/>
                  <a:pt x="34" y="12"/>
                  <a:pt x="34" y="12"/>
                </a:cubicBezTo>
                <a:cubicBezTo>
                  <a:pt x="34" y="12"/>
                  <a:pt x="34" y="12"/>
                  <a:pt x="33" y="13"/>
                </a:cubicBezTo>
                <a:cubicBezTo>
                  <a:pt x="31" y="13"/>
                  <a:pt x="29" y="14"/>
                  <a:pt x="26" y="14"/>
                </a:cubicBezTo>
                <a:cubicBezTo>
                  <a:pt x="26" y="24"/>
                  <a:pt x="26" y="24"/>
                  <a:pt x="26" y="24"/>
                </a:cubicBezTo>
                <a:cubicBezTo>
                  <a:pt x="36" y="24"/>
                  <a:pt x="36" y="24"/>
                  <a:pt x="36" y="24"/>
                </a:cubicBezTo>
                <a:cubicBezTo>
                  <a:pt x="36" y="19"/>
                  <a:pt x="35" y="15"/>
                  <a:pt x="34" y="12"/>
                </a:cubicBezTo>
                <a:close/>
                <a:moveTo>
                  <a:pt x="24" y="14"/>
                </a:moveTo>
                <a:cubicBezTo>
                  <a:pt x="24" y="14"/>
                  <a:pt x="24" y="14"/>
                  <a:pt x="24" y="14"/>
                </a:cubicBezTo>
                <a:cubicBezTo>
                  <a:pt x="21" y="14"/>
                  <a:pt x="19" y="13"/>
                  <a:pt x="16" y="13"/>
                </a:cubicBezTo>
                <a:cubicBezTo>
                  <a:pt x="16" y="12"/>
                  <a:pt x="16" y="12"/>
                  <a:pt x="15" y="12"/>
                </a:cubicBezTo>
                <a:cubicBezTo>
                  <a:pt x="14" y="15"/>
                  <a:pt x="13" y="19"/>
                  <a:pt x="13" y="24"/>
                </a:cubicBezTo>
                <a:cubicBezTo>
                  <a:pt x="24" y="24"/>
                  <a:pt x="24" y="24"/>
                  <a:pt x="24" y="24"/>
                </a:cubicBezTo>
                <a:cubicBezTo>
                  <a:pt x="24" y="14"/>
                  <a:pt x="24" y="14"/>
                  <a:pt x="24" y="14"/>
                </a:cubicBezTo>
                <a:close/>
                <a:moveTo>
                  <a:pt x="24" y="35"/>
                </a:moveTo>
                <a:cubicBezTo>
                  <a:pt x="24" y="35"/>
                  <a:pt x="24" y="35"/>
                  <a:pt x="24" y="35"/>
                </a:cubicBezTo>
                <a:cubicBezTo>
                  <a:pt x="24" y="26"/>
                  <a:pt x="24" y="26"/>
                  <a:pt x="24" y="26"/>
                </a:cubicBezTo>
                <a:cubicBezTo>
                  <a:pt x="13" y="26"/>
                  <a:pt x="13" y="26"/>
                  <a:pt x="13" y="26"/>
                </a:cubicBezTo>
                <a:cubicBezTo>
                  <a:pt x="13" y="30"/>
                  <a:pt x="14" y="34"/>
                  <a:pt x="15" y="37"/>
                </a:cubicBezTo>
                <a:cubicBezTo>
                  <a:pt x="16" y="37"/>
                  <a:pt x="16" y="37"/>
                  <a:pt x="16" y="37"/>
                </a:cubicBezTo>
                <a:cubicBezTo>
                  <a:pt x="19" y="36"/>
                  <a:pt x="21" y="36"/>
                  <a:pt x="24" y="35"/>
                </a:cubicBezTo>
                <a:close/>
                <a:moveTo>
                  <a:pt x="26" y="35"/>
                </a:moveTo>
                <a:cubicBezTo>
                  <a:pt x="26" y="35"/>
                  <a:pt x="26" y="35"/>
                  <a:pt x="26" y="35"/>
                </a:cubicBezTo>
                <a:cubicBezTo>
                  <a:pt x="29" y="36"/>
                  <a:pt x="31" y="36"/>
                  <a:pt x="33" y="37"/>
                </a:cubicBezTo>
                <a:cubicBezTo>
                  <a:pt x="34" y="37"/>
                  <a:pt x="34" y="37"/>
                  <a:pt x="34" y="37"/>
                </a:cubicBezTo>
                <a:cubicBezTo>
                  <a:pt x="35" y="34"/>
                  <a:pt x="36" y="30"/>
                  <a:pt x="36" y="26"/>
                </a:cubicBezTo>
                <a:cubicBezTo>
                  <a:pt x="26" y="26"/>
                  <a:pt x="26" y="26"/>
                  <a:pt x="26" y="26"/>
                </a:cubicBezTo>
                <a:cubicBezTo>
                  <a:pt x="26" y="35"/>
                  <a:pt x="26" y="35"/>
                  <a:pt x="26" y="35"/>
                </a:cubicBezTo>
                <a:close/>
              </a:path>
            </a:pathLst>
          </a:custGeom>
          <a:solidFill>
            <a:srgbClr val="FFFFFF"/>
          </a:solidFill>
          <a:ln>
            <a:noFill/>
          </a:ln>
          <a:effectLst/>
        </p:spPr>
        <p:txBody>
          <a:bodyPr/>
          <a:p>
            <a:endParaRPr lang="zh-CN" altLang="en-US" sz="2400"/>
          </a:p>
        </p:txBody>
      </p:sp>
      <p:sp>
        <p:nvSpPr>
          <p:cNvPr id="162" name="矩形 161"/>
          <p:cNvSpPr/>
          <p:nvPr/>
        </p:nvSpPr>
        <p:spPr>
          <a:xfrm>
            <a:off x="6654800" y="2785110"/>
            <a:ext cx="4641215" cy="8820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p>
            <a:pPr algn="ctr">
              <a:lnSpc>
                <a:spcPct val="114000"/>
              </a:lnSpc>
            </a:pPr>
            <a:r>
              <a:rPr lang="en-US" altLang="zh-CN" dirty="0">
                <a:solidFill>
                  <a:schemeClr val="tx1">
                    <a:lumMod val="75000"/>
                    <a:lumOff val="25000"/>
                  </a:schemeClr>
                </a:solidFill>
                <a:latin typeface="微软雅黑" panose="020B0503020204020204" charset="-122"/>
                <a:ea typeface="微软雅黑" panose="020B0503020204020204" charset="-122"/>
                <a:sym typeface="+mn-ea"/>
              </a:rPr>
              <a:t>The user can demonstrate on a projector or computer, or print the presentation and make it </a:t>
            </a:r>
            <a:r>
              <a:rPr lang="en-US" altLang="zh-CN" dirty="0" smtClean="0">
                <a:solidFill>
                  <a:schemeClr val="tx1">
                    <a:lumMod val="75000"/>
                    <a:lumOff val="25000"/>
                  </a:schemeClr>
                </a:solidFill>
                <a:latin typeface="微软雅黑" panose="020B0503020204020204" charset="-122"/>
                <a:ea typeface="微软雅黑" panose="020B0503020204020204" charset="-122"/>
                <a:sym typeface="+mn-ea"/>
              </a:rPr>
              <a:t>film</a:t>
            </a:r>
            <a:endParaRPr lang="zh-CN" altLang="en-US" sz="1800" dirty="0">
              <a:solidFill>
                <a:schemeClr val="tx1"/>
              </a:solidFill>
              <a:latin typeface="微软雅黑" panose="020B0503020204020204" charset="-122"/>
              <a:ea typeface="微软雅黑" panose="020B0503020204020204" charset="-122"/>
            </a:endParaRPr>
          </a:p>
        </p:txBody>
      </p:sp>
      <p:sp>
        <p:nvSpPr>
          <p:cNvPr id="163" name="圆角矩形 85"/>
          <p:cNvSpPr/>
          <p:nvPr/>
        </p:nvSpPr>
        <p:spPr>
          <a:xfrm>
            <a:off x="7709097" y="1784843"/>
            <a:ext cx="2689254" cy="627710"/>
          </a:xfrm>
          <a:prstGeom prst="roundRect">
            <a:avLst>
              <a:gd name="adj" fmla="val 50000"/>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p>
            <a:pPr algn="ctr">
              <a:lnSpc>
                <a:spcPct val="150000"/>
              </a:lnSpc>
            </a:pPr>
            <a:r>
              <a:rPr lang="zh-CN" altLang="en-US" sz="1800" dirty="0">
                <a:solidFill>
                  <a:srgbClr val="FEFFFF"/>
                </a:solidFill>
                <a:latin typeface="微软雅黑" panose="020B0503020204020204" charset="-122"/>
                <a:ea typeface="微软雅黑" panose="020B0503020204020204" charset="-122"/>
              </a:rPr>
              <a:t>请输入您的小标题</a:t>
            </a:r>
            <a:endParaRPr lang="zh-CN" altLang="en-US" sz="1800" dirty="0">
              <a:solidFill>
                <a:srgbClr val="FEFFFF"/>
              </a:solidFill>
              <a:latin typeface="微软雅黑" panose="020B0503020204020204" charset="-122"/>
              <a:ea typeface="微软雅黑" panose="020B0503020204020204" charset="-122"/>
            </a:endParaRPr>
          </a:p>
        </p:txBody>
      </p:sp>
      <p:sp>
        <p:nvSpPr>
          <p:cNvPr id="164" name="Rounded Rectangle 24"/>
          <p:cNvSpPr/>
          <p:nvPr/>
        </p:nvSpPr>
        <p:spPr>
          <a:xfrm>
            <a:off x="1700272" y="4743367"/>
            <a:ext cx="387795" cy="387795"/>
          </a:xfrm>
          <a:prstGeom prst="ellipse">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400" dirty="0"/>
          </a:p>
        </p:txBody>
      </p:sp>
      <p:sp>
        <p:nvSpPr>
          <p:cNvPr id="165" name="Rounded Rectangle 24"/>
          <p:cNvSpPr/>
          <p:nvPr/>
        </p:nvSpPr>
        <p:spPr>
          <a:xfrm>
            <a:off x="1894169" y="3331640"/>
            <a:ext cx="288625" cy="288625"/>
          </a:xfrm>
          <a:prstGeom prst="ellipse">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400" dirty="0"/>
          </a:p>
        </p:txBody>
      </p:sp>
      <p:sp>
        <p:nvSpPr>
          <p:cNvPr id="166" name="Rounded Rectangle 24"/>
          <p:cNvSpPr/>
          <p:nvPr/>
        </p:nvSpPr>
        <p:spPr>
          <a:xfrm>
            <a:off x="4230439" y="2744124"/>
            <a:ext cx="288625" cy="288625"/>
          </a:xfrm>
          <a:prstGeom prst="ellipse">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400" dirty="0"/>
          </a:p>
        </p:txBody>
      </p:sp>
      <p:sp>
        <p:nvSpPr>
          <p:cNvPr id="167" name="矩形 166"/>
          <p:cNvSpPr/>
          <p:nvPr/>
        </p:nvSpPr>
        <p:spPr>
          <a:xfrm>
            <a:off x="6654800" y="5131435"/>
            <a:ext cx="4641215" cy="8820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p>
            <a:pPr algn="ctr">
              <a:lnSpc>
                <a:spcPct val="114000"/>
              </a:lnSpc>
            </a:pPr>
            <a:r>
              <a:rPr lang="en-US" altLang="zh-CN" dirty="0">
                <a:solidFill>
                  <a:schemeClr val="tx1">
                    <a:lumMod val="75000"/>
                    <a:lumOff val="25000"/>
                  </a:schemeClr>
                </a:solidFill>
                <a:latin typeface="微软雅黑" panose="020B0503020204020204" charset="-122"/>
                <a:ea typeface="微软雅黑" panose="020B0503020204020204" charset="-122"/>
                <a:sym typeface="+mn-ea"/>
              </a:rPr>
              <a:t>The user can demonstrate on a projector or computer, or print the presentation and make it </a:t>
            </a:r>
            <a:r>
              <a:rPr lang="en-US" altLang="zh-CN" dirty="0" smtClean="0">
                <a:solidFill>
                  <a:schemeClr val="tx1">
                    <a:lumMod val="75000"/>
                    <a:lumOff val="25000"/>
                  </a:schemeClr>
                </a:solidFill>
                <a:latin typeface="微软雅黑" panose="020B0503020204020204" charset="-122"/>
                <a:ea typeface="微软雅黑" panose="020B0503020204020204" charset="-122"/>
                <a:sym typeface="+mn-ea"/>
              </a:rPr>
              <a:t>film</a:t>
            </a:r>
            <a:endParaRPr lang="zh-CN" altLang="en-US" sz="1800" dirty="0">
              <a:solidFill>
                <a:schemeClr val="tx1"/>
              </a:solidFill>
              <a:latin typeface="微软雅黑" panose="020B0503020204020204" charset="-122"/>
              <a:ea typeface="微软雅黑" panose="020B0503020204020204" charset="-122"/>
            </a:endParaRPr>
          </a:p>
        </p:txBody>
      </p:sp>
      <p:sp>
        <p:nvSpPr>
          <p:cNvPr id="168" name="圆角矩形 85"/>
          <p:cNvSpPr/>
          <p:nvPr/>
        </p:nvSpPr>
        <p:spPr>
          <a:xfrm>
            <a:off x="7709097" y="4173247"/>
            <a:ext cx="2689254" cy="627710"/>
          </a:xfrm>
          <a:prstGeom prst="roundRect">
            <a:avLst>
              <a:gd name="adj" fmla="val 50000"/>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p>
            <a:pPr algn="ctr">
              <a:lnSpc>
                <a:spcPct val="150000"/>
              </a:lnSpc>
            </a:pPr>
            <a:r>
              <a:rPr lang="zh-CN" altLang="en-US" sz="1800" dirty="0">
                <a:solidFill>
                  <a:srgbClr val="FEFFFF"/>
                </a:solidFill>
                <a:latin typeface="微软雅黑" panose="020B0503020204020204" charset="-122"/>
                <a:ea typeface="微软雅黑" panose="020B0503020204020204" charset="-122"/>
              </a:rPr>
              <a:t>请输入您的小标题</a:t>
            </a:r>
            <a:endParaRPr lang="zh-CN" altLang="en-US" sz="1800" dirty="0">
              <a:solidFill>
                <a:srgbClr val="FE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4759812" y="506371"/>
            <a:ext cx="2672080" cy="521970"/>
          </a:xfrm>
          <a:prstGeom prst="rect">
            <a:avLst/>
          </a:prstGeom>
          <a:noFill/>
        </p:spPr>
        <p:txBody>
          <a:bodyPr wrap="none" rtlCol="0">
            <a:spAutoFit/>
          </a:bodyPr>
          <a:p>
            <a:r>
              <a:rPr lang="zh-CN" altLang="en-US" sz="2800" b="1" dirty="0" smtClean="0">
                <a:solidFill>
                  <a:schemeClr val="tx1">
                    <a:lumMod val="75000"/>
                    <a:lumOff val="25000"/>
                  </a:schemeClr>
                </a:solidFill>
                <a:latin typeface="微软雅黑" panose="020B0503020204020204" charset="-122"/>
                <a:ea typeface="微软雅黑" panose="020B0503020204020204" charset="-122"/>
              </a:rPr>
              <a:t>请输入标题内容</a:t>
            </a:r>
            <a:endParaRPr lang="zh-CN" altLang="en-US" sz="2800"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99" name="Freeform 5"/>
          <p:cNvSpPr/>
          <p:nvPr/>
        </p:nvSpPr>
        <p:spPr bwMode="auto">
          <a:xfrm>
            <a:off x="4760313" y="4746395"/>
            <a:ext cx="657919" cy="1125771"/>
          </a:xfrm>
          <a:custGeom>
            <a:avLst/>
            <a:gdLst>
              <a:gd name="T0" fmla="*/ 315 w 315"/>
              <a:gd name="T1" fmla="*/ 404 h 539"/>
              <a:gd name="T2" fmla="*/ 0 w 315"/>
              <a:gd name="T3" fmla="*/ 539 h 539"/>
              <a:gd name="T4" fmla="*/ 0 w 315"/>
              <a:gd name="T5" fmla="*/ 135 h 539"/>
              <a:gd name="T6" fmla="*/ 315 w 315"/>
              <a:gd name="T7" fmla="*/ 0 h 539"/>
              <a:gd name="T8" fmla="*/ 315 w 315"/>
              <a:gd name="T9" fmla="*/ 404 h 539"/>
            </a:gdLst>
            <a:ahLst/>
            <a:cxnLst>
              <a:cxn ang="0">
                <a:pos x="T0" y="T1"/>
              </a:cxn>
              <a:cxn ang="0">
                <a:pos x="T2" y="T3"/>
              </a:cxn>
              <a:cxn ang="0">
                <a:pos x="T4" y="T5"/>
              </a:cxn>
              <a:cxn ang="0">
                <a:pos x="T6" y="T7"/>
              </a:cxn>
              <a:cxn ang="0">
                <a:pos x="T8" y="T9"/>
              </a:cxn>
            </a:cxnLst>
            <a:rect l="0" t="0" r="r" b="b"/>
            <a:pathLst>
              <a:path w="315" h="539">
                <a:moveTo>
                  <a:pt x="315" y="404"/>
                </a:moveTo>
                <a:lnTo>
                  <a:pt x="0" y="539"/>
                </a:lnTo>
                <a:lnTo>
                  <a:pt x="0" y="135"/>
                </a:lnTo>
                <a:lnTo>
                  <a:pt x="315" y="0"/>
                </a:lnTo>
                <a:lnTo>
                  <a:pt x="315" y="404"/>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00" name="Freeform 6"/>
          <p:cNvSpPr>
            <a:spLocks noEditPoints="1"/>
          </p:cNvSpPr>
          <p:nvPr/>
        </p:nvSpPr>
        <p:spPr bwMode="auto">
          <a:xfrm>
            <a:off x="4720629" y="4702534"/>
            <a:ext cx="735198" cy="1209316"/>
          </a:xfrm>
          <a:custGeom>
            <a:avLst/>
            <a:gdLst>
              <a:gd name="T0" fmla="*/ 8 w 149"/>
              <a:gd name="T1" fmla="*/ 245 h 245"/>
              <a:gd name="T2" fmla="*/ 4 w 149"/>
              <a:gd name="T3" fmla="*/ 244 h 245"/>
              <a:gd name="T4" fmla="*/ 0 w 149"/>
              <a:gd name="T5" fmla="*/ 237 h 245"/>
              <a:gd name="T6" fmla="*/ 0 w 149"/>
              <a:gd name="T7" fmla="*/ 66 h 245"/>
              <a:gd name="T8" fmla="*/ 5 w 149"/>
              <a:gd name="T9" fmla="*/ 58 h 245"/>
              <a:gd name="T10" fmla="*/ 138 w 149"/>
              <a:gd name="T11" fmla="*/ 1 h 245"/>
              <a:gd name="T12" fmla="*/ 146 w 149"/>
              <a:gd name="T13" fmla="*/ 2 h 245"/>
              <a:gd name="T14" fmla="*/ 149 w 149"/>
              <a:gd name="T15" fmla="*/ 9 h 245"/>
              <a:gd name="T16" fmla="*/ 149 w 149"/>
              <a:gd name="T17" fmla="*/ 180 h 245"/>
              <a:gd name="T18" fmla="*/ 144 w 149"/>
              <a:gd name="T19" fmla="*/ 187 h 245"/>
              <a:gd name="T20" fmla="*/ 11 w 149"/>
              <a:gd name="T21" fmla="*/ 245 h 245"/>
              <a:gd name="T22" fmla="*/ 8 w 149"/>
              <a:gd name="T23" fmla="*/ 245 h 245"/>
              <a:gd name="T24" fmla="*/ 16 w 149"/>
              <a:gd name="T25" fmla="*/ 71 h 245"/>
              <a:gd name="T26" fmla="*/ 16 w 149"/>
              <a:gd name="T27" fmla="*/ 225 h 245"/>
              <a:gd name="T28" fmla="*/ 133 w 149"/>
              <a:gd name="T29" fmla="*/ 175 h 245"/>
              <a:gd name="T30" fmla="*/ 133 w 149"/>
              <a:gd name="T31" fmla="*/ 21 h 245"/>
              <a:gd name="T32" fmla="*/ 16 w 149"/>
              <a:gd name="T33" fmla="*/ 7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245">
                <a:moveTo>
                  <a:pt x="8" y="245"/>
                </a:moveTo>
                <a:cubicBezTo>
                  <a:pt x="6" y="245"/>
                  <a:pt x="5" y="245"/>
                  <a:pt x="4" y="244"/>
                </a:cubicBezTo>
                <a:cubicBezTo>
                  <a:pt x="1" y="242"/>
                  <a:pt x="0" y="240"/>
                  <a:pt x="0" y="237"/>
                </a:cubicBezTo>
                <a:cubicBezTo>
                  <a:pt x="0" y="66"/>
                  <a:pt x="0" y="66"/>
                  <a:pt x="0" y="66"/>
                </a:cubicBezTo>
                <a:cubicBezTo>
                  <a:pt x="0" y="62"/>
                  <a:pt x="2" y="60"/>
                  <a:pt x="5" y="58"/>
                </a:cubicBezTo>
                <a:cubicBezTo>
                  <a:pt x="138" y="1"/>
                  <a:pt x="138" y="1"/>
                  <a:pt x="138" y="1"/>
                </a:cubicBezTo>
                <a:cubicBezTo>
                  <a:pt x="141" y="0"/>
                  <a:pt x="143" y="0"/>
                  <a:pt x="146" y="2"/>
                </a:cubicBezTo>
                <a:cubicBezTo>
                  <a:pt x="148" y="3"/>
                  <a:pt x="149" y="6"/>
                  <a:pt x="149" y="9"/>
                </a:cubicBezTo>
                <a:cubicBezTo>
                  <a:pt x="149" y="180"/>
                  <a:pt x="149" y="180"/>
                  <a:pt x="149" y="180"/>
                </a:cubicBezTo>
                <a:cubicBezTo>
                  <a:pt x="149" y="183"/>
                  <a:pt x="147" y="186"/>
                  <a:pt x="144" y="187"/>
                </a:cubicBezTo>
                <a:cubicBezTo>
                  <a:pt x="11" y="245"/>
                  <a:pt x="11" y="245"/>
                  <a:pt x="11" y="245"/>
                </a:cubicBezTo>
                <a:cubicBezTo>
                  <a:pt x="10" y="245"/>
                  <a:pt x="9" y="245"/>
                  <a:pt x="8" y="245"/>
                </a:cubicBezTo>
                <a:close/>
                <a:moveTo>
                  <a:pt x="16" y="71"/>
                </a:moveTo>
                <a:cubicBezTo>
                  <a:pt x="16" y="225"/>
                  <a:pt x="16" y="225"/>
                  <a:pt x="16" y="225"/>
                </a:cubicBezTo>
                <a:cubicBezTo>
                  <a:pt x="133" y="175"/>
                  <a:pt x="133" y="175"/>
                  <a:pt x="133" y="175"/>
                </a:cubicBezTo>
                <a:cubicBezTo>
                  <a:pt x="133" y="21"/>
                  <a:pt x="133" y="21"/>
                  <a:pt x="133" y="21"/>
                </a:cubicBezTo>
                <a:lnTo>
                  <a:pt x="16"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01" name="Freeform 7"/>
          <p:cNvSpPr/>
          <p:nvPr/>
        </p:nvSpPr>
        <p:spPr bwMode="auto">
          <a:xfrm>
            <a:off x="4104484" y="4746395"/>
            <a:ext cx="655830" cy="1125771"/>
          </a:xfrm>
          <a:custGeom>
            <a:avLst/>
            <a:gdLst>
              <a:gd name="T0" fmla="*/ 0 w 314"/>
              <a:gd name="T1" fmla="*/ 404 h 539"/>
              <a:gd name="T2" fmla="*/ 314 w 314"/>
              <a:gd name="T3" fmla="*/ 539 h 539"/>
              <a:gd name="T4" fmla="*/ 314 w 314"/>
              <a:gd name="T5" fmla="*/ 135 h 539"/>
              <a:gd name="T6" fmla="*/ 0 w 314"/>
              <a:gd name="T7" fmla="*/ 0 h 539"/>
              <a:gd name="T8" fmla="*/ 0 w 314"/>
              <a:gd name="T9" fmla="*/ 404 h 539"/>
            </a:gdLst>
            <a:ahLst/>
            <a:cxnLst>
              <a:cxn ang="0">
                <a:pos x="T0" y="T1"/>
              </a:cxn>
              <a:cxn ang="0">
                <a:pos x="T2" y="T3"/>
              </a:cxn>
              <a:cxn ang="0">
                <a:pos x="T4" y="T5"/>
              </a:cxn>
              <a:cxn ang="0">
                <a:pos x="T6" y="T7"/>
              </a:cxn>
              <a:cxn ang="0">
                <a:pos x="T8" y="T9"/>
              </a:cxn>
            </a:cxnLst>
            <a:rect l="0" t="0" r="r" b="b"/>
            <a:pathLst>
              <a:path w="314" h="539">
                <a:moveTo>
                  <a:pt x="0" y="404"/>
                </a:moveTo>
                <a:lnTo>
                  <a:pt x="314" y="539"/>
                </a:lnTo>
                <a:lnTo>
                  <a:pt x="314" y="135"/>
                </a:lnTo>
                <a:lnTo>
                  <a:pt x="0" y="0"/>
                </a:lnTo>
                <a:lnTo>
                  <a:pt x="0" y="404"/>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02" name="Freeform 8"/>
          <p:cNvSpPr>
            <a:spLocks noEditPoints="1"/>
          </p:cNvSpPr>
          <p:nvPr/>
        </p:nvSpPr>
        <p:spPr bwMode="auto">
          <a:xfrm>
            <a:off x="4064799" y="4702534"/>
            <a:ext cx="735198" cy="1209316"/>
          </a:xfrm>
          <a:custGeom>
            <a:avLst/>
            <a:gdLst>
              <a:gd name="T0" fmla="*/ 141 w 149"/>
              <a:gd name="T1" fmla="*/ 245 h 245"/>
              <a:gd name="T2" fmla="*/ 138 w 149"/>
              <a:gd name="T3" fmla="*/ 245 h 245"/>
              <a:gd name="T4" fmla="*/ 5 w 149"/>
              <a:gd name="T5" fmla="*/ 187 h 245"/>
              <a:gd name="T6" fmla="*/ 0 w 149"/>
              <a:gd name="T7" fmla="*/ 180 h 245"/>
              <a:gd name="T8" fmla="*/ 0 w 149"/>
              <a:gd name="T9" fmla="*/ 9 h 245"/>
              <a:gd name="T10" fmla="*/ 3 w 149"/>
              <a:gd name="T11" fmla="*/ 2 h 245"/>
              <a:gd name="T12" fmla="*/ 11 w 149"/>
              <a:gd name="T13" fmla="*/ 1 h 245"/>
              <a:gd name="T14" fmla="*/ 144 w 149"/>
              <a:gd name="T15" fmla="*/ 58 h 245"/>
              <a:gd name="T16" fmla="*/ 149 w 149"/>
              <a:gd name="T17" fmla="*/ 66 h 245"/>
              <a:gd name="T18" fmla="*/ 149 w 149"/>
              <a:gd name="T19" fmla="*/ 237 h 245"/>
              <a:gd name="T20" fmla="*/ 145 w 149"/>
              <a:gd name="T21" fmla="*/ 244 h 245"/>
              <a:gd name="T22" fmla="*/ 141 w 149"/>
              <a:gd name="T23" fmla="*/ 245 h 245"/>
              <a:gd name="T24" fmla="*/ 16 w 149"/>
              <a:gd name="T25" fmla="*/ 175 h 245"/>
              <a:gd name="T26" fmla="*/ 133 w 149"/>
              <a:gd name="T27" fmla="*/ 225 h 245"/>
              <a:gd name="T28" fmla="*/ 133 w 149"/>
              <a:gd name="T29" fmla="*/ 71 h 245"/>
              <a:gd name="T30" fmla="*/ 16 w 149"/>
              <a:gd name="T31" fmla="*/ 21 h 245"/>
              <a:gd name="T32" fmla="*/ 16 w 149"/>
              <a:gd name="T33" fmla="*/ 17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245">
                <a:moveTo>
                  <a:pt x="141" y="245"/>
                </a:moveTo>
                <a:cubicBezTo>
                  <a:pt x="140" y="245"/>
                  <a:pt x="139" y="245"/>
                  <a:pt x="138" y="245"/>
                </a:cubicBezTo>
                <a:cubicBezTo>
                  <a:pt x="5" y="187"/>
                  <a:pt x="5" y="187"/>
                  <a:pt x="5" y="187"/>
                </a:cubicBezTo>
                <a:cubicBezTo>
                  <a:pt x="2" y="186"/>
                  <a:pt x="0" y="183"/>
                  <a:pt x="0" y="180"/>
                </a:cubicBezTo>
                <a:cubicBezTo>
                  <a:pt x="0" y="9"/>
                  <a:pt x="0" y="9"/>
                  <a:pt x="0" y="9"/>
                </a:cubicBezTo>
                <a:cubicBezTo>
                  <a:pt x="0" y="6"/>
                  <a:pt x="1" y="3"/>
                  <a:pt x="3" y="2"/>
                </a:cubicBezTo>
                <a:cubicBezTo>
                  <a:pt x="6" y="0"/>
                  <a:pt x="8" y="0"/>
                  <a:pt x="11" y="1"/>
                </a:cubicBezTo>
                <a:cubicBezTo>
                  <a:pt x="144" y="58"/>
                  <a:pt x="144" y="58"/>
                  <a:pt x="144" y="58"/>
                </a:cubicBezTo>
                <a:cubicBezTo>
                  <a:pt x="147" y="60"/>
                  <a:pt x="149" y="62"/>
                  <a:pt x="149" y="66"/>
                </a:cubicBezTo>
                <a:cubicBezTo>
                  <a:pt x="149" y="237"/>
                  <a:pt x="149" y="237"/>
                  <a:pt x="149" y="237"/>
                </a:cubicBezTo>
                <a:cubicBezTo>
                  <a:pt x="149" y="240"/>
                  <a:pt x="148" y="242"/>
                  <a:pt x="145" y="244"/>
                </a:cubicBezTo>
                <a:cubicBezTo>
                  <a:pt x="144" y="245"/>
                  <a:pt x="143" y="245"/>
                  <a:pt x="141" y="245"/>
                </a:cubicBezTo>
                <a:close/>
                <a:moveTo>
                  <a:pt x="16" y="175"/>
                </a:moveTo>
                <a:cubicBezTo>
                  <a:pt x="133" y="225"/>
                  <a:pt x="133" y="225"/>
                  <a:pt x="133" y="225"/>
                </a:cubicBezTo>
                <a:cubicBezTo>
                  <a:pt x="133" y="71"/>
                  <a:pt x="133" y="71"/>
                  <a:pt x="133" y="71"/>
                </a:cubicBezTo>
                <a:cubicBezTo>
                  <a:pt x="16" y="21"/>
                  <a:pt x="16" y="21"/>
                  <a:pt x="16" y="21"/>
                </a:cubicBezTo>
                <a:lnTo>
                  <a:pt x="16" y="17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03" name="Freeform 9"/>
          <p:cNvSpPr/>
          <p:nvPr/>
        </p:nvSpPr>
        <p:spPr bwMode="auto">
          <a:xfrm>
            <a:off x="4104484" y="4460253"/>
            <a:ext cx="1313749" cy="568107"/>
          </a:xfrm>
          <a:custGeom>
            <a:avLst/>
            <a:gdLst>
              <a:gd name="T0" fmla="*/ 0 w 629"/>
              <a:gd name="T1" fmla="*/ 137 h 272"/>
              <a:gd name="T2" fmla="*/ 314 w 629"/>
              <a:gd name="T3" fmla="*/ 272 h 272"/>
              <a:gd name="T4" fmla="*/ 629 w 629"/>
              <a:gd name="T5" fmla="*/ 137 h 272"/>
              <a:gd name="T6" fmla="*/ 314 w 629"/>
              <a:gd name="T7" fmla="*/ 0 h 272"/>
              <a:gd name="T8" fmla="*/ 0 w 629"/>
              <a:gd name="T9" fmla="*/ 137 h 272"/>
            </a:gdLst>
            <a:ahLst/>
            <a:cxnLst>
              <a:cxn ang="0">
                <a:pos x="T0" y="T1"/>
              </a:cxn>
              <a:cxn ang="0">
                <a:pos x="T2" y="T3"/>
              </a:cxn>
              <a:cxn ang="0">
                <a:pos x="T4" y="T5"/>
              </a:cxn>
              <a:cxn ang="0">
                <a:pos x="T6" y="T7"/>
              </a:cxn>
              <a:cxn ang="0">
                <a:pos x="T8" y="T9"/>
              </a:cxn>
            </a:cxnLst>
            <a:rect l="0" t="0" r="r" b="b"/>
            <a:pathLst>
              <a:path w="629" h="272">
                <a:moveTo>
                  <a:pt x="0" y="137"/>
                </a:moveTo>
                <a:lnTo>
                  <a:pt x="314" y="272"/>
                </a:lnTo>
                <a:lnTo>
                  <a:pt x="629" y="137"/>
                </a:lnTo>
                <a:lnTo>
                  <a:pt x="314" y="0"/>
                </a:lnTo>
                <a:lnTo>
                  <a:pt x="0" y="137"/>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04" name="Freeform 10"/>
          <p:cNvSpPr>
            <a:spLocks noEditPoints="1"/>
          </p:cNvSpPr>
          <p:nvPr/>
        </p:nvSpPr>
        <p:spPr bwMode="auto">
          <a:xfrm>
            <a:off x="4064799" y="4422658"/>
            <a:ext cx="1391027" cy="645386"/>
          </a:xfrm>
          <a:custGeom>
            <a:avLst/>
            <a:gdLst>
              <a:gd name="T0" fmla="*/ 141 w 282"/>
              <a:gd name="T1" fmla="*/ 131 h 131"/>
              <a:gd name="T2" fmla="*/ 138 w 282"/>
              <a:gd name="T3" fmla="*/ 131 h 131"/>
              <a:gd name="T4" fmla="*/ 5 w 282"/>
              <a:gd name="T5" fmla="*/ 73 h 131"/>
              <a:gd name="T6" fmla="*/ 0 w 282"/>
              <a:gd name="T7" fmla="*/ 66 h 131"/>
              <a:gd name="T8" fmla="*/ 5 w 282"/>
              <a:gd name="T9" fmla="*/ 59 h 131"/>
              <a:gd name="T10" fmla="*/ 138 w 282"/>
              <a:gd name="T11" fmla="*/ 1 h 131"/>
              <a:gd name="T12" fmla="*/ 144 w 282"/>
              <a:gd name="T13" fmla="*/ 1 h 131"/>
              <a:gd name="T14" fmla="*/ 277 w 282"/>
              <a:gd name="T15" fmla="*/ 58 h 131"/>
              <a:gd name="T16" fmla="*/ 282 w 282"/>
              <a:gd name="T17" fmla="*/ 66 h 131"/>
              <a:gd name="T18" fmla="*/ 278 w 282"/>
              <a:gd name="T19" fmla="*/ 73 h 131"/>
              <a:gd name="T20" fmla="*/ 144 w 282"/>
              <a:gd name="T21" fmla="*/ 131 h 131"/>
              <a:gd name="T22" fmla="*/ 141 w 282"/>
              <a:gd name="T23" fmla="*/ 131 h 131"/>
              <a:gd name="T24" fmla="*/ 28 w 282"/>
              <a:gd name="T25" fmla="*/ 66 h 131"/>
              <a:gd name="T26" fmla="*/ 141 w 282"/>
              <a:gd name="T27" fmla="*/ 115 h 131"/>
              <a:gd name="T28" fmla="*/ 254 w 282"/>
              <a:gd name="T29" fmla="*/ 66 h 131"/>
              <a:gd name="T30" fmla="*/ 141 w 282"/>
              <a:gd name="T31" fmla="*/ 17 h 131"/>
              <a:gd name="T32" fmla="*/ 28 w 282"/>
              <a:gd name="T33" fmla="*/ 6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2" h="131">
                <a:moveTo>
                  <a:pt x="141" y="131"/>
                </a:moveTo>
                <a:cubicBezTo>
                  <a:pt x="140" y="131"/>
                  <a:pt x="139" y="131"/>
                  <a:pt x="138" y="131"/>
                </a:cubicBezTo>
                <a:cubicBezTo>
                  <a:pt x="5" y="73"/>
                  <a:pt x="5" y="73"/>
                  <a:pt x="5" y="73"/>
                </a:cubicBezTo>
                <a:cubicBezTo>
                  <a:pt x="2" y="72"/>
                  <a:pt x="0" y="69"/>
                  <a:pt x="0" y="66"/>
                </a:cubicBezTo>
                <a:cubicBezTo>
                  <a:pt x="0" y="63"/>
                  <a:pt x="2" y="60"/>
                  <a:pt x="5" y="59"/>
                </a:cubicBezTo>
                <a:cubicBezTo>
                  <a:pt x="138" y="1"/>
                  <a:pt x="138" y="1"/>
                  <a:pt x="138" y="1"/>
                </a:cubicBezTo>
                <a:cubicBezTo>
                  <a:pt x="140" y="0"/>
                  <a:pt x="142" y="0"/>
                  <a:pt x="144" y="1"/>
                </a:cubicBezTo>
                <a:cubicBezTo>
                  <a:pt x="277" y="58"/>
                  <a:pt x="277" y="58"/>
                  <a:pt x="277" y="58"/>
                </a:cubicBezTo>
                <a:cubicBezTo>
                  <a:pt x="280" y="59"/>
                  <a:pt x="282" y="62"/>
                  <a:pt x="282" y="66"/>
                </a:cubicBezTo>
                <a:cubicBezTo>
                  <a:pt x="282" y="69"/>
                  <a:pt x="280" y="72"/>
                  <a:pt x="278" y="73"/>
                </a:cubicBezTo>
                <a:cubicBezTo>
                  <a:pt x="144" y="131"/>
                  <a:pt x="144" y="131"/>
                  <a:pt x="144" y="131"/>
                </a:cubicBezTo>
                <a:cubicBezTo>
                  <a:pt x="143" y="131"/>
                  <a:pt x="142" y="131"/>
                  <a:pt x="141" y="131"/>
                </a:cubicBezTo>
                <a:close/>
                <a:moveTo>
                  <a:pt x="28" y="66"/>
                </a:moveTo>
                <a:cubicBezTo>
                  <a:pt x="141" y="115"/>
                  <a:pt x="141" y="115"/>
                  <a:pt x="141" y="115"/>
                </a:cubicBezTo>
                <a:cubicBezTo>
                  <a:pt x="254" y="66"/>
                  <a:pt x="254" y="66"/>
                  <a:pt x="254" y="66"/>
                </a:cubicBezTo>
                <a:cubicBezTo>
                  <a:pt x="141" y="17"/>
                  <a:pt x="141" y="17"/>
                  <a:pt x="141" y="17"/>
                </a:cubicBezTo>
                <a:lnTo>
                  <a:pt x="28" y="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05" name="Freeform 11"/>
          <p:cNvSpPr/>
          <p:nvPr/>
        </p:nvSpPr>
        <p:spPr bwMode="auto">
          <a:xfrm>
            <a:off x="6053174" y="4746395"/>
            <a:ext cx="657919" cy="1125771"/>
          </a:xfrm>
          <a:custGeom>
            <a:avLst/>
            <a:gdLst>
              <a:gd name="T0" fmla="*/ 315 w 315"/>
              <a:gd name="T1" fmla="*/ 404 h 539"/>
              <a:gd name="T2" fmla="*/ 0 w 315"/>
              <a:gd name="T3" fmla="*/ 539 h 539"/>
              <a:gd name="T4" fmla="*/ 0 w 315"/>
              <a:gd name="T5" fmla="*/ 135 h 539"/>
              <a:gd name="T6" fmla="*/ 315 w 315"/>
              <a:gd name="T7" fmla="*/ 0 h 539"/>
              <a:gd name="T8" fmla="*/ 315 w 315"/>
              <a:gd name="T9" fmla="*/ 404 h 539"/>
            </a:gdLst>
            <a:ahLst/>
            <a:cxnLst>
              <a:cxn ang="0">
                <a:pos x="T0" y="T1"/>
              </a:cxn>
              <a:cxn ang="0">
                <a:pos x="T2" y="T3"/>
              </a:cxn>
              <a:cxn ang="0">
                <a:pos x="T4" y="T5"/>
              </a:cxn>
              <a:cxn ang="0">
                <a:pos x="T6" y="T7"/>
              </a:cxn>
              <a:cxn ang="0">
                <a:pos x="T8" y="T9"/>
              </a:cxn>
            </a:cxnLst>
            <a:rect l="0" t="0" r="r" b="b"/>
            <a:pathLst>
              <a:path w="315" h="539">
                <a:moveTo>
                  <a:pt x="315" y="404"/>
                </a:moveTo>
                <a:lnTo>
                  <a:pt x="0" y="539"/>
                </a:lnTo>
                <a:lnTo>
                  <a:pt x="0" y="135"/>
                </a:lnTo>
                <a:lnTo>
                  <a:pt x="315" y="0"/>
                </a:lnTo>
                <a:lnTo>
                  <a:pt x="315" y="404"/>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06" name="Freeform 12"/>
          <p:cNvSpPr>
            <a:spLocks noEditPoints="1"/>
          </p:cNvSpPr>
          <p:nvPr/>
        </p:nvSpPr>
        <p:spPr bwMode="auto">
          <a:xfrm>
            <a:off x="6013491" y="4702534"/>
            <a:ext cx="737287" cy="1209316"/>
          </a:xfrm>
          <a:custGeom>
            <a:avLst/>
            <a:gdLst>
              <a:gd name="T0" fmla="*/ 8 w 149"/>
              <a:gd name="T1" fmla="*/ 245 h 245"/>
              <a:gd name="T2" fmla="*/ 3 w 149"/>
              <a:gd name="T3" fmla="*/ 244 h 245"/>
              <a:gd name="T4" fmla="*/ 0 w 149"/>
              <a:gd name="T5" fmla="*/ 237 h 245"/>
              <a:gd name="T6" fmla="*/ 0 w 149"/>
              <a:gd name="T7" fmla="*/ 66 h 245"/>
              <a:gd name="T8" fmla="*/ 5 w 149"/>
              <a:gd name="T9" fmla="*/ 58 h 245"/>
              <a:gd name="T10" fmla="*/ 138 w 149"/>
              <a:gd name="T11" fmla="*/ 1 h 245"/>
              <a:gd name="T12" fmla="*/ 145 w 149"/>
              <a:gd name="T13" fmla="*/ 2 h 245"/>
              <a:gd name="T14" fmla="*/ 149 w 149"/>
              <a:gd name="T15" fmla="*/ 9 h 245"/>
              <a:gd name="T16" fmla="*/ 149 w 149"/>
              <a:gd name="T17" fmla="*/ 180 h 245"/>
              <a:gd name="T18" fmla="*/ 144 w 149"/>
              <a:gd name="T19" fmla="*/ 187 h 245"/>
              <a:gd name="T20" fmla="*/ 11 w 149"/>
              <a:gd name="T21" fmla="*/ 245 h 245"/>
              <a:gd name="T22" fmla="*/ 8 w 149"/>
              <a:gd name="T23" fmla="*/ 245 h 245"/>
              <a:gd name="T24" fmla="*/ 16 w 149"/>
              <a:gd name="T25" fmla="*/ 71 h 245"/>
              <a:gd name="T26" fmla="*/ 16 w 149"/>
              <a:gd name="T27" fmla="*/ 225 h 245"/>
              <a:gd name="T28" fmla="*/ 133 w 149"/>
              <a:gd name="T29" fmla="*/ 175 h 245"/>
              <a:gd name="T30" fmla="*/ 133 w 149"/>
              <a:gd name="T31" fmla="*/ 21 h 245"/>
              <a:gd name="T32" fmla="*/ 16 w 149"/>
              <a:gd name="T33" fmla="*/ 7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245">
                <a:moveTo>
                  <a:pt x="8" y="245"/>
                </a:moveTo>
                <a:cubicBezTo>
                  <a:pt x="6" y="245"/>
                  <a:pt x="5" y="245"/>
                  <a:pt x="3" y="244"/>
                </a:cubicBezTo>
                <a:cubicBezTo>
                  <a:pt x="1" y="242"/>
                  <a:pt x="0" y="240"/>
                  <a:pt x="0" y="237"/>
                </a:cubicBezTo>
                <a:cubicBezTo>
                  <a:pt x="0" y="66"/>
                  <a:pt x="0" y="66"/>
                  <a:pt x="0" y="66"/>
                </a:cubicBezTo>
                <a:cubicBezTo>
                  <a:pt x="0" y="62"/>
                  <a:pt x="2" y="60"/>
                  <a:pt x="5" y="58"/>
                </a:cubicBezTo>
                <a:cubicBezTo>
                  <a:pt x="138" y="1"/>
                  <a:pt x="138" y="1"/>
                  <a:pt x="138" y="1"/>
                </a:cubicBezTo>
                <a:cubicBezTo>
                  <a:pt x="140" y="0"/>
                  <a:pt x="143" y="0"/>
                  <a:pt x="145" y="2"/>
                </a:cubicBezTo>
                <a:cubicBezTo>
                  <a:pt x="148" y="3"/>
                  <a:pt x="149" y="6"/>
                  <a:pt x="149" y="9"/>
                </a:cubicBezTo>
                <a:cubicBezTo>
                  <a:pt x="149" y="180"/>
                  <a:pt x="149" y="180"/>
                  <a:pt x="149" y="180"/>
                </a:cubicBezTo>
                <a:cubicBezTo>
                  <a:pt x="149" y="183"/>
                  <a:pt x="147" y="186"/>
                  <a:pt x="144" y="187"/>
                </a:cubicBezTo>
                <a:cubicBezTo>
                  <a:pt x="11" y="245"/>
                  <a:pt x="11" y="245"/>
                  <a:pt x="11" y="245"/>
                </a:cubicBezTo>
                <a:cubicBezTo>
                  <a:pt x="10" y="245"/>
                  <a:pt x="9" y="245"/>
                  <a:pt x="8" y="245"/>
                </a:cubicBezTo>
                <a:close/>
                <a:moveTo>
                  <a:pt x="16" y="71"/>
                </a:moveTo>
                <a:cubicBezTo>
                  <a:pt x="16" y="225"/>
                  <a:pt x="16" y="225"/>
                  <a:pt x="16" y="225"/>
                </a:cubicBezTo>
                <a:cubicBezTo>
                  <a:pt x="133" y="175"/>
                  <a:pt x="133" y="175"/>
                  <a:pt x="133" y="175"/>
                </a:cubicBezTo>
                <a:cubicBezTo>
                  <a:pt x="133" y="21"/>
                  <a:pt x="133" y="21"/>
                  <a:pt x="133" y="21"/>
                </a:cubicBezTo>
                <a:lnTo>
                  <a:pt x="16"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07" name="Freeform 13"/>
          <p:cNvSpPr/>
          <p:nvPr/>
        </p:nvSpPr>
        <p:spPr bwMode="auto">
          <a:xfrm>
            <a:off x="5393167" y="4746395"/>
            <a:ext cx="660007" cy="1125771"/>
          </a:xfrm>
          <a:custGeom>
            <a:avLst/>
            <a:gdLst>
              <a:gd name="T0" fmla="*/ 0 w 316"/>
              <a:gd name="T1" fmla="*/ 404 h 539"/>
              <a:gd name="T2" fmla="*/ 316 w 316"/>
              <a:gd name="T3" fmla="*/ 539 h 539"/>
              <a:gd name="T4" fmla="*/ 316 w 316"/>
              <a:gd name="T5" fmla="*/ 135 h 539"/>
              <a:gd name="T6" fmla="*/ 0 w 316"/>
              <a:gd name="T7" fmla="*/ 0 h 539"/>
              <a:gd name="T8" fmla="*/ 0 w 316"/>
              <a:gd name="T9" fmla="*/ 404 h 539"/>
            </a:gdLst>
            <a:ahLst/>
            <a:cxnLst>
              <a:cxn ang="0">
                <a:pos x="T0" y="T1"/>
              </a:cxn>
              <a:cxn ang="0">
                <a:pos x="T2" y="T3"/>
              </a:cxn>
              <a:cxn ang="0">
                <a:pos x="T4" y="T5"/>
              </a:cxn>
              <a:cxn ang="0">
                <a:pos x="T6" y="T7"/>
              </a:cxn>
              <a:cxn ang="0">
                <a:pos x="T8" y="T9"/>
              </a:cxn>
            </a:cxnLst>
            <a:rect l="0" t="0" r="r" b="b"/>
            <a:pathLst>
              <a:path w="316" h="539">
                <a:moveTo>
                  <a:pt x="0" y="404"/>
                </a:moveTo>
                <a:lnTo>
                  <a:pt x="316" y="539"/>
                </a:lnTo>
                <a:lnTo>
                  <a:pt x="316" y="135"/>
                </a:lnTo>
                <a:lnTo>
                  <a:pt x="0" y="0"/>
                </a:lnTo>
                <a:lnTo>
                  <a:pt x="0" y="404"/>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08" name="Freeform 14"/>
          <p:cNvSpPr>
            <a:spLocks noEditPoints="1"/>
          </p:cNvSpPr>
          <p:nvPr/>
        </p:nvSpPr>
        <p:spPr bwMode="auto">
          <a:xfrm>
            <a:off x="5353484" y="4702534"/>
            <a:ext cx="739375" cy="1209316"/>
          </a:xfrm>
          <a:custGeom>
            <a:avLst/>
            <a:gdLst>
              <a:gd name="T0" fmla="*/ 142 w 150"/>
              <a:gd name="T1" fmla="*/ 245 h 245"/>
              <a:gd name="T2" fmla="*/ 139 w 150"/>
              <a:gd name="T3" fmla="*/ 245 h 245"/>
              <a:gd name="T4" fmla="*/ 5 w 150"/>
              <a:gd name="T5" fmla="*/ 187 h 245"/>
              <a:gd name="T6" fmla="*/ 0 w 150"/>
              <a:gd name="T7" fmla="*/ 180 h 245"/>
              <a:gd name="T8" fmla="*/ 0 w 150"/>
              <a:gd name="T9" fmla="*/ 9 h 245"/>
              <a:gd name="T10" fmla="*/ 4 w 150"/>
              <a:gd name="T11" fmla="*/ 2 h 245"/>
              <a:gd name="T12" fmla="*/ 12 w 150"/>
              <a:gd name="T13" fmla="*/ 1 h 245"/>
              <a:gd name="T14" fmla="*/ 145 w 150"/>
              <a:gd name="T15" fmla="*/ 58 h 245"/>
              <a:gd name="T16" fmla="*/ 150 w 150"/>
              <a:gd name="T17" fmla="*/ 66 h 245"/>
              <a:gd name="T18" fmla="*/ 150 w 150"/>
              <a:gd name="T19" fmla="*/ 237 h 245"/>
              <a:gd name="T20" fmla="*/ 146 w 150"/>
              <a:gd name="T21" fmla="*/ 244 h 245"/>
              <a:gd name="T22" fmla="*/ 142 w 150"/>
              <a:gd name="T23" fmla="*/ 245 h 245"/>
              <a:gd name="T24" fmla="*/ 16 w 150"/>
              <a:gd name="T25" fmla="*/ 175 h 245"/>
              <a:gd name="T26" fmla="*/ 134 w 150"/>
              <a:gd name="T27" fmla="*/ 225 h 245"/>
              <a:gd name="T28" fmla="*/ 134 w 150"/>
              <a:gd name="T29" fmla="*/ 71 h 245"/>
              <a:gd name="T30" fmla="*/ 16 w 150"/>
              <a:gd name="T31" fmla="*/ 21 h 245"/>
              <a:gd name="T32" fmla="*/ 16 w 150"/>
              <a:gd name="T33" fmla="*/ 17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 h="245">
                <a:moveTo>
                  <a:pt x="142" y="245"/>
                </a:moveTo>
                <a:cubicBezTo>
                  <a:pt x="141" y="245"/>
                  <a:pt x="140" y="245"/>
                  <a:pt x="139" y="245"/>
                </a:cubicBezTo>
                <a:cubicBezTo>
                  <a:pt x="5" y="187"/>
                  <a:pt x="5" y="187"/>
                  <a:pt x="5" y="187"/>
                </a:cubicBezTo>
                <a:cubicBezTo>
                  <a:pt x="2" y="186"/>
                  <a:pt x="0" y="183"/>
                  <a:pt x="0" y="180"/>
                </a:cubicBezTo>
                <a:cubicBezTo>
                  <a:pt x="0" y="9"/>
                  <a:pt x="0" y="9"/>
                  <a:pt x="0" y="9"/>
                </a:cubicBezTo>
                <a:cubicBezTo>
                  <a:pt x="0" y="6"/>
                  <a:pt x="2" y="3"/>
                  <a:pt x="4" y="2"/>
                </a:cubicBezTo>
                <a:cubicBezTo>
                  <a:pt x="6" y="0"/>
                  <a:pt x="9" y="0"/>
                  <a:pt x="12" y="1"/>
                </a:cubicBezTo>
                <a:cubicBezTo>
                  <a:pt x="145" y="58"/>
                  <a:pt x="145" y="58"/>
                  <a:pt x="145" y="58"/>
                </a:cubicBezTo>
                <a:cubicBezTo>
                  <a:pt x="148" y="60"/>
                  <a:pt x="150" y="62"/>
                  <a:pt x="150" y="66"/>
                </a:cubicBezTo>
                <a:cubicBezTo>
                  <a:pt x="150" y="237"/>
                  <a:pt x="150" y="237"/>
                  <a:pt x="150" y="237"/>
                </a:cubicBezTo>
                <a:cubicBezTo>
                  <a:pt x="150" y="240"/>
                  <a:pt x="148" y="242"/>
                  <a:pt x="146" y="244"/>
                </a:cubicBezTo>
                <a:cubicBezTo>
                  <a:pt x="145" y="245"/>
                  <a:pt x="143" y="245"/>
                  <a:pt x="142" y="245"/>
                </a:cubicBezTo>
                <a:close/>
                <a:moveTo>
                  <a:pt x="16" y="175"/>
                </a:moveTo>
                <a:cubicBezTo>
                  <a:pt x="134" y="225"/>
                  <a:pt x="134" y="225"/>
                  <a:pt x="134" y="225"/>
                </a:cubicBezTo>
                <a:cubicBezTo>
                  <a:pt x="134" y="71"/>
                  <a:pt x="134" y="71"/>
                  <a:pt x="134" y="71"/>
                </a:cubicBezTo>
                <a:cubicBezTo>
                  <a:pt x="16" y="21"/>
                  <a:pt x="16" y="21"/>
                  <a:pt x="16" y="21"/>
                </a:cubicBezTo>
                <a:lnTo>
                  <a:pt x="16" y="17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09" name="Freeform 15"/>
          <p:cNvSpPr/>
          <p:nvPr/>
        </p:nvSpPr>
        <p:spPr bwMode="auto">
          <a:xfrm>
            <a:off x="5393167" y="4460253"/>
            <a:ext cx="1317926" cy="568107"/>
          </a:xfrm>
          <a:custGeom>
            <a:avLst/>
            <a:gdLst>
              <a:gd name="T0" fmla="*/ 0 w 631"/>
              <a:gd name="T1" fmla="*/ 137 h 272"/>
              <a:gd name="T2" fmla="*/ 316 w 631"/>
              <a:gd name="T3" fmla="*/ 272 h 272"/>
              <a:gd name="T4" fmla="*/ 631 w 631"/>
              <a:gd name="T5" fmla="*/ 137 h 272"/>
              <a:gd name="T6" fmla="*/ 316 w 631"/>
              <a:gd name="T7" fmla="*/ 0 h 272"/>
              <a:gd name="T8" fmla="*/ 0 w 631"/>
              <a:gd name="T9" fmla="*/ 137 h 272"/>
            </a:gdLst>
            <a:ahLst/>
            <a:cxnLst>
              <a:cxn ang="0">
                <a:pos x="T0" y="T1"/>
              </a:cxn>
              <a:cxn ang="0">
                <a:pos x="T2" y="T3"/>
              </a:cxn>
              <a:cxn ang="0">
                <a:pos x="T4" y="T5"/>
              </a:cxn>
              <a:cxn ang="0">
                <a:pos x="T6" y="T7"/>
              </a:cxn>
              <a:cxn ang="0">
                <a:pos x="T8" y="T9"/>
              </a:cxn>
            </a:cxnLst>
            <a:rect l="0" t="0" r="r" b="b"/>
            <a:pathLst>
              <a:path w="631" h="272">
                <a:moveTo>
                  <a:pt x="0" y="137"/>
                </a:moveTo>
                <a:lnTo>
                  <a:pt x="316" y="272"/>
                </a:lnTo>
                <a:lnTo>
                  <a:pt x="631" y="137"/>
                </a:lnTo>
                <a:lnTo>
                  <a:pt x="316" y="0"/>
                </a:lnTo>
                <a:lnTo>
                  <a:pt x="0" y="137"/>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0" name="Freeform 16"/>
          <p:cNvSpPr>
            <a:spLocks noEditPoints="1"/>
          </p:cNvSpPr>
          <p:nvPr/>
        </p:nvSpPr>
        <p:spPr bwMode="auto">
          <a:xfrm>
            <a:off x="5353484" y="4422658"/>
            <a:ext cx="1397294" cy="645386"/>
          </a:xfrm>
          <a:custGeom>
            <a:avLst/>
            <a:gdLst>
              <a:gd name="T0" fmla="*/ 142 w 283"/>
              <a:gd name="T1" fmla="*/ 131 h 131"/>
              <a:gd name="T2" fmla="*/ 139 w 283"/>
              <a:gd name="T3" fmla="*/ 131 h 131"/>
              <a:gd name="T4" fmla="*/ 5 w 283"/>
              <a:gd name="T5" fmla="*/ 73 h 131"/>
              <a:gd name="T6" fmla="*/ 0 w 283"/>
              <a:gd name="T7" fmla="*/ 66 h 131"/>
              <a:gd name="T8" fmla="*/ 5 w 283"/>
              <a:gd name="T9" fmla="*/ 59 h 131"/>
              <a:gd name="T10" fmla="*/ 139 w 283"/>
              <a:gd name="T11" fmla="*/ 1 h 131"/>
              <a:gd name="T12" fmla="*/ 145 w 283"/>
              <a:gd name="T13" fmla="*/ 1 h 131"/>
              <a:gd name="T14" fmla="*/ 278 w 283"/>
              <a:gd name="T15" fmla="*/ 58 h 131"/>
              <a:gd name="T16" fmla="*/ 283 w 283"/>
              <a:gd name="T17" fmla="*/ 66 h 131"/>
              <a:gd name="T18" fmla="*/ 278 w 283"/>
              <a:gd name="T19" fmla="*/ 73 h 131"/>
              <a:gd name="T20" fmla="*/ 145 w 283"/>
              <a:gd name="T21" fmla="*/ 131 h 131"/>
              <a:gd name="T22" fmla="*/ 142 w 283"/>
              <a:gd name="T23" fmla="*/ 131 h 131"/>
              <a:gd name="T24" fmla="*/ 29 w 283"/>
              <a:gd name="T25" fmla="*/ 66 h 131"/>
              <a:gd name="T26" fmla="*/ 142 w 283"/>
              <a:gd name="T27" fmla="*/ 115 h 131"/>
              <a:gd name="T28" fmla="*/ 255 w 283"/>
              <a:gd name="T29" fmla="*/ 66 h 131"/>
              <a:gd name="T30" fmla="*/ 142 w 283"/>
              <a:gd name="T31" fmla="*/ 17 h 131"/>
              <a:gd name="T32" fmla="*/ 29 w 283"/>
              <a:gd name="T33" fmla="*/ 6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3" h="131">
                <a:moveTo>
                  <a:pt x="142" y="131"/>
                </a:moveTo>
                <a:cubicBezTo>
                  <a:pt x="141" y="131"/>
                  <a:pt x="140" y="131"/>
                  <a:pt x="139" y="131"/>
                </a:cubicBezTo>
                <a:cubicBezTo>
                  <a:pt x="5" y="73"/>
                  <a:pt x="5" y="73"/>
                  <a:pt x="5" y="73"/>
                </a:cubicBezTo>
                <a:cubicBezTo>
                  <a:pt x="2" y="72"/>
                  <a:pt x="0" y="69"/>
                  <a:pt x="0" y="66"/>
                </a:cubicBezTo>
                <a:cubicBezTo>
                  <a:pt x="0" y="63"/>
                  <a:pt x="2" y="60"/>
                  <a:pt x="5" y="59"/>
                </a:cubicBezTo>
                <a:cubicBezTo>
                  <a:pt x="139" y="1"/>
                  <a:pt x="139" y="1"/>
                  <a:pt x="139" y="1"/>
                </a:cubicBezTo>
                <a:cubicBezTo>
                  <a:pt x="141" y="0"/>
                  <a:pt x="143" y="0"/>
                  <a:pt x="145" y="1"/>
                </a:cubicBezTo>
                <a:cubicBezTo>
                  <a:pt x="278" y="58"/>
                  <a:pt x="278" y="58"/>
                  <a:pt x="278" y="58"/>
                </a:cubicBezTo>
                <a:cubicBezTo>
                  <a:pt x="281" y="59"/>
                  <a:pt x="283" y="62"/>
                  <a:pt x="283" y="66"/>
                </a:cubicBezTo>
                <a:cubicBezTo>
                  <a:pt x="283" y="69"/>
                  <a:pt x="281" y="72"/>
                  <a:pt x="278" y="73"/>
                </a:cubicBezTo>
                <a:cubicBezTo>
                  <a:pt x="145" y="131"/>
                  <a:pt x="145" y="131"/>
                  <a:pt x="145" y="131"/>
                </a:cubicBezTo>
                <a:cubicBezTo>
                  <a:pt x="144" y="131"/>
                  <a:pt x="143" y="131"/>
                  <a:pt x="142" y="131"/>
                </a:cubicBezTo>
                <a:close/>
                <a:moveTo>
                  <a:pt x="29" y="66"/>
                </a:moveTo>
                <a:cubicBezTo>
                  <a:pt x="142" y="115"/>
                  <a:pt x="142" y="115"/>
                  <a:pt x="142" y="115"/>
                </a:cubicBezTo>
                <a:cubicBezTo>
                  <a:pt x="255" y="66"/>
                  <a:pt x="255" y="66"/>
                  <a:pt x="255" y="66"/>
                </a:cubicBezTo>
                <a:cubicBezTo>
                  <a:pt x="142" y="17"/>
                  <a:pt x="142" y="17"/>
                  <a:pt x="142" y="17"/>
                </a:cubicBezTo>
                <a:lnTo>
                  <a:pt x="29" y="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1" name="Freeform 17"/>
          <p:cNvSpPr/>
          <p:nvPr/>
        </p:nvSpPr>
        <p:spPr bwMode="auto">
          <a:xfrm>
            <a:off x="7371100" y="4746395"/>
            <a:ext cx="662096" cy="1125771"/>
          </a:xfrm>
          <a:custGeom>
            <a:avLst/>
            <a:gdLst>
              <a:gd name="T0" fmla="*/ 317 w 317"/>
              <a:gd name="T1" fmla="*/ 404 h 539"/>
              <a:gd name="T2" fmla="*/ 0 w 317"/>
              <a:gd name="T3" fmla="*/ 539 h 539"/>
              <a:gd name="T4" fmla="*/ 0 w 317"/>
              <a:gd name="T5" fmla="*/ 135 h 539"/>
              <a:gd name="T6" fmla="*/ 317 w 317"/>
              <a:gd name="T7" fmla="*/ 0 h 539"/>
              <a:gd name="T8" fmla="*/ 317 w 317"/>
              <a:gd name="T9" fmla="*/ 404 h 539"/>
            </a:gdLst>
            <a:ahLst/>
            <a:cxnLst>
              <a:cxn ang="0">
                <a:pos x="T0" y="T1"/>
              </a:cxn>
              <a:cxn ang="0">
                <a:pos x="T2" y="T3"/>
              </a:cxn>
              <a:cxn ang="0">
                <a:pos x="T4" y="T5"/>
              </a:cxn>
              <a:cxn ang="0">
                <a:pos x="T6" y="T7"/>
              </a:cxn>
              <a:cxn ang="0">
                <a:pos x="T8" y="T9"/>
              </a:cxn>
            </a:cxnLst>
            <a:rect l="0" t="0" r="r" b="b"/>
            <a:pathLst>
              <a:path w="317" h="539">
                <a:moveTo>
                  <a:pt x="317" y="404"/>
                </a:moveTo>
                <a:lnTo>
                  <a:pt x="0" y="539"/>
                </a:lnTo>
                <a:lnTo>
                  <a:pt x="0" y="135"/>
                </a:lnTo>
                <a:lnTo>
                  <a:pt x="317" y="0"/>
                </a:lnTo>
                <a:lnTo>
                  <a:pt x="317" y="404"/>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2" name="Freeform 18"/>
          <p:cNvSpPr>
            <a:spLocks noEditPoints="1"/>
          </p:cNvSpPr>
          <p:nvPr/>
        </p:nvSpPr>
        <p:spPr bwMode="auto">
          <a:xfrm>
            <a:off x="7331416" y="4702534"/>
            <a:ext cx="741464" cy="1209316"/>
          </a:xfrm>
          <a:custGeom>
            <a:avLst/>
            <a:gdLst>
              <a:gd name="T0" fmla="*/ 8 w 150"/>
              <a:gd name="T1" fmla="*/ 245 h 245"/>
              <a:gd name="T2" fmla="*/ 4 w 150"/>
              <a:gd name="T3" fmla="*/ 244 h 245"/>
              <a:gd name="T4" fmla="*/ 0 w 150"/>
              <a:gd name="T5" fmla="*/ 237 h 245"/>
              <a:gd name="T6" fmla="*/ 0 w 150"/>
              <a:gd name="T7" fmla="*/ 66 h 245"/>
              <a:gd name="T8" fmla="*/ 5 w 150"/>
              <a:gd name="T9" fmla="*/ 58 h 245"/>
              <a:gd name="T10" fmla="*/ 139 w 150"/>
              <a:gd name="T11" fmla="*/ 1 h 245"/>
              <a:gd name="T12" fmla="*/ 146 w 150"/>
              <a:gd name="T13" fmla="*/ 2 h 245"/>
              <a:gd name="T14" fmla="*/ 150 w 150"/>
              <a:gd name="T15" fmla="*/ 9 h 245"/>
              <a:gd name="T16" fmla="*/ 150 w 150"/>
              <a:gd name="T17" fmla="*/ 180 h 245"/>
              <a:gd name="T18" fmla="*/ 145 w 150"/>
              <a:gd name="T19" fmla="*/ 187 h 245"/>
              <a:gd name="T20" fmla="*/ 12 w 150"/>
              <a:gd name="T21" fmla="*/ 245 h 245"/>
              <a:gd name="T22" fmla="*/ 8 w 150"/>
              <a:gd name="T23" fmla="*/ 245 h 245"/>
              <a:gd name="T24" fmla="*/ 16 w 150"/>
              <a:gd name="T25" fmla="*/ 71 h 245"/>
              <a:gd name="T26" fmla="*/ 16 w 150"/>
              <a:gd name="T27" fmla="*/ 225 h 245"/>
              <a:gd name="T28" fmla="*/ 134 w 150"/>
              <a:gd name="T29" fmla="*/ 175 h 245"/>
              <a:gd name="T30" fmla="*/ 134 w 150"/>
              <a:gd name="T31" fmla="*/ 21 h 245"/>
              <a:gd name="T32" fmla="*/ 16 w 150"/>
              <a:gd name="T33" fmla="*/ 7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 h="245">
                <a:moveTo>
                  <a:pt x="8" y="245"/>
                </a:moveTo>
                <a:cubicBezTo>
                  <a:pt x="7" y="245"/>
                  <a:pt x="5" y="245"/>
                  <a:pt x="4" y="244"/>
                </a:cubicBezTo>
                <a:cubicBezTo>
                  <a:pt x="2" y="242"/>
                  <a:pt x="0" y="240"/>
                  <a:pt x="0" y="237"/>
                </a:cubicBezTo>
                <a:cubicBezTo>
                  <a:pt x="0" y="66"/>
                  <a:pt x="0" y="66"/>
                  <a:pt x="0" y="66"/>
                </a:cubicBezTo>
                <a:cubicBezTo>
                  <a:pt x="0" y="62"/>
                  <a:pt x="2" y="60"/>
                  <a:pt x="5" y="58"/>
                </a:cubicBezTo>
                <a:cubicBezTo>
                  <a:pt x="139" y="1"/>
                  <a:pt x="139" y="1"/>
                  <a:pt x="139" y="1"/>
                </a:cubicBezTo>
                <a:cubicBezTo>
                  <a:pt x="141" y="0"/>
                  <a:pt x="144" y="0"/>
                  <a:pt x="146" y="2"/>
                </a:cubicBezTo>
                <a:cubicBezTo>
                  <a:pt x="148" y="3"/>
                  <a:pt x="150" y="6"/>
                  <a:pt x="150" y="9"/>
                </a:cubicBezTo>
                <a:cubicBezTo>
                  <a:pt x="150" y="180"/>
                  <a:pt x="150" y="180"/>
                  <a:pt x="150" y="180"/>
                </a:cubicBezTo>
                <a:cubicBezTo>
                  <a:pt x="150" y="183"/>
                  <a:pt x="148" y="186"/>
                  <a:pt x="145" y="187"/>
                </a:cubicBezTo>
                <a:cubicBezTo>
                  <a:pt x="12" y="245"/>
                  <a:pt x="12" y="245"/>
                  <a:pt x="12" y="245"/>
                </a:cubicBezTo>
                <a:cubicBezTo>
                  <a:pt x="11" y="245"/>
                  <a:pt x="10" y="245"/>
                  <a:pt x="8" y="245"/>
                </a:cubicBezTo>
                <a:close/>
                <a:moveTo>
                  <a:pt x="16" y="71"/>
                </a:moveTo>
                <a:cubicBezTo>
                  <a:pt x="16" y="225"/>
                  <a:pt x="16" y="225"/>
                  <a:pt x="16" y="225"/>
                </a:cubicBezTo>
                <a:cubicBezTo>
                  <a:pt x="134" y="175"/>
                  <a:pt x="134" y="175"/>
                  <a:pt x="134" y="175"/>
                </a:cubicBezTo>
                <a:cubicBezTo>
                  <a:pt x="134" y="21"/>
                  <a:pt x="134" y="21"/>
                  <a:pt x="134" y="21"/>
                </a:cubicBezTo>
                <a:lnTo>
                  <a:pt x="16"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3" name="Freeform 19"/>
          <p:cNvSpPr/>
          <p:nvPr/>
        </p:nvSpPr>
        <p:spPr bwMode="auto">
          <a:xfrm>
            <a:off x="6715271" y="4746395"/>
            <a:ext cx="655830" cy="1125771"/>
          </a:xfrm>
          <a:custGeom>
            <a:avLst/>
            <a:gdLst>
              <a:gd name="T0" fmla="*/ 0 w 314"/>
              <a:gd name="T1" fmla="*/ 404 h 539"/>
              <a:gd name="T2" fmla="*/ 314 w 314"/>
              <a:gd name="T3" fmla="*/ 539 h 539"/>
              <a:gd name="T4" fmla="*/ 314 w 314"/>
              <a:gd name="T5" fmla="*/ 135 h 539"/>
              <a:gd name="T6" fmla="*/ 0 w 314"/>
              <a:gd name="T7" fmla="*/ 0 h 539"/>
              <a:gd name="T8" fmla="*/ 0 w 314"/>
              <a:gd name="T9" fmla="*/ 404 h 539"/>
            </a:gdLst>
            <a:ahLst/>
            <a:cxnLst>
              <a:cxn ang="0">
                <a:pos x="T0" y="T1"/>
              </a:cxn>
              <a:cxn ang="0">
                <a:pos x="T2" y="T3"/>
              </a:cxn>
              <a:cxn ang="0">
                <a:pos x="T4" y="T5"/>
              </a:cxn>
              <a:cxn ang="0">
                <a:pos x="T6" y="T7"/>
              </a:cxn>
              <a:cxn ang="0">
                <a:pos x="T8" y="T9"/>
              </a:cxn>
            </a:cxnLst>
            <a:rect l="0" t="0" r="r" b="b"/>
            <a:pathLst>
              <a:path w="314" h="539">
                <a:moveTo>
                  <a:pt x="0" y="404"/>
                </a:moveTo>
                <a:lnTo>
                  <a:pt x="314" y="539"/>
                </a:lnTo>
                <a:lnTo>
                  <a:pt x="314" y="135"/>
                </a:lnTo>
                <a:lnTo>
                  <a:pt x="0" y="0"/>
                </a:lnTo>
                <a:lnTo>
                  <a:pt x="0" y="404"/>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4" name="Freeform 20"/>
          <p:cNvSpPr>
            <a:spLocks noEditPoints="1"/>
          </p:cNvSpPr>
          <p:nvPr/>
        </p:nvSpPr>
        <p:spPr bwMode="auto">
          <a:xfrm>
            <a:off x="6675586" y="4702534"/>
            <a:ext cx="735198" cy="1209316"/>
          </a:xfrm>
          <a:custGeom>
            <a:avLst/>
            <a:gdLst>
              <a:gd name="T0" fmla="*/ 141 w 149"/>
              <a:gd name="T1" fmla="*/ 245 h 245"/>
              <a:gd name="T2" fmla="*/ 138 w 149"/>
              <a:gd name="T3" fmla="*/ 245 h 245"/>
              <a:gd name="T4" fmla="*/ 5 w 149"/>
              <a:gd name="T5" fmla="*/ 187 h 245"/>
              <a:gd name="T6" fmla="*/ 0 w 149"/>
              <a:gd name="T7" fmla="*/ 180 h 245"/>
              <a:gd name="T8" fmla="*/ 0 w 149"/>
              <a:gd name="T9" fmla="*/ 9 h 245"/>
              <a:gd name="T10" fmla="*/ 4 w 149"/>
              <a:gd name="T11" fmla="*/ 2 h 245"/>
              <a:gd name="T12" fmla="*/ 11 w 149"/>
              <a:gd name="T13" fmla="*/ 1 h 245"/>
              <a:gd name="T14" fmla="*/ 145 w 149"/>
              <a:gd name="T15" fmla="*/ 58 h 245"/>
              <a:gd name="T16" fmla="*/ 149 w 149"/>
              <a:gd name="T17" fmla="*/ 66 h 245"/>
              <a:gd name="T18" fmla="*/ 149 w 149"/>
              <a:gd name="T19" fmla="*/ 237 h 245"/>
              <a:gd name="T20" fmla="*/ 146 w 149"/>
              <a:gd name="T21" fmla="*/ 244 h 245"/>
              <a:gd name="T22" fmla="*/ 141 w 149"/>
              <a:gd name="T23" fmla="*/ 245 h 245"/>
              <a:gd name="T24" fmla="*/ 16 w 149"/>
              <a:gd name="T25" fmla="*/ 175 h 245"/>
              <a:gd name="T26" fmla="*/ 133 w 149"/>
              <a:gd name="T27" fmla="*/ 225 h 245"/>
              <a:gd name="T28" fmla="*/ 133 w 149"/>
              <a:gd name="T29" fmla="*/ 71 h 245"/>
              <a:gd name="T30" fmla="*/ 16 w 149"/>
              <a:gd name="T31" fmla="*/ 21 h 245"/>
              <a:gd name="T32" fmla="*/ 16 w 149"/>
              <a:gd name="T33" fmla="*/ 17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245">
                <a:moveTo>
                  <a:pt x="141" y="245"/>
                </a:moveTo>
                <a:cubicBezTo>
                  <a:pt x="140" y="245"/>
                  <a:pt x="139" y="245"/>
                  <a:pt x="138" y="245"/>
                </a:cubicBezTo>
                <a:cubicBezTo>
                  <a:pt x="5" y="187"/>
                  <a:pt x="5" y="187"/>
                  <a:pt x="5" y="187"/>
                </a:cubicBezTo>
                <a:cubicBezTo>
                  <a:pt x="2" y="186"/>
                  <a:pt x="0" y="183"/>
                  <a:pt x="0" y="180"/>
                </a:cubicBezTo>
                <a:cubicBezTo>
                  <a:pt x="0" y="9"/>
                  <a:pt x="0" y="9"/>
                  <a:pt x="0" y="9"/>
                </a:cubicBezTo>
                <a:cubicBezTo>
                  <a:pt x="0" y="6"/>
                  <a:pt x="2" y="3"/>
                  <a:pt x="4" y="2"/>
                </a:cubicBezTo>
                <a:cubicBezTo>
                  <a:pt x="6" y="0"/>
                  <a:pt x="9" y="0"/>
                  <a:pt x="11" y="1"/>
                </a:cubicBezTo>
                <a:cubicBezTo>
                  <a:pt x="145" y="58"/>
                  <a:pt x="145" y="58"/>
                  <a:pt x="145" y="58"/>
                </a:cubicBezTo>
                <a:cubicBezTo>
                  <a:pt x="148" y="60"/>
                  <a:pt x="149" y="62"/>
                  <a:pt x="149" y="66"/>
                </a:cubicBezTo>
                <a:cubicBezTo>
                  <a:pt x="149" y="237"/>
                  <a:pt x="149" y="237"/>
                  <a:pt x="149" y="237"/>
                </a:cubicBezTo>
                <a:cubicBezTo>
                  <a:pt x="149" y="240"/>
                  <a:pt x="148" y="242"/>
                  <a:pt x="146" y="244"/>
                </a:cubicBezTo>
                <a:cubicBezTo>
                  <a:pt x="145" y="245"/>
                  <a:pt x="143" y="245"/>
                  <a:pt x="141" y="245"/>
                </a:cubicBezTo>
                <a:close/>
                <a:moveTo>
                  <a:pt x="16" y="175"/>
                </a:moveTo>
                <a:cubicBezTo>
                  <a:pt x="133" y="225"/>
                  <a:pt x="133" y="225"/>
                  <a:pt x="133" y="225"/>
                </a:cubicBezTo>
                <a:cubicBezTo>
                  <a:pt x="133" y="71"/>
                  <a:pt x="133" y="71"/>
                  <a:pt x="133" y="71"/>
                </a:cubicBezTo>
                <a:cubicBezTo>
                  <a:pt x="16" y="21"/>
                  <a:pt x="16" y="21"/>
                  <a:pt x="16" y="21"/>
                </a:cubicBezTo>
                <a:lnTo>
                  <a:pt x="16" y="17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5" name="Freeform 21"/>
          <p:cNvSpPr/>
          <p:nvPr/>
        </p:nvSpPr>
        <p:spPr bwMode="auto">
          <a:xfrm>
            <a:off x="6715271" y="4460253"/>
            <a:ext cx="1317926" cy="568107"/>
          </a:xfrm>
          <a:custGeom>
            <a:avLst/>
            <a:gdLst>
              <a:gd name="T0" fmla="*/ 0 w 631"/>
              <a:gd name="T1" fmla="*/ 137 h 272"/>
              <a:gd name="T2" fmla="*/ 314 w 631"/>
              <a:gd name="T3" fmla="*/ 272 h 272"/>
              <a:gd name="T4" fmla="*/ 631 w 631"/>
              <a:gd name="T5" fmla="*/ 137 h 272"/>
              <a:gd name="T6" fmla="*/ 314 w 631"/>
              <a:gd name="T7" fmla="*/ 0 h 272"/>
              <a:gd name="T8" fmla="*/ 0 w 631"/>
              <a:gd name="T9" fmla="*/ 137 h 272"/>
            </a:gdLst>
            <a:ahLst/>
            <a:cxnLst>
              <a:cxn ang="0">
                <a:pos x="T0" y="T1"/>
              </a:cxn>
              <a:cxn ang="0">
                <a:pos x="T2" y="T3"/>
              </a:cxn>
              <a:cxn ang="0">
                <a:pos x="T4" y="T5"/>
              </a:cxn>
              <a:cxn ang="0">
                <a:pos x="T6" y="T7"/>
              </a:cxn>
              <a:cxn ang="0">
                <a:pos x="T8" y="T9"/>
              </a:cxn>
            </a:cxnLst>
            <a:rect l="0" t="0" r="r" b="b"/>
            <a:pathLst>
              <a:path w="631" h="272">
                <a:moveTo>
                  <a:pt x="0" y="137"/>
                </a:moveTo>
                <a:lnTo>
                  <a:pt x="314" y="272"/>
                </a:lnTo>
                <a:lnTo>
                  <a:pt x="631" y="137"/>
                </a:lnTo>
                <a:lnTo>
                  <a:pt x="314" y="0"/>
                </a:lnTo>
                <a:lnTo>
                  <a:pt x="0" y="137"/>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6" name="Freeform 22"/>
          <p:cNvSpPr>
            <a:spLocks noEditPoints="1"/>
          </p:cNvSpPr>
          <p:nvPr/>
        </p:nvSpPr>
        <p:spPr bwMode="auto">
          <a:xfrm>
            <a:off x="6675586" y="4422658"/>
            <a:ext cx="1397294" cy="645386"/>
          </a:xfrm>
          <a:custGeom>
            <a:avLst/>
            <a:gdLst>
              <a:gd name="T0" fmla="*/ 141 w 283"/>
              <a:gd name="T1" fmla="*/ 131 h 131"/>
              <a:gd name="T2" fmla="*/ 138 w 283"/>
              <a:gd name="T3" fmla="*/ 131 h 131"/>
              <a:gd name="T4" fmla="*/ 5 w 283"/>
              <a:gd name="T5" fmla="*/ 73 h 131"/>
              <a:gd name="T6" fmla="*/ 0 w 283"/>
              <a:gd name="T7" fmla="*/ 66 h 131"/>
              <a:gd name="T8" fmla="*/ 5 w 283"/>
              <a:gd name="T9" fmla="*/ 59 h 131"/>
              <a:gd name="T10" fmla="*/ 138 w 283"/>
              <a:gd name="T11" fmla="*/ 1 h 131"/>
              <a:gd name="T12" fmla="*/ 145 w 283"/>
              <a:gd name="T13" fmla="*/ 1 h 131"/>
              <a:gd name="T14" fmla="*/ 278 w 283"/>
              <a:gd name="T15" fmla="*/ 58 h 131"/>
              <a:gd name="T16" fmla="*/ 283 w 283"/>
              <a:gd name="T17" fmla="*/ 66 h 131"/>
              <a:gd name="T18" fmla="*/ 278 w 283"/>
              <a:gd name="T19" fmla="*/ 73 h 131"/>
              <a:gd name="T20" fmla="*/ 145 w 283"/>
              <a:gd name="T21" fmla="*/ 131 h 131"/>
              <a:gd name="T22" fmla="*/ 141 w 283"/>
              <a:gd name="T23" fmla="*/ 131 h 131"/>
              <a:gd name="T24" fmla="*/ 28 w 283"/>
              <a:gd name="T25" fmla="*/ 66 h 131"/>
              <a:gd name="T26" fmla="*/ 141 w 283"/>
              <a:gd name="T27" fmla="*/ 115 h 131"/>
              <a:gd name="T28" fmla="*/ 255 w 283"/>
              <a:gd name="T29" fmla="*/ 66 h 131"/>
              <a:gd name="T30" fmla="*/ 141 w 283"/>
              <a:gd name="T31" fmla="*/ 17 h 131"/>
              <a:gd name="T32" fmla="*/ 28 w 283"/>
              <a:gd name="T33" fmla="*/ 6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3" h="131">
                <a:moveTo>
                  <a:pt x="141" y="131"/>
                </a:moveTo>
                <a:cubicBezTo>
                  <a:pt x="140" y="131"/>
                  <a:pt x="139" y="131"/>
                  <a:pt x="138" y="131"/>
                </a:cubicBezTo>
                <a:cubicBezTo>
                  <a:pt x="5" y="73"/>
                  <a:pt x="5" y="73"/>
                  <a:pt x="5" y="73"/>
                </a:cubicBezTo>
                <a:cubicBezTo>
                  <a:pt x="2" y="72"/>
                  <a:pt x="0" y="69"/>
                  <a:pt x="0" y="66"/>
                </a:cubicBezTo>
                <a:cubicBezTo>
                  <a:pt x="0" y="63"/>
                  <a:pt x="2" y="60"/>
                  <a:pt x="5" y="59"/>
                </a:cubicBezTo>
                <a:cubicBezTo>
                  <a:pt x="138" y="1"/>
                  <a:pt x="138" y="1"/>
                  <a:pt x="138" y="1"/>
                </a:cubicBezTo>
                <a:cubicBezTo>
                  <a:pt x="140" y="0"/>
                  <a:pt x="143" y="0"/>
                  <a:pt x="145" y="1"/>
                </a:cubicBezTo>
                <a:cubicBezTo>
                  <a:pt x="278" y="58"/>
                  <a:pt x="278" y="58"/>
                  <a:pt x="278" y="58"/>
                </a:cubicBezTo>
                <a:cubicBezTo>
                  <a:pt x="281" y="59"/>
                  <a:pt x="283" y="62"/>
                  <a:pt x="283" y="66"/>
                </a:cubicBezTo>
                <a:cubicBezTo>
                  <a:pt x="283" y="69"/>
                  <a:pt x="281" y="72"/>
                  <a:pt x="278" y="73"/>
                </a:cubicBezTo>
                <a:cubicBezTo>
                  <a:pt x="145" y="131"/>
                  <a:pt x="145" y="131"/>
                  <a:pt x="145" y="131"/>
                </a:cubicBezTo>
                <a:cubicBezTo>
                  <a:pt x="144" y="131"/>
                  <a:pt x="143" y="131"/>
                  <a:pt x="141" y="131"/>
                </a:cubicBezTo>
                <a:close/>
                <a:moveTo>
                  <a:pt x="28" y="66"/>
                </a:moveTo>
                <a:cubicBezTo>
                  <a:pt x="141" y="115"/>
                  <a:pt x="141" y="115"/>
                  <a:pt x="141" y="115"/>
                </a:cubicBezTo>
                <a:cubicBezTo>
                  <a:pt x="255" y="66"/>
                  <a:pt x="255" y="66"/>
                  <a:pt x="255" y="66"/>
                </a:cubicBezTo>
                <a:cubicBezTo>
                  <a:pt x="141" y="17"/>
                  <a:pt x="141" y="17"/>
                  <a:pt x="141" y="17"/>
                </a:cubicBezTo>
                <a:lnTo>
                  <a:pt x="28" y="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7" name="Freeform 23"/>
          <p:cNvSpPr/>
          <p:nvPr/>
        </p:nvSpPr>
        <p:spPr bwMode="auto">
          <a:xfrm>
            <a:off x="5393167" y="3618535"/>
            <a:ext cx="655830" cy="1127860"/>
          </a:xfrm>
          <a:custGeom>
            <a:avLst/>
            <a:gdLst>
              <a:gd name="T0" fmla="*/ 314 w 314"/>
              <a:gd name="T1" fmla="*/ 403 h 540"/>
              <a:gd name="T2" fmla="*/ 0 w 314"/>
              <a:gd name="T3" fmla="*/ 540 h 540"/>
              <a:gd name="T4" fmla="*/ 0 w 314"/>
              <a:gd name="T5" fmla="*/ 134 h 540"/>
              <a:gd name="T6" fmla="*/ 314 w 314"/>
              <a:gd name="T7" fmla="*/ 0 h 540"/>
              <a:gd name="T8" fmla="*/ 314 w 314"/>
              <a:gd name="T9" fmla="*/ 403 h 540"/>
            </a:gdLst>
            <a:ahLst/>
            <a:cxnLst>
              <a:cxn ang="0">
                <a:pos x="T0" y="T1"/>
              </a:cxn>
              <a:cxn ang="0">
                <a:pos x="T2" y="T3"/>
              </a:cxn>
              <a:cxn ang="0">
                <a:pos x="T4" y="T5"/>
              </a:cxn>
              <a:cxn ang="0">
                <a:pos x="T6" y="T7"/>
              </a:cxn>
              <a:cxn ang="0">
                <a:pos x="T8" y="T9"/>
              </a:cxn>
            </a:cxnLst>
            <a:rect l="0" t="0" r="r" b="b"/>
            <a:pathLst>
              <a:path w="314" h="540">
                <a:moveTo>
                  <a:pt x="314" y="403"/>
                </a:moveTo>
                <a:lnTo>
                  <a:pt x="0" y="540"/>
                </a:lnTo>
                <a:lnTo>
                  <a:pt x="0" y="134"/>
                </a:lnTo>
                <a:lnTo>
                  <a:pt x="314" y="0"/>
                </a:lnTo>
                <a:lnTo>
                  <a:pt x="314" y="403"/>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8" name="Freeform 24"/>
          <p:cNvSpPr>
            <a:spLocks noEditPoints="1"/>
          </p:cNvSpPr>
          <p:nvPr/>
        </p:nvSpPr>
        <p:spPr bwMode="auto">
          <a:xfrm>
            <a:off x="5353484" y="3578852"/>
            <a:ext cx="735198" cy="1207228"/>
          </a:xfrm>
          <a:custGeom>
            <a:avLst/>
            <a:gdLst>
              <a:gd name="T0" fmla="*/ 8 w 149"/>
              <a:gd name="T1" fmla="*/ 245 h 245"/>
              <a:gd name="T2" fmla="*/ 4 w 149"/>
              <a:gd name="T3" fmla="*/ 243 h 245"/>
              <a:gd name="T4" fmla="*/ 0 w 149"/>
              <a:gd name="T5" fmla="*/ 237 h 245"/>
              <a:gd name="T6" fmla="*/ 0 w 149"/>
              <a:gd name="T7" fmla="*/ 65 h 245"/>
              <a:gd name="T8" fmla="*/ 5 w 149"/>
              <a:gd name="T9" fmla="*/ 58 h 245"/>
              <a:gd name="T10" fmla="*/ 138 w 149"/>
              <a:gd name="T11" fmla="*/ 1 h 245"/>
              <a:gd name="T12" fmla="*/ 146 w 149"/>
              <a:gd name="T13" fmla="*/ 1 h 245"/>
              <a:gd name="T14" fmla="*/ 149 w 149"/>
              <a:gd name="T15" fmla="*/ 8 h 245"/>
              <a:gd name="T16" fmla="*/ 149 w 149"/>
              <a:gd name="T17" fmla="*/ 179 h 245"/>
              <a:gd name="T18" fmla="*/ 144 w 149"/>
              <a:gd name="T19" fmla="*/ 187 h 245"/>
              <a:gd name="T20" fmla="*/ 11 w 149"/>
              <a:gd name="T21" fmla="*/ 244 h 245"/>
              <a:gd name="T22" fmla="*/ 8 w 149"/>
              <a:gd name="T23" fmla="*/ 245 h 245"/>
              <a:gd name="T24" fmla="*/ 16 w 149"/>
              <a:gd name="T25" fmla="*/ 70 h 245"/>
              <a:gd name="T26" fmla="*/ 16 w 149"/>
              <a:gd name="T27" fmla="*/ 224 h 245"/>
              <a:gd name="T28" fmla="*/ 133 w 149"/>
              <a:gd name="T29" fmla="*/ 174 h 245"/>
              <a:gd name="T30" fmla="*/ 133 w 149"/>
              <a:gd name="T31" fmla="*/ 20 h 245"/>
              <a:gd name="T32" fmla="*/ 16 w 149"/>
              <a:gd name="T33" fmla="*/ 7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245">
                <a:moveTo>
                  <a:pt x="8" y="245"/>
                </a:moveTo>
                <a:cubicBezTo>
                  <a:pt x="6" y="245"/>
                  <a:pt x="5" y="244"/>
                  <a:pt x="4" y="243"/>
                </a:cubicBezTo>
                <a:cubicBezTo>
                  <a:pt x="1" y="242"/>
                  <a:pt x="0" y="239"/>
                  <a:pt x="0" y="237"/>
                </a:cubicBezTo>
                <a:cubicBezTo>
                  <a:pt x="0" y="65"/>
                  <a:pt x="0" y="65"/>
                  <a:pt x="0" y="65"/>
                </a:cubicBezTo>
                <a:cubicBezTo>
                  <a:pt x="0" y="62"/>
                  <a:pt x="2" y="59"/>
                  <a:pt x="5" y="58"/>
                </a:cubicBezTo>
                <a:cubicBezTo>
                  <a:pt x="138" y="1"/>
                  <a:pt x="138" y="1"/>
                  <a:pt x="138" y="1"/>
                </a:cubicBezTo>
                <a:cubicBezTo>
                  <a:pt x="141" y="0"/>
                  <a:pt x="143" y="0"/>
                  <a:pt x="146" y="1"/>
                </a:cubicBezTo>
                <a:cubicBezTo>
                  <a:pt x="148" y="3"/>
                  <a:pt x="149" y="5"/>
                  <a:pt x="149" y="8"/>
                </a:cubicBezTo>
                <a:cubicBezTo>
                  <a:pt x="149" y="179"/>
                  <a:pt x="149" y="179"/>
                  <a:pt x="149" y="179"/>
                </a:cubicBezTo>
                <a:cubicBezTo>
                  <a:pt x="149" y="183"/>
                  <a:pt x="147" y="186"/>
                  <a:pt x="144" y="187"/>
                </a:cubicBezTo>
                <a:cubicBezTo>
                  <a:pt x="11" y="244"/>
                  <a:pt x="11" y="244"/>
                  <a:pt x="11" y="244"/>
                </a:cubicBezTo>
                <a:cubicBezTo>
                  <a:pt x="10" y="244"/>
                  <a:pt x="9" y="245"/>
                  <a:pt x="8" y="245"/>
                </a:cubicBezTo>
                <a:close/>
                <a:moveTo>
                  <a:pt x="16" y="70"/>
                </a:moveTo>
                <a:cubicBezTo>
                  <a:pt x="16" y="224"/>
                  <a:pt x="16" y="224"/>
                  <a:pt x="16" y="224"/>
                </a:cubicBezTo>
                <a:cubicBezTo>
                  <a:pt x="133" y="174"/>
                  <a:pt x="133" y="174"/>
                  <a:pt x="133" y="174"/>
                </a:cubicBezTo>
                <a:cubicBezTo>
                  <a:pt x="133" y="20"/>
                  <a:pt x="133" y="20"/>
                  <a:pt x="133" y="20"/>
                </a:cubicBezTo>
                <a:lnTo>
                  <a:pt x="16" y="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9" name="Freeform 25"/>
          <p:cNvSpPr/>
          <p:nvPr/>
        </p:nvSpPr>
        <p:spPr bwMode="auto">
          <a:xfrm>
            <a:off x="4737338" y="3618535"/>
            <a:ext cx="655830" cy="1127860"/>
          </a:xfrm>
          <a:custGeom>
            <a:avLst/>
            <a:gdLst>
              <a:gd name="T0" fmla="*/ 0 w 314"/>
              <a:gd name="T1" fmla="*/ 403 h 540"/>
              <a:gd name="T2" fmla="*/ 314 w 314"/>
              <a:gd name="T3" fmla="*/ 540 h 540"/>
              <a:gd name="T4" fmla="*/ 314 w 314"/>
              <a:gd name="T5" fmla="*/ 134 h 540"/>
              <a:gd name="T6" fmla="*/ 0 w 314"/>
              <a:gd name="T7" fmla="*/ 0 h 540"/>
              <a:gd name="T8" fmla="*/ 0 w 314"/>
              <a:gd name="T9" fmla="*/ 403 h 540"/>
            </a:gdLst>
            <a:ahLst/>
            <a:cxnLst>
              <a:cxn ang="0">
                <a:pos x="T0" y="T1"/>
              </a:cxn>
              <a:cxn ang="0">
                <a:pos x="T2" y="T3"/>
              </a:cxn>
              <a:cxn ang="0">
                <a:pos x="T4" y="T5"/>
              </a:cxn>
              <a:cxn ang="0">
                <a:pos x="T6" y="T7"/>
              </a:cxn>
              <a:cxn ang="0">
                <a:pos x="T8" y="T9"/>
              </a:cxn>
            </a:cxnLst>
            <a:rect l="0" t="0" r="r" b="b"/>
            <a:pathLst>
              <a:path w="314" h="540">
                <a:moveTo>
                  <a:pt x="0" y="403"/>
                </a:moveTo>
                <a:lnTo>
                  <a:pt x="314" y="540"/>
                </a:lnTo>
                <a:lnTo>
                  <a:pt x="314" y="134"/>
                </a:lnTo>
                <a:lnTo>
                  <a:pt x="0" y="0"/>
                </a:lnTo>
                <a:lnTo>
                  <a:pt x="0" y="403"/>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0" name="Freeform 26"/>
          <p:cNvSpPr>
            <a:spLocks noEditPoints="1"/>
          </p:cNvSpPr>
          <p:nvPr/>
        </p:nvSpPr>
        <p:spPr bwMode="auto">
          <a:xfrm>
            <a:off x="4697654" y="3578852"/>
            <a:ext cx="735198" cy="1207228"/>
          </a:xfrm>
          <a:custGeom>
            <a:avLst/>
            <a:gdLst>
              <a:gd name="T0" fmla="*/ 141 w 149"/>
              <a:gd name="T1" fmla="*/ 245 h 245"/>
              <a:gd name="T2" fmla="*/ 138 w 149"/>
              <a:gd name="T3" fmla="*/ 244 h 245"/>
              <a:gd name="T4" fmla="*/ 4 w 149"/>
              <a:gd name="T5" fmla="*/ 187 h 245"/>
              <a:gd name="T6" fmla="*/ 0 w 149"/>
              <a:gd name="T7" fmla="*/ 179 h 245"/>
              <a:gd name="T8" fmla="*/ 0 w 149"/>
              <a:gd name="T9" fmla="*/ 8 h 245"/>
              <a:gd name="T10" fmla="*/ 3 w 149"/>
              <a:gd name="T11" fmla="*/ 1 h 245"/>
              <a:gd name="T12" fmla="*/ 11 w 149"/>
              <a:gd name="T13" fmla="*/ 1 h 245"/>
              <a:gd name="T14" fmla="*/ 144 w 149"/>
              <a:gd name="T15" fmla="*/ 58 h 245"/>
              <a:gd name="T16" fmla="*/ 149 w 149"/>
              <a:gd name="T17" fmla="*/ 65 h 245"/>
              <a:gd name="T18" fmla="*/ 149 w 149"/>
              <a:gd name="T19" fmla="*/ 237 h 245"/>
              <a:gd name="T20" fmla="*/ 145 w 149"/>
              <a:gd name="T21" fmla="*/ 243 h 245"/>
              <a:gd name="T22" fmla="*/ 141 w 149"/>
              <a:gd name="T23" fmla="*/ 245 h 245"/>
              <a:gd name="T24" fmla="*/ 16 w 149"/>
              <a:gd name="T25" fmla="*/ 174 h 245"/>
              <a:gd name="T26" fmla="*/ 133 w 149"/>
              <a:gd name="T27" fmla="*/ 224 h 245"/>
              <a:gd name="T28" fmla="*/ 133 w 149"/>
              <a:gd name="T29" fmla="*/ 70 h 245"/>
              <a:gd name="T30" fmla="*/ 16 w 149"/>
              <a:gd name="T31" fmla="*/ 20 h 245"/>
              <a:gd name="T32" fmla="*/ 16 w 149"/>
              <a:gd name="T33" fmla="*/ 174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245">
                <a:moveTo>
                  <a:pt x="141" y="245"/>
                </a:moveTo>
                <a:cubicBezTo>
                  <a:pt x="140" y="245"/>
                  <a:pt x="139" y="244"/>
                  <a:pt x="138" y="244"/>
                </a:cubicBezTo>
                <a:cubicBezTo>
                  <a:pt x="4" y="187"/>
                  <a:pt x="4" y="187"/>
                  <a:pt x="4" y="187"/>
                </a:cubicBezTo>
                <a:cubicBezTo>
                  <a:pt x="2" y="186"/>
                  <a:pt x="0" y="183"/>
                  <a:pt x="0" y="179"/>
                </a:cubicBezTo>
                <a:cubicBezTo>
                  <a:pt x="0" y="8"/>
                  <a:pt x="0" y="8"/>
                  <a:pt x="0" y="8"/>
                </a:cubicBezTo>
                <a:cubicBezTo>
                  <a:pt x="0" y="5"/>
                  <a:pt x="1" y="3"/>
                  <a:pt x="3" y="1"/>
                </a:cubicBezTo>
                <a:cubicBezTo>
                  <a:pt x="5" y="0"/>
                  <a:pt x="8" y="0"/>
                  <a:pt x="11" y="1"/>
                </a:cubicBezTo>
                <a:cubicBezTo>
                  <a:pt x="144" y="58"/>
                  <a:pt x="144" y="58"/>
                  <a:pt x="144" y="58"/>
                </a:cubicBezTo>
                <a:cubicBezTo>
                  <a:pt x="147" y="59"/>
                  <a:pt x="149" y="62"/>
                  <a:pt x="149" y="65"/>
                </a:cubicBezTo>
                <a:cubicBezTo>
                  <a:pt x="149" y="237"/>
                  <a:pt x="149" y="237"/>
                  <a:pt x="149" y="237"/>
                </a:cubicBezTo>
                <a:cubicBezTo>
                  <a:pt x="149" y="239"/>
                  <a:pt x="148" y="242"/>
                  <a:pt x="145" y="243"/>
                </a:cubicBezTo>
                <a:cubicBezTo>
                  <a:pt x="144" y="244"/>
                  <a:pt x="142" y="245"/>
                  <a:pt x="141" y="245"/>
                </a:cubicBezTo>
                <a:close/>
                <a:moveTo>
                  <a:pt x="16" y="174"/>
                </a:moveTo>
                <a:cubicBezTo>
                  <a:pt x="133" y="224"/>
                  <a:pt x="133" y="224"/>
                  <a:pt x="133" y="224"/>
                </a:cubicBezTo>
                <a:cubicBezTo>
                  <a:pt x="133" y="70"/>
                  <a:pt x="133" y="70"/>
                  <a:pt x="133" y="70"/>
                </a:cubicBezTo>
                <a:cubicBezTo>
                  <a:pt x="16" y="20"/>
                  <a:pt x="16" y="20"/>
                  <a:pt x="16" y="20"/>
                </a:cubicBezTo>
                <a:lnTo>
                  <a:pt x="16" y="17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1" name="Freeform 27"/>
          <p:cNvSpPr/>
          <p:nvPr/>
        </p:nvSpPr>
        <p:spPr bwMode="auto">
          <a:xfrm>
            <a:off x="4737338" y="3336571"/>
            <a:ext cx="1311659" cy="568107"/>
          </a:xfrm>
          <a:custGeom>
            <a:avLst/>
            <a:gdLst>
              <a:gd name="T0" fmla="*/ 0 w 628"/>
              <a:gd name="T1" fmla="*/ 137 h 272"/>
              <a:gd name="T2" fmla="*/ 314 w 628"/>
              <a:gd name="T3" fmla="*/ 272 h 272"/>
              <a:gd name="T4" fmla="*/ 628 w 628"/>
              <a:gd name="T5" fmla="*/ 135 h 272"/>
              <a:gd name="T6" fmla="*/ 314 w 628"/>
              <a:gd name="T7" fmla="*/ 0 h 272"/>
              <a:gd name="T8" fmla="*/ 0 w 628"/>
              <a:gd name="T9" fmla="*/ 137 h 272"/>
            </a:gdLst>
            <a:ahLst/>
            <a:cxnLst>
              <a:cxn ang="0">
                <a:pos x="T0" y="T1"/>
              </a:cxn>
              <a:cxn ang="0">
                <a:pos x="T2" y="T3"/>
              </a:cxn>
              <a:cxn ang="0">
                <a:pos x="T4" y="T5"/>
              </a:cxn>
              <a:cxn ang="0">
                <a:pos x="T6" y="T7"/>
              </a:cxn>
              <a:cxn ang="0">
                <a:pos x="T8" y="T9"/>
              </a:cxn>
            </a:cxnLst>
            <a:rect l="0" t="0" r="r" b="b"/>
            <a:pathLst>
              <a:path w="628" h="272">
                <a:moveTo>
                  <a:pt x="0" y="137"/>
                </a:moveTo>
                <a:lnTo>
                  <a:pt x="314" y="272"/>
                </a:lnTo>
                <a:lnTo>
                  <a:pt x="628" y="135"/>
                </a:lnTo>
                <a:lnTo>
                  <a:pt x="314" y="0"/>
                </a:lnTo>
                <a:lnTo>
                  <a:pt x="0" y="137"/>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2" name="Freeform 28"/>
          <p:cNvSpPr>
            <a:spLocks noEditPoints="1"/>
          </p:cNvSpPr>
          <p:nvPr/>
        </p:nvSpPr>
        <p:spPr bwMode="auto">
          <a:xfrm>
            <a:off x="4697654" y="3296886"/>
            <a:ext cx="1391027" cy="645386"/>
          </a:xfrm>
          <a:custGeom>
            <a:avLst/>
            <a:gdLst>
              <a:gd name="T0" fmla="*/ 141 w 282"/>
              <a:gd name="T1" fmla="*/ 131 h 131"/>
              <a:gd name="T2" fmla="*/ 138 w 282"/>
              <a:gd name="T3" fmla="*/ 130 h 131"/>
              <a:gd name="T4" fmla="*/ 4 w 282"/>
              <a:gd name="T5" fmla="*/ 73 h 131"/>
              <a:gd name="T6" fmla="*/ 0 w 282"/>
              <a:gd name="T7" fmla="*/ 66 h 131"/>
              <a:gd name="T8" fmla="*/ 4 w 282"/>
              <a:gd name="T9" fmla="*/ 58 h 131"/>
              <a:gd name="T10" fmla="*/ 138 w 282"/>
              <a:gd name="T11" fmla="*/ 1 h 131"/>
              <a:gd name="T12" fmla="*/ 144 w 282"/>
              <a:gd name="T13" fmla="*/ 1 h 131"/>
              <a:gd name="T14" fmla="*/ 277 w 282"/>
              <a:gd name="T15" fmla="*/ 58 h 131"/>
              <a:gd name="T16" fmla="*/ 282 w 282"/>
              <a:gd name="T17" fmla="*/ 65 h 131"/>
              <a:gd name="T18" fmla="*/ 277 w 282"/>
              <a:gd name="T19" fmla="*/ 72 h 131"/>
              <a:gd name="T20" fmla="*/ 144 w 282"/>
              <a:gd name="T21" fmla="*/ 130 h 131"/>
              <a:gd name="T22" fmla="*/ 141 w 282"/>
              <a:gd name="T23" fmla="*/ 131 h 131"/>
              <a:gd name="T24" fmla="*/ 28 w 282"/>
              <a:gd name="T25" fmla="*/ 66 h 131"/>
              <a:gd name="T26" fmla="*/ 141 w 282"/>
              <a:gd name="T27" fmla="*/ 114 h 131"/>
              <a:gd name="T28" fmla="*/ 254 w 282"/>
              <a:gd name="T29" fmla="*/ 65 h 131"/>
              <a:gd name="T30" fmla="*/ 141 w 282"/>
              <a:gd name="T31" fmla="*/ 17 h 131"/>
              <a:gd name="T32" fmla="*/ 28 w 282"/>
              <a:gd name="T33" fmla="*/ 6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2" h="131">
                <a:moveTo>
                  <a:pt x="141" y="131"/>
                </a:moveTo>
                <a:cubicBezTo>
                  <a:pt x="140" y="131"/>
                  <a:pt x="139" y="130"/>
                  <a:pt x="138" y="130"/>
                </a:cubicBezTo>
                <a:cubicBezTo>
                  <a:pt x="4" y="73"/>
                  <a:pt x="4" y="73"/>
                  <a:pt x="4" y="73"/>
                </a:cubicBezTo>
                <a:cubicBezTo>
                  <a:pt x="2" y="72"/>
                  <a:pt x="0" y="69"/>
                  <a:pt x="0" y="66"/>
                </a:cubicBezTo>
                <a:cubicBezTo>
                  <a:pt x="0" y="62"/>
                  <a:pt x="2" y="59"/>
                  <a:pt x="4" y="58"/>
                </a:cubicBezTo>
                <a:cubicBezTo>
                  <a:pt x="138" y="1"/>
                  <a:pt x="138" y="1"/>
                  <a:pt x="138" y="1"/>
                </a:cubicBezTo>
                <a:cubicBezTo>
                  <a:pt x="140" y="0"/>
                  <a:pt x="142" y="0"/>
                  <a:pt x="144" y="1"/>
                </a:cubicBezTo>
                <a:cubicBezTo>
                  <a:pt x="277" y="58"/>
                  <a:pt x="277" y="58"/>
                  <a:pt x="277" y="58"/>
                </a:cubicBezTo>
                <a:cubicBezTo>
                  <a:pt x="280" y="59"/>
                  <a:pt x="282" y="62"/>
                  <a:pt x="282" y="65"/>
                </a:cubicBezTo>
                <a:cubicBezTo>
                  <a:pt x="282" y="68"/>
                  <a:pt x="280" y="71"/>
                  <a:pt x="277" y="72"/>
                </a:cubicBezTo>
                <a:cubicBezTo>
                  <a:pt x="144" y="130"/>
                  <a:pt x="144" y="130"/>
                  <a:pt x="144" y="130"/>
                </a:cubicBezTo>
                <a:cubicBezTo>
                  <a:pt x="143" y="130"/>
                  <a:pt x="142" y="131"/>
                  <a:pt x="141" y="131"/>
                </a:cubicBezTo>
                <a:close/>
                <a:moveTo>
                  <a:pt x="28" y="66"/>
                </a:moveTo>
                <a:cubicBezTo>
                  <a:pt x="141" y="114"/>
                  <a:pt x="141" y="114"/>
                  <a:pt x="141" y="114"/>
                </a:cubicBezTo>
                <a:cubicBezTo>
                  <a:pt x="254" y="65"/>
                  <a:pt x="254" y="65"/>
                  <a:pt x="254" y="65"/>
                </a:cubicBezTo>
                <a:cubicBezTo>
                  <a:pt x="141" y="17"/>
                  <a:pt x="141" y="17"/>
                  <a:pt x="141" y="17"/>
                </a:cubicBezTo>
                <a:lnTo>
                  <a:pt x="28" y="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3" name="Freeform 29"/>
          <p:cNvSpPr/>
          <p:nvPr/>
        </p:nvSpPr>
        <p:spPr bwMode="auto">
          <a:xfrm>
            <a:off x="6715271" y="3618535"/>
            <a:ext cx="655830" cy="1127860"/>
          </a:xfrm>
          <a:custGeom>
            <a:avLst/>
            <a:gdLst>
              <a:gd name="T0" fmla="*/ 314 w 314"/>
              <a:gd name="T1" fmla="*/ 403 h 540"/>
              <a:gd name="T2" fmla="*/ 0 w 314"/>
              <a:gd name="T3" fmla="*/ 540 h 540"/>
              <a:gd name="T4" fmla="*/ 0 w 314"/>
              <a:gd name="T5" fmla="*/ 134 h 540"/>
              <a:gd name="T6" fmla="*/ 314 w 314"/>
              <a:gd name="T7" fmla="*/ 0 h 540"/>
              <a:gd name="T8" fmla="*/ 314 w 314"/>
              <a:gd name="T9" fmla="*/ 403 h 540"/>
            </a:gdLst>
            <a:ahLst/>
            <a:cxnLst>
              <a:cxn ang="0">
                <a:pos x="T0" y="T1"/>
              </a:cxn>
              <a:cxn ang="0">
                <a:pos x="T2" y="T3"/>
              </a:cxn>
              <a:cxn ang="0">
                <a:pos x="T4" y="T5"/>
              </a:cxn>
              <a:cxn ang="0">
                <a:pos x="T6" y="T7"/>
              </a:cxn>
              <a:cxn ang="0">
                <a:pos x="T8" y="T9"/>
              </a:cxn>
            </a:cxnLst>
            <a:rect l="0" t="0" r="r" b="b"/>
            <a:pathLst>
              <a:path w="314" h="540">
                <a:moveTo>
                  <a:pt x="314" y="403"/>
                </a:moveTo>
                <a:lnTo>
                  <a:pt x="0" y="540"/>
                </a:lnTo>
                <a:lnTo>
                  <a:pt x="0" y="134"/>
                </a:lnTo>
                <a:lnTo>
                  <a:pt x="314" y="0"/>
                </a:lnTo>
                <a:lnTo>
                  <a:pt x="314" y="403"/>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4" name="Freeform 30"/>
          <p:cNvSpPr>
            <a:spLocks noEditPoints="1"/>
          </p:cNvSpPr>
          <p:nvPr/>
        </p:nvSpPr>
        <p:spPr bwMode="auto">
          <a:xfrm>
            <a:off x="6675586" y="3578852"/>
            <a:ext cx="735198" cy="1207228"/>
          </a:xfrm>
          <a:custGeom>
            <a:avLst/>
            <a:gdLst>
              <a:gd name="T0" fmla="*/ 8 w 149"/>
              <a:gd name="T1" fmla="*/ 245 h 245"/>
              <a:gd name="T2" fmla="*/ 3 w 149"/>
              <a:gd name="T3" fmla="*/ 243 h 245"/>
              <a:gd name="T4" fmla="*/ 0 w 149"/>
              <a:gd name="T5" fmla="*/ 237 h 245"/>
              <a:gd name="T6" fmla="*/ 0 w 149"/>
              <a:gd name="T7" fmla="*/ 65 h 245"/>
              <a:gd name="T8" fmla="*/ 4 w 149"/>
              <a:gd name="T9" fmla="*/ 58 h 245"/>
              <a:gd name="T10" fmla="*/ 138 w 149"/>
              <a:gd name="T11" fmla="*/ 1 h 245"/>
              <a:gd name="T12" fmla="*/ 145 w 149"/>
              <a:gd name="T13" fmla="*/ 1 h 245"/>
              <a:gd name="T14" fmla="*/ 149 w 149"/>
              <a:gd name="T15" fmla="*/ 8 h 245"/>
              <a:gd name="T16" fmla="*/ 149 w 149"/>
              <a:gd name="T17" fmla="*/ 179 h 245"/>
              <a:gd name="T18" fmla="*/ 144 w 149"/>
              <a:gd name="T19" fmla="*/ 187 h 245"/>
              <a:gd name="T20" fmla="*/ 11 w 149"/>
              <a:gd name="T21" fmla="*/ 244 h 245"/>
              <a:gd name="T22" fmla="*/ 8 w 149"/>
              <a:gd name="T23" fmla="*/ 245 h 245"/>
              <a:gd name="T24" fmla="*/ 16 w 149"/>
              <a:gd name="T25" fmla="*/ 70 h 245"/>
              <a:gd name="T26" fmla="*/ 16 w 149"/>
              <a:gd name="T27" fmla="*/ 224 h 245"/>
              <a:gd name="T28" fmla="*/ 133 w 149"/>
              <a:gd name="T29" fmla="*/ 174 h 245"/>
              <a:gd name="T30" fmla="*/ 133 w 149"/>
              <a:gd name="T31" fmla="*/ 20 h 245"/>
              <a:gd name="T32" fmla="*/ 16 w 149"/>
              <a:gd name="T33" fmla="*/ 7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245">
                <a:moveTo>
                  <a:pt x="8" y="245"/>
                </a:moveTo>
                <a:cubicBezTo>
                  <a:pt x="6" y="245"/>
                  <a:pt x="5" y="244"/>
                  <a:pt x="3" y="243"/>
                </a:cubicBezTo>
                <a:cubicBezTo>
                  <a:pt x="1" y="242"/>
                  <a:pt x="0" y="239"/>
                  <a:pt x="0" y="237"/>
                </a:cubicBezTo>
                <a:cubicBezTo>
                  <a:pt x="0" y="65"/>
                  <a:pt x="0" y="65"/>
                  <a:pt x="0" y="65"/>
                </a:cubicBezTo>
                <a:cubicBezTo>
                  <a:pt x="0" y="62"/>
                  <a:pt x="2" y="59"/>
                  <a:pt x="4" y="58"/>
                </a:cubicBezTo>
                <a:cubicBezTo>
                  <a:pt x="138" y="1"/>
                  <a:pt x="138" y="1"/>
                  <a:pt x="138" y="1"/>
                </a:cubicBezTo>
                <a:cubicBezTo>
                  <a:pt x="140" y="0"/>
                  <a:pt x="143" y="0"/>
                  <a:pt x="145" y="1"/>
                </a:cubicBezTo>
                <a:cubicBezTo>
                  <a:pt x="148" y="3"/>
                  <a:pt x="149" y="5"/>
                  <a:pt x="149" y="8"/>
                </a:cubicBezTo>
                <a:cubicBezTo>
                  <a:pt x="149" y="179"/>
                  <a:pt x="149" y="179"/>
                  <a:pt x="149" y="179"/>
                </a:cubicBezTo>
                <a:cubicBezTo>
                  <a:pt x="149" y="183"/>
                  <a:pt x="147" y="186"/>
                  <a:pt x="144" y="187"/>
                </a:cubicBezTo>
                <a:cubicBezTo>
                  <a:pt x="11" y="244"/>
                  <a:pt x="11" y="244"/>
                  <a:pt x="11" y="244"/>
                </a:cubicBezTo>
                <a:cubicBezTo>
                  <a:pt x="10" y="244"/>
                  <a:pt x="9" y="245"/>
                  <a:pt x="8" y="245"/>
                </a:cubicBezTo>
                <a:close/>
                <a:moveTo>
                  <a:pt x="16" y="70"/>
                </a:moveTo>
                <a:cubicBezTo>
                  <a:pt x="16" y="224"/>
                  <a:pt x="16" y="224"/>
                  <a:pt x="16" y="224"/>
                </a:cubicBezTo>
                <a:cubicBezTo>
                  <a:pt x="133" y="174"/>
                  <a:pt x="133" y="174"/>
                  <a:pt x="133" y="174"/>
                </a:cubicBezTo>
                <a:cubicBezTo>
                  <a:pt x="133" y="20"/>
                  <a:pt x="133" y="20"/>
                  <a:pt x="133" y="20"/>
                </a:cubicBezTo>
                <a:lnTo>
                  <a:pt x="16" y="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5" name="Freeform 31"/>
          <p:cNvSpPr/>
          <p:nvPr/>
        </p:nvSpPr>
        <p:spPr bwMode="auto">
          <a:xfrm>
            <a:off x="6053174" y="3618535"/>
            <a:ext cx="662096" cy="1127860"/>
          </a:xfrm>
          <a:custGeom>
            <a:avLst/>
            <a:gdLst>
              <a:gd name="T0" fmla="*/ 0 w 317"/>
              <a:gd name="T1" fmla="*/ 403 h 540"/>
              <a:gd name="T2" fmla="*/ 317 w 317"/>
              <a:gd name="T3" fmla="*/ 540 h 540"/>
              <a:gd name="T4" fmla="*/ 317 w 317"/>
              <a:gd name="T5" fmla="*/ 134 h 540"/>
              <a:gd name="T6" fmla="*/ 0 w 317"/>
              <a:gd name="T7" fmla="*/ 0 h 540"/>
              <a:gd name="T8" fmla="*/ 0 w 317"/>
              <a:gd name="T9" fmla="*/ 403 h 540"/>
            </a:gdLst>
            <a:ahLst/>
            <a:cxnLst>
              <a:cxn ang="0">
                <a:pos x="T0" y="T1"/>
              </a:cxn>
              <a:cxn ang="0">
                <a:pos x="T2" y="T3"/>
              </a:cxn>
              <a:cxn ang="0">
                <a:pos x="T4" y="T5"/>
              </a:cxn>
              <a:cxn ang="0">
                <a:pos x="T6" y="T7"/>
              </a:cxn>
              <a:cxn ang="0">
                <a:pos x="T8" y="T9"/>
              </a:cxn>
            </a:cxnLst>
            <a:rect l="0" t="0" r="r" b="b"/>
            <a:pathLst>
              <a:path w="317" h="540">
                <a:moveTo>
                  <a:pt x="0" y="403"/>
                </a:moveTo>
                <a:lnTo>
                  <a:pt x="317" y="540"/>
                </a:lnTo>
                <a:lnTo>
                  <a:pt x="317" y="134"/>
                </a:lnTo>
                <a:lnTo>
                  <a:pt x="0" y="0"/>
                </a:lnTo>
                <a:lnTo>
                  <a:pt x="0" y="403"/>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6" name="Freeform 32"/>
          <p:cNvSpPr>
            <a:spLocks noEditPoints="1"/>
          </p:cNvSpPr>
          <p:nvPr/>
        </p:nvSpPr>
        <p:spPr bwMode="auto">
          <a:xfrm>
            <a:off x="6013491" y="3578852"/>
            <a:ext cx="741464" cy="1207228"/>
          </a:xfrm>
          <a:custGeom>
            <a:avLst/>
            <a:gdLst>
              <a:gd name="T0" fmla="*/ 142 w 150"/>
              <a:gd name="T1" fmla="*/ 245 h 245"/>
              <a:gd name="T2" fmla="*/ 138 w 150"/>
              <a:gd name="T3" fmla="*/ 244 h 245"/>
              <a:gd name="T4" fmla="*/ 5 w 150"/>
              <a:gd name="T5" fmla="*/ 187 h 245"/>
              <a:gd name="T6" fmla="*/ 0 w 150"/>
              <a:gd name="T7" fmla="*/ 179 h 245"/>
              <a:gd name="T8" fmla="*/ 0 w 150"/>
              <a:gd name="T9" fmla="*/ 8 h 245"/>
              <a:gd name="T10" fmla="*/ 4 w 150"/>
              <a:gd name="T11" fmla="*/ 1 h 245"/>
              <a:gd name="T12" fmla="*/ 11 w 150"/>
              <a:gd name="T13" fmla="*/ 1 h 245"/>
              <a:gd name="T14" fmla="*/ 145 w 150"/>
              <a:gd name="T15" fmla="*/ 58 h 245"/>
              <a:gd name="T16" fmla="*/ 150 w 150"/>
              <a:gd name="T17" fmla="*/ 65 h 245"/>
              <a:gd name="T18" fmla="*/ 150 w 150"/>
              <a:gd name="T19" fmla="*/ 237 h 245"/>
              <a:gd name="T20" fmla="*/ 146 w 150"/>
              <a:gd name="T21" fmla="*/ 243 h 245"/>
              <a:gd name="T22" fmla="*/ 142 w 150"/>
              <a:gd name="T23" fmla="*/ 245 h 245"/>
              <a:gd name="T24" fmla="*/ 16 w 150"/>
              <a:gd name="T25" fmla="*/ 174 h 245"/>
              <a:gd name="T26" fmla="*/ 134 w 150"/>
              <a:gd name="T27" fmla="*/ 224 h 245"/>
              <a:gd name="T28" fmla="*/ 134 w 150"/>
              <a:gd name="T29" fmla="*/ 70 h 245"/>
              <a:gd name="T30" fmla="*/ 16 w 150"/>
              <a:gd name="T31" fmla="*/ 20 h 245"/>
              <a:gd name="T32" fmla="*/ 16 w 150"/>
              <a:gd name="T33" fmla="*/ 174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 h="245">
                <a:moveTo>
                  <a:pt x="142" y="245"/>
                </a:moveTo>
                <a:cubicBezTo>
                  <a:pt x="141" y="245"/>
                  <a:pt x="139" y="244"/>
                  <a:pt x="138" y="244"/>
                </a:cubicBezTo>
                <a:cubicBezTo>
                  <a:pt x="5" y="187"/>
                  <a:pt x="5" y="187"/>
                  <a:pt x="5" y="187"/>
                </a:cubicBezTo>
                <a:cubicBezTo>
                  <a:pt x="2" y="186"/>
                  <a:pt x="0" y="183"/>
                  <a:pt x="0" y="179"/>
                </a:cubicBezTo>
                <a:cubicBezTo>
                  <a:pt x="0" y="8"/>
                  <a:pt x="0" y="8"/>
                  <a:pt x="0" y="8"/>
                </a:cubicBezTo>
                <a:cubicBezTo>
                  <a:pt x="0" y="5"/>
                  <a:pt x="2" y="3"/>
                  <a:pt x="4" y="1"/>
                </a:cubicBezTo>
                <a:cubicBezTo>
                  <a:pt x="6" y="0"/>
                  <a:pt x="9" y="0"/>
                  <a:pt x="11" y="1"/>
                </a:cubicBezTo>
                <a:cubicBezTo>
                  <a:pt x="145" y="58"/>
                  <a:pt x="145" y="58"/>
                  <a:pt x="145" y="58"/>
                </a:cubicBezTo>
                <a:cubicBezTo>
                  <a:pt x="148" y="59"/>
                  <a:pt x="150" y="62"/>
                  <a:pt x="150" y="65"/>
                </a:cubicBezTo>
                <a:cubicBezTo>
                  <a:pt x="150" y="237"/>
                  <a:pt x="150" y="237"/>
                  <a:pt x="150" y="237"/>
                </a:cubicBezTo>
                <a:cubicBezTo>
                  <a:pt x="150" y="239"/>
                  <a:pt x="148" y="242"/>
                  <a:pt x="146" y="243"/>
                </a:cubicBezTo>
                <a:cubicBezTo>
                  <a:pt x="145" y="244"/>
                  <a:pt x="143" y="245"/>
                  <a:pt x="142" y="245"/>
                </a:cubicBezTo>
                <a:close/>
                <a:moveTo>
                  <a:pt x="16" y="174"/>
                </a:moveTo>
                <a:cubicBezTo>
                  <a:pt x="134" y="224"/>
                  <a:pt x="134" y="224"/>
                  <a:pt x="134" y="224"/>
                </a:cubicBezTo>
                <a:cubicBezTo>
                  <a:pt x="134" y="70"/>
                  <a:pt x="134" y="70"/>
                  <a:pt x="134" y="70"/>
                </a:cubicBezTo>
                <a:cubicBezTo>
                  <a:pt x="16" y="20"/>
                  <a:pt x="16" y="20"/>
                  <a:pt x="16" y="20"/>
                </a:cubicBezTo>
                <a:lnTo>
                  <a:pt x="16" y="17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7" name="Freeform 33"/>
          <p:cNvSpPr/>
          <p:nvPr/>
        </p:nvSpPr>
        <p:spPr bwMode="auto">
          <a:xfrm>
            <a:off x="6053174" y="3336571"/>
            <a:ext cx="1317926" cy="568107"/>
          </a:xfrm>
          <a:custGeom>
            <a:avLst/>
            <a:gdLst>
              <a:gd name="T0" fmla="*/ 0 w 631"/>
              <a:gd name="T1" fmla="*/ 137 h 272"/>
              <a:gd name="T2" fmla="*/ 317 w 631"/>
              <a:gd name="T3" fmla="*/ 272 h 272"/>
              <a:gd name="T4" fmla="*/ 631 w 631"/>
              <a:gd name="T5" fmla="*/ 135 h 272"/>
              <a:gd name="T6" fmla="*/ 317 w 631"/>
              <a:gd name="T7" fmla="*/ 0 h 272"/>
              <a:gd name="T8" fmla="*/ 0 w 631"/>
              <a:gd name="T9" fmla="*/ 137 h 272"/>
            </a:gdLst>
            <a:ahLst/>
            <a:cxnLst>
              <a:cxn ang="0">
                <a:pos x="T0" y="T1"/>
              </a:cxn>
              <a:cxn ang="0">
                <a:pos x="T2" y="T3"/>
              </a:cxn>
              <a:cxn ang="0">
                <a:pos x="T4" y="T5"/>
              </a:cxn>
              <a:cxn ang="0">
                <a:pos x="T6" y="T7"/>
              </a:cxn>
              <a:cxn ang="0">
                <a:pos x="T8" y="T9"/>
              </a:cxn>
            </a:cxnLst>
            <a:rect l="0" t="0" r="r" b="b"/>
            <a:pathLst>
              <a:path w="631" h="272">
                <a:moveTo>
                  <a:pt x="0" y="137"/>
                </a:moveTo>
                <a:lnTo>
                  <a:pt x="317" y="272"/>
                </a:lnTo>
                <a:lnTo>
                  <a:pt x="631" y="135"/>
                </a:lnTo>
                <a:lnTo>
                  <a:pt x="317" y="0"/>
                </a:lnTo>
                <a:lnTo>
                  <a:pt x="0" y="137"/>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8" name="Freeform 34"/>
          <p:cNvSpPr>
            <a:spLocks noEditPoints="1"/>
          </p:cNvSpPr>
          <p:nvPr/>
        </p:nvSpPr>
        <p:spPr bwMode="auto">
          <a:xfrm>
            <a:off x="6013491" y="3296886"/>
            <a:ext cx="1397294" cy="645386"/>
          </a:xfrm>
          <a:custGeom>
            <a:avLst/>
            <a:gdLst>
              <a:gd name="T0" fmla="*/ 142 w 283"/>
              <a:gd name="T1" fmla="*/ 131 h 131"/>
              <a:gd name="T2" fmla="*/ 138 w 283"/>
              <a:gd name="T3" fmla="*/ 130 h 131"/>
              <a:gd name="T4" fmla="*/ 5 w 283"/>
              <a:gd name="T5" fmla="*/ 73 h 131"/>
              <a:gd name="T6" fmla="*/ 0 w 283"/>
              <a:gd name="T7" fmla="*/ 66 h 131"/>
              <a:gd name="T8" fmla="*/ 5 w 283"/>
              <a:gd name="T9" fmla="*/ 58 h 131"/>
              <a:gd name="T10" fmla="*/ 138 w 283"/>
              <a:gd name="T11" fmla="*/ 1 h 131"/>
              <a:gd name="T12" fmla="*/ 145 w 283"/>
              <a:gd name="T13" fmla="*/ 1 h 131"/>
              <a:gd name="T14" fmla="*/ 278 w 283"/>
              <a:gd name="T15" fmla="*/ 58 h 131"/>
              <a:gd name="T16" fmla="*/ 283 w 283"/>
              <a:gd name="T17" fmla="*/ 65 h 131"/>
              <a:gd name="T18" fmla="*/ 278 w 283"/>
              <a:gd name="T19" fmla="*/ 72 h 131"/>
              <a:gd name="T20" fmla="*/ 145 w 283"/>
              <a:gd name="T21" fmla="*/ 130 h 131"/>
              <a:gd name="T22" fmla="*/ 142 w 283"/>
              <a:gd name="T23" fmla="*/ 131 h 131"/>
              <a:gd name="T24" fmla="*/ 29 w 283"/>
              <a:gd name="T25" fmla="*/ 66 h 131"/>
              <a:gd name="T26" fmla="*/ 142 w 283"/>
              <a:gd name="T27" fmla="*/ 114 h 131"/>
              <a:gd name="T28" fmla="*/ 255 w 283"/>
              <a:gd name="T29" fmla="*/ 65 h 131"/>
              <a:gd name="T30" fmla="*/ 142 w 283"/>
              <a:gd name="T31" fmla="*/ 17 h 131"/>
              <a:gd name="T32" fmla="*/ 29 w 283"/>
              <a:gd name="T33" fmla="*/ 6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3" h="131">
                <a:moveTo>
                  <a:pt x="142" y="131"/>
                </a:moveTo>
                <a:cubicBezTo>
                  <a:pt x="141" y="131"/>
                  <a:pt x="139" y="130"/>
                  <a:pt x="138" y="130"/>
                </a:cubicBezTo>
                <a:cubicBezTo>
                  <a:pt x="5" y="73"/>
                  <a:pt x="5" y="73"/>
                  <a:pt x="5" y="73"/>
                </a:cubicBezTo>
                <a:cubicBezTo>
                  <a:pt x="2" y="72"/>
                  <a:pt x="0" y="69"/>
                  <a:pt x="0" y="66"/>
                </a:cubicBezTo>
                <a:cubicBezTo>
                  <a:pt x="0" y="62"/>
                  <a:pt x="2" y="59"/>
                  <a:pt x="5" y="58"/>
                </a:cubicBezTo>
                <a:cubicBezTo>
                  <a:pt x="138" y="1"/>
                  <a:pt x="138" y="1"/>
                  <a:pt x="138" y="1"/>
                </a:cubicBezTo>
                <a:cubicBezTo>
                  <a:pt x="140" y="0"/>
                  <a:pt x="143" y="0"/>
                  <a:pt x="145" y="1"/>
                </a:cubicBezTo>
                <a:cubicBezTo>
                  <a:pt x="278" y="58"/>
                  <a:pt x="278" y="58"/>
                  <a:pt x="278" y="58"/>
                </a:cubicBezTo>
                <a:cubicBezTo>
                  <a:pt x="281" y="59"/>
                  <a:pt x="283" y="62"/>
                  <a:pt x="283" y="65"/>
                </a:cubicBezTo>
                <a:cubicBezTo>
                  <a:pt x="283" y="68"/>
                  <a:pt x="281" y="71"/>
                  <a:pt x="278" y="72"/>
                </a:cubicBezTo>
                <a:cubicBezTo>
                  <a:pt x="145" y="130"/>
                  <a:pt x="145" y="130"/>
                  <a:pt x="145" y="130"/>
                </a:cubicBezTo>
                <a:cubicBezTo>
                  <a:pt x="144" y="130"/>
                  <a:pt x="143" y="131"/>
                  <a:pt x="142" y="131"/>
                </a:cubicBezTo>
                <a:close/>
                <a:moveTo>
                  <a:pt x="29" y="66"/>
                </a:moveTo>
                <a:cubicBezTo>
                  <a:pt x="142" y="114"/>
                  <a:pt x="142" y="114"/>
                  <a:pt x="142" y="114"/>
                </a:cubicBezTo>
                <a:cubicBezTo>
                  <a:pt x="255" y="65"/>
                  <a:pt x="255" y="65"/>
                  <a:pt x="255" y="65"/>
                </a:cubicBezTo>
                <a:cubicBezTo>
                  <a:pt x="142" y="17"/>
                  <a:pt x="142" y="17"/>
                  <a:pt x="142" y="17"/>
                </a:cubicBezTo>
                <a:lnTo>
                  <a:pt x="29" y="66"/>
                </a:lnTo>
                <a:close/>
              </a:path>
            </a:pathLst>
          </a:custGeom>
          <a:solidFill>
            <a:srgbClr val="FFFFFF"/>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9" name="Freeform 35"/>
          <p:cNvSpPr/>
          <p:nvPr/>
        </p:nvSpPr>
        <p:spPr bwMode="auto">
          <a:xfrm>
            <a:off x="6053174" y="2492764"/>
            <a:ext cx="662096" cy="1125771"/>
          </a:xfrm>
          <a:custGeom>
            <a:avLst/>
            <a:gdLst>
              <a:gd name="T0" fmla="*/ 317 w 317"/>
              <a:gd name="T1" fmla="*/ 404 h 539"/>
              <a:gd name="T2" fmla="*/ 0 w 317"/>
              <a:gd name="T3" fmla="*/ 539 h 539"/>
              <a:gd name="T4" fmla="*/ 0 w 317"/>
              <a:gd name="T5" fmla="*/ 135 h 539"/>
              <a:gd name="T6" fmla="*/ 317 w 317"/>
              <a:gd name="T7" fmla="*/ 0 h 539"/>
              <a:gd name="T8" fmla="*/ 317 w 317"/>
              <a:gd name="T9" fmla="*/ 404 h 539"/>
            </a:gdLst>
            <a:ahLst/>
            <a:cxnLst>
              <a:cxn ang="0">
                <a:pos x="T0" y="T1"/>
              </a:cxn>
              <a:cxn ang="0">
                <a:pos x="T2" y="T3"/>
              </a:cxn>
              <a:cxn ang="0">
                <a:pos x="T4" y="T5"/>
              </a:cxn>
              <a:cxn ang="0">
                <a:pos x="T6" y="T7"/>
              </a:cxn>
              <a:cxn ang="0">
                <a:pos x="T8" y="T9"/>
              </a:cxn>
            </a:cxnLst>
            <a:rect l="0" t="0" r="r" b="b"/>
            <a:pathLst>
              <a:path w="317" h="539">
                <a:moveTo>
                  <a:pt x="317" y="404"/>
                </a:moveTo>
                <a:lnTo>
                  <a:pt x="0" y="539"/>
                </a:lnTo>
                <a:lnTo>
                  <a:pt x="0" y="135"/>
                </a:lnTo>
                <a:lnTo>
                  <a:pt x="317" y="0"/>
                </a:lnTo>
                <a:lnTo>
                  <a:pt x="317" y="404"/>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30" name="Freeform 36"/>
          <p:cNvSpPr>
            <a:spLocks noEditPoints="1"/>
          </p:cNvSpPr>
          <p:nvPr/>
        </p:nvSpPr>
        <p:spPr bwMode="auto">
          <a:xfrm>
            <a:off x="6013491" y="2448902"/>
            <a:ext cx="741464" cy="1207228"/>
          </a:xfrm>
          <a:custGeom>
            <a:avLst/>
            <a:gdLst>
              <a:gd name="T0" fmla="*/ 8 w 150"/>
              <a:gd name="T1" fmla="*/ 245 h 245"/>
              <a:gd name="T2" fmla="*/ 4 w 150"/>
              <a:gd name="T3" fmla="*/ 244 h 245"/>
              <a:gd name="T4" fmla="*/ 0 w 150"/>
              <a:gd name="T5" fmla="*/ 237 h 245"/>
              <a:gd name="T6" fmla="*/ 0 w 150"/>
              <a:gd name="T7" fmla="*/ 66 h 245"/>
              <a:gd name="T8" fmla="*/ 5 w 150"/>
              <a:gd name="T9" fmla="*/ 58 h 245"/>
              <a:gd name="T10" fmla="*/ 138 w 150"/>
              <a:gd name="T11" fmla="*/ 1 h 245"/>
              <a:gd name="T12" fmla="*/ 146 w 150"/>
              <a:gd name="T13" fmla="*/ 2 h 245"/>
              <a:gd name="T14" fmla="*/ 150 w 150"/>
              <a:gd name="T15" fmla="*/ 9 h 245"/>
              <a:gd name="T16" fmla="*/ 150 w 150"/>
              <a:gd name="T17" fmla="*/ 180 h 245"/>
              <a:gd name="T18" fmla="*/ 145 w 150"/>
              <a:gd name="T19" fmla="*/ 188 h 245"/>
              <a:gd name="T20" fmla="*/ 11 w 150"/>
              <a:gd name="T21" fmla="*/ 245 h 245"/>
              <a:gd name="T22" fmla="*/ 8 w 150"/>
              <a:gd name="T23" fmla="*/ 245 h 245"/>
              <a:gd name="T24" fmla="*/ 16 w 150"/>
              <a:gd name="T25" fmla="*/ 71 h 245"/>
              <a:gd name="T26" fmla="*/ 16 w 150"/>
              <a:gd name="T27" fmla="*/ 225 h 245"/>
              <a:gd name="T28" fmla="*/ 134 w 150"/>
              <a:gd name="T29" fmla="*/ 175 h 245"/>
              <a:gd name="T30" fmla="*/ 134 w 150"/>
              <a:gd name="T31" fmla="*/ 21 h 245"/>
              <a:gd name="T32" fmla="*/ 16 w 150"/>
              <a:gd name="T33" fmla="*/ 7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 h="245">
                <a:moveTo>
                  <a:pt x="8" y="245"/>
                </a:moveTo>
                <a:cubicBezTo>
                  <a:pt x="7" y="245"/>
                  <a:pt x="5" y="245"/>
                  <a:pt x="4" y="244"/>
                </a:cubicBezTo>
                <a:cubicBezTo>
                  <a:pt x="2" y="242"/>
                  <a:pt x="0" y="240"/>
                  <a:pt x="0" y="237"/>
                </a:cubicBezTo>
                <a:cubicBezTo>
                  <a:pt x="0" y="66"/>
                  <a:pt x="0" y="66"/>
                  <a:pt x="0" y="66"/>
                </a:cubicBezTo>
                <a:cubicBezTo>
                  <a:pt x="0" y="63"/>
                  <a:pt x="2" y="60"/>
                  <a:pt x="5" y="58"/>
                </a:cubicBezTo>
                <a:cubicBezTo>
                  <a:pt x="138" y="1"/>
                  <a:pt x="138" y="1"/>
                  <a:pt x="138" y="1"/>
                </a:cubicBezTo>
                <a:cubicBezTo>
                  <a:pt x="141" y="0"/>
                  <a:pt x="144" y="1"/>
                  <a:pt x="146" y="2"/>
                </a:cubicBezTo>
                <a:cubicBezTo>
                  <a:pt x="148" y="3"/>
                  <a:pt x="150" y="6"/>
                  <a:pt x="150" y="9"/>
                </a:cubicBezTo>
                <a:cubicBezTo>
                  <a:pt x="150" y="180"/>
                  <a:pt x="150" y="180"/>
                  <a:pt x="150" y="180"/>
                </a:cubicBezTo>
                <a:cubicBezTo>
                  <a:pt x="150" y="183"/>
                  <a:pt x="148" y="186"/>
                  <a:pt x="145" y="188"/>
                </a:cubicBezTo>
                <a:cubicBezTo>
                  <a:pt x="11" y="245"/>
                  <a:pt x="11" y="245"/>
                  <a:pt x="11" y="245"/>
                </a:cubicBezTo>
                <a:cubicBezTo>
                  <a:pt x="10" y="245"/>
                  <a:pt x="9" y="245"/>
                  <a:pt x="8" y="245"/>
                </a:cubicBezTo>
                <a:close/>
                <a:moveTo>
                  <a:pt x="16" y="71"/>
                </a:moveTo>
                <a:cubicBezTo>
                  <a:pt x="16" y="225"/>
                  <a:pt x="16" y="225"/>
                  <a:pt x="16" y="225"/>
                </a:cubicBezTo>
                <a:cubicBezTo>
                  <a:pt x="134" y="175"/>
                  <a:pt x="134" y="175"/>
                  <a:pt x="134" y="175"/>
                </a:cubicBezTo>
                <a:cubicBezTo>
                  <a:pt x="134" y="21"/>
                  <a:pt x="134" y="21"/>
                  <a:pt x="134" y="21"/>
                </a:cubicBezTo>
                <a:lnTo>
                  <a:pt x="16"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31" name="Freeform 37"/>
          <p:cNvSpPr/>
          <p:nvPr/>
        </p:nvSpPr>
        <p:spPr bwMode="auto">
          <a:xfrm>
            <a:off x="5397345" y="2492764"/>
            <a:ext cx="655830" cy="1125771"/>
          </a:xfrm>
          <a:custGeom>
            <a:avLst/>
            <a:gdLst>
              <a:gd name="T0" fmla="*/ 0 w 314"/>
              <a:gd name="T1" fmla="*/ 404 h 539"/>
              <a:gd name="T2" fmla="*/ 314 w 314"/>
              <a:gd name="T3" fmla="*/ 539 h 539"/>
              <a:gd name="T4" fmla="*/ 314 w 314"/>
              <a:gd name="T5" fmla="*/ 135 h 539"/>
              <a:gd name="T6" fmla="*/ 0 w 314"/>
              <a:gd name="T7" fmla="*/ 0 h 539"/>
              <a:gd name="T8" fmla="*/ 0 w 314"/>
              <a:gd name="T9" fmla="*/ 404 h 539"/>
            </a:gdLst>
            <a:ahLst/>
            <a:cxnLst>
              <a:cxn ang="0">
                <a:pos x="T0" y="T1"/>
              </a:cxn>
              <a:cxn ang="0">
                <a:pos x="T2" y="T3"/>
              </a:cxn>
              <a:cxn ang="0">
                <a:pos x="T4" y="T5"/>
              </a:cxn>
              <a:cxn ang="0">
                <a:pos x="T6" y="T7"/>
              </a:cxn>
              <a:cxn ang="0">
                <a:pos x="T8" y="T9"/>
              </a:cxn>
            </a:cxnLst>
            <a:rect l="0" t="0" r="r" b="b"/>
            <a:pathLst>
              <a:path w="314" h="539">
                <a:moveTo>
                  <a:pt x="0" y="404"/>
                </a:moveTo>
                <a:lnTo>
                  <a:pt x="314" y="539"/>
                </a:lnTo>
                <a:lnTo>
                  <a:pt x="314" y="135"/>
                </a:lnTo>
                <a:lnTo>
                  <a:pt x="0" y="0"/>
                </a:lnTo>
                <a:lnTo>
                  <a:pt x="0" y="404"/>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32" name="Freeform 38"/>
          <p:cNvSpPr>
            <a:spLocks noEditPoints="1"/>
          </p:cNvSpPr>
          <p:nvPr/>
        </p:nvSpPr>
        <p:spPr bwMode="auto">
          <a:xfrm>
            <a:off x="5357661" y="2448902"/>
            <a:ext cx="735198" cy="1207228"/>
          </a:xfrm>
          <a:custGeom>
            <a:avLst/>
            <a:gdLst>
              <a:gd name="T0" fmla="*/ 141 w 149"/>
              <a:gd name="T1" fmla="*/ 245 h 245"/>
              <a:gd name="T2" fmla="*/ 138 w 149"/>
              <a:gd name="T3" fmla="*/ 245 h 245"/>
              <a:gd name="T4" fmla="*/ 5 w 149"/>
              <a:gd name="T5" fmla="*/ 188 h 245"/>
              <a:gd name="T6" fmla="*/ 0 w 149"/>
              <a:gd name="T7" fmla="*/ 180 h 245"/>
              <a:gd name="T8" fmla="*/ 0 w 149"/>
              <a:gd name="T9" fmla="*/ 9 h 245"/>
              <a:gd name="T10" fmla="*/ 4 w 149"/>
              <a:gd name="T11" fmla="*/ 2 h 245"/>
              <a:gd name="T12" fmla="*/ 11 w 149"/>
              <a:gd name="T13" fmla="*/ 1 h 245"/>
              <a:gd name="T14" fmla="*/ 144 w 149"/>
              <a:gd name="T15" fmla="*/ 58 h 245"/>
              <a:gd name="T16" fmla="*/ 149 w 149"/>
              <a:gd name="T17" fmla="*/ 66 h 245"/>
              <a:gd name="T18" fmla="*/ 149 w 149"/>
              <a:gd name="T19" fmla="*/ 237 h 245"/>
              <a:gd name="T20" fmla="*/ 146 w 149"/>
              <a:gd name="T21" fmla="*/ 244 h 245"/>
              <a:gd name="T22" fmla="*/ 141 w 149"/>
              <a:gd name="T23" fmla="*/ 245 h 245"/>
              <a:gd name="T24" fmla="*/ 16 w 149"/>
              <a:gd name="T25" fmla="*/ 175 h 245"/>
              <a:gd name="T26" fmla="*/ 133 w 149"/>
              <a:gd name="T27" fmla="*/ 225 h 245"/>
              <a:gd name="T28" fmla="*/ 133 w 149"/>
              <a:gd name="T29" fmla="*/ 71 h 245"/>
              <a:gd name="T30" fmla="*/ 16 w 149"/>
              <a:gd name="T31" fmla="*/ 21 h 245"/>
              <a:gd name="T32" fmla="*/ 16 w 149"/>
              <a:gd name="T33" fmla="*/ 17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245">
                <a:moveTo>
                  <a:pt x="141" y="245"/>
                </a:moveTo>
                <a:cubicBezTo>
                  <a:pt x="140" y="245"/>
                  <a:pt x="139" y="245"/>
                  <a:pt x="138" y="245"/>
                </a:cubicBezTo>
                <a:cubicBezTo>
                  <a:pt x="5" y="188"/>
                  <a:pt x="5" y="188"/>
                  <a:pt x="5" y="188"/>
                </a:cubicBezTo>
                <a:cubicBezTo>
                  <a:pt x="2" y="186"/>
                  <a:pt x="0" y="183"/>
                  <a:pt x="0" y="180"/>
                </a:cubicBezTo>
                <a:cubicBezTo>
                  <a:pt x="0" y="9"/>
                  <a:pt x="0" y="9"/>
                  <a:pt x="0" y="9"/>
                </a:cubicBezTo>
                <a:cubicBezTo>
                  <a:pt x="0" y="6"/>
                  <a:pt x="1" y="3"/>
                  <a:pt x="4" y="2"/>
                </a:cubicBezTo>
                <a:cubicBezTo>
                  <a:pt x="6" y="1"/>
                  <a:pt x="9" y="0"/>
                  <a:pt x="11" y="1"/>
                </a:cubicBezTo>
                <a:cubicBezTo>
                  <a:pt x="144" y="58"/>
                  <a:pt x="144" y="58"/>
                  <a:pt x="144" y="58"/>
                </a:cubicBezTo>
                <a:cubicBezTo>
                  <a:pt x="147" y="60"/>
                  <a:pt x="149" y="63"/>
                  <a:pt x="149" y="66"/>
                </a:cubicBezTo>
                <a:cubicBezTo>
                  <a:pt x="149" y="237"/>
                  <a:pt x="149" y="237"/>
                  <a:pt x="149" y="237"/>
                </a:cubicBezTo>
                <a:cubicBezTo>
                  <a:pt x="149" y="240"/>
                  <a:pt x="148" y="242"/>
                  <a:pt x="146" y="244"/>
                </a:cubicBezTo>
                <a:cubicBezTo>
                  <a:pt x="144" y="245"/>
                  <a:pt x="143" y="245"/>
                  <a:pt x="141" y="245"/>
                </a:cubicBezTo>
                <a:close/>
                <a:moveTo>
                  <a:pt x="16" y="175"/>
                </a:moveTo>
                <a:cubicBezTo>
                  <a:pt x="133" y="225"/>
                  <a:pt x="133" y="225"/>
                  <a:pt x="133" y="225"/>
                </a:cubicBezTo>
                <a:cubicBezTo>
                  <a:pt x="133" y="71"/>
                  <a:pt x="133" y="71"/>
                  <a:pt x="133" y="71"/>
                </a:cubicBezTo>
                <a:cubicBezTo>
                  <a:pt x="16" y="21"/>
                  <a:pt x="16" y="21"/>
                  <a:pt x="16" y="21"/>
                </a:cubicBezTo>
                <a:lnTo>
                  <a:pt x="16" y="17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33" name="Freeform 39"/>
          <p:cNvSpPr/>
          <p:nvPr/>
        </p:nvSpPr>
        <p:spPr bwMode="auto">
          <a:xfrm>
            <a:off x="5397345" y="2210799"/>
            <a:ext cx="1317926" cy="563930"/>
          </a:xfrm>
          <a:custGeom>
            <a:avLst/>
            <a:gdLst>
              <a:gd name="T0" fmla="*/ 0 w 631"/>
              <a:gd name="T1" fmla="*/ 135 h 270"/>
              <a:gd name="T2" fmla="*/ 314 w 631"/>
              <a:gd name="T3" fmla="*/ 270 h 270"/>
              <a:gd name="T4" fmla="*/ 631 w 631"/>
              <a:gd name="T5" fmla="*/ 135 h 270"/>
              <a:gd name="T6" fmla="*/ 314 w 631"/>
              <a:gd name="T7" fmla="*/ 0 h 270"/>
              <a:gd name="T8" fmla="*/ 0 w 631"/>
              <a:gd name="T9" fmla="*/ 135 h 270"/>
            </a:gdLst>
            <a:ahLst/>
            <a:cxnLst>
              <a:cxn ang="0">
                <a:pos x="T0" y="T1"/>
              </a:cxn>
              <a:cxn ang="0">
                <a:pos x="T2" y="T3"/>
              </a:cxn>
              <a:cxn ang="0">
                <a:pos x="T4" y="T5"/>
              </a:cxn>
              <a:cxn ang="0">
                <a:pos x="T6" y="T7"/>
              </a:cxn>
              <a:cxn ang="0">
                <a:pos x="T8" y="T9"/>
              </a:cxn>
            </a:cxnLst>
            <a:rect l="0" t="0" r="r" b="b"/>
            <a:pathLst>
              <a:path w="631" h="270">
                <a:moveTo>
                  <a:pt x="0" y="135"/>
                </a:moveTo>
                <a:lnTo>
                  <a:pt x="314" y="270"/>
                </a:lnTo>
                <a:lnTo>
                  <a:pt x="631" y="135"/>
                </a:lnTo>
                <a:lnTo>
                  <a:pt x="314" y="0"/>
                </a:lnTo>
                <a:lnTo>
                  <a:pt x="0" y="135"/>
                </a:lnTo>
                <a:close/>
              </a:path>
            </a:pathLst>
          </a:custGeom>
          <a:solidFill>
            <a:srgbClr val="4F9553"/>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34" name="Freeform 40"/>
          <p:cNvSpPr>
            <a:spLocks noEditPoints="1"/>
          </p:cNvSpPr>
          <p:nvPr/>
        </p:nvSpPr>
        <p:spPr bwMode="auto">
          <a:xfrm>
            <a:off x="5357661" y="2166938"/>
            <a:ext cx="1397294" cy="647475"/>
          </a:xfrm>
          <a:custGeom>
            <a:avLst/>
            <a:gdLst>
              <a:gd name="T0" fmla="*/ 141 w 283"/>
              <a:gd name="T1" fmla="*/ 131 h 131"/>
              <a:gd name="T2" fmla="*/ 138 w 283"/>
              <a:gd name="T3" fmla="*/ 131 h 131"/>
              <a:gd name="T4" fmla="*/ 5 w 283"/>
              <a:gd name="T5" fmla="*/ 74 h 131"/>
              <a:gd name="T6" fmla="*/ 0 w 283"/>
              <a:gd name="T7" fmla="*/ 66 h 131"/>
              <a:gd name="T8" fmla="*/ 5 w 283"/>
              <a:gd name="T9" fmla="*/ 59 h 131"/>
              <a:gd name="T10" fmla="*/ 138 w 283"/>
              <a:gd name="T11" fmla="*/ 1 h 131"/>
              <a:gd name="T12" fmla="*/ 144 w 283"/>
              <a:gd name="T13" fmla="*/ 1 h 131"/>
              <a:gd name="T14" fmla="*/ 278 w 283"/>
              <a:gd name="T15" fmla="*/ 58 h 131"/>
              <a:gd name="T16" fmla="*/ 283 w 283"/>
              <a:gd name="T17" fmla="*/ 66 h 131"/>
              <a:gd name="T18" fmla="*/ 278 w 283"/>
              <a:gd name="T19" fmla="*/ 73 h 131"/>
              <a:gd name="T20" fmla="*/ 144 w 283"/>
              <a:gd name="T21" fmla="*/ 131 h 131"/>
              <a:gd name="T22" fmla="*/ 141 w 283"/>
              <a:gd name="T23" fmla="*/ 131 h 131"/>
              <a:gd name="T24" fmla="*/ 28 w 283"/>
              <a:gd name="T25" fmla="*/ 66 h 131"/>
              <a:gd name="T26" fmla="*/ 141 w 283"/>
              <a:gd name="T27" fmla="*/ 115 h 131"/>
              <a:gd name="T28" fmla="*/ 254 w 283"/>
              <a:gd name="T29" fmla="*/ 66 h 131"/>
              <a:gd name="T30" fmla="*/ 141 w 283"/>
              <a:gd name="T31" fmla="*/ 17 h 131"/>
              <a:gd name="T32" fmla="*/ 28 w 283"/>
              <a:gd name="T33" fmla="*/ 6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3" h="131">
                <a:moveTo>
                  <a:pt x="141" y="131"/>
                </a:moveTo>
                <a:cubicBezTo>
                  <a:pt x="140" y="131"/>
                  <a:pt x="139" y="131"/>
                  <a:pt x="138" y="131"/>
                </a:cubicBezTo>
                <a:cubicBezTo>
                  <a:pt x="5" y="74"/>
                  <a:pt x="5" y="74"/>
                  <a:pt x="5" y="74"/>
                </a:cubicBezTo>
                <a:cubicBezTo>
                  <a:pt x="2" y="72"/>
                  <a:pt x="0" y="69"/>
                  <a:pt x="0" y="66"/>
                </a:cubicBezTo>
                <a:cubicBezTo>
                  <a:pt x="0" y="63"/>
                  <a:pt x="2" y="60"/>
                  <a:pt x="5" y="59"/>
                </a:cubicBezTo>
                <a:cubicBezTo>
                  <a:pt x="138" y="1"/>
                  <a:pt x="138" y="1"/>
                  <a:pt x="138" y="1"/>
                </a:cubicBezTo>
                <a:cubicBezTo>
                  <a:pt x="140" y="0"/>
                  <a:pt x="142" y="0"/>
                  <a:pt x="144" y="1"/>
                </a:cubicBezTo>
                <a:cubicBezTo>
                  <a:pt x="278" y="58"/>
                  <a:pt x="278" y="58"/>
                  <a:pt x="278" y="58"/>
                </a:cubicBezTo>
                <a:cubicBezTo>
                  <a:pt x="281" y="60"/>
                  <a:pt x="283" y="62"/>
                  <a:pt x="283" y="66"/>
                </a:cubicBezTo>
                <a:cubicBezTo>
                  <a:pt x="283" y="69"/>
                  <a:pt x="281" y="72"/>
                  <a:pt x="278" y="73"/>
                </a:cubicBezTo>
                <a:cubicBezTo>
                  <a:pt x="144" y="131"/>
                  <a:pt x="144" y="131"/>
                  <a:pt x="144" y="131"/>
                </a:cubicBezTo>
                <a:cubicBezTo>
                  <a:pt x="143" y="131"/>
                  <a:pt x="142" y="131"/>
                  <a:pt x="141" y="131"/>
                </a:cubicBezTo>
                <a:close/>
                <a:moveTo>
                  <a:pt x="28" y="66"/>
                </a:moveTo>
                <a:cubicBezTo>
                  <a:pt x="141" y="115"/>
                  <a:pt x="141" y="115"/>
                  <a:pt x="141" y="115"/>
                </a:cubicBezTo>
                <a:cubicBezTo>
                  <a:pt x="254" y="66"/>
                  <a:pt x="254" y="66"/>
                  <a:pt x="254" y="66"/>
                </a:cubicBezTo>
                <a:cubicBezTo>
                  <a:pt x="141" y="17"/>
                  <a:pt x="141" y="17"/>
                  <a:pt x="141" y="17"/>
                </a:cubicBezTo>
                <a:lnTo>
                  <a:pt x="28" y="66"/>
                </a:lnTo>
                <a:close/>
              </a:path>
            </a:pathLst>
          </a:custGeom>
          <a:solidFill>
            <a:srgbClr val="FFFFFF"/>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nvGrpSpPr>
          <p:cNvPr id="135" name="组合 134"/>
          <p:cNvGrpSpPr/>
          <p:nvPr/>
        </p:nvGrpSpPr>
        <p:grpSpPr>
          <a:xfrm>
            <a:off x="825075" y="2003323"/>
            <a:ext cx="2801722" cy="1040198"/>
            <a:chOff x="1626835" y="2433771"/>
            <a:chExt cx="2492110" cy="925248"/>
          </a:xfrm>
        </p:grpSpPr>
        <p:sp>
          <p:nvSpPr>
            <p:cNvPr id="136" name="文本框 135"/>
            <p:cNvSpPr txBox="1"/>
            <p:nvPr/>
          </p:nvSpPr>
          <p:spPr>
            <a:xfrm>
              <a:off x="1806000" y="2433771"/>
              <a:ext cx="2133781" cy="338554"/>
            </a:xfrm>
            <a:prstGeom prst="rect">
              <a:avLst/>
            </a:prstGeom>
            <a:noFill/>
          </p:spPr>
          <p:txBody>
            <a:bodyPr wrap="square" rtlCol="0">
              <a:spAutoFit/>
              <a:scene3d>
                <a:camera prst="orthographicFront"/>
                <a:lightRig rig="threePt" dir="t"/>
              </a:scene3d>
              <a:sp3d contourW="12700"/>
            </a:bodyPr>
            <a:p>
              <a:pPr algn="ctr"/>
              <a:r>
                <a:rPr lang="zh-CN" altLang="en-US" sz="1600" b="1" dirty="0" smtClean="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1600"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37" name="文本框 136"/>
            <p:cNvSpPr txBox="1"/>
            <p:nvPr/>
          </p:nvSpPr>
          <p:spPr>
            <a:xfrm>
              <a:off x="1626835" y="2687681"/>
              <a:ext cx="2492110" cy="671338"/>
            </a:xfrm>
            <a:prstGeom prst="rect">
              <a:avLst/>
            </a:prstGeom>
            <a:noFill/>
          </p:spPr>
          <p:txBody>
            <a:bodyPr wrap="square" rtlCol="0">
              <a:spAutoFit/>
              <a:scene3d>
                <a:camera prst="orthographicFront"/>
                <a:lightRig rig="threePt" dir="t"/>
              </a:scene3d>
              <a:sp3d contourW="12700"/>
            </a:bodyPr>
            <a:p>
              <a:pPr algn="ctr">
                <a:lnSpc>
                  <a:spcPct val="114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The user can demonstrate on a projector or computer, or print the presentation and make it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film</a:t>
              </a:r>
              <a:endParaRPr lang="en-US" altLang="zh-CN" sz="1100" dirty="0" smtClean="0">
                <a:solidFill>
                  <a:schemeClr val="tx1">
                    <a:lumMod val="75000"/>
                    <a:lumOff val="25000"/>
                  </a:schemeClr>
                </a:solidFill>
                <a:latin typeface="微软雅黑" panose="020B0503020204020204" charset="-122"/>
                <a:ea typeface="微软雅黑" panose="020B0503020204020204" charset="-122"/>
              </a:endParaRPr>
            </a:p>
          </p:txBody>
        </p:sp>
      </p:grpSp>
      <p:grpSp>
        <p:nvGrpSpPr>
          <p:cNvPr id="138" name="组合 137"/>
          <p:cNvGrpSpPr/>
          <p:nvPr/>
        </p:nvGrpSpPr>
        <p:grpSpPr>
          <a:xfrm>
            <a:off x="764439" y="3422173"/>
            <a:ext cx="2801722" cy="1040198"/>
            <a:chOff x="1626835" y="2433771"/>
            <a:chExt cx="2492110" cy="925248"/>
          </a:xfrm>
        </p:grpSpPr>
        <p:sp>
          <p:nvSpPr>
            <p:cNvPr id="139" name="文本框 138"/>
            <p:cNvSpPr txBox="1"/>
            <p:nvPr/>
          </p:nvSpPr>
          <p:spPr>
            <a:xfrm>
              <a:off x="1806000" y="2433771"/>
              <a:ext cx="2133781" cy="338554"/>
            </a:xfrm>
            <a:prstGeom prst="rect">
              <a:avLst/>
            </a:prstGeom>
            <a:noFill/>
          </p:spPr>
          <p:txBody>
            <a:bodyPr wrap="square" rtlCol="0">
              <a:spAutoFit/>
              <a:scene3d>
                <a:camera prst="orthographicFront"/>
                <a:lightRig rig="threePt" dir="t"/>
              </a:scene3d>
              <a:sp3d contourW="12700"/>
            </a:bodyPr>
            <a:p>
              <a:pPr algn="ctr"/>
              <a:r>
                <a:rPr lang="zh-CN" altLang="en-US" sz="1600" b="1" dirty="0" smtClean="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1600"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40" name="文本框 139"/>
            <p:cNvSpPr txBox="1"/>
            <p:nvPr/>
          </p:nvSpPr>
          <p:spPr>
            <a:xfrm>
              <a:off x="1626835" y="2687681"/>
              <a:ext cx="2492110" cy="671338"/>
            </a:xfrm>
            <a:prstGeom prst="rect">
              <a:avLst/>
            </a:prstGeom>
            <a:noFill/>
          </p:spPr>
          <p:txBody>
            <a:bodyPr wrap="square" rtlCol="0">
              <a:spAutoFit/>
              <a:scene3d>
                <a:camera prst="orthographicFront"/>
                <a:lightRig rig="threePt" dir="t"/>
              </a:scene3d>
              <a:sp3d contourW="12700"/>
            </a:bodyPr>
            <a:p>
              <a:pPr algn="ctr">
                <a:lnSpc>
                  <a:spcPct val="114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The user can demonstrate on a projector or computer, or print the presentation and make it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film</a:t>
              </a:r>
              <a:endParaRPr lang="en-US" altLang="zh-CN" sz="1100" dirty="0" smtClean="0">
                <a:solidFill>
                  <a:schemeClr val="tx1">
                    <a:lumMod val="75000"/>
                    <a:lumOff val="25000"/>
                  </a:schemeClr>
                </a:solidFill>
                <a:latin typeface="微软雅黑" panose="020B0503020204020204" charset="-122"/>
                <a:ea typeface="微软雅黑" panose="020B0503020204020204" charset="-122"/>
              </a:endParaRPr>
            </a:p>
          </p:txBody>
        </p:sp>
      </p:grpSp>
      <p:grpSp>
        <p:nvGrpSpPr>
          <p:cNvPr id="141" name="组合 140"/>
          <p:cNvGrpSpPr/>
          <p:nvPr/>
        </p:nvGrpSpPr>
        <p:grpSpPr>
          <a:xfrm>
            <a:off x="764439" y="4988440"/>
            <a:ext cx="2801722" cy="1040198"/>
            <a:chOff x="1626835" y="2433771"/>
            <a:chExt cx="2492110" cy="925248"/>
          </a:xfrm>
        </p:grpSpPr>
        <p:sp>
          <p:nvSpPr>
            <p:cNvPr id="142" name="文本框 141"/>
            <p:cNvSpPr txBox="1"/>
            <p:nvPr/>
          </p:nvSpPr>
          <p:spPr>
            <a:xfrm>
              <a:off x="1806000" y="2433771"/>
              <a:ext cx="2133781" cy="338554"/>
            </a:xfrm>
            <a:prstGeom prst="rect">
              <a:avLst/>
            </a:prstGeom>
            <a:noFill/>
          </p:spPr>
          <p:txBody>
            <a:bodyPr wrap="square" rtlCol="0">
              <a:spAutoFit/>
              <a:scene3d>
                <a:camera prst="orthographicFront"/>
                <a:lightRig rig="threePt" dir="t"/>
              </a:scene3d>
              <a:sp3d contourW="12700"/>
            </a:bodyPr>
            <a:p>
              <a:pPr algn="ctr"/>
              <a:r>
                <a:rPr lang="zh-CN" altLang="en-US" sz="1600" b="1" dirty="0" smtClean="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1600"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43" name="文本框 142"/>
            <p:cNvSpPr txBox="1"/>
            <p:nvPr/>
          </p:nvSpPr>
          <p:spPr>
            <a:xfrm>
              <a:off x="1626835" y="2687681"/>
              <a:ext cx="2492110" cy="671338"/>
            </a:xfrm>
            <a:prstGeom prst="rect">
              <a:avLst/>
            </a:prstGeom>
            <a:noFill/>
          </p:spPr>
          <p:txBody>
            <a:bodyPr wrap="square" rtlCol="0">
              <a:spAutoFit/>
              <a:scene3d>
                <a:camera prst="orthographicFront"/>
                <a:lightRig rig="threePt" dir="t"/>
              </a:scene3d>
              <a:sp3d contourW="12700"/>
            </a:bodyPr>
            <a:p>
              <a:pPr algn="ctr">
                <a:lnSpc>
                  <a:spcPct val="114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The user can demonstrate on a projector or computer, or print the presentation and make it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film</a:t>
              </a:r>
              <a:endParaRPr lang="en-US" altLang="zh-CN" sz="1100" dirty="0" smtClean="0">
                <a:solidFill>
                  <a:schemeClr val="tx1">
                    <a:lumMod val="75000"/>
                    <a:lumOff val="25000"/>
                  </a:schemeClr>
                </a:solidFill>
                <a:latin typeface="微软雅黑" panose="020B0503020204020204" charset="-122"/>
                <a:ea typeface="微软雅黑" panose="020B0503020204020204" charset="-122"/>
              </a:endParaRPr>
            </a:p>
          </p:txBody>
        </p:sp>
      </p:grpSp>
      <p:grpSp>
        <p:nvGrpSpPr>
          <p:cNvPr id="144" name="组合 143"/>
          <p:cNvGrpSpPr/>
          <p:nvPr/>
        </p:nvGrpSpPr>
        <p:grpSpPr>
          <a:xfrm>
            <a:off x="8670294" y="2003323"/>
            <a:ext cx="2801722" cy="1040198"/>
            <a:chOff x="1626835" y="2433771"/>
            <a:chExt cx="2492110" cy="925248"/>
          </a:xfrm>
        </p:grpSpPr>
        <p:sp>
          <p:nvSpPr>
            <p:cNvPr id="145" name="文本框 144"/>
            <p:cNvSpPr txBox="1"/>
            <p:nvPr/>
          </p:nvSpPr>
          <p:spPr>
            <a:xfrm>
              <a:off x="1806000" y="2433771"/>
              <a:ext cx="2133781" cy="338554"/>
            </a:xfrm>
            <a:prstGeom prst="rect">
              <a:avLst/>
            </a:prstGeom>
            <a:noFill/>
          </p:spPr>
          <p:txBody>
            <a:bodyPr wrap="square" rtlCol="0">
              <a:spAutoFit/>
              <a:scene3d>
                <a:camera prst="orthographicFront"/>
                <a:lightRig rig="threePt" dir="t"/>
              </a:scene3d>
              <a:sp3d contourW="12700"/>
            </a:bodyPr>
            <a:p>
              <a:pPr algn="ctr"/>
              <a:r>
                <a:rPr lang="zh-CN" altLang="en-US" sz="1600" b="1" dirty="0" smtClean="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1600"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46" name="文本框 145"/>
            <p:cNvSpPr txBox="1"/>
            <p:nvPr/>
          </p:nvSpPr>
          <p:spPr>
            <a:xfrm>
              <a:off x="1626835" y="2687681"/>
              <a:ext cx="2492110" cy="671338"/>
            </a:xfrm>
            <a:prstGeom prst="rect">
              <a:avLst/>
            </a:prstGeom>
            <a:noFill/>
          </p:spPr>
          <p:txBody>
            <a:bodyPr wrap="square" rtlCol="0">
              <a:spAutoFit/>
              <a:scene3d>
                <a:camera prst="orthographicFront"/>
                <a:lightRig rig="threePt" dir="t"/>
              </a:scene3d>
              <a:sp3d contourW="12700"/>
            </a:bodyPr>
            <a:p>
              <a:pPr algn="ctr">
                <a:lnSpc>
                  <a:spcPct val="114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The user can demonstrate on a projector or computer, or print the presentation and make it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film</a:t>
              </a:r>
              <a:endParaRPr lang="en-US" altLang="zh-CN" sz="1100" dirty="0" smtClean="0">
                <a:solidFill>
                  <a:schemeClr val="tx1">
                    <a:lumMod val="75000"/>
                    <a:lumOff val="25000"/>
                  </a:schemeClr>
                </a:solidFill>
                <a:latin typeface="微软雅黑" panose="020B0503020204020204" charset="-122"/>
                <a:ea typeface="微软雅黑" panose="020B0503020204020204" charset="-122"/>
              </a:endParaRPr>
            </a:p>
          </p:txBody>
        </p:sp>
      </p:grpSp>
      <p:grpSp>
        <p:nvGrpSpPr>
          <p:cNvPr id="147" name="组合 146"/>
          <p:cNvGrpSpPr/>
          <p:nvPr/>
        </p:nvGrpSpPr>
        <p:grpSpPr>
          <a:xfrm>
            <a:off x="8609658" y="3422173"/>
            <a:ext cx="2801722" cy="1040198"/>
            <a:chOff x="1626835" y="2433771"/>
            <a:chExt cx="2492110" cy="925248"/>
          </a:xfrm>
        </p:grpSpPr>
        <p:sp>
          <p:nvSpPr>
            <p:cNvPr id="148" name="文本框 147"/>
            <p:cNvSpPr txBox="1"/>
            <p:nvPr/>
          </p:nvSpPr>
          <p:spPr>
            <a:xfrm>
              <a:off x="1806000" y="2433771"/>
              <a:ext cx="2133781" cy="338554"/>
            </a:xfrm>
            <a:prstGeom prst="rect">
              <a:avLst/>
            </a:prstGeom>
            <a:noFill/>
          </p:spPr>
          <p:txBody>
            <a:bodyPr wrap="square" rtlCol="0">
              <a:spAutoFit/>
              <a:scene3d>
                <a:camera prst="orthographicFront"/>
                <a:lightRig rig="threePt" dir="t"/>
              </a:scene3d>
              <a:sp3d contourW="12700"/>
            </a:bodyPr>
            <a:p>
              <a:pPr algn="ctr"/>
              <a:r>
                <a:rPr lang="zh-CN" altLang="en-US" sz="1600" b="1" dirty="0" smtClean="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1600"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49" name="文本框 148"/>
            <p:cNvSpPr txBox="1"/>
            <p:nvPr/>
          </p:nvSpPr>
          <p:spPr>
            <a:xfrm>
              <a:off x="1626835" y="2687681"/>
              <a:ext cx="2492110" cy="671338"/>
            </a:xfrm>
            <a:prstGeom prst="rect">
              <a:avLst/>
            </a:prstGeom>
            <a:noFill/>
          </p:spPr>
          <p:txBody>
            <a:bodyPr wrap="square" rtlCol="0">
              <a:spAutoFit/>
              <a:scene3d>
                <a:camera prst="orthographicFront"/>
                <a:lightRig rig="threePt" dir="t"/>
              </a:scene3d>
              <a:sp3d contourW="12700"/>
            </a:bodyPr>
            <a:p>
              <a:pPr algn="ctr">
                <a:lnSpc>
                  <a:spcPct val="114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The user can demonstrate on a projector or computer, or print the presentation and make it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film</a:t>
              </a:r>
              <a:endParaRPr lang="en-US" altLang="zh-CN" sz="1100" dirty="0" smtClean="0">
                <a:solidFill>
                  <a:schemeClr val="tx1">
                    <a:lumMod val="75000"/>
                    <a:lumOff val="25000"/>
                  </a:schemeClr>
                </a:solidFill>
                <a:latin typeface="微软雅黑" panose="020B0503020204020204" charset="-122"/>
                <a:ea typeface="微软雅黑" panose="020B0503020204020204" charset="-122"/>
              </a:endParaRPr>
            </a:p>
          </p:txBody>
        </p:sp>
      </p:grpSp>
      <p:grpSp>
        <p:nvGrpSpPr>
          <p:cNvPr id="150" name="组合 149"/>
          <p:cNvGrpSpPr/>
          <p:nvPr/>
        </p:nvGrpSpPr>
        <p:grpSpPr>
          <a:xfrm>
            <a:off x="8609658" y="4988440"/>
            <a:ext cx="2801722" cy="1040198"/>
            <a:chOff x="1626835" y="2433771"/>
            <a:chExt cx="2492110" cy="925248"/>
          </a:xfrm>
        </p:grpSpPr>
        <p:sp>
          <p:nvSpPr>
            <p:cNvPr id="151" name="文本框 150"/>
            <p:cNvSpPr txBox="1"/>
            <p:nvPr/>
          </p:nvSpPr>
          <p:spPr>
            <a:xfrm>
              <a:off x="1806000" y="2433771"/>
              <a:ext cx="2133781" cy="338554"/>
            </a:xfrm>
            <a:prstGeom prst="rect">
              <a:avLst/>
            </a:prstGeom>
            <a:noFill/>
          </p:spPr>
          <p:txBody>
            <a:bodyPr wrap="square" rtlCol="0">
              <a:spAutoFit/>
              <a:scene3d>
                <a:camera prst="orthographicFront"/>
                <a:lightRig rig="threePt" dir="t"/>
              </a:scene3d>
              <a:sp3d contourW="12700"/>
            </a:bodyPr>
            <a:p>
              <a:pPr algn="ctr"/>
              <a:r>
                <a:rPr lang="zh-CN" altLang="en-US" sz="1600" b="1" dirty="0" smtClean="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1600"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52" name="文本框 151"/>
            <p:cNvSpPr txBox="1"/>
            <p:nvPr/>
          </p:nvSpPr>
          <p:spPr>
            <a:xfrm>
              <a:off x="1626835" y="2687681"/>
              <a:ext cx="2492110" cy="671338"/>
            </a:xfrm>
            <a:prstGeom prst="rect">
              <a:avLst/>
            </a:prstGeom>
            <a:noFill/>
          </p:spPr>
          <p:txBody>
            <a:bodyPr wrap="square" rtlCol="0">
              <a:spAutoFit/>
              <a:scene3d>
                <a:camera prst="orthographicFront"/>
                <a:lightRig rig="threePt" dir="t"/>
              </a:scene3d>
              <a:sp3d contourW="12700"/>
            </a:bodyPr>
            <a:p>
              <a:pPr algn="ctr">
                <a:lnSpc>
                  <a:spcPct val="114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The user can demonstrate on a projector or computer, or print the presentation and make it </a:t>
              </a:r>
              <a:r>
                <a:rPr lang="en-US" altLang="zh-CN" sz="1100" dirty="0" smtClean="0">
                  <a:solidFill>
                    <a:schemeClr val="tx1">
                      <a:lumMod val="75000"/>
                      <a:lumOff val="25000"/>
                    </a:schemeClr>
                  </a:solidFill>
                  <a:latin typeface="微软雅黑" panose="020B0503020204020204" charset="-122"/>
                  <a:ea typeface="微软雅黑" panose="020B0503020204020204" charset="-122"/>
                </a:rPr>
                <a:t>film</a:t>
              </a:r>
              <a:endParaRPr lang="en-US" altLang="zh-CN" sz="1100" dirty="0" smtClean="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4759812" y="506371"/>
            <a:ext cx="2672080" cy="521970"/>
          </a:xfrm>
          <a:prstGeom prst="rect">
            <a:avLst/>
          </a:prstGeom>
          <a:noFill/>
        </p:spPr>
        <p:txBody>
          <a:bodyPr wrap="none" rtlCol="0">
            <a:spAutoFit/>
          </a:bodyPr>
          <a:p>
            <a:r>
              <a:rPr lang="zh-CN" altLang="en-US" sz="2800" b="1" dirty="0" smtClean="0">
                <a:solidFill>
                  <a:schemeClr val="tx1">
                    <a:lumMod val="75000"/>
                    <a:lumOff val="25000"/>
                  </a:schemeClr>
                </a:solidFill>
                <a:latin typeface="微软雅黑" panose="020B0503020204020204" charset="-122"/>
                <a:ea typeface="微软雅黑" panose="020B0503020204020204" charset="-122"/>
              </a:rPr>
              <a:t>请输入标题内容</a:t>
            </a:r>
            <a:endParaRPr lang="zh-CN" altLang="en-US" sz="2800" b="1" dirty="0" smtClean="0">
              <a:solidFill>
                <a:schemeClr val="tx1">
                  <a:lumMod val="75000"/>
                  <a:lumOff val="25000"/>
                </a:schemeClr>
              </a:solidFill>
              <a:latin typeface="微软雅黑" panose="020B0503020204020204" charset="-122"/>
              <a:ea typeface="微软雅黑" panose="020B0503020204020204" charset="-122"/>
            </a:endParaRPr>
          </a:p>
        </p:txBody>
      </p:sp>
      <p:cxnSp>
        <p:nvCxnSpPr>
          <p:cNvPr id="15" name="Straight Connector 5"/>
          <p:cNvCxnSpPr/>
          <p:nvPr/>
        </p:nvCxnSpPr>
        <p:spPr>
          <a:xfrm flipV="1">
            <a:off x="1678742" y="3676916"/>
            <a:ext cx="1000504" cy="856341"/>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7"/>
          <p:cNvCxnSpPr/>
          <p:nvPr/>
        </p:nvCxnSpPr>
        <p:spPr>
          <a:xfrm flipH="1" flipV="1">
            <a:off x="2679247" y="3676915"/>
            <a:ext cx="1364342" cy="493484"/>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0"/>
          <p:cNvCxnSpPr/>
          <p:nvPr/>
        </p:nvCxnSpPr>
        <p:spPr>
          <a:xfrm flipV="1">
            <a:off x="4043589" y="3125371"/>
            <a:ext cx="1219200" cy="1045029"/>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11"/>
          <p:cNvCxnSpPr/>
          <p:nvPr/>
        </p:nvCxnSpPr>
        <p:spPr>
          <a:xfrm flipH="1" flipV="1">
            <a:off x="5262789" y="3125371"/>
            <a:ext cx="1698171" cy="602341"/>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13"/>
          <p:cNvCxnSpPr/>
          <p:nvPr/>
        </p:nvCxnSpPr>
        <p:spPr>
          <a:xfrm flipV="1">
            <a:off x="6960960" y="3023769"/>
            <a:ext cx="1364343" cy="703943"/>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18"/>
          <p:cNvCxnSpPr/>
          <p:nvPr/>
        </p:nvCxnSpPr>
        <p:spPr>
          <a:xfrm flipH="1" flipV="1">
            <a:off x="8325303" y="3023769"/>
            <a:ext cx="1698171" cy="602341"/>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19"/>
          <p:cNvCxnSpPr/>
          <p:nvPr/>
        </p:nvCxnSpPr>
        <p:spPr>
          <a:xfrm flipV="1">
            <a:off x="10023474" y="2358965"/>
            <a:ext cx="672012" cy="1267146"/>
          </a:xfrm>
          <a:prstGeom prst="line">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34"/>
          <p:cNvSpPr txBox="1"/>
          <p:nvPr/>
        </p:nvSpPr>
        <p:spPr>
          <a:xfrm>
            <a:off x="10544788" y="1754199"/>
            <a:ext cx="648834" cy="521970"/>
          </a:xfrm>
          <a:prstGeom prst="rect">
            <a:avLst/>
          </a:prstGeom>
          <a:solidFill>
            <a:srgbClr val="4F9553"/>
          </a:solidFill>
        </p:spPr>
        <p:txBody>
          <a:bodyPr wrap="square" rtlCol="0">
            <a:spAutoFit/>
          </a:bodyPr>
          <a:p>
            <a:endParaRPr lang="en-US" sz="2800" dirty="0" smtClea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7" name="Oval 23"/>
          <p:cNvSpPr/>
          <p:nvPr/>
        </p:nvSpPr>
        <p:spPr>
          <a:xfrm>
            <a:off x="3898446" y="3994695"/>
            <a:ext cx="273048" cy="273048"/>
          </a:xfrm>
          <a:prstGeom prst="ellipse">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cxnSp>
        <p:nvCxnSpPr>
          <p:cNvPr id="48" name="Straight Connector 35"/>
          <p:cNvCxnSpPr/>
          <p:nvPr/>
        </p:nvCxnSpPr>
        <p:spPr>
          <a:xfrm flipV="1">
            <a:off x="4043589" y="4337059"/>
            <a:ext cx="0" cy="165348"/>
          </a:xfrm>
          <a:prstGeom prst="line">
            <a:avLst/>
          </a:prstGeom>
          <a:ln w="28575" cap="rnd">
            <a:solidFill>
              <a:schemeClr val="bg1">
                <a:lumMod val="8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9" name="TextBox 36"/>
          <p:cNvSpPr txBox="1"/>
          <p:nvPr/>
        </p:nvSpPr>
        <p:spPr>
          <a:xfrm>
            <a:off x="2995770" y="4610485"/>
            <a:ext cx="2095638" cy="276999"/>
          </a:xfrm>
          <a:prstGeom prst="rect">
            <a:avLst/>
          </a:prstGeom>
          <a:noFill/>
        </p:spPr>
        <p:txBody>
          <a:bodyPr wrap="square" rtlCol="0">
            <a:spAutoFit/>
          </a:bodyPr>
          <a:p>
            <a:pPr algn="ctr"/>
            <a:r>
              <a:rPr lang="en-US" sz="1200" b="1" dirty="0" smtClean="0">
                <a:solidFill>
                  <a:schemeClr val="tx1">
                    <a:lumMod val="75000"/>
                    <a:lumOff val="25000"/>
                  </a:schemeClr>
                </a:solidFill>
                <a:latin typeface="微软雅黑" panose="020B0503020204020204" charset="-122"/>
                <a:ea typeface="微软雅黑" panose="020B0503020204020204" charset="-122"/>
                <a:cs typeface="+mn-ea"/>
                <a:sym typeface="+mn-lt"/>
              </a:rPr>
              <a:t>LOREM IPSUM DOLOR</a:t>
            </a:r>
            <a:endParaRPr lang="en-US" sz="1200" b="1" dirty="0" smtClea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0" name="TextBox 37"/>
          <p:cNvSpPr txBox="1"/>
          <p:nvPr/>
        </p:nvSpPr>
        <p:spPr>
          <a:xfrm>
            <a:off x="3037749" y="4855198"/>
            <a:ext cx="2011680" cy="738664"/>
          </a:xfrm>
          <a:prstGeom prst="rect">
            <a:avLst/>
          </a:prstGeom>
          <a:noFill/>
          <a:ln>
            <a:noFill/>
          </a:ln>
        </p:spPr>
        <p:txBody>
          <a:bodyPr wrap="square" rtlCol="0">
            <a:spAutoFit/>
          </a:bodyPr>
          <a:p>
            <a:pPr algn="ct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Lorem ipsum dolor sit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amet</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ut</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cum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augue</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numquam</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concludaturque</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postea</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viderer</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adolescens</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ex his.</a:t>
            </a:r>
            <a:endParaRPr lang="en-US" sz="105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1" name="Oval 25"/>
          <p:cNvSpPr/>
          <p:nvPr/>
        </p:nvSpPr>
        <p:spPr>
          <a:xfrm>
            <a:off x="6815818" y="3571230"/>
            <a:ext cx="273048" cy="273048"/>
          </a:xfrm>
          <a:prstGeom prst="ellipse">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cxnSp>
        <p:nvCxnSpPr>
          <p:cNvPr id="52" name="Straight Connector 38"/>
          <p:cNvCxnSpPr/>
          <p:nvPr/>
        </p:nvCxnSpPr>
        <p:spPr>
          <a:xfrm flipV="1">
            <a:off x="6946673" y="3921741"/>
            <a:ext cx="0" cy="165348"/>
          </a:xfrm>
          <a:prstGeom prst="line">
            <a:avLst/>
          </a:prstGeom>
          <a:ln w="28575" cap="rnd">
            <a:solidFill>
              <a:schemeClr val="bg1">
                <a:lumMod val="8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3" name="TextBox 39"/>
          <p:cNvSpPr txBox="1"/>
          <p:nvPr/>
        </p:nvSpPr>
        <p:spPr>
          <a:xfrm>
            <a:off x="5898854" y="4195167"/>
            <a:ext cx="2095638" cy="276999"/>
          </a:xfrm>
          <a:prstGeom prst="rect">
            <a:avLst/>
          </a:prstGeom>
          <a:noFill/>
        </p:spPr>
        <p:txBody>
          <a:bodyPr wrap="square" rtlCol="0">
            <a:spAutoFit/>
          </a:bodyPr>
          <a:p>
            <a:pPr algn="ctr"/>
            <a:r>
              <a:rPr lang="en-US" sz="1200" b="1" dirty="0" smtClean="0">
                <a:solidFill>
                  <a:schemeClr val="tx1">
                    <a:lumMod val="75000"/>
                    <a:lumOff val="25000"/>
                  </a:schemeClr>
                </a:solidFill>
                <a:latin typeface="微软雅黑" panose="020B0503020204020204" charset="-122"/>
                <a:ea typeface="微软雅黑" panose="020B0503020204020204" charset="-122"/>
                <a:cs typeface="+mn-ea"/>
                <a:sym typeface="+mn-lt"/>
              </a:rPr>
              <a:t>LOREM IPSUM DOLOR</a:t>
            </a:r>
            <a:endParaRPr lang="en-US" sz="1200" b="1" dirty="0" smtClea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4" name="TextBox 40"/>
          <p:cNvSpPr txBox="1"/>
          <p:nvPr/>
        </p:nvSpPr>
        <p:spPr>
          <a:xfrm>
            <a:off x="5940833" y="4439880"/>
            <a:ext cx="2011680" cy="738664"/>
          </a:xfrm>
          <a:prstGeom prst="rect">
            <a:avLst/>
          </a:prstGeom>
          <a:noFill/>
          <a:ln>
            <a:noFill/>
          </a:ln>
        </p:spPr>
        <p:txBody>
          <a:bodyPr wrap="square" rtlCol="0">
            <a:spAutoFit/>
          </a:bodyPr>
          <a:p>
            <a:pPr algn="ct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Lorem ipsum dolor sit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amet</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ut</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cum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augue</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numquam</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concludaturque</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postea</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viderer</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adolescens</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ex his.</a:t>
            </a:r>
            <a:endParaRPr lang="en-US" sz="105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5" name="Oval 27"/>
          <p:cNvSpPr/>
          <p:nvPr/>
        </p:nvSpPr>
        <p:spPr>
          <a:xfrm>
            <a:off x="9888765" y="3454664"/>
            <a:ext cx="273048" cy="273048"/>
          </a:xfrm>
          <a:prstGeom prst="ellipse">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cxnSp>
        <p:nvCxnSpPr>
          <p:cNvPr id="56" name="Straight Connector 41"/>
          <p:cNvCxnSpPr/>
          <p:nvPr/>
        </p:nvCxnSpPr>
        <p:spPr>
          <a:xfrm flipV="1">
            <a:off x="10023474" y="3801091"/>
            <a:ext cx="0" cy="165348"/>
          </a:xfrm>
          <a:prstGeom prst="line">
            <a:avLst/>
          </a:prstGeom>
          <a:ln w="28575" cap="rnd">
            <a:solidFill>
              <a:schemeClr val="bg1">
                <a:lumMod val="8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7" name="TextBox 42"/>
          <p:cNvSpPr txBox="1"/>
          <p:nvPr/>
        </p:nvSpPr>
        <p:spPr>
          <a:xfrm>
            <a:off x="8975655" y="4074517"/>
            <a:ext cx="2095638" cy="276999"/>
          </a:xfrm>
          <a:prstGeom prst="rect">
            <a:avLst/>
          </a:prstGeom>
          <a:noFill/>
        </p:spPr>
        <p:txBody>
          <a:bodyPr wrap="square" rtlCol="0">
            <a:spAutoFit/>
          </a:bodyPr>
          <a:p>
            <a:pPr algn="ctr"/>
            <a:r>
              <a:rPr lang="en-US" sz="1200" b="1" dirty="0" smtClean="0">
                <a:solidFill>
                  <a:schemeClr val="tx1">
                    <a:lumMod val="75000"/>
                    <a:lumOff val="25000"/>
                  </a:schemeClr>
                </a:solidFill>
                <a:latin typeface="微软雅黑" panose="020B0503020204020204" charset="-122"/>
                <a:ea typeface="微软雅黑" panose="020B0503020204020204" charset="-122"/>
                <a:cs typeface="+mn-ea"/>
                <a:sym typeface="+mn-lt"/>
              </a:rPr>
              <a:t>LOREM IPSUM DOLOR</a:t>
            </a:r>
            <a:endParaRPr lang="en-US" sz="1200" b="1" dirty="0" smtClea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8" name="TextBox 43"/>
          <p:cNvSpPr txBox="1"/>
          <p:nvPr/>
        </p:nvSpPr>
        <p:spPr>
          <a:xfrm>
            <a:off x="9017634" y="4319230"/>
            <a:ext cx="2011680" cy="738664"/>
          </a:xfrm>
          <a:prstGeom prst="rect">
            <a:avLst/>
          </a:prstGeom>
          <a:noFill/>
          <a:ln>
            <a:noFill/>
          </a:ln>
        </p:spPr>
        <p:txBody>
          <a:bodyPr wrap="square" rtlCol="0">
            <a:spAutoFit/>
          </a:bodyPr>
          <a:p>
            <a:pPr algn="ct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Lorem ipsum dolor sit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amet</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ut</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cum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augue</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numquam</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concludaturque</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postea</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viderer</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adolescens</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ex his.</a:t>
            </a:r>
            <a:endParaRPr lang="en-US" sz="105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9" name="Oval 26"/>
          <p:cNvSpPr/>
          <p:nvPr/>
        </p:nvSpPr>
        <p:spPr>
          <a:xfrm>
            <a:off x="8186964" y="2938045"/>
            <a:ext cx="273048" cy="273048"/>
          </a:xfrm>
          <a:prstGeom prst="ellipse">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cxnSp>
        <p:nvCxnSpPr>
          <p:cNvPr id="60" name="Straight Connector 44"/>
          <p:cNvCxnSpPr/>
          <p:nvPr/>
        </p:nvCxnSpPr>
        <p:spPr>
          <a:xfrm>
            <a:off x="8325303" y="2694352"/>
            <a:ext cx="0" cy="165348"/>
          </a:xfrm>
          <a:prstGeom prst="line">
            <a:avLst/>
          </a:prstGeom>
          <a:ln w="28575" cap="rnd">
            <a:solidFill>
              <a:schemeClr val="bg1">
                <a:lumMod val="8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61" name="TextBox 45"/>
          <p:cNvSpPr txBox="1"/>
          <p:nvPr/>
        </p:nvSpPr>
        <p:spPr>
          <a:xfrm>
            <a:off x="7277484" y="1635164"/>
            <a:ext cx="2095638" cy="276999"/>
          </a:xfrm>
          <a:prstGeom prst="rect">
            <a:avLst/>
          </a:prstGeom>
          <a:noFill/>
        </p:spPr>
        <p:txBody>
          <a:bodyPr wrap="square" rtlCol="0">
            <a:spAutoFit/>
          </a:bodyPr>
          <a:p>
            <a:pPr algn="ctr"/>
            <a:r>
              <a:rPr lang="en-US" sz="1200" b="1" dirty="0" smtClean="0">
                <a:solidFill>
                  <a:schemeClr val="tx1">
                    <a:lumMod val="75000"/>
                    <a:lumOff val="25000"/>
                  </a:schemeClr>
                </a:solidFill>
                <a:latin typeface="微软雅黑" panose="020B0503020204020204" charset="-122"/>
                <a:ea typeface="微软雅黑" panose="020B0503020204020204" charset="-122"/>
                <a:cs typeface="+mn-ea"/>
                <a:sym typeface="+mn-lt"/>
              </a:rPr>
              <a:t>LOREM IPSUM DOLOR</a:t>
            </a:r>
            <a:endParaRPr lang="en-US" sz="1200" b="1" dirty="0" smtClea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2" name="TextBox 46"/>
          <p:cNvSpPr txBox="1"/>
          <p:nvPr/>
        </p:nvSpPr>
        <p:spPr>
          <a:xfrm>
            <a:off x="7319463" y="1879877"/>
            <a:ext cx="2011680" cy="738664"/>
          </a:xfrm>
          <a:prstGeom prst="rect">
            <a:avLst/>
          </a:prstGeom>
          <a:noFill/>
          <a:ln>
            <a:noFill/>
          </a:ln>
        </p:spPr>
        <p:txBody>
          <a:bodyPr wrap="square" rtlCol="0">
            <a:spAutoFit/>
          </a:bodyPr>
          <a:p>
            <a:pPr algn="ct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Lorem ipsum dolor sit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amet</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ut</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cum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augue</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numquam</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concludaturque</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postea</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viderer</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adolescens</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ex his.</a:t>
            </a:r>
            <a:endParaRPr lang="en-US" sz="105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3" name="Oval 24"/>
          <p:cNvSpPr/>
          <p:nvPr/>
        </p:nvSpPr>
        <p:spPr>
          <a:xfrm>
            <a:off x="5134883" y="3023769"/>
            <a:ext cx="273048" cy="273048"/>
          </a:xfrm>
          <a:prstGeom prst="ellipse">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cxnSp>
        <p:nvCxnSpPr>
          <p:cNvPr id="64" name="Straight Connector 47"/>
          <p:cNvCxnSpPr/>
          <p:nvPr/>
        </p:nvCxnSpPr>
        <p:spPr>
          <a:xfrm>
            <a:off x="5263921" y="2781132"/>
            <a:ext cx="0" cy="165348"/>
          </a:xfrm>
          <a:prstGeom prst="line">
            <a:avLst/>
          </a:prstGeom>
          <a:ln w="28575" cap="rnd">
            <a:solidFill>
              <a:schemeClr val="bg1">
                <a:lumMod val="8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65" name="TextBox 48"/>
          <p:cNvSpPr txBox="1"/>
          <p:nvPr/>
        </p:nvSpPr>
        <p:spPr>
          <a:xfrm>
            <a:off x="4216102" y="1721944"/>
            <a:ext cx="2095638" cy="276999"/>
          </a:xfrm>
          <a:prstGeom prst="rect">
            <a:avLst/>
          </a:prstGeom>
          <a:noFill/>
        </p:spPr>
        <p:txBody>
          <a:bodyPr wrap="square" rtlCol="0">
            <a:spAutoFit/>
          </a:bodyPr>
          <a:p>
            <a:pPr algn="ctr"/>
            <a:r>
              <a:rPr lang="en-US" sz="1200" b="1" dirty="0" smtClean="0">
                <a:solidFill>
                  <a:schemeClr val="tx1">
                    <a:lumMod val="75000"/>
                    <a:lumOff val="25000"/>
                  </a:schemeClr>
                </a:solidFill>
                <a:latin typeface="微软雅黑" panose="020B0503020204020204" charset="-122"/>
                <a:ea typeface="微软雅黑" panose="020B0503020204020204" charset="-122"/>
                <a:cs typeface="+mn-ea"/>
                <a:sym typeface="+mn-lt"/>
              </a:rPr>
              <a:t>LOREM IPSUM DOLOR</a:t>
            </a:r>
            <a:endParaRPr lang="en-US" sz="1200" b="1" dirty="0" smtClea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6" name="TextBox 49"/>
          <p:cNvSpPr txBox="1"/>
          <p:nvPr/>
        </p:nvSpPr>
        <p:spPr>
          <a:xfrm>
            <a:off x="4258081" y="1966657"/>
            <a:ext cx="2011680" cy="738664"/>
          </a:xfrm>
          <a:prstGeom prst="rect">
            <a:avLst/>
          </a:prstGeom>
          <a:noFill/>
          <a:ln>
            <a:noFill/>
          </a:ln>
        </p:spPr>
        <p:txBody>
          <a:bodyPr wrap="square" rtlCol="0">
            <a:spAutoFit/>
          </a:bodyPr>
          <a:p>
            <a:pPr algn="ct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Lorem ipsum dolor sit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amet</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ut</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cum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augue</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numquam</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concludaturque</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postea</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viderer</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adolescens</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ex his.</a:t>
            </a:r>
            <a:endParaRPr lang="en-US" sz="105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7" name="Oval 22"/>
          <p:cNvSpPr/>
          <p:nvPr/>
        </p:nvSpPr>
        <p:spPr>
          <a:xfrm>
            <a:off x="2547032" y="3591188"/>
            <a:ext cx="273048" cy="27304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cxnSp>
        <p:nvCxnSpPr>
          <p:cNvPr id="68" name="Straight Connector 50"/>
          <p:cNvCxnSpPr/>
          <p:nvPr/>
        </p:nvCxnSpPr>
        <p:spPr>
          <a:xfrm>
            <a:off x="2682236" y="3356960"/>
            <a:ext cx="0" cy="165348"/>
          </a:xfrm>
          <a:prstGeom prst="line">
            <a:avLst/>
          </a:prstGeom>
          <a:ln w="28575" cap="rnd">
            <a:solidFill>
              <a:schemeClr val="bg1">
                <a:lumMod val="8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69" name="TextBox 51"/>
          <p:cNvSpPr txBox="1"/>
          <p:nvPr/>
        </p:nvSpPr>
        <p:spPr>
          <a:xfrm>
            <a:off x="1634417" y="2297772"/>
            <a:ext cx="2095638" cy="276999"/>
          </a:xfrm>
          <a:prstGeom prst="rect">
            <a:avLst/>
          </a:prstGeom>
          <a:noFill/>
        </p:spPr>
        <p:txBody>
          <a:bodyPr wrap="square" rtlCol="0">
            <a:spAutoFit/>
          </a:bodyPr>
          <a:p>
            <a:pPr algn="ctr"/>
            <a:r>
              <a:rPr lang="en-US" sz="1200" b="1" dirty="0" smtClean="0">
                <a:solidFill>
                  <a:schemeClr val="tx1">
                    <a:lumMod val="75000"/>
                    <a:lumOff val="25000"/>
                  </a:schemeClr>
                </a:solidFill>
                <a:latin typeface="微软雅黑" panose="020B0503020204020204" charset="-122"/>
                <a:ea typeface="微软雅黑" panose="020B0503020204020204" charset="-122"/>
                <a:cs typeface="+mn-ea"/>
                <a:sym typeface="+mn-lt"/>
              </a:rPr>
              <a:t>LOREM IPSUM DOLOR</a:t>
            </a:r>
            <a:endParaRPr lang="en-US" sz="1200" b="1" dirty="0" smtClea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0" name="TextBox 52"/>
          <p:cNvSpPr txBox="1"/>
          <p:nvPr/>
        </p:nvSpPr>
        <p:spPr>
          <a:xfrm>
            <a:off x="1676396" y="2542485"/>
            <a:ext cx="2011680" cy="738664"/>
          </a:xfrm>
          <a:prstGeom prst="rect">
            <a:avLst/>
          </a:prstGeom>
          <a:noFill/>
          <a:ln>
            <a:noFill/>
          </a:ln>
        </p:spPr>
        <p:txBody>
          <a:bodyPr wrap="square" rtlCol="0">
            <a:spAutoFit/>
          </a:bodyPr>
          <a:p>
            <a:pPr algn="ct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Lorem ipsum dolor sit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amet</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ut</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cum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augue</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numquam</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concludaturque</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postea</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viderer</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adolescens</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ex his. </a:t>
            </a:r>
            <a:endParaRPr lang="en-US" sz="105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1" name="Oval 21"/>
          <p:cNvSpPr/>
          <p:nvPr/>
        </p:nvSpPr>
        <p:spPr>
          <a:xfrm>
            <a:off x="1542217" y="4396733"/>
            <a:ext cx="273048" cy="273048"/>
          </a:xfrm>
          <a:prstGeom prst="ellipse">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cxnSp>
        <p:nvCxnSpPr>
          <p:cNvPr id="72" name="Straight Connector 54"/>
          <p:cNvCxnSpPr/>
          <p:nvPr/>
        </p:nvCxnSpPr>
        <p:spPr>
          <a:xfrm flipV="1">
            <a:off x="1676396" y="4742105"/>
            <a:ext cx="0" cy="165348"/>
          </a:xfrm>
          <a:prstGeom prst="line">
            <a:avLst/>
          </a:prstGeom>
          <a:ln w="28575" cap="rnd">
            <a:solidFill>
              <a:schemeClr val="bg1">
                <a:lumMod val="8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73" name="TextBox 55"/>
          <p:cNvSpPr txBox="1"/>
          <p:nvPr/>
        </p:nvSpPr>
        <p:spPr>
          <a:xfrm>
            <a:off x="628577" y="5015531"/>
            <a:ext cx="2095638" cy="276999"/>
          </a:xfrm>
          <a:prstGeom prst="rect">
            <a:avLst/>
          </a:prstGeom>
          <a:noFill/>
        </p:spPr>
        <p:txBody>
          <a:bodyPr wrap="square" rtlCol="0">
            <a:spAutoFit/>
          </a:bodyPr>
          <a:p>
            <a:pPr algn="ctr"/>
            <a:r>
              <a:rPr lang="en-US" sz="1200" b="1" dirty="0" smtClean="0">
                <a:solidFill>
                  <a:schemeClr val="tx1">
                    <a:lumMod val="75000"/>
                    <a:lumOff val="25000"/>
                  </a:schemeClr>
                </a:solidFill>
                <a:latin typeface="微软雅黑" panose="020B0503020204020204" charset="-122"/>
                <a:ea typeface="微软雅黑" panose="020B0503020204020204" charset="-122"/>
                <a:cs typeface="+mn-ea"/>
                <a:sym typeface="+mn-lt"/>
              </a:rPr>
              <a:t>LOREM IPSUM DOLOR</a:t>
            </a:r>
            <a:endParaRPr lang="en-US" sz="1200" b="1" dirty="0" smtClea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4" name="TextBox 56"/>
          <p:cNvSpPr txBox="1"/>
          <p:nvPr/>
        </p:nvSpPr>
        <p:spPr>
          <a:xfrm>
            <a:off x="670556" y="5260244"/>
            <a:ext cx="2011680" cy="738664"/>
          </a:xfrm>
          <a:prstGeom prst="rect">
            <a:avLst/>
          </a:prstGeom>
          <a:noFill/>
          <a:ln>
            <a:noFill/>
          </a:ln>
        </p:spPr>
        <p:txBody>
          <a:bodyPr wrap="square" rtlCol="0">
            <a:spAutoFit/>
          </a:bodyPr>
          <a:p>
            <a:pPr algn="ct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Lorem ipsum dolor sit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amet</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ut</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cum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augue</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numquam</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concludaturque</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postea</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viderer</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a:t>
            </a:r>
            <a:r>
              <a:rPr lang="en-US" sz="1050" dirty="0" err="1">
                <a:solidFill>
                  <a:schemeClr val="tx1">
                    <a:lumMod val="75000"/>
                    <a:lumOff val="25000"/>
                  </a:schemeClr>
                </a:solidFill>
                <a:latin typeface="微软雅黑" panose="020B0503020204020204" charset="-122"/>
                <a:ea typeface="微软雅黑" panose="020B0503020204020204" charset="-122"/>
                <a:cs typeface="+mn-ea"/>
                <a:sym typeface="+mn-lt"/>
              </a:rPr>
              <a:t>adolescens</a:t>
            </a:r>
            <a:r>
              <a:rPr lang="en-US" sz="1050" dirty="0">
                <a:solidFill>
                  <a:schemeClr val="tx1">
                    <a:lumMod val="75000"/>
                    <a:lumOff val="25000"/>
                  </a:schemeClr>
                </a:solidFill>
                <a:latin typeface="微软雅黑" panose="020B0503020204020204" charset="-122"/>
                <a:ea typeface="微软雅黑" panose="020B0503020204020204" charset="-122"/>
                <a:cs typeface="+mn-ea"/>
                <a:sym typeface="+mn-lt"/>
              </a:rPr>
              <a:t> ex his.</a:t>
            </a:r>
            <a:endParaRPr lang="en-US" sz="105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1-恢复的"/>
          <p:cNvPicPr>
            <a:picLocks noChangeAspect="1"/>
          </p:cNvPicPr>
          <p:nvPr/>
        </p:nvPicPr>
        <p:blipFill>
          <a:blip r:embed="rId1"/>
          <a:srcRect t="62089" r="5294" b="24185"/>
          <a:stretch>
            <a:fillRect/>
          </a:stretch>
        </p:blipFill>
        <p:spPr>
          <a:xfrm>
            <a:off x="151130" y="5524500"/>
            <a:ext cx="12267565" cy="1333500"/>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3785" y="5803162"/>
            <a:ext cx="1748190" cy="1054712"/>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l="32601"/>
          <a:stretch>
            <a:fillRect/>
          </a:stretch>
        </p:blipFill>
        <p:spPr>
          <a:xfrm flipH="1">
            <a:off x="0" y="4507865"/>
            <a:ext cx="3923030" cy="2350135"/>
          </a:xfrm>
          <a:prstGeom prst="rect">
            <a:avLst/>
          </a:prstGeom>
        </p:spPr>
      </p:pic>
      <p:grpSp>
        <p:nvGrpSpPr>
          <p:cNvPr id="5" name="组合 4"/>
          <p:cNvGrpSpPr/>
          <p:nvPr/>
        </p:nvGrpSpPr>
        <p:grpSpPr>
          <a:xfrm>
            <a:off x="2029549" y="1606429"/>
            <a:ext cx="7621905" cy="2498725"/>
            <a:chOff x="-832259" y="1395656"/>
            <a:chExt cx="7621905" cy="2498725"/>
          </a:xfrm>
        </p:grpSpPr>
        <p:sp>
          <p:nvSpPr>
            <p:cNvPr id="6" name="文本框 5"/>
            <p:cNvSpPr txBox="1"/>
            <p:nvPr/>
          </p:nvSpPr>
          <p:spPr>
            <a:xfrm>
              <a:off x="287881" y="1694306"/>
              <a:ext cx="5551932" cy="1568450"/>
            </a:xfrm>
            <a:prstGeom prst="rect">
              <a:avLst/>
            </a:prstGeom>
            <a:noFill/>
          </p:spPr>
          <p:txBody>
            <a:bodyPr wrap="square" rtlCol="0">
              <a:spAutoFit/>
            </a:bodyPr>
            <a:p>
              <a:r>
                <a:rPr lang="zh-CN" altLang="en-US" sz="9600" spc="-300" dirty="0">
                  <a:solidFill>
                    <a:srgbClr val="00AA63"/>
                  </a:solidFill>
                  <a:latin typeface="微软雅黑" panose="020B0503020204020204" charset="-122"/>
                  <a:ea typeface="微软雅黑" panose="020B0503020204020204" charset="-122"/>
                </a:rPr>
                <a:t>输入标题</a:t>
              </a:r>
              <a:endParaRPr lang="zh-CN" altLang="en-US" sz="9600" spc="-300" dirty="0">
                <a:solidFill>
                  <a:srgbClr val="00AA63"/>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840" y="1405816"/>
              <a:ext cx="2649420" cy="43080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9446" y="1395656"/>
              <a:ext cx="471170" cy="440690"/>
            </a:xfrm>
            <a:prstGeom prst="rect">
              <a:avLst/>
            </a:prstGeom>
          </p:spPr>
        </p:pic>
        <p:sp>
          <p:nvSpPr>
            <p:cNvPr id="9" name="矩形 8"/>
            <p:cNvSpPr/>
            <p:nvPr/>
          </p:nvSpPr>
          <p:spPr>
            <a:xfrm>
              <a:off x="-832259" y="3157146"/>
              <a:ext cx="7621905" cy="737235"/>
            </a:xfrm>
            <a:prstGeom prst="rect">
              <a:avLst/>
            </a:prstGeom>
          </p:spPr>
          <p:txBody>
            <a:bodyPr wrap="square">
              <a:spAutoFit/>
            </a:bodyPr>
            <a:p>
              <a:pPr>
                <a:lnSpc>
                  <a:spcPct val="200000"/>
                </a:lnSpc>
              </a:pPr>
              <a:r>
                <a:rPr lang="en-US" altLang="zh-CN" sz="10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 Copy paste fonts. Choose the only option to retain text.</a:t>
              </a:r>
              <a:r>
                <a:rPr lang="en-US" altLang="zh-CN" sz="1050" dirty="0">
                  <a:solidFill>
                    <a:schemeClr val="tx1">
                      <a:lumMod val="75000"/>
                      <a:lumOff val="25000"/>
                    </a:schemeClr>
                  </a:solidFill>
                  <a:latin typeface="微软雅黑" panose="020B0503020204020204" charset="-122"/>
                  <a:ea typeface="微软雅黑" panose="020B0503020204020204" charset="-122"/>
                </a:rPr>
                <a:t> Copy paste fonts. Choose the only option to retain text. Copy paste fonts. </a:t>
              </a:r>
              <a:endParaRPr lang="en-US" altLang="zh-CN" sz="1050" dirty="0">
                <a:solidFill>
                  <a:schemeClr val="tx1">
                    <a:lumMod val="75000"/>
                    <a:lumOff val="25000"/>
                  </a:schemeClr>
                </a:solidFill>
                <a:latin typeface="微软雅黑" panose="020B0503020204020204" charset="-122"/>
                <a:ea typeface="微软雅黑" panose="020B0503020204020204" charset="-122"/>
              </a:endParaRPr>
            </a:p>
          </p:txBody>
        </p:sp>
      </p:grpSp>
      <p:sp>
        <p:nvSpPr>
          <p:cNvPr id="10" name="矩形: 圆角 28"/>
          <p:cNvSpPr/>
          <p:nvPr/>
        </p:nvSpPr>
        <p:spPr>
          <a:xfrm>
            <a:off x="3468384" y="4492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
        <p:nvSpPr>
          <p:cNvPr id="32" name="矩形: 圆角 29"/>
          <p:cNvSpPr/>
          <p:nvPr/>
        </p:nvSpPr>
        <p:spPr>
          <a:xfrm>
            <a:off x="4938069" y="4492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
        <p:nvSpPr>
          <p:cNvPr id="33" name="矩形: 圆角 30"/>
          <p:cNvSpPr/>
          <p:nvPr/>
        </p:nvSpPr>
        <p:spPr>
          <a:xfrm>
            <a:off x="6407754" y="4492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4759812" y="506371"/>
            <a:ext cx="2672080" cy="521970"/>
          </a:xfrm>
          <a:prstGeom prst="rect">
            <a:avLst/>
          </a:prstGeom>
          <a:noFill/>
        </p:spPr>
        <p:txBody>
          <a:bodyPr wrap="none" rtlCol="0">
            <a:spAutoFit/>
          </a:bodyPr>
          <a:p>
            <a:r>
              <a:rPr lang="zh-CN" altLang="en-US" sz="2800" b="1" dirty="0" smtClean="0">
                <a:solidFill>
                  <a:schemeClr val="tx1">
                    <a:lumMod val="75000"/>
                    <a:lumOff val="25000"/>
                  </a:schemeClr>
                </a:solidFill>
                <a:latin typeface="微软雅黑" panose="020B0503020204020204" charset="-122"/>
                <a:ea typeface="微软雅黑" panose="020B0503020204020204" charset="-122"/>
              </a:rPr>
              <a:t>请输入标题内容</a:t>
            </a:r>
            <a:endParaRPr lang="zh-CN" altLang="en-US" sz="2800" b="1" dirty="0" smtClean="0">
              <a:solidFill>
                <a:schemeClr val="tx1">
                  <a:lumMod val="75000"/>
                  <a:lumOff val="25000"/>
                </a:schemeClr>
              </a:solidFill>
              <a:latin typeface="微软雅黑" panose="020B0503020204020204" charset="-122"/>
              <a:ea typeface="微软雅黑" panose="020B0503020204020204" charset="-122"/>
            </a:endParaRPr>
          </a:p>
        </p:txBody>
      </p:sp>
      <p:grpSp>
        <p:nvGrpSpPr>
          <p:cNvPr id="98" name="组合 97"/>
          <p:cNvGrpSpPr/>
          <p:nvPr/>
        </p:nvGrpSpPr>
        <p:grpSpPr>
          <a:xfrm>
            <a:off x="1157620" y="1695502"/>
            <a:ext cx="10172598" cy="4497699"/>
            <a:chOff x="490" y="2587"/>
            <a:chExt cx="17272" cy="7637"/>
          </a:xfrm>
        </p:grpSpPr>
        <p:grpSp>
          <p:nvGrpSpPr>
            <p:cNvPr id="75" name="组合 74"/>
            <p:cNvGrpSpPr/>
            <p:nvPr/>
          </p:nvGrpSpPr>
          <p:grpSpPr>
            <a:xfrm>
              <a:off x="490" y="3067"/>
              <a:ext cx="5931" cy="5931"/>
              <a:chOff x="-5334" y="1700202"/>
              <a:chExt cx="3765883" cy="3765883"/>
            </a:xfrm>
          </p:grpSpPr>
          <p:grpSp>
            <p:nvGrpSpPr>
              <p:cNvPr id="76" name="组合 75"/>
              <p:cNvGrpSpPr/>
              <p:nvPr/>
            </p:nvGrpSpPr>
            <p:grpSpPr>
              <a:xfrm>
                <a:off x="-5334" y="1700202"/>
                <a:ext cx="3765883" cy="3765883"/>
                <a:chOff x="139044" y="1700202"/>
                <a:chExt cx="3765883" cy="3765883"/>
              </a:xfrm>
            </p:grpSpPr>
            <p:sp>
              <p:nvSpPr>
                <p:cNvPr id="78" name="椭圆 77"/>
                <p:cNvSpPr/>
                <p:nvPr/>
              </p:nvSpPr>
              <p:spPr>
                <a:xfrm>
                  <a:off x="139044" y="1700202"/>
                  <a:ext cx="3765883" cy="3765883"/>
                </a:xfrm>
                <a:prstGeom prst="ellipse">
                  <a:avLst/>
                </a:prstGeom>
                <a:blipFill rotWithShape="1">
                  <a:blip r:embed="rId1"/>
                  <a:stretch>
                    <a:fillRect l="-39020" r="-38758"/>
                  </a:stretch>
                </a:blipFill>
                <a:ln>
                  <a:noFill/>
                </a:ln>
                <a:effectLst>
                  <a:outerShdw blurRad="254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1368627" y="2930492"/>
                  <a:ext cx="1306261" cy="1306285"/>
                </a:xfrm>
                <a:prstGeom prst="ellipse">
                  <a:avLst/>
                </a:prstGeom>
                <a:solidFill>
                  <a:srgbClr val="4F9553"/>
                </a:solidFill>
                <a:ln>
                  <a:noFill/>
                </a:ln>
                <a:effectLst>
                  <a:outerShdw blurRad="254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0" name="webcam_122205"/>
              <p:cNvSpPr>
                <a:spLocks noChangeAspect="1"/>
              </p:cNvSpPr>
              <p:nvPr/>
            </p:nvSpPr>
            <p:spPr bwMode="auto">
              <a:xfrm>
                <a:off x="1652138" y="3291296"/>
                <a:ext cx="451167" cy="610010"/>
              </a:xfrm>
              <a:custGeom>
                <a:avLst/>
                <a:gdLst>
                  <a:gd name="connsiteX0" fmla="*/ 224575 w 449078"/>
                  <a:gd name="connsiteY0" fmla="*/ 369269 h 606722"/>
                  <a:gd name="connsiteX1" fmla="*/ 244369 w 449078"/>
                  <a:gd name="connsiteY1" fmla="*/ 389098 h 606722"/>
                  <a:gd name="connsiteX2" fmla="*/ 224575 w 449078"/>
                  <a:gd name="connsiteY2" fmla="*/ 408927 h 606722"/>
                  <a:gd name="connsiteX3" fmla="*/ 204781 w 449078"/>
                  <a:gd name="connsiteY3" fmla="*/ 389098 h 606722"/>
                  <a:gd name="connsiteX4" fmla="*/ 224575 w 449078"/>
                  <a:gd name="connsiteY4" fmla="*/ 369269 h 606722"/>
                  <a:gd name="connsiteX5" fmla="*/ 224539 w 449078"/>
                  <a:gd name="connsiteY5" fmla="*/ 329720 h 606722"/>
                  <a:gd name="connsiteX6" fmla="*/ 165166 w 449078"/>
                  <a:gd name="connsiteY6" fmla="*/ 389098 h 606722"/>
                  <a:gd name="connsiteX7" fmla="*/ 224539 w 449078"/>
                  <a:gd name="connsiteY7" fmla="*/ 448476 h 606722"/>
                  <a:gd name="connsiteX8" fmla="*/ 284001 w 449078"/>
                  <a:gd name="connsiteY8" fmla="*/ 389098 h 606722"/>
                  <a:gd name="connsiteX9" fmla="*/ 224539 w 449078"/>
                  <a:gd name="connsiteY9" fmla="*/ 329720 h 606722"/>
                  <a:gd name="connsiteX10" fmla="*/ 224539 w 449078"/>
                  <a:gd name="connsiteY10" fmla="*/ 290165 h 606722"/>
                  <a:gd name="connsiteX11" fmla="*/ 323613 w 449078"/>
                  <a:gd name="connsiteY11" fmla="*/ 389098 h 606722"/>
                  <a:gd name="connsiteX12" fmla="*/ 224539 w 449078"/>
                  <a:gd name="connsiteY12" fmla="*/ 488031 h 606722"/>
                  <a:gd name="connsiteX13" fmla="*/ 125465 w 449078"/>
                  <a:gd name="connsiteY13" fmla="*/ 389098 h 606722"/>
                  <a:gd name="connsiteX14" fmla="*/ 224539 w 449078"/>
                  <a:gd name="connsiteY14" fmla="*/ 290165 h 606722"/>
                  <a:gd name="connsiteX15" fmla="*/ 224539 w 449078"/>
                  <a:gd name="connsiteY15" fmla="*/ 250616 h 606722"/>
                  <a:gd name="connsiteX16" fmla="*/ 85882 w 449078"/>
                  <a:gd name="connsiteY16" fmla="*/ 389077 h 606722"/>
                  <a:gd name="connsiteX17" fmla="*/ 224539 w 449078"/>
                  <a:gd name="connsiteY17" fmla="*/ 527538 h 606722"/>
                  <a:gd name="connsiteX18" fmla="*/ 363285 w 449078"/>
                  <a:gd name="connsiteY18" fmla="*/ 389077 h 606722"/>
                  <a:gd name="connsiteX19" fmla="*/ 224539 w 449078"/>
                  <a:gd name="connsiteY19" fmla="*/ 250616 h 606722"/>
                  <a:gd name="connsiteX20" fmla="*/ 224575 w 449078"/>
                  <a:gd name="connsiteY20" fmla="*/ 118762 h 606722"/>
                  <a:gd name="connsiteX21" fmla="*/ 244369 w 449078"/>
                  <a:gd name="connsiteY21" fmla="*/ 138521 h 606722"/>
                  <a:gd name="connsiteX22" fmla="*/ 224575 w 449078"/>
                  <a:gd name="connsiteY22" fmla="*/ 158280 h 606722"/>
                  <a:gd name="connsiteX23" fmla="*/ 204781 w 449078"/>
                  <a:gd name="connsiteY23" fmla="*/ 138521 h 606722"/>
                  <a:gd name="connsiteX24" fmla="*/ 224575 w 449078"/>
                  <a:gd name="connsiteY24" fmla="*/ 118762 h 606722"/>
                  <a:gd name="connsiteX25" fmla="*/ 224539 w 449078"/>
                  <a:gd name="connsiteY25" fmla="*/ 79095 h 606722"/>
                  <a:gd name="connsiteX26" fmla="*/ 165178 w 449078"/>
                  <a:gd name="connsiteY26" fmla="*/ 138461 h 606722"/>
                  <a:gd name="connsiteX27" fmla="*/ 224539 w 449078"/>
                  <a:gd name="connsiteY27" fmla="*/ 197827 h 606722"/>
                  <a:gd name="connsiteX28" fmla="*/ 283989 w 449078"/>
                  <a:gd name="connsiteY28" fmla="*/ 138461 h 606722"/>
                  <a:gd name="connsiteX29" fmla="*/ 224539 w 449078"/>
                  <a:gd name="connsiteY29" fmla="*/ 79095 h 606722"/>
                  <a:gd name="connsiteX30" fmla="*/ 59450 w 449078"/>
                  <a:gd name="connsiteY30" fmla="*/ 0 h 606722"/>
                  <a:gd name="connsiteX31" fmla="*/ 389628 w 449078"/>
                  <a:gd name="connsiteY31" fmla="*/ 0 h 606722"/>
                  <a:gd name="connsiteX32" fmla="*/ 449078 w 449078"/>
                  <a:gd name="connsiteY32" fmla="*/ 59366 h 606722"/>
                  <a:gd name="connsiteX33" fmla="*/ 449078 w 449078"/>
                  <a:gd name="connsiteY33" fmla="*/ 79095 h 606722"/>
                  <a:gd name="connsiteX34" fmla="*/ 343439 w 449078"/>
                  <a:gd name="connsiteY34" fmla="*/ 79095 h 606722"/>
                  <a:gd name="connsiteX35" fmla="*/ 323592 w 449078"/>
                  <a:gd name="connsiteY35" fmla="*/ 98913 h 606722"/>
                  <a:gd name="connsiteX36" fmla="*/ 343439 w 449078"/>
                  <a:gd name="connsiteY36" fmla="*/ 118732 h 606722"/>
                  <a:gd name="connsiteX37" fmla="*/ 449078 w 449078"/>
                  <a:gd name="connsiteY37" fmla="*/ 118732 h 606722"/>
                  <a:gd name="connsiteX38" fmla="*/ 449078 w 449078"/>
                  <a:gd name="connsiteY38" fmla="*/ 158279 h 606722"/>
                  <a:gd name="connsiteX39" fmla="*/ 343439 w 449078"/>
                  <a:gd name="connsiteY39" fmla="*/ 158279 h 606722"/>
                  <a:gd name="connsiteX40" fmla="*/ 323592 w 449078"/>
                  <a:gd name="connsiteY40" fmla="*/ 178009 h 606722"/>
                  <a:gd name="connsiteX41" fmla="*/ 343439 w 449078"/>
                  <a:gd name="connsiteY41" fmla="*/ 197827 h 606722"/>
                  <a:gd name="connsiteX42" fmla="*/ 449078 w 449078"/>
                  <a:gd name="connsiteY42" fmla="*/ 197827 h 606722"/>
                  <a:gd name="connsiteX43" fmla="*/ 449078 w 449078"/>
                  <a:gd name="connsiteY43" fmla="*/ 547356 h 606722"/>
                  <a:gd name="connsiteX44" fmla="*/ 389628 w 449078"/>
                  <a:gd name="connsiteY44" fmla="*/ 606722 h 606722"/>
                  <a:gd name="connsiteX45" fmla="*/ 59450 w 449078"/>
                  <a:gd name="connsiteY45" fmla="*/ 606722 h 606722"/>
                  <a:gd name="connsiteX46" fmla="*/ 0 w 449078"/>
                  <a:gd name="connsiteY46" fmla="*/ 547356 h 606722"/>
                  <a:gd name="connsiteX47" fmla="*/ 0 w 449078"/>
                  <a:gd name="connsiteY47" fmla="*/ 197827 h 606722"/>
                  <a:gd name="connsiteX48" fmla="*/ 105728 w 449078"/>
                  <a:gd name="connsiteY48" fmla="*/ 197827 h 606722"/>
                  <a:gd name="connsiteX49" fmla="*/ 125486 w 449078"/>
                  <a:gd name="connsiteY49" fmla="*/ 178009 h 606722"/>
                  <a:gd name="connsiteX50" fmla="*/ 105728 w 449078"/>
                  <a:gd name="connsiteY50" fmla="*/ 158279 h 606722"/>
                  <a:gd name="connsiteX51" fmla="*/ 0 w 449078"/>
                  <a:gd name="connsiteY51" fmla="*/ 158279 h 606722"/>
                  <a:gd name="connsiteX52" fmla="*/ 0 w 449078"/>
                  <a:gd name="connsiteY52" fmla="*/ 118732 h 606722"/>
                  <a:gd name="connsiteX53" fmla="*/ 105728 w 449078"/>
                  <a:gd name="connsiteY53" fmla="*/ 118732 h 606722"/>
                  <a:gd name="connsiteX54" fmla="*/ 125486 w 449078"/>
                  <a:gd name="connsiteY54" fmla="*/ 98913 h 606722"/>
                  <a:gd name="connsiteX55" fmla="*/ 105728 w 449078"/>
                  <a:gd name="connsiteY55" fmla="*/ 79095 h 606722"/>
                  <a:gd name="connsiteX56" fmla="*/ 0 w 449078"/>
                  <a:gd name="connsiteY56" fmla="*/ 79095 h 606722"/>
                  <a:gd name="connsiteX57" fmla="*/ 0 w 449078"/>
                  <a:gd name="connsiteY57" fmla="*/ 59366 h 606722"/>
                  <a:gd name="connsiteX58" fmla="*/ 59450 w 449078"/>
                  <a:gd name="connsiteY5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49078" h="606722">
                    <a:moveTo>
                      <a:pt x="224575" y="369269"/>
                    </a:moveTo>
                    <a:cubicBezTo>
                      <a:pt x="235507" y="369269"/>
                      <a:pt x="244369" y="378147"/>
                      <a:pt x="244369" y="389098"/>
                    </a:cubicBezTo>
                    <a:cubicBezTo>
                      <a:pt x="244369" y="400049"/>
                      <a:pt x="235507" y="408927"/>
                      <a:pt x="224575" y="408927"/>
                    </a:cubicBezTo>
                    <a:cubicBezTo>
                      <a:pt x="213643" y="408927"/>
                      <a:pt x="204781" y="400049"/>
                      <a:pt x="204781" y="389098"/>
                    </a:cubicBezTo>
                    <a:cubicBezTo>
                      <a:pt x="204781" y="378147"/>
                      <a:pt x="213643" y="369269"/>
                      <a:pt x="224575" y="369269"/>
                    </a:cubicBezTo>
                    <a:close/>
                    <a:moveTo>
                      <a:pt x="224539" y="329720"/>
                    </a:moveTo>
                    <a:cubicBezTo>
                      <a:pt x="191781" y="329720"/>
                      <a:pt x="165166" y="356387"/>
                      <a:pt x="165166" y="389098"/>
                    </a:cubicBezTo>
                    <a:cubicBezTo>
                      <a:pt x="165166" y="421809"/>
                      <a:pt x="191781" y="448476"/>
                      <a:pt x="224539" y="448476"/>
                    </a:cubicBezTo>
                    <a:cubicBezTo>
                      <a:pt x="257386" y="448476"/>
                      <a:pt x="284001" y="421809"/>
                      <a:pt x="284001" y="389098"/>
                    </a:cubicBezTo>
                    <a:cubicBezTo>
                      <a:pt x="284001" y="356387"/>
                      <a:pt x="257386" y="329720"/>
                      <a:pt x="224539" y="329720"/>
                    </a:cubicBezTo>
                    <a:close/>
                    <a:moveTo>
                      <a:pt x="224539" y="290165"/>
                    </a:moveTo>
                    <a:cubicBezTo>
                      <a:pt x="279194" y="290165"/>
                      <a:pt x="323613" y="334520"/>
                      <a:pt x="323613" y="389098"/>
                    </a:cubicBezTo>
                    <a:cubicBezTo>
                      <a:pt x="323613" y="443676"/>
                      <a:pt x="279194" y="488031"/>
                      <a:pt x="224539" y="488031"/>
                    </a:cubicBezTo>
                    <a:cubicBezTo>
                      <a:pt x="169973" y="488031"/>
                      <a:pt x="125465" y="443676"/>
                      <a:pt x="125465" y="389098"/>
                    </a:cubicBezTo>
                    <a:cubicBezTo>
                      <a:pt x="125465" y="334520"/>
                      <a:pt x="169973" y="290165"/>
                      <a:pt x="224539" y="290165"/>
                    </a:cubicBezTo>
                    <a:close/>
                    <a:moveTo>
                      <a:pt x="224539" y="250616"/>
                    </a:moveTo>
                    <a:cubicBezTo>
                      <a:pt x="148091" y="250616"/>
                      <a:pt x="85882" y="312737"/>
                      <a:pt x="85882" y="389077"/>
                    </a:cubicBezTo>
                    <a:cubicBezTo>
                      <a:pt x="85882" y="465417"/>
                      <a:pt x="148091" y="527538"/>
                      <a:pt x="224539" y="527538"/>
                    </a:cubicBezTo>
                    <a:cubicBezTo>
                      <a:pt x="301076" y="527538"/>
                      <a:pt x="363285" y="465417"/>
                      <a:pt x="363285" y="389077"/>
                    </a:cubicBezTo>
                    <a:cubicBezTo>
                      <a:pt x="363285" y="312737"/>
                      <a:pt x="301076" y="250616"/>
                      <a:pt x="224539" y="250616"/>
                    </a:cubicBezTo>
                    <a:close/>
                    <a:moveTo>
                      <a:pt x="224575" y="118762"/>
                    </a:moveTo>
                    <a:cubicBezTo>
                      <a:pt x="235507" y="118762"/>
                      <a:pt x="244369" y="127608"/>
                      <a:pt x="244369" y="138521"/>
                    </a:cubicBezTo>
                    <a:cubicBezTo>
                      <a:pt x="244369" y="149434"/>
                      <a:pt x="235507" y="158280"/>
                      <a:pt x="224575" y="158280"/>
                    </a:cubicBezTo>
                    <a:cubicBezTo>
                      <a:pt x="213643" y="158280"/>
                      <a:pt x="204781" y="149434"/>
                      <a:pt x="204781" y="138521"/>
                    </a:cubicBezTo>
                    <a:cubicBezTo>
                      <a:pt x="204781" y="127608"/>
                      <a:pt x="213643" y="118762"/>
                      <a:pt x="224575" y="118762"/>
                    </a:cubicBezTo>
                    <a:close/>
                    <a:moveTo>
                      <a:pt x="224539" y="79095"/>
                    </a:moveTo>
                    <a:cubicBezTo>
                      <a:pt x="191788" y="79095"/>
                      <a:pt x="165178" y="105756"/>
                      <a:pt x="165178" y="138461"/>
                    </a:cubicBezTo>
                    <a:cubicBezTo>
                      <a:pt x="165178" y="171254"/>
                      <a:pt x="191788" y="197827"/>
                      <a:pt x="224539" y="197827"/>
                    </a:cubicBezTo>
                    <a:cubicBezTo>
                      <a:pt x="257379" y="197827"/>
                      <a:pt x="283989" y="171254"/>
                      <a:pt x="283989" y="138461"/>
                    </a:cubicBezTo>
                    <a:cubicBezTo>
                      <a:pt x="283989" y="105756"/>
                      <a:pt x="257379" y="79095"/>
                      <a:pt x="224539" y="79095"/>
                    </a:cubicBezTo>
                    <a:close/>
                    <a:moveTo>
                      <a:pt x="59450" y="0"/>
                    </a:moveTo>
                    <a:lnTo>
                      <a:pt x="389628" y="0"/>
                    </a:lnTo>
                    <a:cubicBezTo>
                      <a:pt x="422468" y="0"/>
                      <a:pt x="449078" y="26661"/>
                      <a:pt x="449078" y="59366"/>
                    </a:cubicBezTo>
                    <a:lnTo>
                      <a:pt x="449078" y="79095"/>
                    </a:lnTo>
                    <a:lnTo>
                      <a:pt x="343439" y="79095"/>
                    </a:lnTo>
                    <a:cubicBezTo>
                      <a:pt x="332492" y="79095"/>
                      <a:pt x="323592" y="87982"/>
                      <a:pt x="323592" y="98913"/>
                    </a:cubicBezTo>
                    <a:cubicBezTo>
                      <a:pt x="323592" y="109845"/>
                      <a:pt x="332492" y="118732"/>
                      <a:pt x="343439" y="118732"/>
                    </a:cubicBezTo>
                    <a:lnTo>
                      <a:pt x="449078" y="118732"/>
                    </a:lnTo>
                    <a:lnTo>
                      <a:pt x="449078" y="158279"/>
                    </a:lnTo>
                    <a:lnTo>
                      <a:pt x="343439" y="158279"/>
                    </a:lnTo>
                    <a:cubicBezTo>
                      <a:pt x="332492" y="158279"/>
                      <a:pt x="323592" y="167166"/>
                      <a:pt x="323592" y="178009"/>
                    </a:cubicBezTo>
                    <a:cubicBezTo>
                      <a:pt x="323592" y="188940"/>
                      <a:pt x="332492" y="197827"/>
                      <a:pt x="343439" y="197827"/>
                    </a:cubicBezTo>
                    <a:lnTo>
                      <a:pt x="449078" y="197827"/>
                    </a:lnTo>
                    <a:lnTo>
                      <a:pt x="449078" y="547356"/>
                    </a:lnTo>
                    <a:cubicBezTo>
                      <a:pt x="449078" y="580061"/>
                      <a:pt x="422468" y="606722"/>
                      <a:pt x="389628" y="606722"/>
                    </a:cubicBezTo>
                    <a:lnTo>
                      <a:pt x="59450" y="606722"/>
                    </a:lnTo>
                    <a:cubicBezTo>
                      <a:pt x="26699" y="606722"/>
                      <a:pt x="0" y="580061"/>
                      <a:pt x="0" y="547356"/>
                    </a:cubicBezTo>
                    <a:lnTo>
                      <a:pt x="0" y="197827"/>
                    </a:lnTo>
                    <a:lnTo>
                      <a:pt x="105728" y="197827"/>
                    </a:lnTo>
                    <a:cubicBezTo>
                      <a:pt x="116675" y="197827"/>
                      <a:pt x="125486" y="188940"/>
                      <a:pt x="125486" y="178009"/>
                    </a:cubicBezTo>
                    <a:cubicBezTo>
                      <a:pt x="125486" y="167166"/>
                      <a:pt x="116675" y="158279"/>
                      <a:pt x="105728" y="158279"/>
                    </a:cubicBezTo>
                    <a:lnTo>
                      <a:pt x="0" y="158279"/>
                    </a:lnTo>
                    <a:lnTo>
                      <a:pt x="0" y="118732"/>
                    </a:lnTo>
                    <a:lnTo>
                      <a:pt x="105728" y="118732"/>
                    </a:lnTo>
                    <a:cubicBezTo>
                      <a:pt x="116675" y="118732"/>
                      <a:pt x="125486" y="109845"/>
                      <a:pt x="125486" y="98913"/>
                    </a:cubicBezTo>
                    <a:cubicBezTo>
                      <a:pt x="125486" y="87982"/>
                      <a:pt x="116675" y="79095"/>
                      <a:pt x="105728" y="79095"/>
                    </a:cubicBezTo>
                    <a:lnTo>
                      <a:pt x="0" y="79095"/>
                    </a:lnTo>
                    <a:lnTo>
                      <a:pt x="0" y="59366"/>
                    </a:lnTo>
                    <a:cubicBezTo>
                      <a:pt x="0" y="26661"/>
                      <a:pt x="26699" y="0"/>
                      <a:pt x="59450" y="0"/>
                    </a:cubicBezTo>
                    <a:close/>
                  </a:path>
                </a:pathLst>
              </a:custGeom>
              <a:solidFill>
                <a:schemeClr val="bg1"/>
              </a:solidFill>
              <a:ln>
                <a:noFill/>
              </a:ln>
            </p:spPr>
            <p:txBody>
              <a:bodyPr/>
              <a:lstStyle/>
              <a:p>
                <a:endParaRPr lang="zh-CN" altLang="en-US"/>
              </a:p>
            </p:txBody>
          </p:sp>
        </p:grpSp>
        <p:sp>
          <p:nvSpPr>
            <p:cNvPr id="81" name="对话气泡: 圆角矩形 14"/>
            <p:cNvSpPr/>
            <p:nvPr/>
          </p:nvSpPr>
          <p:spPr>
            <a:xfrm>
              <a:off x="9127" y="2587"/>
              <a:ext cx="8635" cy="2985"/>
            </a:xfrm>
            <a:prstGeom prst="wedgeRoundRectCallout">
              <a:avLst>
                <a:gd name="adj1" fmla="val -59234"/>
                <a:gd name="adj2" fmla="val 49172"/>
                <a:gd name="adj3" fmla="val 16667"/>
              </a:avLst>
            </a:prstGeom>
            <a:solidFill>
              <a:srgbClr val="4F9553"/>
            </a:solidFill>
            <a:ln>
              <a:noFill/>
            </a:ln>
            <a:effectLst>
              <a:outerShdw blurRad="254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82" name="组合 81"/>
            <p:cNvGrpSpPr/>
            <p:nvPr/>
          </p:nvGrpSpPr>
          <p:grpSpPr>
            <a:xfrm>
              <a:off x="9809" y="2844"/>
              <a:ext cx="7271" cy="2619"/>
              <a:chOff x="1496087" y="2115742"/>
              <a:chExt cx="5021495" cy="1663164"/>
            </a:xfrm>
          </p:grpSpPr>
          <p:sp>
            <p:nvSpPr>
              <p:cNvPr id="83" name="文本框 14"/>
              <p:cNvSpPr txBox="1"/>
              <p:nvPr/>
            </p:nvSpPr>
            <p:spPr>
              <a:xfrm>
                <a:off x="1496088" y="2463721"/>
                <a:ext cx="5021494" cy="1315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2200"/>
                  </a:lnSpc>
                  <a:spcBef>
                    <a:spcPts val="0"/>
                  </a:spcBef>
                  <a:spcAft>
                    <a:spcPts val="0"/>
                  </a:spcAft>
                  <a:buClrTx/>
                  <a:buSzTx/>
                  <a:buFontTx/>
                  <a:buNone/>
                  <a:defRPr/>
                </a:pPr>
                <a:r>
                  <a:rPr kumimoji="0" lang="en-US" altLang="zh-CN" sz="1100" b="0" i="0" u="none" strike="noStrike" kern="0" cap="none" spc="0" normalizeH="0" baseline="0" noProof="0">
                    <a:ln>
                      <a:noFill/>
                    </a:ln>
                    <a:solidFill>
                      <a:schemeClr val="bg1">
                        <a:lumMod val="95000"/>
                      </a:schemeClr>
                    </a:solidFill>
                    <a:effectLst/>
                    <a:uLnTx/>
                    <a:uFillTx/>
                    <a:latin typeface="Calibri Light" panose="020F0302020204030204" charset="0"/>
                    <a:ea typeface="宋体" panose="02010600030101010101" pitchFamily="2" charset="-122"/>
                    <a:cs typeface="Arial" panose="020B0604020202020204" pitchFamily="34" charset="0"/>
                    <a:sym typeface="+mn-ea"/>
                  </a:rPr>
                  <a:t>Lorem ipsum dolor sit amet, consectetuer adipiscing elit. Aenean commodo ligula eget dolor. Lorem ipsum dolor sit amet. Lorem ipsum dolor sit amet, consectetuer adipiscing elit. Aenean commodo ligula eget dolor. Lorem ipsum dolor sit amet.</a:t>
                </a:r>
                <a:endParaRPr kumimoji="0" lang="zh-CN" altLang="en-US" sz="1100" b="0" i="0" u="none" strike="noStrike" kern="0" cap="none" spc="0" normalizeH="0" baseline="0" noProof="0">
                  <a:ln>
                    <a:noFill/>
                  </a:ln>
                  <a:solidFill>
                    <a:schemeClr val="bg1">
                      <a:lumMod val="95000"/>
                    </a:schemeClr>
                  </a:solidFill>
                  <a:effectLst/>
                  <a:uLnTx/>
                  <a:uFillTx/>
                  <a:latin typeface="Calibri Light" panose="020F0302020204030204" charset="0"/>
                  <a:ea typeface="微软雅黑" panose="020B0503020204020204" charset="-122"/>
                  <a:cs typeface="Arial" panose="020B0604020202020204" pitchFamily="34" charset="0"/>
                  <a:sym typeface="+mn-ea"/>
                </a:endParaRPr>
              </a:p>
            </p:txBody>
          </p:sp>
          <p:sp>
            <p:nvSpPr>
              <p:cNvPr id="84" name="文本框 15"/>
              <p:cNvSpPr txBox="1"/>
              <p:nvPr/>
            </p:nvSpPr>
            <p:spPr>
              <a:xfrm>
                <a:off x="1496087" y="2115742"/>
                <a:ext cx="2082401" cy="39708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defRPr/>
                </a:pPr>
                <a:r>
                  <a:rPr lang="zh-CN" altLang="en-US">
                    <a:solidFill>
                      <a:schemeClr val="bg1">
                        <a:lumMod val="95000"/>
                      </a:schemeClr>
                    </a:solidFill>
                    <a:latin typeface="微软雅黑" panose="020B0503020204020204" charset="-122"/>
                    <a:ea typeface="微软雅黑" panose="020B0503020204020204" charset="-122"/>
                    <a:cs typeface="Arial Unicode MS" panose="020B0604020202020204" pitchFamily="34" charset="-122"/>
                    <a:sym typeface="微软雅黑" panose="020B0503020204020204" charset="-122"/>
                  </a:rPr>
                  <a:t>存在问题</a:t>
                </a:r>
                <a:endParaRPr kumimoji="0" lang="zh-CN" altLang="en-US" sz="1800" b="0" i="0" u="none" strike="noStrike" kern="1200" cap="none" spc="0" normalizeH="0" baseline="0" noProof="0">
                  <a:ln>
                    <a:noFill/>
                  </a:ln>
                  <a:solidFill>
                    <a:schemeClr val="bg1">
                      <a:lumMod val="95000"/>
                    </a:schemeClr>
                  </a:solidFill>
                  <a:effectLst/>
                  <a:uLnTx/>
                  <a:uFillTx/>
                  <a:latin typeface="微软雅黑" panose="020B0503020204020204" charset="-122"/>
                  <a:ea typeface="微软雅黑" panose="020B0503020204020204" charset="-122"/>
                  <a:cs typeface="Arial Unicode MS" panose="020B0604020202020204" pitchFamily="34" charset="-122"/>
                  <a:sym typeface="微软雅黑" panose="020B0503020204020204" charset="-122"/>
                </a:endParaRPr>
              </a:p>
            </p:txBody>
          </p:sp>
          <p:sp>
            <p:nvSpPr>
              <p:cNvPr id="85" name="任意多边形 77"/>
              <p:cNvSpPr/>
              <p:nvPr/>
            </p:nvSpPr>
            <p:spPr>
              <a:xfrm>
                <a:off x="1643952" y="2485074"/>
                <a:ext cx="234461" cy="0"/>
              </a:xfrm>
              <a:custGeom>
                <a:avLst/>
                <a:gdLst>
                  <a:gd name="connsiteX0" fmla="*/ 0 w 234461"/>
                  <a:gd name="connsiteY0" fmla="*/ 0 h 0"/>
                  <a:gd name="connsiteX1" fmla="*/ 234461 w 234461"/>
                  <a:gd name="connsiteY1" fmla="*/ 0 h 0"/>
                </a:gdLst>
                <a:ahLst/>
                <a:cxnLst>
                  <a:cxn ang="0">
                    <a:pos x="connsiteX0" y="connsiteY0"/>
                  </a:cxn>
                  <a:cxn ang="0">
                    <a:pos x="connsiteX1" y="connsiteY1"/>
                  </a:cxn>
                </a:cxnLst>
                <a:rect l="l" t="t" r="r" b="b"/>
                <a:pathLst>
                  <a:path w="234461">
                    <a:moveTo>
                      <a:pt x="0" y="0"/>
                    </a:moveTo>
                    <a:lnTo>
                      <a:pt x="234461" y="0"/>
                    </a:lnTo>
                  </a:path>
                </a:pathLst>
              </a:custGeom>
              <a:noFill/>
              <a:ln w="6350" cap="flat" cmpd="sng" algn="ctr">
                <a:solidFill>
                  <a:schemeClr val="bg1"/>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lumMod val="95000"/>
                    </a:schemeClr>
                  </a:solidFill>
                  <a:effectLst/>
                  <a:uLnTx/>
                  <a:uFillTx/>
                  <a:latin typeface="Calibri" panose="020F0502020204030204"/>
                  <a:ea typeface="宋体" panose="02010600030101010101" pitchFamily="2" charset="-122"/>
                  <a:cs typeface="+mn-cs"/>
                </a:endParaRPr>
              </a:p>
            </p:txBody>
          </p:sp>
        </p:grpSp>
        <p:sp>
          <p:nvSpPr>
            <p:cNvPr id="86" name="椭圆 85"/>
            <p:cNvSpPr/>
            <p:nvPr/>
          </p:nvSpPr>
          <p:spPr>
            <a:xfrm>
              <a:off x="8823" y="6008"/>
              <a:ext cx="1276" cy="1276"/>
            </a:xfrm>
            <a:prstGeom prst="ellipse">
              <a:avLst/>
            </a:prstGeom>
            <a:solidFill>
              <a:srgbClr val="4F9553"/>
            </a:solidFill>
            <a:ln>
              <a:noFill/>
            </a:ln>
            <a:effectLst>
              <a:outerShdw blurRad="254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13257" y="6017"/>
              <a:ext cx="1276" cy="1276"/>
            </a:xfrm>
            <a:prstGeom prst="ellipse">
              <a:avLst/>
            </a:prstGeom>
            <a:solidFill>
              <a:srgbClr val="4F9553"/>
            </a:solidFill>
            <a:ln>
              <a:noFill/>
            </a:ln>
            <a:effectLst>
              <a:outerShdw blurRad="254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zoom-out_151968"/>
            <p:cNvSpPr>
              <a:spLocks noChangeAspect="1"/>
            </p:cNvSpPr>
            <p:nvPr/>
          </p:nvSpPr>
          <p:spPr bwMode="auto">
            <a:xfrm>
              <a:off x="9221" y="6418"/>
              <a:ext cx="480" cy="474"/>
            </a:xfrm>
            <a:custGeom>
              <a:avLst/>
              <a:gdLst>
                <a:gd name="connsiteX0" fmla="*/ 187832 w 593296"/>
                <a:gd name="connsiteY0" fmla="*/ 230951 h 585478"/>
                <a:gd name="connsiteX1" fmla="*/ 309298 w 593296"/>
                <a:gd name="connsiteY1" fmla="*/ 230951 h 585478"/>
                <a:gd name="connsiteX2" fmla="*/ 332770 w 593296"/>
                <a:gd name="connsiteY2" fmla="*/ 254404 h 585478"/>
                <a:gd name="connsiteX3" fmla="*/ 309298 w 593296"/>
                <a:gd name="connsiteY3" fmla="*/ 277857 h 585478"/>
                <a:gd name="connsiteX4" fmla="*/ 187832 w 593296"/>
                <a:gd name="connsiteY4" fmla="*/ 277857 h 585478"/>
                <a:gd name="connsiteX5" fmla="*/ 164360 w 593296"/>
                <a:gd name="connsiteY5" fmla="*/ 254404 h 585478"/>
                <a:gd name="connsiteX6" fmla="*/ 187832 w 593296"/>
                <a:gd name="connsiteY6" fmla="*/ 230951 h 585478"/>
                <a:gd name="connsiteX7" fmla="*/ 248848 w 593296"/>
                <a:gd name="connsiteY7" fmla="*/ 134850 h 585478"/>
                <a:gd name="connsiteX8" fmla="*/ 135010 w 593296"/>
                <a:gd name="connsiteY8" fmla="*/ 248527 h 585478"/>
                <a:gd name="connsiteX9" fmla="*/ 248848 w 593296"/>
                <a:gd name="connsiteY9" fmla="*/ 361619 h 585478"/>
                <a:gd name="connsiteX10" fmla="*/ 362098 w 593296"/>
                <a:gd name="connsiteY10" fmla="*/ 248527 h 585478"/>
                <a:gd name="connsiteX11" fmla="*/ 248848 w 593296"/>
                <a:gd name="connsiteY11" fmla="*/ 134850 h 585478"/>
                <a:gd name="connsiteX12" fmla="*/ 248848 w 593296"/>
                <a:gd name="connsiteY12" fmla="*/ 87972 h 585478"/>
                <a:gd name="connsiteX13" fmla="*/ 409041 w 593296"/>
                <a:gd name="connsiteY13" fmla="*/ 248527 h 585478"/>
                <a:gd name="connsiteX14" fmla="*/ 248848 w 593296"/>
                <a:gd name="connsiteY14" fmla="*/ 408497 h 585478"/>
                <a:gd name="connsiteX15" fmla="*/ 88067 w 593296"/>
                <a:gd name="connsiteY15" fmla="*/ 248527 h 585478"/>
                <a:gd name="connsiteX16" fmla="*/ 248848 w 593296"/>
                <a:gd name="connsiteY16" fmla="*/ 87972 h 585478"/>
                <a:gd name="connsiteX17" fmla="*/ 248820 w 593296"/>
                <a:gd name="connsiteY17" fmla="*/ 46885 h 585478"/>
                <a:gd name="connsiteX18" fmla="*/ 46947 w 593296"/>
                <a:gd name="connsiteY18" fmla="*/ 248491 h 585478"/>
                <a:gd name="connsiteX19" fmla="*/ 248820 w 593296"/>
                <a:gd name="connsiteY19" fmla="*/ 449511 h 585478"/>
                <a:gd name="connsiteX20" fmla="*/ 363841 w 593296"/>
                <a:gd name="connsiteY20" fmla="*/ 413761 h 585478"/>
                <a:gd name="connsiteX21" fmla="*/ 477102 w 593296"/>
                <a:gd name="connsiteY21" fmla="*/ 526872 h 585478"/>
                <a:gd name="connsiteX22" fmla="*/ 505857 w 593296"/>
                <a:gd name="connsiteY22" fmla="*/ 538593 h 585478"/>
                <a:gd name="connsiteX23" fmla="*/ 534612 w 593296"/>
                <a:gd name="connsiteY23" fmla="*/ 526872 h 585478"/>
                <a:gd name="connsiteX24" fmla="*/ 534612 w 593296"/>
                <a:gd name="connsiteY24" fmla="*/ 470023 h 585478"/>
                <a:gd name="connsiteX25" fmla="*/ 419591 w 593296"/>
                <a:gd name="connsiteY25" fmla="*/ 355155 h 585478"/>
                <a:gd name="connsiteX26" fmla="*/ 450694 w 593296"/>
                <a:gd name="connsiteY26" fmla="*/ 248491 h 585478"/>
                <a:gd name="connsiteX27" fmla="*/ 248820 w 593296"/>
                <a:gd name="connsiteY27" fmla="*/ 46885 h 585478"/>
                <a:gd name="connsiteX28" fmla="*/ 248820 w 593296"/>
                <a:gd name="connsiteY28" fmla="*/ 0 h 585478"/>
                <a:gd name="connsiteX29" fmla="*/ 497641 w 593296"/>
                <a:gd name="connsiteY29" fmla="*/ 248491 h 585478"/>
                <a:gd name="connsiteX30" fmla="*/ 477102 w 593296"/>
                <a:gd name="connsiteY30" fmla="*/ 346364 h 585478"/>
                <a:gd name="connsiteX31" fmla="*/ 567475 w 593296"/>
                <a:gd name="connsiteY31" fmla="*/ 436618 h 585478"/>
                <a:gd name="connsiteX32" fmla="*/ 593296 w 593296"/>
                <a:gd name="connsiteY32" fmla="*/ 498154 h 585478"/>
                <a:gd name="connsiteX33" fmla="*/ 567475 w 593296"/>
                <a:gd name="connsiteY33" fmla="*/ 559691 h 585478"/>
                <a:gd name="connsiteX34" fmla="*/ 505857 w 593296"/>
                <a:gd name="connsiteY34" fmla="*/ 585478 h 585478"/>
                <a:gd name="connsiteX35" fmla="*/ 444238 w 593296"/>
                <a:gd name="connsiteY35" fmla="*/ 559691 h 585478"/>
                <a:gd name="connsiteX36" fmla="*/ 356212 w 593296"/>
                <a:gd name="connsiteY36" fmla="*/ 472368 h 585478"/>
                <a:gd name="connsiteX37" fmla="*/ 248820 w 593296"/>
                <a:gd name="connsiteY37" fmla="*/ 496396 h 585478"/>
                <a:gd name="connsiteX38" fmla="*/ 0 w 593296"/>
                <a:gd name="connsiteY38" fmla="*/ 248491 h 585478"/>
                <a:gd name="connsiteX39" fmla="*/ 248820 w 593296"/>
                <a:gd name="connsiteY39" fmla="*/ 0 h 58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93296" h="585478">
                  <a:moveTo>
                    <a:pt x="187832" y="230951"/>
                  </a:moveTo>
                  <a:lnTo>
                    <a:pt x="309298" y="230951"/>
                  </a:lnTo>
                  <a:cubicBezTo>
                    <a:pt x="322208" y="230951"/>
                    <a:pt x="332770" y="241505"/>
                    <a:pt x="332770" y="254404"/>
                  </a:cubicBezTo>
                  <a:cubicBezTo>
                    <a:pt x="332770" y="267889"/>
                    <a:pt x="322208" y="277857"/>
                    <a:pt x="309298" y="277857"/>
                  </a:cubicBezTo>
                  <a:lnTo>
                    <a:pt x="187832" y="277857"/>
                  </a:lnTo>
                  <a:cubicBezTo>
                    <a:pt x="174922" y="277857"/>
                    <a:pt x="164360" y="267889"/>
                    <a:pt x="164360" y="254404"/>
                  </a:cubicBezTo>
                  <a:cubicBezTo>
                    <a:pt x="164360" y="241505"/>
                    <a:pt x="174922" y="230951"/>
                    <a:pt x="187832" y="230951"/>
                  </a:cubicBezTo>
                  <a:close/>
                  <a:moveTo>
                    <a:pt x="248848" y="134850"/>
                  </a:moveTo>
                  <a:cubicBezTo>
                    <a:pt x="186061" y="134850"/>
                    <a:pt x="135010" y="185829"/>
                    <a:pt x="135010" y="248527"/>
                  </a:cubicBezTo>
                  <a:cubicBezTo>
                    <a:pt x="135010" y="310640"/>
                    <a:pt x="186061" y="361619"/>
                    <a:pt x="248848" y="361619"/>
                  </a:cubicBezTo>
                  <a:cubicBezTo>
                    <a:pt x="311634" y="361619"/>
                    <a:pt x="362685" y="310640"/>
                    <a:pt x="362098" y="248527"/>
                  </a:cubicBezTo>
                  <a:cubicBezTo>
                    <a:pt x="362098" y="185829"/>
                    <a:pt x="311634" y="134850"/>
                    <a:pt x="248848" y="134850"/>
                  </a:cubicBezTo>
                  <a:close/>
                  <a:moveTo>
                    <a:pt x="248848" y="87972"/>
                  </a:moveTo>
                  <a:cubicBezTo>
                    <a:pt x="337453" y="87972"/>
                    <a:pt x="409628" y="160046"/>
                    <a:pt x="409041" y="248527"/>
                  </a:cubicBezTo>
                  <a:cubicBezTo>
                    <a:pt x="409041" y="336423"/>
                    <a:pt x="337453" y="408497"/>
                    <a:pt x="248848" y="408497"/>
                  </a:cubicBezTo>
                  <a:cubicBezTo>
                    <a:pt x="160242" y="408497"/>
                    <a:pt x="88067" y="336423"/>
                    <a:pt x="88067" y="248527"/>
                  </a:cubicBezTo>
                  <a:cubicBezTo>
                    <a:pt x="88067" y="160046"/>
                    <a:pt x="160242" y="87972"/>
                    <a:pt x="248848" y="87972"/>
                  </a:cubicBezTo>
                  <a:close/>
                  <a:moveTo>
                    <a:pt x="248820" y="46885"/>
                  </a:moveTo>
                  <a:cubicBezTo>
                    <a:pt x="137321" y="46885"/>
                    <a:pt x="46947" y="137139"/>
                    <a:pt x="46947" y="248491"/>
                  </a:cubicBezTo>
                  <a:cubicBezTo>
                    <a:pt x="46947" y="359257"/>
                    <a:pt x="137321" y="449511"/>
                    <a:pt x="248820" y="449511"/>
                  </a:cubicBezTo>
                  <a:cubicBezTo>
                    <a:pt x="291660" y="449511"/>
                    <a:pt x="330978" y="436032"/>
                    <a:pt x="363841" y="413761"/>
                  </a:cubicBezTo>
                  <a:lnTo>
                    <a:pt x="477102" y="526872"/>
                  </a:lnTo>
                  <a:cubicBezTo>
                    <a:pt x="485317" y="534490"/>
                    <a:pt x="495294" y="538593"/>
                    <a:pt x="505857" y="538593"/>
                  </a:cubicBezTo>
                  <a:cubicBezTo>
                    <a:pt x="516420" y="538593"/>
                    <a:pt x="526396" y="534490"/>
                    <a:pt x="534612" y="526872"/>
                  </a:cubicBezTo>
                  <a:cubicBezTo>
                    <a:pt x="549870" y="511048"/>
                    <a:pt x="549870" y="485847"/>
                    <a:pt x="534612" y="470023"/>
                  </a:cubicBezTo>
                  <a:lnTo>
                    <a:pt x="419591" y="355155"/>
                  </a:lnTo>
                  <a:cubicBezTo>
                    <a:pt x="438957" y="324093"/>
                    <a:pt x="450694" y="287757"/>
                    <a:pt x="450694" y="248491"/>
                  </a:cubicBezTo>
                  <a:cubicBezTo>
                    <a:pt x="450694" y="137139"/>
                    <a:pt x="360320" y="46885"/>
                    <a:pt x="248820" y="46885"/>
                  </a:cubicBezTo>
                  <a:close/>
                  <a:moveTo>
                    <a:pt x="248820" y="0"/>
                  </a:moveTo>
                  <a:cubicBezTo>
                    <a:pt x="385554" y="0"/>
                    <a:pt x="497641" y="111352"/>
                    <a:pt x="497641" y="248491"/>
                  </a:cubicBezTo>
                  <a:cubicBezTo>
                    <a:pt x="497641" y="281897"/>
                    <a:pt x="490599" y="315302"/>
                    <a:pt x="477102" y="346364"/>
                  </a:cubicBezTo>
                  <a:lnTo>
                    <a:pt x="567475" y="436618"/>
                  </a:lnTo>
                  <a:cubicBezTo>
                    <a:pt x="583907" y="453028"/>
                    <a:pt x="593296" y="475298"/>
                    <a:pt x="593296" y="498154"/>
                  </a:cubicBezTo>
                  <a:cubicBezTo>
                    <a:pt x="593296" y="521597"/>
                    <a:pt x="583907" y="543281"/>
                    <a:pt x="567475" y="559691"/>
                  </a:cubicBezTo>
                  <a:cubicBezTo>
                    <a:pt x="551043" y="576687"/>
                    <a:pt x="529330" y="585478"/>
                    <a:pt x="505857" y="585478"/>
                  </a:cubicBezTo>
                  <a:cubicBezTo>
                    <a:pt x="482383" y="585478"/>
                    <a:pt x="460670" y="576687"/>
                    <a:pt x="444238" y="559691"/>
                  </a:cubicBezTo>
                  <a:lnTo>
                    <a:pt x="356212" y="472368"/>
                  </a:lnTo>
                  <a:cubicBezTo>
                    <a:pt x="322762" y="488191"/>
                    <a:pt x="286378" y="496396"/>
                    <a:pt x="248820" y="496396"/>
                  </a:cubicBezTo>
                  <a:cubicBezTo>
                    <a:pt x="111500" y="496396"/>
                    <a:pt x="0" y="385044"/>
                    <a:pt x="0" y="248491"/>
                  </a:cubicBezTo>
                  <a:cubicBezTo>
                    <a:pt x="0" y="111352"/>
                    <a:pt x="111500" y="0"/>
                    <a:pt x="248820" y="0"/>
                  </a:cubicBezTo>
                  <a:close/>
                </a:path>
              </a:pathLst>
            </a:custGeom>
            <a:solidFill>
              <a:schemeClr val="bg1"/>
            </a:solidFill>
            <a:ln>
              <a:noFill/>
            </a:ln>
          </p:spPr>
        </p:sp>
        <p:sp>
          <p:nvSpPr>
            <p:cNvPr id="89" name="zoom-out_151968"/>
            <p:cNvSpPr>
              <a:spLocks noChangeAspect="1"/>
            </p:cNvSpPr>
            <p:nvPr/>
          </p:nvSpPr>
          <p:spPr bwMode="auto">
            <a:xfrm>
              <a:off x="13655" y="6458"/>
              <a:ext cx="480" cy="426"/>
            </a:xfrm>
            <a:custGeom>
              <a:avLst/>
              <a:gdLst>
                <a:gd name="T0" fmla="*/ 694 w 710"/>
                <a:gd name="T1" fmla="*/ 89 h 631"/>
                <a:gd name="T2" fmla="*/ 474 w 710"/>
                <a:gd name="T3" fmla="*/ 3 h 631"/>
                <a:gd name="T4" fmla="*/ 474 w 710"/>
                <a:gd name="T5" fmla="*/ 3 h 631"/>
                <a:gd name="T6" fmla="*/ 470 w 710"/>
                <a:gd name="T7" fmla="*/ 2 h 631"/>
                <a:gd name="T8" fmla="*/ 468 w 710"/>
                <a:gd name="T9" fmla="*/ 1 h 631"/>
                <a:gd name="T10" fmla="*/ 465 w 710"/>
                <a:gd name="T11" fmla="*/ 1 h 631"/>
                <a:gd name="T12" fmla="*/ 461 w 710"/>
                <a:gd name="T13" fmla="*/ 1 h 631"/>
                <a:gd name="T14" fmla="*/ 459 w 710"/>
                <a:gd name="T15" fmla="*/ 2 h 631"/>
                <a:gd name="T16" fmla="*/ 455 w 710"/>
                <a:gd name="T17" fmla="*/ 3 h 631"/>
                <a:gd name="T18" fmla="*/ 455 w 710"/>
                <a:gd name="T19" fmla="*/ 3 h 631"/>
                <a:gd name="T20" fmla="*/ 245 w 710"/>
                <a:gd name="T21" fmla="*/ 86 h 631"/>
                <a:gd name="T22" fmla="*/ 35 w 710"/>
                <a:gd name="T23" fmla="*/ 3 h 631"/>
                <a:gd name="T24" fmla="*/ 11 w 710"/>
                <a:gd name="T25" fmla="*/ 5 h 631"/>
                <a:gd name="T26" fmla="*/ 0 w 710"/>
                <a:gd name="T27" fmla="*/ 26 h 631"/>
                <a:gd name="T28" fmla="*/ 0 w 710"/>
                <a:gd name="T29" fmla="*/ 518 h 631"/>
                <a:gd name="T30" fmla="*/ 16 w 710"/>
                <a:gd name="T31" fmla="*/ 542 h 631"/>
                <a:gd name="T32" fmla="*/ 236 w 710"/>
                <a:gd name="T33" fmla="*/ 629 h 631"/>
                <a:gd name="T34" fmla="*/ 237 w 710"/>
                <a:gd name="T35" fmla="*/ 629 h 631"/>
                <a:gd name="T36" fmla="*/ 245 w 710"/>
                <a:gd name="T37" fmla="*/ 631 h 631"/>
                <a:gd name="T38" fmla="*/ 254 w 710"/>
                <a:gd name="T39" fmla="*/ 629 h 631"/>
                <a:gd name="T40" fmla="*/ 254 w 710"/>
                <a:gd name="T41" fmla="*/ 629 h 631"/>
                <a:gd name="T42" fmla="*/ 465 w 710"/>
                <a:gd name="T43" fmla="*/ 546 h 631"/>
                <a:gd name="T44" fmla="*/ 675 w 710"/>
                <a:gd name="T45" fmla="*/ 629 h 631"/>
                <a:gd name="T46" fmla="*/ 684 w 710"/>
                <a:gd name="T47" fmla="*/ 631 h 631"/>
                <a:gd name="T48" fmla="*/ 698 w 710"/>
                <a:gd name="T49" fmla="*/ 626 h 631"/>
                <a:gd name="T50" fmla="*/ 710 w 710"/>
                <a:gd name="T51" fmla="*/ 605 h 631"/>
                <a:gd name="T52" fmla="*/ 710 w 710"/>
                <a:gd name="T53" fmla="*/ 113 h 631"/>
                <a:gd name="T54" fmla="*/ 694 w 710"/>
                <a:gd name="T55" fmla="*/ 89 h 631"/>
                <a:gd name="T56" fmla="*/ 51 w 710"/>
                <a:gd name="T57" fmla="*/ 64 h 631"/>
                <a:gd name="T58" fmla="*/ 220 w 710"/>
                <a:gd name="T59" fmla="*/ 131 h 631"/>
                <a:gd name="T60" fmla="*/ 220 w 710"/>
                <a:gd name="T61" fmla="*/ 568 h 631"/>
                <a:gd name="T62" fmla="*/ 51 w 710"/>
                <a:gd name="T63" fmla="*/ 501 h 631"/>
                <a:gd name="T64" fmla="*/ 51 w 710"/>
                <a:gd name="T65" fmla="*/ 64 h 631"/>
                <a:gd name="T66" fmla="*/ 271 w 710"/>
                <a:gd name="T67" fmla="*/ 131 h 631"/>
                <a:gd name="T68" fmla="*/ 439 w 710"/>
                <a:gd name="T69" fmla="*/ 64 h 631"/>
                <a:gd name="T70" fmla="*/ 439 w 710"/>
                <a:gd name="T71" fmla="*/ 501 h 631"/>
                <a:gd name="T72" fmla="*/ 271 w 710"/>
                <a:gd name="T73" fmla="*/ 568 h 631"/>
                <a:gd name="T74" fmla="*/ 271 w 710"/>
                <a:gd name="T75" fmla="*/ 131 h 631"/>
                <a:gd name="T76" fmla="*/ 659 w 710"/>
                <a:gd name="T77" fmla="*/ 568 h 631"/>
                <a:gd name="T78" fmla="*/ 490 w 710"/>
                <a:gd name="T79" fmla="*/ 501 h 631"/>
                <a:gd name="T80" fmla="*/ 490 w 710"/>
                <a:gd name="T81" fmla="*/ 64 h 631"/>
                <a:gd name="T82" fmla="*/ 659 w 710"/>
                <a:gd name="T83" fmla="*/ 131 h 631"/>
                <a:gd name="T84" fmla="*/ 659 w 710"/>
                <a:gd name="T85" fmla="*/ 568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10" h="631">
                  <a:moveTo>
                    <a:pt x="694" y="89"/>
                  </a:moveTo>
                  <a:lnTo>
                    <a:pt x="474" y="3"/>
                  </a:lnTo>
                  <a:cubicBezTo>
                    <a:pt x="474" y="3"/>
                    <a:pt x="474" y="3"/>
                    <a:pt x="474" y="3"/>
                  </a:cubicBezTo>
                  <a:cubicBezTo>
                    <a:pt x="473" y="2"/>
                    <a:pt x="471" y="2"/>
                    <a:pt x="470" y="2"/>
                  </a:cubicBezTo>
                  <a:cubicBezTo>
                    <a:pt x="469" y="1"/>
                    <a:pt x="469" y="1"/>
                    <a:pt x="468" y="1"/>
                  </a:cubicBezTo>
                  <a:cubicBezTo>
                    <a:pt x="467" y="1"/>
                    <a:pt x="466" y="1"/>
                    <a:pt x="465" y="1"/>
                  </a:cubicBezTo>
                  <a:cubicBezTo>
                    <a:pt x="464" y="1"/>
                    <a:pt x="463" y="1"/>
                    <a:pt x="461" y="1"/>
                  </a:cubicBezTo>
                  <a:cubicBezTo>
                    <a:pt x="461" y="1"/>
                    <a:pt x="460" y="1"/>
                    <a:pt x="459" y="2"/>
                  </a:cubicBezTo>
                  <a:cubicBezTo>
                    <a:pt x="458" y="2"/>
                    <a:pt x="457" y="2"/>
                    <a:pt x="455" y="3"/>
                  </a:cubicBezTo>
                  <a:cubicBezTo>
                    <a:pt x="455" y="3"/>
                    <a:pt x="455" y="3"/>
                    <a:pt x="455" y="3"/>
                  </a:cubicBezTo>
                  <a:lnTo>
                    <a:pt x="245" y="86"/>
                  </a:lnTo>
                  <a:lnTo>
                    <a:pt x="35" y="3"/>
                  </a:lnTo>
                  <a:cubicBezTo>
                    <a:pt x="27" y="0"/>
                    <a:pt x="18" y="0"/>
                    <a:pt x="11" y="5"/>
                  </a:cubicBezTo>
                  <a:cubicBezTo>
                    <a:pt x="4" y="10"/>
                    <a:pt x="0" y="18"/>
                    <a:pt x="0" y="26"/>
                  </a:cubicBezTo>
                  <a:lnTo>
                    <a:pt x="0" y="518"/>
                  </a:lnTo>
                  <a:cubicBezTo>
                    <a:pt x="0" y="529"/>
                    <a:pt x="6" y="538"/>
                    <a:pt x="16" y="542"/>
                  </a:cubicBezTo>
                  <a:lnTo>
                    <a:pt x="236" y="629"/>
                  </a:lnTo>
                  <a:cubicBezTo>
                    <a:pt x="236" y="629"/>
                    <a:pt x="236" y="629"/>
                    <a:pt x="237" y="629"/>
                  </a:cubicBezTo>
                  <a:cubicBezTo>
                    <a:pt x="239" y="630"/>
                    <a:pt x="242" y="631"/>
                    <a:pt x="245" y="631"/>
                  </a:cubicBezTo>
                  <a:cubicBezTo>
                    <a:pt x="248" y="631"/>
                    <a:pt x="251" y="630"/>
                    <a:pt x="254" y="629"/>
                  </a:cubicBezTo>
                  <a:cubicBezTo>
                    <a:pt x="254" y="629"/>
                    <a:pt x="254" y="629"/>
                    <a:pt x="254" y="629"/>
                  </a:cubicBezTo>
                  <a:lnTo>
                    <a:pt x="465" y="546"/>
                  </a:lnTo>
                  <a:lnTo>
                    <a:pt x="675" y="629"/>
                  </a:lnTo>
                  <a:cubicBezTo>
                    <a:pt x="678" y="630"/>
                    <a:pt x="681" y="631"/>
                    <a:pt x="684" y="631"/>
                  </a:cubicBezTo>
                  <a:cubicBezTo>
                    <a:pt x="689" y="631"/>
                    <a:pt x="694" y="629"/>
                    <a:pt x="698" y="626"/>
                  </a:cubicBezTo>
                  <a:cubicBezTo>
                    <a:pt x="705" y="622"/>
                    <a:pt x="710" y="614"/>
                    <a:pt x="710" y="605"/>
                  </a:cubicBezTo>
                  <a:lnTo>
                    <a:pt x="710" y="113"/>
                  </a:lnTo>
                  <a:cubicBezTo>
                    <a:pt x="710" y="103"/>
                    <a:pt x="703" y="93"/>
                    <a:pt x="694" y="89"/>
                  </a:cubicBezTo>
                  <a:close/>
                  <a:moveTo>
                    <a:pt x="51" y="64"/>
                  </a:moveTo>
                  <a:lnTo>
                    <a:pt x="220" y="131"/>
                  </a:lnTo>
                  <a:lnTo>
                    <a:pt x="220" y="568"/>
                  </a:lnTo>
                  <a:lnTo>
                    <a:pt x="51" y="501"/>
                  </a:lnTo>
                  <a:lnTo>
                    <a:pt x="51" y="64"/>
                  </a:lnTo>
                  <a:close/>
                  <a:moveTo>
                    <a:pt x="271" y="131"/>
                  </a:moveTo>
                  <a:lnTo>
                    <a:pt x="439" y="64"/>
                  </a:lnTo>
                  <a:lnTo>
                    <a:pt x="439" y="501"/>
                  </a:lnTo>
                  <a:lnTo>
                    <a:pt x="271" y="568"/>
                  </a:lnTo>
                  <a:lnTo>
                    <a:pt x="271" y="131"/>
                  </a:lnTo>
                  <a:close/>
                  <a:moveTo>
                    <a:pt x="659" y="568"/>
                  </a:moveTo>
                  <a:lnTo>
                    <a:pt x="490" y="501"/>
                  </a:lnTo>
                  <a:lnTo>
                    <a:pt x="490" y="64"/>
                  </a:lnTo>
                  <a:lnTo>
                    <a:pt x="659" y="131"/>
                  </a:lnTo>
                  <a:lnTo>
                    <a:pt x="659" y="568"/>
                  </a:lnTo>
                  <a:close/>
                </a:path>
              </a:pathLst>
            </a:custGeom>
            <a:solidFill>
              <a:schemeClr val="bg1"/>
            </a:solidFill>
            <a:ln>
              <a:noFill/>
            </a:ln>
          </p:spPr>
          <p:txBody>
            <a:bodyPr/>
            <a:lstStyle/>
            <a:p>
              <a:endParaRPr lang="zh-CN" altLang="en-US"/>
            </a:p>
          </p:txBody>
        </p:sp>
        <p:grpSp>
          <p:nvGrpSpPr>
            <p:cNvPr id="90" name="组合 89"/>
            <p:cNvGrpSpPr/>
            <p:nvPr/>
          </p:nvGrpSpPr>
          <p:grpSpPr>
            <a:xfrm>
              <a:off x="9945" y="6159"/>
              <a:ext cx="3373" cy="4056"/>
              <a:chOff x="1570428" y="2115742"/>
              <a:chExt cx="2329440" cy="2575783"/>
            </a:xfrm>
          </p:grpSpPr>
          <p:sp>
            <p:nvSpPr>
              <p:cNvPr id="91" name="文本框 14"/>
              <p:cNvSpPr txBox="1"/>
              <p:nvPr/>
            </p:nvSpPr>
            <p:spPr>
              <a:xfrm>
                <a:off x="1570428" y="2463721"/>
                <a:ext cx="2329440" cy="222780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ts val="2200"/>
                  </a:lnSpc>
                  <a:defRPr/>
                </a:pPr>
                <a:r>
                  <a:rPr kumimoji="0" lang="en-US" altLang="zh-CN" sz="9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rPr>
                  <a:t>Lorem ipsum dolor sit amet, consectetuer adipiscing elit. Aenean commodo ligula eget dolor. Lorem ipsum dolor sit amet</a:t>
                </a:r>
                <a:r>
                  <a:rPr lang="en-US" altLang="zh-CN" sz="900" kern="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 Lorem ipsum dolor sit amet, consectetuer adipiscing elit. </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sp>
            <p:nvSpPr>
              <p:cNvPr id="92" name="文本框 15"/>
              <p:cNvSpPr txBox="1"/>
              <p:nvPr/>
            </p:nvSpPr>
            <p:spPr>
              <a:xfrm>
                <a:off x="1719899" y="2115742"/>
                <a:ext cx="2082401" cy="33067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defRPr/>
                </a:pPr>
                <a:r>
                  <a:rPr lang="zh-CN" altLang="en-US" sz="1400">
                    <a:solidFill>
                      <a:schemeClr val="tx1">
                        <a:lumMod val="75000"/>
                        <a:lumOff val="25000"/>
                      </a:schemeClr>
                    </a:solidFill>
                    <a:latin typeface="微软雅黑" panose="020B0503020204020204" charset="-122"/>
                    <a:ea typeface="微软雅黑" panose="020B0503020204020204" charset="-122"/>
                    <a:cs typeface="Arial Unicode MS" panose="020B0604020202020204" pitchFamily="34" charset="-122"/>
                    <a:sym typeface="微软雅黑" panose="020B0503020204020204" charset="-122"/>
                  </a:rPr>
                  <a:t>存在问题</a:t>
                </a:r>
                <a:endParaRPr lang="zh-CN" altLang="en-US" sz="1400">
                  <a:solidFill>
                    <a:schemeClr val="tx1">
                      <a:lumMod val="75000"/>
                      <a:lumOff val="25000"/>
                    </a:schemeClr>
                  </a:solidFill>
                  <a:latin typeface="微软雅黑" panose="020B0503020204020204" charset="-122"/>
                  <a:ea typeface="微软雅黑" panose="020B0503020204020204" charset="-122"/>
                  <a:cs typeface="Arial Unicode MS" panose="020B0604020202020204" pitchFamily="34" charset="-122"/>
                  <a:sym typeface="微软雅黑" panose="020B0503020204020204" charset="-122"/>
                </a:endParaRPr>
              </a:p>
            </p:txBody>
          </p:sp>
          <p:sp>
            <p:nvSpPr>
              <p:cNvPr id="93" name="任意多边形 77"/>
              <p:cNvSpPr/>
              <p:nvPr/>
            </p:nvSpPr>
            <p:spPr>
              <a:xfrm>
                <a:off x="2643868" y="2485074"/>
                <a:ext cx="234461" cy="0"/>
              </a:xfrm>
              <a:custGeom>
                <a:avLst/>
                <a:gdLst>
                  <a:gd name="connsiteX0" fmla="*/ 0 w 234461"/>
                  <a:gd name="connsiteY0" fmla="*/ 0 h 0"/>
                  <a:gd name="connsiteX1" fmla="*/ 234461 w 234461"/>
                  <a:gd name="connsiteY1" fmla="*/ 0 h 0"/>
                </a:gdLst>
                <a:ahLst/>
                <a:cxnLst>
                  <a:cxn ang="0">
                    <a:pos x="connsiteX0" y="connsiteY0"/>
                  </a:cxn>
                  <a:cxn ang="0">
                    <a:pos x="connsiteX1" y="connsiteY1"/>
                  </a:cxn>
                </a:cxnLst>
                <a:rect l="l" t="t" r="r" b="b"/>
                <a:pathLst>
                  <a:path w="234461">
                    <a:moveTo>
                      <a:pt x="0" y="0"/>
                    </a:moveTo>
                    <a:lnTo>
                      <a:pt x="234461"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94" name="组合 93"/>
            <p:cNvGrpSpPr/>
            <p:nvPr/>
          </p:nvGrpSpPr>
          <p:grpSpPr>
            <a:xfrm>
              <a:off x="14317" y="6167"/>
              <a:ext cx="3373" cy="4056"/>
              <a:chOff x="1570428" y="2115742"/>
              <a:chExt cx="2329440" cy="2575783"/>
            </a:xfrm>
          </p:grpSpPr>
          <p:sp>
            <p:nvSpPr>
              <p:cNvPr id="95" name="文本框 14"/>
              <p:cNvSpPr txBox="1"/>
              <p:nvPr/>
            </p:nvSpPr>
            <p:spPr>
              <a:xfrm>
                <a:off x="1570428" y="2463721"/>
                <a:ext cx="2329440" cy="222780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ts val="2200"/>
                  </a:lnSpc>
                  <a:defRPr/>
                </a:pPr>
                <a:r>
                  <a:rPr kumimoji="0" lang="en-US" altLang="zh-CN" sz="9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rPr>
                  <a:t>Lorem ipsum dolor sit amet, consectetuer adipiscing elit. Aenean commodo ligula eget dolor. Lorem ipsum dolor sit amet</a:t>
                </a:r>
                <a:r>
                  <a:rPr lang="en-US" altLang="zh-CN" sz="900" kern="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 Lorem ipsum dolor sit amet, consectetuer adipiscing elit. </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sp>
            <p:nvSpPr>
              <p:cNvPr id="96" name="文本框 15"/>
              <p:cNvSpPr txBox="1"/>
              <p:nvPr/>
            </p:nvSpPr>
            <p:spPr>
              <a:xfrm>
                <a:off x="1719899" y="2115742"/>
                <a:ext cx="2082401" cy="33067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defRPr/>
                </a:pPr>
                <a:r>
                  <a:rPr lang="zh-CN" altLang="en-US" sz="1400">
                    <a:solidFill>
                      <a:schemeClr val="tx1">
                        <a:lumMod val="75000"/>
                        <a:lumOff val="25000"/>
                      </a:schemeClr>
                    </a:solidFill>
                    <a:latin typeface="微软雅黑" panose="020B0503020204020204" charset="-122"/>
                    <a:ea typeface="微软雅黑" panose="020B0503020204020204" charset="-122"/>
                    <a:cs typeface="Arial Unicode MS" panose="020B0604020202020204" pitchFamily="34" charset="-122"/>
                    <a:sym typeface="微软雅黑" panose="020B0503020204020204" charset="-122"/>
                  </a:rPr>
                  <a:t>存在问题</a:t>
                </a:r>
                <a:endParaRPr lang="zh-CN" altLang="en-US" sz="1400">
                  <a:solidFill>
                    <a:schemeClr val="tx1">
                      <a:lumMod val="75000"/>
                      <a:lumOff val="25000"/>
                    </a:schemeClr>
                  </a:solidFill>
                  <a:latin typeface="微软雅黑" panose="020B0503020204020204" charset="-122"/>
                  <a:ea typeface="微软雅黑" panose="020B0503020204020204" charset="-122"/>
                  <a:cs typeface="Arial Unicode MS" panose="020B0604020202020204" pitchFamily="34" charset="-122"/>
                  <a:sym typeface="微软雅黑" panose="020B0503020204020204" charset="-122"/>
                </a:endParaRPr>
              </a:p>
            </p:txBody>
          </p:sp>
          <p:sp>
            <p:nvSpPr>
              <p:cNvPr id="97" name="任意多边形 77"/>
              <p:cNvSpPr/>
              <p:nvPr/>
            </p:nvSpPr>
            <p:spPr>
              <a:xfrm>
                <a:off x="2643868" y="2485074"/>
                <a:ext cx="234461" cy="0"/>
              </a:xfrm>
              <a:custGeom>
                <a:avLst/>
                <a:gdLst>
                  <a:gd name="connsiteX0" fmla="*/ 0 w 234461"/>
                  <a:gd name="connsiteY0" fmla="*/ 0 h 0"/>
                  <a:gd name="connsiteX1" fmla="*/ 234461 w 234461"/>
                  <a:gd name="connsiteY1" fmla="*/ 0 h 0"/>
                </a:gdLst>
                <a:ahLst/>
                <a:cxnLst>
                  <a:cxn ang="0">
                    <a:pos x="connsiteX0" y="connsiteY0"/>
                  </a:cxn>
                  <a:cxn ang="0">
                    <a:pos x="connsiteX1" y="connsiteY1"/>
                  </a:cxn>
                </a:cxnLst>
                <a:rect l="l" t="t" r="r" b="b"/>
                <a:pathLst>
                  <a:path w="234461">
                    <a:moveTo>
                      <a:pt x="0" y="0"/>
                    </a:moveTo>
                    <a:lnTo>
                      <a:pt x="234461"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4227659" y="3865491"/>
            <a:ext cx="1843034" cy="1842346"/>
          </a:xfrm>
          <a:custGeom>
            <a:avLst/>
            <a:gdLst>
              <a:gd name="T0" fmla="*/ 59 w 148"/>
              <a:gd name="T1" fmla="*/ 1 h 148"/>
              <a:gd name="T2" fmla="*/ 1 w 148"/>
              <a:gd name="T3" fmla="*/ 59 h 148"/>
              <a:gd name="T4" fmla="*/ 1 w 148"/>
              <a:gd name="T5" fmla="*/ 63 h 148"/>
              <a:gd name="T6" fmla="*/ 86 w 148"/>
              <a:gd name="T7" fmla="*/ 147 h 148"/>
              <a:gd name="T8" fmla="*/ 89 w 148"/>
              <a:gd name="T9" fmla="*/ 147 h 148"/>
              <a:gd name="T10" fmla="*/ 148 w 148"/>
              <a:gd name="T11" fmla="*/ 89 h 148"/>
              <a:gd name="T12" fmla="*/ 148 w 148"/>
              <a:gd name="T13" fmla="*/ 87 h 148"/>
              <a:gd name="T14" fmla="*/ 148 w 148"/>
              <a:gd name="T15" fmla="*/ 3 h 148"/>
              <a:gd name="T16" fmla="*/ 146 w 148"/>
              <a:gd name="T17" fmla="*/ 0 h 148"/>
              <a:gd name="T18" fmla="*/ 61 w 148"/>
              <a:gd name="T19" fmla="*/ 0 h 148"/>
              <a:gd name="T20" fmla="*/ 59 w 148"/>
              <a:gd name="T21" fmla="*/ 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8" h="148">
                <a:moveTo>
                  <a:pt x="59" y="1"/>
                </a:moveTo>
                <a:cubicBezTo>
                  <a:pt x="1" y="59"/>
                  <a:pt x="1" y="59"/>
                  <a:pt x="1" y="59"/>
                </a:cubicBezTo>
                <a:cubicBezTo>
                  <a:pt x="0" y="60"/>
                  <a:pt x="0" y="62"/>
                  <a:pt x="1" y="63"/>
                </a:cubicBezTo>
                <a:cubicBezTo>
                  <a:pt x="86" y="147"/>
                  <a:pt x="86" y="147"/>
                  <a:pt x="86" y="147"/>
                </a:cubicBezTo>
                <a:cubicBezTo>
                  <a:pt x="87" y="148"/>
                  <a:pt x="88" y="148"/>
                  <a:pt x="89" y="147"/>
                </a:cubicBezTo>
                <a:cubicBezTo>
                  <a:pt x="148" y="89"/>
                  <a:pt x="148" y="89"/>
                  <a:pt x="148" y="89"/>
                </a:cubicBezTo>
                <a:cubicBezTo>
                  <a:pt x="148" y="89"/>
                  <a:pt x="148" y="88"/>
                  <a:pt x="148" y="87"/>
                </a:cubicBezTo>
                <a:cubicBezTo>
                  <a:pt x="148" y="3"/>
                  <a:pt x="148" y="3"/>
                  <a:pt x="148" y="3"/>
                </a:cubicBezTo>
                <a:cubicBezTo>
                  <a:pt x="148" y="1"/>
                  <a:pt x="147" y="0"/>
                  <a:pt x="146" y="0"/>
                </a:cubicBezTo>
                <a:cubicBezTo>
                  <a:pt x="61" y="0"/>
                  <a:pt x="61" y="0"/>
                  <a:pt x="61" y="0"/>
                </a:cubicBezTo>
                <a:cubicBezTo>
                  <a:pt x="60" y="0"/>
                  <a:pt x="60" y="0"/>
                  <a:pt x="59" y="1"/>
                </a:cubicBezTo>
                <a:close/>
              </a:path>
            </a:pathLst>
          </a:custGeom>
          <a:solidFill>
            <a:srgbClr val="4F9553"/>
          </a:solidFill>
          <a:ln>
            <a:noFill/>
          </a:ln>
        </p:spPr>
        <p:txBody>
          <a:bodyPr vert="horz" wrap="square" lIns="45720" tIns="22860" rIns="45720" bIns="22860" numCol="1" anchor="t" anchorCtr="0" compatLnSpc="1"/>
          <a:p>
            <a:endParaRPr lang="th-TH" sz="900"/>
          </a:p>
        </p:txBody>
      </p:sp>
      <p:sp>
        <p:nvSpPr>
          <p:cNvPr id="4" name="Freeform 7"/>
          <p:cNvSpPr/>
          <p:nvPr/>
        </p:nvSpPr>
        <p:spPr bwMode="auto">
          <a:xfrm>
            <a:off x="6319138" y="3865491"/>
            <a:ext cx="1880197" cy="1842346"/>
          </a:xfrm>
          <a:custGeom>
            <a:avLst/>
            <a:gdLst>
              <a:gd name="T0" fmla="*/ 1 w 151"/>
              <a:gd name="T1" fmla="*/ 1 h 148"/>
              <a:gd name="T2" fmla="*/ 1 w 151"/>
              <a:gd name="T3" fmla="*/ 1 h 148"/>
              <a:gd name="T4" fmla="*/ 0 w 151"/>
              <a:gd name="T5" fmla="*/ 3 h 148"/>
              <a:gd name="T6" fmla="*/ 0 w 151"/>
              <a:gd name="T7" fmla="*/ 85 h 148"/>
              <a:gd name="T8" fmla="*/ 1 w 151"/>
              <a:gd name="T9" fmla="*/ 86 h 148"/>
              <a:gd name="T10" fmla="*/ 62 w 151"/>
              <a:gd name="T11" fmla="*/ 147 h 148"/>
              <a:gd name="T12" fmla="*/ 65 w 151"/>
              <a:gd name="T13" fmla="*/ 147 h 148"/>
              <a:gd name="T14" fmla="*/ 150 w 151"/>
              <a:gd name="T15" fmla="*/ 63 h 148"/>
              <a:gd name="T16" fmla="*/ 150 w 151"/>
              <a:gd name="T17" fmla="*/ 59 h 148"/>
              <a:gd name="T18" fmla="*/ 92 w 151"/>
              <a:gd name="T19" fmla="*/ 1 h 148"/>
              <a:gd name="T20" fmla="*/ 90 w 151"/>
              <a:gd name="T21" fmla="*/ 0 h 148"/>
              <a:gd name="T22" fmla="*/ 2 w 151"/>
              <a:gd name="T23" fmla="*/ 0 h 148"/>
              <a:gd name="T24" fmla="*/ 1 w 151"/>
              <a:gd name="T25" fmla="*/ 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1" h="148">
                <a:moveTo>
                  <a:pt x="1" y="1"/>
                </a:moveTo>
                <a:cubicBezTo>
                  <a:pt x="1" y="1"/>
                  <a:pt x="1" y="1"/>
                  <a:pt x="1" y="1"/>
                </a:cubicBezTo>
                <a:cubicBezTo>
                  <a:pt x="0" y="1"/>
                  <a:pt x="0" y="2"/>
                  <a:pt x="0" y="3"/>
                </a:cubicBezTo>
                <a:cubicBezTo>
                  <a:pt x="0" y="85"/>
                  <a:pt x="0" y="85"/>
                  <a:pt x="0" y="85"/>
                </a:cubicBezTo>
                <a:cubicBezTo>
                  <a:pt x="0" y="85"/>
                  <a:pt x="0" y="86"/>
                  <a:pt x="1" y="86"/>
                </a:cubicBezTo>
                <a:cubicBezTo>
                  <a:pt x="62" y="147"/>
                  <a:pt x="62" y="147"/>
                  <a:pt x="62" y="147"/>
                </a:cubicBezTo>
                <a:cubicBezTo>
                  <a:pt x="63" y="148"/>
                  <a:pt x="64" y="148"/>
                  <a:pt x="65" y="147"/>
                </a:cubicBezTo>
                <a:cubicBezTo>
                  <a:pt x="150" y="63"/>
                  <a:pt x="150" y="63"/>
                  <a:pt x="150" y="63"/>
                </a:cubicBezTo>
                <a:cubicBezTo>
                  <a:pt x="151" y="62"/>
                  <a:pt x="151" y="60"/>
                  <a:pt x="150" y="59"/>
                </a:cubicBezTo>
                <a:cubicBezTo>
                  <a:pt x="92" y="1"/>
                  <a:pt x="92" y="1"/>
                  <a:pt x="92" y="1"/>
                </a:cubicBezTo>
                <a:cubicBezTo>
                  <a:pt x="91" y="0"/>
                  <a:pt x="91" y="0"/>
                  <a:pt x="90" y="0"/>
                </a:cubicBezTo>
                <a:cubicBezTo>
                  <a:pt x="2" y="0"/>
                  <a:pt x="2" y="0"/>
                  <a:pt x="2" y="0"/>
                </a:cubicBezTo>
                <a:cubicBezTo>
                  <a:pt x="2" y="0"/>
                  <a:pt x="1" y="0"/>
                  <a:pt x="1" y="1"/>
                </a:cubicBezTo>
                <a:close/>
              </a:path>
            </a:pathLst>
          </a:custGeom>
          <a:solidFill>
            <a:srgbClr val="4F9553"/>
          </a:solidFill>
          <a:ln>
            <a:noFill/>
          </a:ln>
        </p:spPr>
        <p:txBody>
          <a:bodyPr vert="horz" wrap="square" lIns="45720" tIns="22860" rIns="45720" bIns="22860" numCol="1" anchor="t" anchorCtr="0" compatLnSpc="1"/>
          <a:p>
            <a:endParaRPr lang="th-TH" sz="900"/>
          </a:p>
        </p:txBody>
      </p:sp>
      <p:sp>
        <p:nvSpPr>
          <p:cNvPr id="22" name="Freeform 8"/>
          <p:cNvSpPr/>
          <p:nvPr/>
        </p:nvSpPr>
        <p:spPr bwMode="auto">
          <a:xfrm>
            <a:off x="6319138" y="1748548"/>
            <a:ext cx="1880197" cy="1880198"/>
          </a:xfrm>
          <a:custGeom>
            <a:avLst/>
            <a:gdLst>
              <a:gd name="T0" fmla="*/ 5 w 151"/>
              <a:gd name="T1" fmla="*/ 151 h 151"/>
              <a:gd name="T2" fmla="*/ 87 w 151"/>
              <a:gd name="T3" fmla="*/ 151 h 151"/>
              <a:gd name="T4" fmla="*/ 89 w 151"/>
              <a:gd name="T5" fmla="*/ 150 h 151"/>
              <a:gd name="T6" fmla="*/ 150 w 151"/>
              <a:gd name="T7" fmla="*/ 89 h 151"/>
              <a:gd name="T8" fmla="*/ 150 w 151"/>
              <a:gd name="T9" fmla="*/ 85 h 151"/>
              <a:gd name="T10" fmla="*/ 65 w 151"/>
              <a:gd name="T11" fmla="*/ 1 h 151"/>
              <a:gd name="T12" fmla="*/ 62 w 151"/>
              <a:gd name="T13" fmla="*/ 1 h 151"/>
              <a:gd name="T14" fmla="*/ 1 w 151"/>
              <a:gd name="T15" fmla="*/ 62 h 151"/>
              <a:gd name="T16" fmla="*/ 0 w 151"/>
              <a:gd name="T17" fmla="*/ 63 h 151"/>
              <a:gd name="T18" fmla="*/ 0 w 151"/>
              <a:gd name="T19" fmla="*/ 147 h 151"/>
              <a:gd name="T20" fmla="*/ 5 w 151"/>
              <a:gd name="T21"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51">
                <a:moveTo>
                  <a:pt x="5" y="151"/>
                </a:moveTo>
                <a:cubicBezTo>
                  <a:pt x="87" y="151"/>
                  <a:pt x="87" y="151"/>
                  <a:pt x="87" y="151"/>
                </a:cubicBezTo>
                <a:cubicBezTo>
                  <a:pt x="88" y="151"/>
                  <a:pt x="88" y="150"/>
                  <a:pt x="89" y="150"/>
                </a:cubicBezTo>
                <a:cubicBezTo>
                  <a:pt x="150" y="89"/>
                  <a:pt x="150" y="89"/>
                  <a:pt x="150" y="89"/>
                </a:cubicBezTo>
                <a:cubicBezTo>
                  <a:pt x="151" y="88"/>
                  <a:pt x="151" y="86"/>
                  <a:pt x="150" y="85"/>
                </a:cubicBezTo>
                <a:cubicBezTo>
                  <a:pt x="65" y="1"/>
                  <a:pt x="65" y="1"/>
                  <a:pt x="65" y="1"/>
                </a:cubicBezTo>
                <a:cubicBezTo>
                  <a:pt x="64" y="0"/>
                  <a:pt x="63" y="0"/>
                  <a:pt x="62" y="1"/>
                </a:cubicBezTo>
                <a:cubicBezTo>
                  <a:pt x="1" y="62"/>
                  <a:pt x="1" y="62"/>
                  <a:pt x="1" y="62"/>
                </a:cubicBezTo>
                <a:cubicBezTo>
                  <a:pt x="0" y="62"/>
                  <a:pt x="0" y="63"/>
                  <a:pt x="0" y="63"/>
                </a:cubicBezTo>
                <a:cubicBezTo>
                  <a:pt x="0" y="147"/>
                  <a:pt x="0" y="147"/>
                  <a:pt x="0" y="147"/>
                </a:cubicBezTo>
                <a:cubicBezTo>
                  <a:pt x="0" y="151"/>
                  <a:pt x="2" y="151"/>
                  <a:pt x="5" y="151"/>
                </a:cubicBezTo>
                <a:close/>
              </a:path>
            </a:pathLst>
          </a:custGeom>
          <a:solidFill>
            <a:srgbClr val="4F9553"/>
          </a:solidFill>
          <a:ln>
            <a:noFill/>
          </a:ln>
        </p:spPr>
        <p:txBody>
          <a:bodyPr vert="horz" wrap="square" lIns="45720" tIns="22860" rIns="45720" bIns="22860" numCol="1" anchor="t" anchorCtr="0" compatLnSpc="1"/>
          <a:p>
            <a:endParaRPr lang="th-TH" sz="900"/>
          </a:p>
        </p:txBody>
      </p:sp>
      <p:sp>
        <p:nvSpPr>
          <p:cNvPr id="23" name="Freeform 9"/>
          <p:cNvSpPr/>
          <p:nvPr/>
        </p:nvSpPr>
        <p:spPr bwMode="auto">
          <a:xfrm>
            <a:off x="4227659" y="1748548"/>
            <a:ext cx="1843034" cy="1880198"/>
          </a:xfrm>
          <a:custGeom>
            <a:avLst/>
            <a:gdLst>
              <a:gd name="T0" fmla="*/ 148 w 148"/>
              <a:gd name="T1" fmla="*/ 150 h 151"/>
              <a:gd name="T2" fmla="*/ 148 w 148"/>
              <a:gd name="T3" fmla="*/ 150 h 151"/>
              <a:gd name="T4" fmla="*/ 148 w 148"/>
              <a:gd name="T5" fmla="*/ 148 h 151"/>
              <a:gd name="T6" fmla="*/ 148 w 148"/>
              <a:gd name="T7" fmla="*/ 60 h 151"/>
              <a:gd name="T8" fmla="*/ 148 w 148"/>
              <a:gd name="T9" fmla="*/ 59 h 151"/>
              <a:gd name="T10" fmla="*/ 89 w 148"/>
              <a:gd name="T11" fmla="*/ 1 h 151"/>
              <a:gd name="T12" fmla="*/ 86 w 148"/>
              <a:gd name="T13" fmla="*/ 1 h 151"/>
              <a:gd name="T14" fmla="*/ 1 w 148"/>
              <a:gd name="T15" fmla="*/ 85 h 151"/>
              <a:gd name="T16" fmla="*/ 1 w 148"/>
              <a:gd name="T17" fmla="*/ 89 h 151"/>
              <a:gd name="T18" fmla="*/ 62 w 148"/>
              <a:gd name="T19" fmla="*/ 150 h 151"/>
              <a:gd name="T20" fmla="*/ 64 w 148"/>
              <a:gd name="T21" fmla="*/ 151 h 151"/>
              <a:gd name="T22" fmla="*/ 146 w 148"/>
              <a:gd name="T23" fmla="*/ 151 h 151"/>
              <a:gd name="T24" fmla="*/ 148 w 148"/>
              <a:gd name="T25" fmla="*/ 15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51">
                <a:moveTo>
                  <a:pt x="148" y="150"/>
                </a:moveTo>
                <a:cubicBezTo>
                  <a:pt x="148" y="150"/>
                  <a:pt x="148" y="150"/>
                  <a:pt x="148" y="150"/>
                </a:cubicBezTo>
                <a:cubicBezTo>
                  <a:pt x="148" y="149"/>
                  <a:pt x="148" y="149"/>
                  <a:pt x="148" y="148"/>
                </a:cubicBezTo>
                <a:cubicBezTo>
                  <a:pt x="148" y="60"/>
                  <a:pt x="148" y="60"/>
                  <a:pt x="148" y="60"/>
                </a:cubicBezTo>
                <a:cubicBezTo>
                  <a:pt x="148" y="60"/>
                  <a:pt x="148" y="59"/>
                  <a:pt x="148" y="59"/>
                </a:cubicBezTo>
                <a:cubicBezTo>
                  <a:pt x="89" y="1"/>
                  <a:pt x="89" y="1"/>
                  <a:pt x="89" y="1"/>
                </a:cubicBezTo>
                <a:cubicBezTo>
                  <a:pt x="88" y="0"/>
                  <a:pt x="87" y="0"/>
                  <a:pt x="86" y="1"/>
                </a:cubicBezTo>
                <a:cubicBezTo>
                  <a:pt x="1" y="85"/>
                  <a:pt x="1" y="85"/>
                  <a:pt x="1" y="85"/>
                </a:cubicBezTo>
                <a:cubicBezTo>
                  <a:pt x="0" y="86"/>
                  <a:pt x="0" y="88"/>
                  <a:pt x="1" y="89"/>
                </a:cubicBezTo>
                <a:cubicBezTo>
                  <a:pt x="62" y="150"/>
                  <a:pt x="62" y="150"/>
                  <a:pt x="62" y="150"/>
                </a:cubicBezTo>
                <a:cubicBezTo>
                  <a:pt x="63" y="150"/>
                  <a:pt x="63" y="151"/>
                  <a:pt x="64" y="151"/>
                </a:cubicBezTo>
                <a:cubicBezTo>
                  <a:pt x="146" y="151"/>
                  <a:pt x="146" y="151"/>
                  <a:pt x="146" y="151"/>
                </a:cubicBezTo>
                <a:cubicBezTo>
                  <a:pt x="146" y="151"/>
                  <a:pt x="147" y="150"/>
                  <a:pt x="148" y="150"/>
                </a:cubicBezTo>
                <a:close/>
              </a:path>
            </a:pathLst>
          </a:custGeom>
          <a:solidFill>
            <a:srgbClr val="4F9553"/>
          </a:solidFill>
          <a:ln>
            <a:noFill/>
          </a:ln>
        </p:spPr>
        <p:txBody>
          <a:bodyPr vert="horz" wrap="square" lIns="45720" tIns="22860" rIns="45720" bIns="22860" numCol="1" anchor="t" anchorCtr="0" compatLnSpc="1"/>
          <a:p>
            <a:endParaRPr lang="th-TH" sz="900"/>
          </a:p>
        </p:txBody>
      </p:sp>
      <p:sp>
        <p:nvSpPr>
          <p:cNvPr id="6" name="Freeform 29"/>
          <p:cNvSpPr>
            <a:spLocks noChangeArrowheads="1"/>
          </p:cNvSpPr>
          <p:nvPr/>
        </p:nvSpPr>
        <p:spPr bwMode="auto">
          <a:xfrm>
            <a:off x="6851531" y="2583612"/>
            <a:ext cx="487461" cy="502936"/>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p:spPr>
        <p:txBody>
          <a:bodyPr wrap="none" lIns="17145" tIns="8573" rIns="17145" bIns="8573" anchor="ctr"/>
          <a:p>
            <a:pPr>
              <a:defRPr/>
            </a:pPr>
            <a:endParaRPr lang="en-US" sz="1000" dirty="0">
              <a:solidFill>
                <a:schemeClr val="tx1">
                  <a:lumMod val="75000"/>
                  <a:lumOff val="25000"/>
                </a:schemeClr>
              </a:solidFill>
              <a:latin typeface="微软雅黑" panose="020B0503020204020204" charset="-122"/>
              <a:ea typeface="微软雅黑" panose="020B0503020204020204" charset="-122"/>
            </a:endParaRPr>
          </a:p>
        </p:txBody>
      </p:sp>
      <p:grpSp>
        <p:nvGrpSpPr>
          <p:cNvPr id="25" name="Group 1"/>
          <p:cNvGrpSpPr/>
          <p:nvPr/>
        </p:nvGrpSpPr>
        <p:grpSpPr bwMode="auto">
          <a:xfrm>
            <a:off x="5119582" y="4391286"/>
            <a:ext cx="506803" cy="499066"/>
            <a:chOff x="7197121" y="8332916"/>
            <a:chExt cx="553830" cy="543285"/>
          </a:xfrm>
        </p:grpSpPr>
        <p:sp>
          <p:nvSpPr>
            <p:cNvPr id="7" name="Freeform 31"/>
            <p:cNvSpPr>
              <a:spLocks noChangeArrowheads="1"/>
            </p:cNvSpPr>
            <p:nvPr/>
          </p:nvSpPr>
          <p:spPr bwMode="auto">
            <a:xfrm>
              <a:off x="7197121" y="8332916"/>
              <a:ext cx="553830" cy="543285"/>
            </a:xfrm>
            <a:custGeom>
              <a:avLst/>
              <a:gdLst>
                <a:gd name="T0" fmla="*/ 231 w 462"/>
                <a:gd name="T1" fmla="*/ 0 h 453"/>
                <a:gd name="T2" fmla="*/ 231 w 462"/>
                <a:gd name="T3" fmla="*/ 0 h 453"/>
                <a:gd name="T4" fmla="*/ 0 w 462"/>
                <a:gd name="T5" fmla="*/ 222 h 453"/>
                <a:gd name="T6" fmla="*/ 231 w 462"/>
                <a:gd name="T7" fmla="*/ 452 h 453"/>
                <a:gd name="T8" fmla="*/ 461 w 462"/>
                <a:gd name="T9" fmla="*/ 222 h 453"/>
                <a:gd name="T10" fmla="*/ 231 w 462"/>
                <a:gd name="T11" fmla="*/ 0 h 453"/>
                <a:gd name="T12" fmla="*/ 231 w 462"/>
                <a:gd name="T13" fmla="*/ 399 h 453"/>
                <a:gd name="T14" fmla="*/ 231 w 462"/>
                <a:gd name="T15" fmla="*/ 399 h 453"/>
                <a:gd name="T16" fmla="*/ 53 w 462"/>
                <a:gd name="T17" fmla="*/ 222 h 453"/>
                <a:gd name="T18" fmla="*/ 231 w 462"/>
                <a:gd name="T19" fmla="*/ 45 h 453"/>
                <a:gd name="T20" fmla="*/ 408 w 462"/>
                <a:gd name="T21" fmla="*/ 222 h 453"/>
                <a:gd name="T22" fmla="*/ 231 w 462"/>
                <a:gd name="T23" fmla="*/ 39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453">
                  <a:moveTo>
                    <a:pt x="231" y="0"/>
                  </a:moveTo>
                  <a:lnTo>
                    <a:pt x="231" y="0"/>
                  </a:lnTo>
                  <a:cubicBezTo>
                    <a:pt x="106" y="0"/>
                    <a:pt x="0" y="98"/>
                    <a:pt x="0" y="222"/>
                  </a:cubicBezTo>
                  <a:cubicBezTo>
                    <a:pt x="0" y="346"/>
                    <a:pt x="106" y="452"/>
                    <a:pt x="231" y="452"/>
                  </a:cubicBezTo>
                  <a:cubicBezTo>
                    <a:pt x="355" y="452"/>
                    <a:pt x="461" y="346"/>
                    <a:pt x="461" y="222"/>
                  </a:cubicBezTo>
                  <a:cubicBezTo>
                    <a:pt x="461" y="98"/>
                    <a:pt x="355" y="0"/>
                    <a:pt x="231" y="0"/>
                  </a:cubicBezTo>
                  <a:close/>
                  <a:moveTo>
                    <a:pt x="231" y="399"/>
                  </a:moveTo>
                  <a:lnTo>
                    <a:pt x="231" y="399"/>
                  </a:lnTo>
                  <a:cubicBezTo>
                    <a:pt x="133" y="399"/>
                    <a:pt x="53" y="319"/>
                    <a:pt x="53" y="222"/>
                  </a:cubicBezTo>
                  <a:cubicBezTo>
                    <a:pt x="53" y="124"/>
                    <a:pt x="133" y="45"/>
                    <a:pt x="231" y="45"/>
                  </a:cubicBezTo>
                  <a:cubicBezTo>
                    <a:pt x="328" y="45"/>
                    <a:pt x="408" y="124"/>
                    <a:pt x="408" y="222"/>
                  </a:cubicBezTo>
                  <a:cubicBezTo>
                    <a:pt x="408" y="319"/>
                    <a:pt x="328" y="399"/>
                    <a:pt x="231" y="399"/>
                  </a:cubicBezTo>
                  <a:close/>
                </a:path>
              </a:pathLst>
            </a:custGeom>
            <a:solidFill>
              <a:schemeClr val="bg1"/>
            </a:solidFill>
            <a:ln>
              <a:noFill/>
            </a:ln>
            <a:effectLst/>
          </p:spPr>
          <p:txBody>
            <a:bodyPr wrap="none" anchor="ctr"/>
            <a:p>
              <a:pPr>
                <a:defRPr/>
              </a:pPr>
              <a:endParaRPr lang="en-US" sz="1000" dirty="0">
                <a:solidFill>
                  <a:schemeClr val="tx1">
                    <a:lumMod val="75000"/>
                    <a:lumOff val="25000"/>
                  </a:schemeClr>
                </a:solidFill>
                <a:latin typeface="微软雅黑" panose="020B0503020204020204" charset="-122"/>
                <a:ea typeface="微软雅黑" panose="020B0503020204020204" charset="-122"/>
              </a:endParaRPr>
            </a:p>
          </p:txBody>
        </p:sp>
        <p:sp>
          <p:nvSpPr>
            <p:cNvPr id="8" name="Freeform 32"/>
            <p:cNvSpPr>
              <a:spLocks noChangeArrowheads="1"/>
            </p:cNvSpPr>
            <p:nvPr/>
          </p:nvSpPr>
          <p:spPr bwMode="auto">
            <a:xfrm>
              <a:off x="7450784" y="8450839"/>
              <a:ext cx="126832" cy="261114"/>
            </a:xfrm>
            <a:custGeom>
              <a:avLst/>
              <a:gdLst>
                <a:gd name="T0" fmla="*/ 36 w 107"/>
                <a:gd name="T1" fmla="*/ 0 h 222"/>
                <a:gd name="T2" fmla="*/ 0 w 107"/>
                <a:gd name="T3" fmla="*/ 0 h 222"/>
                <a:gd name="T4" fmla="*/ 0 w 107"/>
                <a:gd name="T5" fmla="*/ 133 h 222"/>
                <a:gd name="T6" fmla="*/ 89 w 107"/>
                <a:gd name="T7" fmla="*/ 221 h 222"/>
                <a:gd name="T8" fmla="*/ 106 w 107"/>
                <a:gd name="T9" fmla="*/ 195 h 222"/>
                <a:gd name="T10" fmla="*/ 36 w 107"/>
                <a:gd name="T11" fmla="*/ 114 h 222"/>
                <a:gd name="T12" fmla="*/ 36 w 107"/>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107" h="222">
                  <a:moveTo>
                    <a:pt x="36" y="0"/>
                  </a:moveTo>
                  <a:lnTo>
                    <a:pt x="0" y="0"/>
                  </a:lnTo>
                  <a:lnTo>
                    <a:pt x="0" y="133"/>
                  </a:lnTo>
                  <a:lnTo>
                    <a:pt x="89" y="221"/>
                  </a:lnTo>
                  <a:lnTo>
                    <a:pt x="106" y="195"/>
                  </a:lnTo>
                  <a:lnTo>
                    <a:pt x="36" y="114"/>
                  </a:lnTo>
                  <a:lnTo>
                    <a:pt x="36" y="0"/>
                  </a:lnTo>
                </a:path>
              </a:pathLst>
            </a:custGeom>
            <a:solidFill>
              <a:schemeClr val="bg1"/>
            </a:solidFill>
            <a:ln>
              <a:noFill/>
            </a:ln>
            <a:effectLst/>
          </p:spPr>
          <p:txBody>
            <a:bodyPr wrap="none" anchor="ctr"/>
            <a:p>
              <a:pPr>
                <a:defRPr/>
              </a:pPr>
              <a:endParaRPr lang="en-US" sz="1000" dirty="0">
                <a:solidFill>
                  <a:schemeClr val="tx1">
                    <a:lumMod val="75000"/>
                    <a:lumOff val="25000"/>
                  </a:schemeClr>
                </a:solidFill>
                <a:latin typeface="微软雅黑" panose="020B0503020204020204" charset="-122"/>
                <a:ea typeface="微软雅黑" panose="020B0503020204020204" charset="-122"/>
              </a:endParaRPr>
            </a:p>
          </p:txBody>
        </p:sp>
      </p:grpSp>
      <p:sp>
        <p:nvSpPr>
          <p:cNvPr id="9" name="Freeform 39"/>
          <p:cNvSpPr>
            <a:spLocks noChangeArrowheads="1"/>
          </p:cNvSpPr>
          <p:nvPr/>
        </p:nvSpPr>
        <p:spPr bwMode="auto">
          <a:xfrm>
            <a:off x="6779346" y="4358251"/>
            <a:ext cx="487461" cy="487461"/>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p:spPr>
        <p:txBody>
          <a:bodyPr wrap="none" lIns="17145" tIns="8573" rIns="17145" bIns="8573" anchor="ctr"/>
          <a:p>
            <a:pPr>
              <a:defRPr/>
            </a:pPr>
            <a:endParaRPr lang="en-US" sz="1000" dirty="0">
              <a:solidFill>
                <a:schemeClr val="tx1">
                  <a:lumMod val="75000"/>
                  <a:lumOff val="25000"/>
                </a:schemeClr>
              </a:solidFill>
              <a:latin typeface="微软雅黑" panose="020B0503020204020204" charset="-122"/>
              <a:ea typeface="微软雅黑" panose="020B0503020204020204" charset="-122"/>
            </a:endParaRPr>
          </a:p>
        </p:txBody>
      </p:sp>
      <p:sp>
        <p:nvSpPr>
          <p:cNvPr id="10" name="Freeform 65"/>
          <p:cNvSpPr>
            <a:spLocks noChangeArrowheads="1"/>
          </p:cNvSpPr>
          <p:nvPr/>
        </p:nvSpPr>
        <p:spPr bwMode="auto">
          <a:xfrm>
            <a:off x="5121681" y="2580372"/>
            <a:ext cx="460381" cy="456511"/>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bg1"/>
          </a:solidFill>
          <a:ln>
            <a:noFill/>
          </a:ln>
          <a:effectLst/>
        </p:spPr>
        <p:txBody>
          <a:bodyPr wrap="none" lIns="17145" tIns="8573" rIns="17145" bIns="8573" anchor="ctr"/>
          <a:p>
            <a:pPr>
              <a:defRPr/>
            </a:pPr>
            <a:endParaRPr lang="en-US" sz="1000" dirty="0">
              <a:solidFill>
                <a:schemeClr val="tx1">
                  <a:lumMod val="75000"/>
                  <a:lumOff val="25000"/>
                </a:schemeClr>
              </a:solidFill>
              <a:latin typeface="微软雅黑" panose="020B0503020204020204" charset="-122"/>
              <a:ea typeface="微软雅黑" panose="020B0503020204020204" charset="-122"/>
            </a:endParaRPr>
          </a:p>
        </p:txBody>
      </p:sp>
      <p:grpSp>
        <p:nvGrpSpPr>
          <p:cNvPr id="11" name="组合 10"/>
          <p:cNvGrpSpPr/>
          <p:nvPr/>
        </p:nvGrpSpPr>
        <p:grpSpPr>
          <a:xfrm>
            <a:off x="8448676" y="2240948"/>
            <a:ext cx="2801722" cy="1102610"/>
            <a:chOff x="1626835" y="2349127"/>
            <a:chExt cx="2492110" cy="980763"/>
          </a:xfrm>
        </p:grpSpPr>
        <p:sp>
          <p:nvSpPr>
            <p:cNvPr id="13" name="文本框 12"/>
            <p:cNvSpPr txBox="1"/>
            <p:nvPr/>
          </p:nvSpPr>
          <p:spPr>
            <a:xfrm>
              <a:off x="1806000" y="2349127"/>
              <a:ext cx="2133781" cy="327600"/>
            </a:xfrm>
            <a:prstGeom prst="rect">
              <a:avLst/>
            </a:prstGeom>
            <a:noFill/>
          </p:spPr>
          <p:txBody>
            <a:bodyPr wrap="square" rtlCol="0">
              <a:spAutoFit/>
              <a:scene3d>
                <a:camera prst="orthographicFront"/>
                <a:lightRig rig="threePt" dir="t"/>
              </a:scene3d>
              <a:sp3d contourW="12700"/>
            </a:bodyPr>
            <a:p>
              <a:pPr algn="ctr"/>
              <a:r>
                <a:rPr lang="zh-CN" altLang="en-US" b="1" dirty="0" smtClean="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32" name="文本框 31"/>
            <p:cNvSpPr txBox="1"/>
            <p:nvPr/>
          </p:nvSpPr>
          <p:spPr>
            <a:xfrm>
              <a:off x="1626835" y="2687681"/>
              <a:ext cx="2492110" cy="642209"/>
            </a:xfrm>
            <a:prstGeom prst="rect">
              <a:avLst/>
            </a:prstGeom>
            <a:noFill/>
          </p:spPr>
          <p:txBody>
            <a:bodyPr wrap="square" rtlCol="0">
              <a:spAutoFit/>
              <a:scene3d>
                <a:camera prst="orthographicFront"/>
                <a:lightRig rig="threePt" dir="t"/>
              </a:scene3d>
              <a:sp3d contourW="12700"/>
            </a:bodyPr>
            <a:p>
              <a:pPr algn="ctr">
                <a:lnSpc>
                  <a:spcPct val="114000"/>
                </a:lnSpc>
              </a:pPr>
              <a:r>
                <a:rPr lang="en-US" altLang="zh-CN" sz="1200" dirty="0">
                  <a:solidFill>
                    <a:schemeClr val="tx1">
                      <a:lumMod val="75000"/>
                      <a:lumOff val="25000"/>
                    </a:schemeClr>
                  </a:solidFill>
                  <a:latin typeface="微软雅黑" panose="020B0503020204020204" charset="-122"/>
                  <a:ea typeface="微软雅黑" panose="020B0503020204020204" charset="-122"/>
                </a:rPr>
                <a:t>The user can demonstrate on a projector or computer, or print the presentation and make it </a:t>
              </a:r>
              <a:r>
                <a:rPr lang="en-US" altLang="zh-CN" sz="1200" dirty="0" smtClean="0">
                  <a:solidFill>
                    <a:schemeClr val="tx1">
                      <a:lumMod val="75000"/>
                      <a:lumOff val="25000"/>
                    </a:schemeClr>
                  </a:solidFill>
                  <a:latin typeface="微软雅黑" panose="020B0503020204020204" charset="-122"/>
                  <a:ea typeface="微软雅黑" panose="020B0503020204020204" charset="-122"/>
                </a:rPr>
                <a:t>film</a:t>
              </a:r>
              <a:endParaRPr lang="en-US" altLang="zh-CN" sz="1200" dirty="0" smtClean="0">
                <a:solidFill>
                  <a:schemeClr val="tx1">
                    <a:lumMod val="75000"/>
                    <a:lumOff val="25000"/>
                  </a:schemeClr>
                </a:solidFill>
                <a:latin typeface="微软雅黑" panose="020B0503020204020204" charset="-122"/>
                <a:ea typeface="微软雅黑" panose="020B0503020204020204" charset="-122"/>
              </a:endParaRPr>
            </a:p>
          </p:txBody>
        </p:sp>
      </p:grpSp>
      <p:grpSp>
        <p:nvGrpSpPr>
          <p:cNvPr id="33" name="组合 32"/>
          <p:cNvGrpSpPr/>
          <p:nvPr/>
        </p:nvGrpSpPr>
        <p:grpSpPr>
          <a:xfrm>
            <a:off x="1159741" y="4218985"/>
            <a:ext cx="2801722" cy="1102610"/>
            <a:chOff x="1626835" y="2349127"/>
            <a:chExt cx="2492110" cy="980763"/>
          </a:xfrm>
        </p:grpSpPr>
        <p:sp>
          <p:nvSpPr>
            <p:cNvPr id="34" name="文本框 33"/>
            <p:cNvSpPr txBox="1"/>
            <p:nvPr/>
          </p:nvSpPr>
          <p:spPr>
            <a:xfrm>
              <a:off x="1806000" y="2349127"/>
              <a:ext cx="2133781" cy="327600"/>
            </a:xfrm>
            <a:prstGeom prst="rect">
              <a:avLst/>
            </a:prstGeom>
            <a:noFill/>
          </p:spPr>
          <p:txBody>
            <a:bodyPr wrap="square" rtlCol="0">
              <a:spAutoFit/>
              <a:scene3d>
                <a:camera prst="orthographicFront"/>
                <a:lightRig rig="threePt" dir="t"/>
              </a:scene3d>
              <a:sp3d contourW="12700"/>
            </a:bodyPr>
            <a:p>
              <a:pPr algn="ctr"/>
              <a:r>
                <a:rPr lang="zh-CN" altLang="en-US" b="1" dirty="0" smtClean="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35" name="文本框 34"/>
            <p:cNvSpPr txBox="1"/>
            <p:nvPr/>
          </p:nvSpPr>
          <p:spPr>
            <a:xfrm>
              <a:off x="1626835" y="2687681"/>
              <a:ext cx="2492110" cy="642209"/>
            </a:xfrm>
            <a:prstGeom prst="rect">
              <a:avLst/>
            </a:prstGeom>
            <a:noFill/>
          </p:spPr>
          <p:txBody>
            <a:bodyPr wrap="square" rtlCol="0">
              <a:spAutoFit/>
              <a:scene3d>
                <a:camera prst="orthographicFront"/>
                <a:lightRig rig="threePt" dir="t"/>
              </a:scene3d>
              <a:sp3d contourW="12700"/>
            </a:bodyPr>
            <a:p>
              <a:pPr algn="ctr">
                <a:lnSpc>
                  <a:spcPct val="114000"/>
                </a:lnSpc>
              </a:pPr>
              <a:r>
                <a:rPr lang="en-US" altLang="zh-CN" sz="1200" dirty="0">
                  <a:solidFill>
                    <a:schemeClr val="tx1">
                      <a:lumMod val="75000"/>
                      <a:lumOff val="25000"/>
                    </a:schemeClr>
                  </a:solidFill>
                  <a:latin typeface="微软雅黑" panose="020B0503020204020204" charset="-122"/>
                  <a:ea typeface="微软雅黑" panose="020B0503020204020204" charset="-122"/>
                </a:rPr>
                <a:t>The user can demonstrate on a projector or computer, or print the presentation and make it </a:t>
              </a:r>
              <a:r>
                <a:rPr lang="en-US" altLang="zh-CN" sz="1200" dirty="0" smtClean="0">
                  <a:solidFill>
                    <a:schemeClr val="tx1">
                      <a:lumMod val="75000"/>
                      <a:lumOff val="25000"/>
                    </a:schemeClr>
                  </a:solidFill>
                  <a:latin typeface="微软雅黑" panose="020B0503020204020204" charset="-122"/>
                  <a:ea typeface="微软雅黑" panose="020B0503020204020204" charset="-122"/>
                </a:rPr>
                <a:t>film</a:t>
              </a:r>
              <a:endParaRPr lang="en-US" altLang="zh-CN" sz="1200" dirty="0" smtClean="0">
                <a:solidFill>
                  <a:schemeClr val="tx1">
                    <a:lumMod val="75000"/>
                    <a:lumOff val="25000"/>
                  </a:schemeClr>
                </a:solidFill>
                <a:latin typeface="微软雅黑" panose="020B0503020204020204" charset="-122"/>
                <a:ea typeface="微软雅黑" panose="020B0503020204020204" charset="-122"/>
              </a:endParaRPr>
            </a:p>
          </p:txBody>
        </p:sp>
      </p:grpSp>
      <p:grpSp>
        <p:nvGrpSpPr>
          <p:cNvPr id="36" name="组合 35"/>
          <p:cNvGrpSpPr/>
          <p:nvPr/>
        </p:nvGrpSpPr>
        <p:grpSpPr>
          <a:xfrm>
            <a:off x="1312141" y="2397010"/>
            <a:ext cx="2801722" cy="1102610"/>
            <a:chOff x="1626835" y="2349127"/>
            <a:chExt cx="2492110" cy="980763"/>
          </a:xfrm>
        </p:grpSpPr>
        <p:sp>
          <p:nvSpPr>
            <p:cNvPr id="37" name="文本框 36"/>
            <p:cNvSpPr txBox="1"/>
            <p:nvPr/>
          </p:nvSpPr>
          <p:spPr>
            <a:xfrm>
              <a:off x="1806000" y="2349127"/>
              <a:ext cx="2133781" cy="327600"/>
            </a:xfrm>
            <a:prstGeom prst="rect">
              <a:avLst/>
            </a:prstGeom>
            <a:noFill/>
          </p:spPr>
          <p:txBody>
            <a:bodyPr wrap="square" rtlCol="0">
              <a:spAutoFit/>
              <a:scene3d>
                <a:camera prst="orthographicFront"/>
                <a:lightRig rig="threePt" dir="t"/>
              </a:scene3d>
              <a:sp3d contourW="12700"/>
            </a:bodyPr>
            <a:p>
              <a:pPr algn="ctr"/>
              <a:r>
                <a:rPr lang="zh-CN" altLang="en-US" b="1" dirty="0" smtClean="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38" name="文本框 37"/>
            <p:cNvSpPr txBox="1"/>
            <p:nvPr/>
          </p:nvSpPr>
          <p:spPr>
            <a:xfrm>
              <a:off x="1626835" y="2687681"/>
              <a:ext cx="2492110" cy="642209"/>
            </a:xfrm>
            <a:prstGeom prst="rect">
              <a:avLst/>
            </a:prstGeom>
            <a:noFill/>
          </p:spPr>
          <p:txBody>
            <a:bodyPr wrap="square" rtlCol="0">
              <a:spAutoFit/>
              <a:scene3d>
                <a:camera prst="orthographicFront"/>
                <a:lightRig rig="threePt" dir="t"/>
              </a:scene3d>
              <a:sp3d contourW="12700"/>
            </a:bodyPr>
            <a:p>
              <a:pPr algn="ctr">
                <a:lnSpc>
                  <a:spcPct val="114000"/>
                </a:lnSpc>
              </a:pPr>
              <a:r>
                <a:rPr lang="en-US" altLang="zh-CN" sz="1200" dirty="0">
                  <a:solidFill>
                    <a:schemeClr val="tx1">
                      <a:lumMod val="75000"/>
                      <a:lumOff val="25000"/>
                    </a:schemeClr>
                  </a:solidFill>
                  <a:latin typeface="微软雅黑" panose="020B0503020204020204" charset="-122"/>
                  <a:ea typeface="微软雅黑" panose="020B0503020204020204" charset="-122"/>
                </a:rPr>
                <a:t>The user can demonstrate on a projector or computer, or print the presentation and make it </a:t>
              </a:r>
              <a:r>
                <a:rPr lang="en-US" altLang="zh-CN" sz="1200" dirty="0" smtClean="0">
                  <a:solidFill>
                    <a:schemeClr val="tx1">
                      <a:lumMod val="75000"/>
                      <a:lumOff val="25000"/>
                    </a:schemeClr>
                  </a:solidFill>
                  <a:latin typeface="微软雅黑" panose="020B0503020204020204" charset="-122"/>
                  <a:ea typeface="微软雅黑" panose="020B0503020204020204" charset="-122"/>
                </a:rPr>
                <a:t>film</a:t>
              </a:r>
              <a:endParaRPr lang="en-US" altLang="zh-CN" sz="1200" dirty="0" smtClean="0">
                <a:solidFill>
                  <a:schemeClr val="tx1">
                    <a:lumMod val="75000"/>
                    <a:lumOff val="25000"/>
                  </a:schemeClr>
                </a:solidFill>
                <a:latin typeface="微软雅黑" panose="020B0503020204020204" charset="-122"/>
                <a:ea typeface="微软雅黑" panose="020B0503020204020204" charset="-122"/>
              </a:endParaRPr>
            </a:p>
          </p:txBody>
        </p:sp>
      </p:grpSp>
      <p:grpSp>
        <p:nvGrpSpPr>
          <p:cNvPr id="39" name="组合 38"/>
          <p:cNvGrpSpPr/>
          <p:nvPr/>
        </p:nvGrpSpPr>
        <p:grpSpPr>
          <a:xfrm>
            <a:off x="8451671" y="4074133"/>
            <a:ext cx="2801722" cy="1102610"/>
            <a:chOff x="1626835" y="2349127"/>
            <a:chExt cx="2492110" cy="980763"/>
          </a:xfrm>
        </p:grpSpPr>
        <p:sp>
          <p:nvSpPr>
            <p:cNvPr id="40" name="文本框 39"/>
            <p:cNvSpPr txBox="1"/>
            <p:nvPr/>
          </p:nvSpPr>
          <p:spPr>
            <a:xfrm>
              <a:off x="1806000" y="2349127"/>
              <a:ext cx="2133781" cy="327600"/>
            </a:xfrm>
            <a:prstGeom prst="rect">
              <a:avLst/>
            </a:prstGeom>
            <a:noFill/>
          </p:spPr>
          <p:txBody>
            <a:bodyPr wrap="square" rtlCol="0">
              <a:spAutoFit/>
              <a:scene3d>
                <a:camera prst="orthographicFront"/>
                <a:lightRig rig="threePt" dir="t"/>
              </a:scene3d>
              <a:sp3d contourW="12700"/>
            </a:bodyPr>
            <a:p>
              <a:pPr algn="ctr"/>
              <a:r>
                <a:rPr lang="zh-CN" altLang="en-US" b="1" dirty="0" smtClean="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41" name="文本框 40"/>
            <p:cNvSpPr txBox="1"/>
            <p:nvPr/>
          </p:nvSpPr>
          <p:spPr>
            <a:xfrm>
              <a:off x="1626835" y="2687681"/>
              <a:ext cx="2492110" cy="642209"/>
            </a:xfrm>
            <a:prstGeom prst="rect">
              <a:avLst/>
            </a:prstGeom>
            <a:noFill/>
          </p:spPr>
          <p:txBody>
            <a:bodyPr wrap="square" rtlCol="0">
              <a:spAutoFit/>
              <a:scene3d>
                <a:camera prst="orthographicFront"/>
                <a:lightRig rig="threePt" dir="t"/>
              </a:scene3d>
              <a:sp3d contourW="12700"/>
            </a:bodyPr>
            <a:p>
              <a:pPr algn="ctr">
                <a:lnSpc>
                  <a:spcPct val="114000"/>
                </a:lnSpc>
              </a:pPr>
              <a:r>
                <a:rPr lang="en-US" altLang="zh-CN" sz="1200" dirty="0">
                  <a:solidFill>
                    <a:schemeClr val="tx1">
                      <a:lumMod val="75000"/>
                      <a:lumOff val="25000"/>
                    </a:schemeClr>
                  </a:solidFill>
                  <a:latin typeface="微软雅黑" panose="020B0503020204020204" charset="-122"/>
                  <a:ea typeface="微软雅黑" panose="020B0503020204020204" charset="-122"/>
                </a:rPr>
                <a:t>The user can demonstrate on a projector or computer, or print the presentation and make it </a:t>
              </a:r>
              <a:r>
                <a:rPr lang="en-US" altLang="zh-CN" sz="1200" dirty="0" smtClean="0">
                  <a:solidFill>
                    <a:schemeClr val="tx1">
                      <a:lumMod val="75000"/>
                      <a:lumOff val="25000"/>
                    </a:schemeClr>
                  </a:solidFill>
                  <a:latin typeface="微软雅黑" panose="020B0503020204020204" charset="-122"/>
                  <a:ea typeface="微软雅黑" panose="020B0503020204020204" charset="-122"/>
                </a:rPr>
                <a:t>film</a:t>
              </a:r>
              <a:endParaRPr lang="en-US" altLang="zh-CN" sz="1200" dirty="0" smtClean="0">
                <a:solidFill>
                  <a:schemeClr val="tx1">
                    <a:lumMod val="75000"/>
                    <a:lumOff val="25000"/>
                  </a:schemeClr>
                </a:solidFill>
                <a:latin typeface="微软雅黑" panose="020B0503020204020204" charset="-122"/>
                <a:ea typeface="微软雅黑" panose="020B0503020204020204" charset="-122"/>
              </a:endParaRPr>
            </a:p>
          </p:txBody>
        </p:sp>
      </p:grpSp>
      <p:sp>
        <p:nvSpPr>
          <p:cNvPr id="14" name="文本框 13"/>
          <p:cNvSpPr txBox="1"/>
          <p:nvPr/>
        </p:nvSpPr>
        <p:spPr>
          <a:xfrm>
            <a:off x="4759812" y="506371"/>
            <a:ext cx="2672080" cy="521970"/>
          </a:xfrm>
          <a:prstGeom prst="rect">
            <a:avLst/>
          </a:prstGeom>
          <a:noFill/>
        </p:spPr>
        <p:txBody>
          <a:bodyPr wrap="none" rtlCol="0">
            <a:spAutoFit/>
          </a:bodyPr>
          <a:p>
            <a:r>
              <a:rPr lang="zh-CN" altLang="en-US" sz="2800" b="1" dirty="0" smtClean="0">
                <a:solidFill>
                  <a:schemeClr val="tx1">
                    <a:lumMod val="75000"/>
                    <a:lumOff val="25000"/>
                  </a:schemeClr>
                </a:solidFill>
                <a:latin typeface="微软雅黑" panose="020B0503020204020204" charset="-122"/>
                <a:ea typeface="微软雅黑" panose="020B0503020204020204" charset="-122"/>
              </a:rPr>
              <a:t>请输入标题内容</a:t>
            </a:r>
            <a:endParaRPr lang="zh-CN" altLang="en-US" sz="2800" b="1"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26801" y="1998871"/>
            <a:ext cx="4687104" cy="4249324"/>
            <a:chOff x="660400" y="1293287"/>
            <a:chExt cx="4687104" cy="4249324"/>
          </a:xfrm>
        </p:grpSpPr>
        <p:sp>
          <p:nvSpPr>
            <p:cNvPr id="5" name="íSľîde"/>
            <p:cNvSpPr txBox="1"/>
            <p:nvPr/>
          </p:nvSpPr>
          <p:spPr>
            <a:xfrm>
              <a:off x="660400" y="2967886"/>
              <a:ext cx="4687104" cy="2574725"/>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buSzPct val="25000"/>
              </a:pPr>
              <a:r>
                <a:rPr lang="en-US" altLang="zh-CN" sz="1400" dirty="0">
                  <a:solidFill>
                    <a:srgbClr val="315D33"/>
                  </a:solidFill>
                  <a:latin typeface="微软雅黑" panose="020B0503020204020204" charset="-122"/>
                  <a:ea typeface="微软雅黑" panose="020B0503020204020204" charset="-122"/>
                </a:rPr>
                <a:t>Theme color makes PPT more convenient to </a:t>
              </a:r>
              <a:r>
                <a:rPr lang="en-US" altLang="zh-CN" sz="1400" dirty="0" err="1">
                  <a:solidFill>
                    <a:srgbClr val="315D33"/>
                  </a:solidFill>
                  <a:latin typeface="微软雅黑" panose="020B0503020204020204" charset="-122"/>
                  <a:ea typeface="微软雅黑" panose="020B0503020204020204" charset="-122"/>
                </a:rPr>
                <a:t>change.Adjust</a:t>
              </a:r>
              <a:r>
                <a:rPr lang="en-US" altLang="zh-CN" sz="1400" dirty="0">
                  <a:solidFill>
                    <a:srgbClr val="315D33"/>
                  </a:solidFill>
                  <a:latin typeface="微软雅黑" panose="020B0503020204020204" charset="-122"/>
                  <a:ea typeface="微软雅黑" panose="020B0503020204020204" charset="-122"/>
                </a:rPr>
                <a:t> the spacing to adapt to Chinese typesetting, use the reference line in PPT.</a:t>
              </a:r>
              <a:endParaRPr lang="en-US" altLang="zh-CN" sz="1400" dirty="0">
                <a:solidFill>
                  <a:srgbClr val="315D33"/>
                </a:solidFill>
                <a:latin typeface="微软雅黑" panose="020B0503020204020204" charset="-122"/>
                <a:ea typeface="微软雅黑" panose="020B0503020204020204" charset="-122"/>
              </a:endParaRPr>
            </a:p>
            <a:p>
              <a:pPr>
                <a:lnSpc>
                  <a:spcPct val="150000"/>
                </a:lnSpc>
                <a:buSzPct val="25000"/>
              </a:pPr>
              <a:r>
                <a:rPr lang="en-US" altLang="zh-CN" sz="1400" dirty="0">
                  <a:solidFill>
                    <a:srgbClr val="315D33"/>
                  </a:solidFill>
                  <a:latin typeface="微软雅黑" panose="020B0503020204020204" charset="-122"/>
                  <a:ea typeface="微软雅黑" panose="020B0503020204020204" charset="-122"/>
                </a:rPr>
                <a:t>……</a:t>
              </a:r>
              <a:endParaRPr lang="en-US" altLang="zh-CN" sz="1400" dirty="0">
                <a:solidFill>
                  <a:srgbClr val="315D33"/>
                </a:solidFill>
                <a:latin typeface="微软雅黑" panose="020B0503020204020204" charset="-122"/>
                <a:ea typeface="微软雅黑" panose="020B0503020204020204" charset="-122"/>
              </a:endParaRPr>
            </a:p>
          </p:txBody>
        </p:sp>
        <p:sp>
          <p:nvSpPr>
            <p:cNvPr id="6" name="ïśḷîdè"/>
            <p:cNvSpPr txBox="1"/>
            <p:nvPr/>
          </p:nvSpPr>
          <p:spPr>
            <a:xfrm>
              <a:off x="660400" y="1293287"/>
              <a:ext cx="4687104" cy="1566707"/>
            </a:xfrm>
            <a:prstGeom prst="rect">
              <a:avLst/>
            </a:prstGeom>
            <a:noFill/>
            <a:ln>
              <a:noFill/>
            </a:ln>
          </p:spPr>
          <p:txBody>
            <a:bodyPr wrap="square" lIns="91440" tIns="45720" rIns="91440" bIns="45720" anchor="b" anchorCtr="0">
              <a:normAutofit fontScale="925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buSzPct val="25000"/>
              </a:pPr>
              <a:r>
                <a:rPr lang="en-US" sz="4000" b="1" dirty="0">
                  <a:solidFill>
                    <a:srgbClr val="315D33"/>
                  </a:solidFill>
                  <a:latin typeface="微软雅黑" panose="020B0503020204020204" charset="-122"/>
                  <a:ea typeface="微软雅黑" panose="020B0503020204020204" charset="-122"/>
                </a:rPr>
                <a:t>Unified fonts make reading more fluent.</a:t>
              </a:r>
              <a:endParaRPr lang="en-US" sz="4000" b="1" dirty="0">
                <a:solidFill>
                  <a:srgbClr val="315D33"/>
                </a:solidFill>
                <a:latin typeface="微软雅黑" panose="020B0503020204020204" charset="-122"/>
                <a:ea typeface="微软雅黑" panose="020B0503020204020204" charset="-122"/>
              </a:endParaRPr>
            </a:p>
          </p:txBody>
        </p:sp>
        <p:sp>
          <p:nvSpPr>
            <p:cNvPr id="7" name="矩形 6"/>
            <p:cNvSpPr/>
            <p:nvPr/>
          </p:nvSpPr>
          <p:spPr>
            <a:xfrm>
              <a:off x="752354" y="4467828"/>
              <a:ext cx="3391383" cy="428263"/>
            </a:xfrm>
            <a:prstGeom prst="rect">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15D33"/>
                </a:solidFill>
                <a:latin typeface="微软雅黑" panose="020B0503020204020204" charset="-122"/>
                <a:ea typeface="微软雅黑" panose="020B0503020204020204" charset="-122"/>
              </a:endParaRPr>
            </a:p>
          </p:txBody>
        </p:sp>
      </p:grpSp>
      <p:grpSp>
        <p:nvGrpSpPr>
          <p:cNvPr id="8" name="组合 7"/>
          <p:cNvGrpSpPr/>
          <p:nvPr/>
        </p:nvGrpSpPr>
        <p:grpSpPr>
          <a:xfrm>
            <a:off x="5891064" y="1820575"/>
            <a:ext cx="5486712" cy="1344895"/>
            <a:chOff x="5162308" y="3429000"/>
            <a:chExt cx="5486712" cy="1344895"/>
          </a:xfrm>
        </p:grpSpPr>
        <p:sp>
          <p:nvSpPr>
            <p:cNvPr id="9" name="矩形: 圆角 8"/>
            <p:cNvSpPr/>
            <p:nvPr/>
          </p:nvSpPr>
          <p:spPr>
            <a:xfrm>
              <a:off x="5162308" y="3429000"/>
              <a:ext cx="1867383" cy="381672"/>
            </a:xfrm>
            <a:prstGeom prst="roundRect">
              <a:avLst>
                <a:gd name="adj" fmla="val 50000"/>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charset="-122"/>
                  <a:ea typeface="微软雅黑" panose="020B0503020204020204" charset="-122"/>
                </a:rPr>
                <a:t>Type here </a:t>
              </a:r>
              <a:endParaRPr lang="en-US" altLang="zh-CN" dirty="0">
                <a:latin typeface="微软雅黑" panose="020B0503020204020204" charset="-122"/>
                <a:ea typeface="微软雅黑" panose="020B0503020204020204" charset="-122"/>
              </a:endParaRPr>
            </a:p>
          </p:txBody>
        </p:sp>
        <p:sp>
          <p:nvSpPr>
            <p:cNvPr id="10" name="iş1iďê"/>
            <p:cNvSpPr txBox="1"/>
            <p:nvPr/>
          </p:nvSpPr>
          <p:spPr>
            <a:xfrm>
              <a:off x="5162308" y="3953622"/>
              <a:ext cx="5486712" cy="820273"/>
            </a:xfrm>
            <a:prstGeom prst="rect">
              <a:avLst/>
            </a:prstGeom>
            <a:noFill/>
            <a:ln>
              <a:noFill/>
            </a:ln>
          </p:spPr>
          <p:txBody>
            <a:bodyPr spcFirstLastPara="1"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en-US" altLang="zh-CN" sz="12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 Copy paste fonts to retain text. Copy paste fonts</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7" name="组合 16"/>
          <p:cNvGrpSpPr/>
          <p:nvPr/>
        </p:nvGrpSpPr>
        <p:grpSpPr>
          <a:xfrm>
            <a:off x="5891064" y="3189048"/>
            <a:ext cx="5486712" cy="1368390"/>
            <a:chOff x="5162308" y="3429000"/>
            <a:chExt cx="5486712" cy="1368390"/>
          </a:xfrm>
        </p:grpSpPr>
        <p:sp>
          <p:nvSpPr>
            <p:cNvPr id="18" name="矩形: 圆角 17"/>
            <p:cNvSpPr/>
            <p:nvPr/>
          </p:nvSpPr>
          <p:spPr>
            <a:xfrm>
              <a:off x="5162308" y="3429000"/>
              <a:ext cx="1867383" cy="381672"/>
            </a:xfrm>
            <a:prstGeom prst="roundRect">
              <a:avLst>
                <a:gd name="adj" fmla="val 50000"/>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charset="-122"/>
                  <a:ea typeface="微软雅黑" panose="020B0503020204020204" charset="-122"/>
                </a:rPr>
                <a:t>Type here </a:t>
              </a:r>
              <a:endParaRPr lang="en-US" altLang="zh-CN" dirty="0">
                <a:latin typeface="微软雅黑" panose="020B0503020204020204" charset="-122"/>
                <a:ea typeface="微软雅黑" panose="020B0503020204020204" charset="-122"/>
              </a:endParaRPr>
            </a:p>
          </p:txBody>
        </p:sp>
        <p:sp>
          <p:nvSpPr>
            <p:cNvPr id="19" name="iş1iďê"/>
            <p:cNvSpPr txBox="1"/>
            <p:nvPr/>
          </p:nvSpPr>
          <p:spPr>
            <a:xfrm>
              <a:off x="5162308" y="3977117"/>
              <a:ext cx="5486712" cy="820273"/>
            </a:xfrm>
            <a:prstGeom prst="rect">
              <a:avLst/>
            </a:prstGeom>
            <a:noFill/>
            <a:ln>
              <a:noFill/>
            </a:ln>
          </p:spPr>
          <p:txBody>
            <a:bodyPr spcFirstLastPara="1"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en-US" altLang="zh-CN" sz="12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 Copy paste fonts to retain text. Copy paste fonts</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3" name="组合 22"/>
          <p:cNvGrpSpPr/>
          <p:nvPr/>
        </p:nvGrpSpPr>
        <p:grpSpPr>
          <a:xfrm>
            <a:off x="5891064" y="4557520"/>
            <a:ext cx="5486712" cy="1344895"/>
            <a:chOff x="5162308" y="3429000"/>
            <a:chExt cx="5486712" cy="1344895"/>
          </a:xfrm>
        </p:grpSpPr>
        <p:sp>
          <p:nvSpPr>
            <p:cNvPr id="24" name="矩形: 圆角 23"/>
            <p:cNvSpPr/>
            <p:nvPr/>
          </p:nvSpPr>
          <p:spPr>
            <a:xfrm>
              <a:off x="5162308" y="3429000"/>
              <a:ext cx="1867383" cy="381672"/>
            </a:xfrm>
            <a:prstGeom prst="roundRect">
              <a:avLst>
                <a:gd name="adj" fmla="val 50000"/>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charset="-122"/>
                  <a:ea typeface="微软雅黑" panose="020B0503020204020204" charset="-122"/>
                </a:rPr>
                <a:t>Type here </a:t>
              </a:r>
              <a:endParaRPr lang="en-US" altLang="zh-CN" dirty="0">
                <a:latin typeface="微软雅黑" panose="020B0503020204020204" charset="-122"/>
                <a:ea typeface="微软雅黑" panose="020B0503020204020204" charset="-122"/>
              </a:endParaRPr>
            </a:p>
          </p:txBody>
        </p:sp>
        <p:sp>
          <p:nvSpPr>
            <p:cNvPr id="25" name="iş1iďê"/>
            <p:cNvSpPr txBox="1"/>
            <p:nvPr/>
          </p:nvSpPr>
          <p:spPr>
            <a:xfrm>
              <a:off x="5162308" y="3953622"/>
              <a:ext cx="5486712" cy="820273"/>
            </a:xfrm>
            <a:prstGeom prst="rect">
              <a:avLst/>
            </a:prstGeom>
            <a:noFill/>
            <a:ln>
              <a:noFill/>
            </a:ln>
          </p:spPr>
          <p:txBody>
            <a:bodyPr spcFirstLastPara="1"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en-US" altLang="zh-CN" sz="12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 Copy paste fonts to retain text. Copy paste fonts</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grpSp>
      <p:sp>
        <p:nvSpPr>
          <p:cNvPr id="14" name="文本框 13"/>
          <p:cNvSpPr txBox="1"/>
          <p:nvPr/>
        </p:nvSpPr>
        <p:spPr>
          <a:xfrm>
            <a:off x="4759812" y="506371"/>
            <a:ext cx="2672080" cy="521970"/>
          </a:xfrm>
          <a:prstGeom prst="rect">
            <a:avLst/>
          </a:prstGeom>
          <a:noFill/>
        </p:spPr>
        <p:txBody>
          <a:bodyPr wrap="none" rtlCol="0">
            <a:spAutoFit/>
          </a:bodyPr>
          <a:p>
            <a:r>
              <a:rPr lang="zh-CN" altLang="en-US" sz="2800" b="1" dirty="0" smtClean="0">
                <a:solidFill>
                  <a:schemeClr val="tx1">
                    <a:lumMod val="75000"/>
                    <a:lumOff val="25000"/>
                  </a:schemeClr>
                </a:solidFill>
                <a:latin typeface="微软雅黑" panose="020B0503020204020204" charset="-122"/>
                <a:ea typeface="微软雅黑" panose="020B0503020204020204" charset="-122"/>
              </a:rPr>
              <a:t>请输入标题内容</a:t>
            </a:r>
            <a:endParaRPr lang="zh-CN" altLang="en-US" sz="2800" b="1"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1-恢复的"/>
          <p:cNvPicPr>
            <a:picLocks noChangeAspect="1"/>
          </p:cNvPicPr>
          <p:nvPr/>
        </p:nvPicPr>
        <p:blipFill>
          <a:blip r:embed="rId1"/>
          <a:srcRect t="62089" r="5294" b="24185"/>
          <a:stretch>
            <a:fillRect/>
          </a:stretch>
        </p:blipFill>
        <p:spPr>
          <a:xfrm>
            <a:off x="151130" y="5524500"/>
            <a:ext cx="12267565" cy="1333500"/>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3785" y="5803162"/>
            <a:ext cx="1748190" cy="1054712"/>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l="32601"/>
          <a:stretch>
            <a:fillRect/>
          </a:stretch>
        </p:blipFill>
        <p:spPr>
          <a:xfrm flipH="1">
            <a:off x="0" y="4507865"/>
            <a:ext cx="3923030" cy="2350135"/>
          </a:xfrm>
          <a:prstGeom prst="rect">
            <a:avLst/>
          </a:prstGeom>
        </p:spPr>
      </p:pic>
      <p:grpSp>
        <p:nvGrpSpPr>
          <p:cNvPr id="5" name="组合 4"/>
          <p:cNvGrpSpPr/>
          <p:nvPr/>
        </p:nvGrpSpPr>
        <p:grpSpPr>
          <a:xfrm>
            <a:off x="2029549" y="1606429"/>
            <a:ext cx="7621905" cy="2498725"/>
            <a:chOff x="-832259" y="1395656"/>
            <a:chExt cx="7621905" cy="2498725"/>
          </a:xfrm>
        </p:grpSpPr>
        <p:sp>
          <p:nvSpPr>
            <p:cNvPr id="6" name="文本框 5"/>
            <p:cNvSpPr txBox="1"/>
            <p:nvPr/>
          </p:nvSpPr>
          <p:spPr>
            <a:xfrm>
              <a:off x="287881" y="1694306"/>
              <a:ext cx="5551932" cy="1568450"/>
            </a:xfrm>
            <a:prstGeom prst="rect">
              <a:avLst/>
            </a:prstGeom>
            <a:noFill/>
          </p:spPr>
          <p:txBody>
            <a:bodyPr wrap="square" rtlCol="0">
              <a:spAutoFit/>
            </a:bodyPr>
            <a:p>
              <a:r>
                <a:rPr lang="zh-CN" altLang="en-US" sz="9600" spc="-300" dirty="0">
                  <a:solidFill>
                    <a:srgbClr val="00AA63"/>
                  </a:solidFill>
                  <a:latin typeface="微软雅黑" panose="020B0503020204020204" charset="-122"/>
                  <a:ea typeface="微软雅黑" panose="020B0503020204020204" charset="-122"/>
                </a:rPr>
                <a:t>输入标题</a:t>
              </a:r>
              <a:endParaRPr lang="zh-CN" altLang="en-US" sz="9600" spc="-300" dirty="0">
                <a:solidFill>
                  <a:srgbClr val="00AA63"/>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840" y="1405816"/>
              <a:ext cx="2649420" cy="43080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9446" y="1395656"/>
              <a:ext cx="471170" cy="440690"/>
            </a:xfrm>
            <a:prstGeom prst="rect">
              <a:avLst/>
            </a:prstGeom>
          </p:spPr>
        </p:pic>
        <p:sp>
          <p:nvSpPr>
            <p:cNvPr id="9" name="矩形 8"/>
            <p:cNvSpPr/>
            <p:nvPr/>
          </p:nvSpPr>
          <p:spPr>
            <a:xfrm>
              <a:off x="-832259" y="3157146"/>
              <a:ext cx="7621905" cy="737235"/>
            </a:xfrm>
            <a:prstGeom prst="rect">
              <a:avLst/>
            </a:prstGeom>
          </p:spPr>
          <p:txBody>
            <a:bodyPr wrap="square">
              <a:spAutoFit/>
            </a:bodyPr>
            <a:p>
              <a:pPr>
                <a:lnSpc>
                  <a:spcPct val="200000"/>
                </a:lnSpc>
              </a:pPr>
              <a:r>
                <a:rPr lang="en-US" altLang="zh-CN" sz="10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 Copy paste fonts. Choose the only option to retain text.</a:t>
              </a:r>
              <a:r>
                <a:rPr lang="en-US" altLang="zh-CN" sz="1050" dirty="0">
                  <a:solidFill>
                    <a:schemeClr val="tx1">
                      <a:lumMod val="75000"/>
                      <a:lumOff val="25000"/>
                    </a:schemeClr>
                  </a:solidFill>
                  <a:latin typeface="微软雅黑" panose="020B0503020204020204" charset="-122"/>
                  <a:ea typeface="微软雅黑" panose="020B0503020204020204" charset="-122"/>
                </a:rPr>
                <a:t> Copy paste fonts. Choose the only option to retain text. Copy paste fonts. </a:t>
              </a:r>
              <a:endParaRPr lang="en-US" altLang="zh-CN" sz="1050" dirty="0">
                <a:solidFill>
                  <a:schemeClr val="tx1">
                    <a:lumMod val="75000"/>
                    <a:lumOff val="25000"/>
                  </a:schemeClr>
                </a:solidFill>
                <a:latin typeface="微软雅黑" panose="020B0503020204020204" charset="-122"/>
                <a:ea typeface="微软雅黑" panose="020B0503020204020204" charset="-122"/>
              </a:endParaRPr>
            </a:p>
          </p:txBody>
        </p:sp>
      </p:grpSp>
      <p:sp>
        <p:nvSpPr>
          <p:cNvPr id="10" name="矩形: 圆角 28"/>
          <p:cNvSpPr/>
          <p:nvPr/>
        </p:nvSpPr>
        <p:spPr>
          <a:xfrm>
            <a:off x="3468384" y="4492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
        <p:nvSpPr>
          <p:cNvPr id="32" name="矩形: 圆角 29"/>
          <p:cNvSpPr/>
          <p:nvPr/>
        </p:nvSpPr>
        <p:spPr>
          <a:xfrm>
            <a:off x="4938069" y="4492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
        <p:nvSpPr>
          <p:cNvPr id="33" name="矩形: 圆角 30"/>
          <p:cNvSpPr/>
          <p:nvPr/>
        </p:nvSpPr>
        <p:spPr>
          <a:xfrm>
            <a:off x="6407754" y="4492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59812" y="506371"/>
            <a:ext cx="2672080" cy="521970"/>
          </a:xfrm>
          <a:prstGeom prst="rect">
            <a:avLst/>
          </a:prstGeom>
          <a:noFill/>
        </p:spPr>
        <p:txBody>
          <a:bodyPr wrap="none" rtlCol="0">
            <a:spAutoFit/>
          </a:bodyPr>
          <a:p>
            <a:r>
              <a:rPr lang="zh-CN" altLang="en-US" sz="2800" b="1" dirty="0" smtClean="0">
                <a:solidFill>
                  <a:schemeClr val="tx1">
                    <a:lumMod val="75000"/>
                    <a:lumOff val="25000"/>
                  </a:schemeClr>
                </a:solidFill>
                <a:latin typeface="微软雅黑" panose="020B0503020204020204" charset="-122"/>
                <a:ea typeface="微软雅黑" panose="020B0503020204020204" charset="-122"/>
              </a:rPr>
              <a:t>请输入标题内容</a:t>
            </a:r>
            <a:endParaRPr lang="zh-CN" altLang="en-US" sz="2800"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54" name="TextBox 53"/>
          <p:cNvSpPr txBox="1"/>
          <p:nvPr/>
        </p:nvSpPr>
        <p:spPr>
          <a:xfrm>
            <a:off x="1079278" y="4203555"/>
            <a:ext cx="2518068" cy="1505585"/>
          </a:xfrm>
          <a:prstGeom prst="rect">
            <a:avLst/>
          </a:prstGeom>
          <a:noFill/>
        </p:spPr>
        <p:txBody>
          <a:bodyPr wrap="square" lIns="121908" tIns="60954" rIns="121908" bIns="60954" rtlCol="0">
            <a:spAutoFit/>
          </a:bodyPr>
          <a:p>
            <a:r>
              <a:rPr lang="zh-CN" altLang="en-US"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dirty="0">
              <a:solidFill>
                <a:schemeClr val="tx1">
                  <a:lumMod val="65000"/>
                  <a:lumOff val="35000"/>
                </a:schemeClr>
              </a:solidFill>
              <a:latin typeface="微软雅黑" panose="020B0503020204020204" charset="-122"/>
              <a:ea typeface="微软雅黑" panose="020B0503020204020204" charset="-122"/>
            </a:endParaRPr>
          </a:p>
          <a:p>
            <a:pPr marL="171450" indent="-171450">
              <a:lnSpc>
                <a:spcPct val="150000"/>
              </a:lnSpc>
              <a:buFont typeface="Arial" panose="020B0604020202020204" pitchFamily="34" charset="0"/>
              <a:buChar char="•"/>
            </a:pP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Copy paste fonts. Choose the only option to retain text. Copy paste fonts to retain text. Copy paste fonts</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p:txBody>
      </p:sp>
      <p:sp>
        <p:nvSpPr>
          <p:cNvPr id="55" name="TextBox 54"/>
          <p:cNvSpPr txBox="1"/>
          <p:nvPr/>
        </p:nvSpPr>
        <p:spPr>
          <a:xfrm>
            <a:off x="3671198" y="4203555"/>
            <a:ext cx="2518068" cy="1505585"/>
          </a:xfrm>
          <a:prstGeom prst="rect">
            <a:avLst/>
          </a:prstGeom>
          <a:noFill/>
        </p:spPr>
        <p:txBody>
          <a:bodyPr wrap="square" lIns="121908" tIns="60954" rIns="121908" bIns="60954" rtlCol="0">
            <a:spAutoFit/>
          </a:bodyPr>
          <a:p>
            <a:r>
              <a:rPr lang="zh-CN" altLang="en-US"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dirty="0">
              <a:solidFill>
                <a:schemeClr val="tx1">
                  <a:lumMod val="65000"/>
                  <a:lumOff val="35000"/>
                </a:schemeClr>
              </a:solidFill>
              <a:latin typeface="微软雅黑" panose="020B0503020204020204" charset="-122"/>
              <a:ea typeface="微软雅黑" panose="020B0503020204020204" charset="-122"/>
            </a:endParaRPr>
          </a:p>
          <a:p>
            <a:pPr marL="171450" indent="-171450">
              <a:lnSpc>
                <a:spcPct val="150000"/>
              </a:lnSpc>
              <a:buFont typeface="Arial" panose="020B0604020202020204" pitchFamily="34" charset="0"/>
              <a:buChar char="•"/>
            </a:pP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Copy paste fonts. Choose the only option to retain text. Copy paste fonts to retain text. Copy paste fonts</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p:txBody>
      </p:sp>
      <p:sp>
        <p:nvSpPr>
          <p:cNvPr id="56" name="TextBox 55"/>
          <p:cNvSpPr txBox="1"/>
          <p:nvPr/>
        </p:nvSpPr>
        <p:spPr>
          <a:xfrm>
            <a:off x="6263117" y="4203555"/>
            <a:ext cx="2518068" cy="1505585"/>
          </a:xfrm>
          <a:prstGeom prst="rect">
            <a:avLst/>
          </a:prstGeom>
          <a:noFill/>
        </p:spPr>
        <p:txBody>
          <a:bodyPr wrap="square" lIns="121908" tIns="60954" rIns="121908" bIns="60954" rtlCol="0">
            <a:spAutoFit/>
          </a:bodyPr>
          <a:p>
            <a:r>
              <a:rPr lang="zh-CN" altLang="en-US"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dirty="0">
              <a:solidFill>
                <a:schemeClr val="tx1">
                  <a:lumMod val="65000"/>
                  <a:lumOff val="35000"/>
                </a:schemeClr>
              </a:solidFill>
              <a:latin typeface="微软雅黑" panose="020B0503020204020204" charset="-122"/>
              <a:ea typeface="微软雅黑" panose="020B0503020204020204" charset="-122"/>
            </a:endParaRPr>
          </a:p>
          <a:p>
            <a:pPr marL="171450" indent="-171450">
              <a:lnSpc>
                <a:spcPct val="150000"/>
              </a:lnSpc>
              <a:buFont typeface="Arial" panose="020B0604020202020204" pitchFamily="34" charset="0"/>
              <a:buChar char="•"/>
            </a:pP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Copy paste fonts. Choose the only option to retain text. Copy paste fonts to retain text. Copy paste fonts</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p:txBody>
      </p:sp>
      <p:sp>
        <p:nvSpPr>
          <p:cNvPr id="57" name="TextBox 56"/>
          <p:cNvSpPr txBox="1"/>
          <p:nvPr/>
        </p:nvSpPr>
        <p:spPr>
          <a:xfrm>
            <a:off x="8855036" y="4203555"/>
            <a:ext cx="2518068" cy="1505585"/>
          </a:xfrm>
          <a:prstGeom prst="rect">
            <a:avLst/>
          </a:prstGeom>
          <a:noFill/>
        </p:spPr>
        <p:txBody>
          <a:bodyPr wrap="square" lIns="121908" tIns="60954" rIns="121908" bIns="60954" rtlCol="0">
            <a:spAutoFit/>
          </a:bodyPr>
          <a:p>
            <a:r>
              <a:rPr lang="zh-CN" altLang="en-US"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dirty="0">
              <a:solidFill>
                <a:schemeClr val="tx1">
                  <a:lumMod val="65000"/>
                  <a:lumOff val="35000"/>
                </a:schemeClr>
              </a:solidFill>
              <a:latin typeface="微软雅黑" panose="020B0503020204020204" charset="-122"/>
              <a:ea typeface="微软雅黑" panose="020B0503020204020204" charset="-122"/>
            </a:endParaRPr>
          </a:p>
          <a:p>
            <a:pPr marL="171450" indent="-171450">
              <a:lnSpc>
                <a:spcPct val="150000"/>
              </a:lnSpc>
              <a:buFont typeface="Arial" panose="020B0604020202020204" pitchFamily="34" charset="0"/>
              <a:buChar char="•"/>
            </a:pP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Copy paste fonts. Choose the only option to retain text. Copy paste fonts to retain text. Copy paste fonts</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p:txBody>
      </p:sp>
      <p:grpSp>
        <p:nvGrpSpPr>
          <p:cNvPr id="69" name="Group 68"/>
          <p:cNvGrpSpPr/>
          <p:nvPr/>
        </p:nvGrpSpPr>
        <p:grpSpPr>
          <a:xfrm>
            <a:off x="963391" y="2440377"/>
            <a:ext cx="2544174" cy="1450452"/>
            <a:chOff x="664884" y="1281949"/>
            <a:chExt cx="1908379" cy="1087839"/>
          </a:xfrm>
        </p:grpSpPr>
        <p:sp>
          <p:nvSpPr>
            <p:cNvPr id="27" name="Flowchart: Data 26"/>
            <p:cNvSpPr/>
            <p:nvPr/>
          </p:nvSpPr>
          <p:spPr>
            <a:xfrm rot="16200000" flipH="1" flipV="1">
              <a:off x="2146236" y="1938862"/>
              <a:ext cx="640080" cy="213975"/>
            </a:xfrm>
            <a:prstGeom prst="flowChartInputOutput">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500">
                <a:latin typeface="微软雅黑" panose="020B0503020204020204" charset="-122"/>
                <a:ea typeface="微软雅黑" panose="020B0503020204020204" charset="-122"/>
              </a:endParaRPr>
            </a:p>
          </p:txBody>
        </p:sp>
        <p:sp>
          <p:nvSpPr>
            <p:cNvPr id="28" name="Flowchart: Data 27"/>
            <p:cNvSpPr/>
            <p:nvPr/>
          </p:nvSpPr>
          <p:spPr>
            <a:xfrm rot="5400000" flipV="1">
              <a:off x="451832" y="1938861"/>
              <a:ext cx="640080" cy="213975"/>
            </a:xfrm>
            <a:prstGeom prst="flowChartInputOutput">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500">
                <a:latin typeface="微软雅黑" panose="020B0503020204020204" charset="-122"/>
                <a:ea typeface="微软雅黑" panose="020B0503020204020204" charset="-122"/>
              </a:endParaRPr>
            </a:p>
          </p:txBody>
        </p:sp>
        <p:grpSp>
          <p:nvGrpSpPr>
            <p:cNvPr id="66" name="Group 65"/>
            <p:cNvGrpSpPr/>
            <p:nvPr/>
          </p:nvGrpSpPr>
          <p:grpSpPr>
            <a:xfrm>
              <a:off x="664885" y="1281949"/>
              <a:ext cx="1907435" cy="1087839"/>
              <a:chOff x="697943" y="1545178"/>
              <a:chExt cx="1907435" cy="1087839"/>
            </a:xfrm>
          </p:grpSpPr>
          <p:sp>
            <p:nvSpPr>
              <p:cNvPr id="58" name="Rectangle 57"/>
              <p:cNvSpPr/>
              <p:nvPr/>
            </p:nvSpPr>
            <p:spPr>
              <a:xfrm>
                <a:off x="1536290" y="1545178"/>
                <a:ext cx="138566" cy="565540"/>
              </a:xfrm>
              <a:prstGeom prst="rect">
                <a:avLst/>
              </a:prstGeom>
            </p:spPr>
            <p:txBody>
              <a:bodyPr wrap="none">
                <a:spAutoFit/>
              </a:bodyPr>
              <a:p>
                <a:pPr algn="ctr"/>
                <a:endParaRPr lang="en-US" sz="4300" dirty="0">
                  <a:solidFill>
                    <a:schemeClr val="tx2">
                      <a:lumMod val="75000"/>
                    </a:schemeClr>
                  </a:solidFill>
                  <a:latin typeface="微软雅黑" panose="020B0503020204020204" charset="-122"/>
                  <a:ea typeface="微软雅黑" panose="020B0503020204020204" charset="-122"/>
                </a:endParaRPr>
              </a:p>
            </p:txBody>
          </p:sp>
          <p:sp>
            <p:nvSpPr>
              <p:cNvPr id="30" name="Rectangle 29"/>
              <p:cNvSpPr/>
              <p:nvPr/>
            </p:nvSpPr>
            <p:spPr>
              <a:xfrm>
                <a:off x="697943" y="2119793"/>
                <a:ext cx="1907435" cy="513224"/>
              </a:xfrm>
              <a:prstGeom prst="rect">
                <a:avLst/>
              </a:prstGeom>
              <a:solidFill>
                <a:srgbClr val="4F95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900" b="1" dirty="0">
                    <a:solidFill>
                      <a:schemeClr val="bg1"/>
                    </a:solidFill>
                    <a:latin typeface="微软雅黑" panose="020B0503020204020204" charset="-122"/>
                    <a:ea typeface="微软雅黑" panose="020B0503020204020204" charset="-122"/>
                  </a:rPr>
                  <a:t>添加副标题</a:t>
                </a:r>
                <a:endParaRPr lang="zh-CN" altLang="en-US" sz="1900" b="1" dirty="0">
                  <a:solidFill>
                    <a:schemeClr val="bg1"/>
                  </a:solidFill>
                  <a:latin typeface="微软雅黑" panose="020B0503020204020204" charset="-122"/>
                  <a:ea typeface="微软雅黑" panose="020B0503020204020204" charset="-122"/>
                </a:endParaRPr>
              </a:p>
            </p:txBody>
          </p:sp>
        </p:grpSp>
      </p:grpSp>
      <p:grpSp>
        <p:nvGrpSpPr>
          <p:cNvPr id="51" name="Group 50"/>
          <p:cNvGrpSpPr/>
          <p:nvPr/>
        </p:nvGrpSpPr>
        <p:grpSpPr>
          <a:xfrm>
            <a:off x="3566376" y="2244759"/>
            <a:ext cx="2544174" cy="1646071"/>
            <a:chOff x="2630115" y="3357102"/>
            <a:chExt cx="1908379" cy="1234553"/>
          </a:xfrm>
        </p:grpSpPr>
        <p:sp>
          <p:nvSpPr>
            <p:cNvPr id="59" name="Rectangle 58"/>
            <p:cNvSpPr/>
            <p:nvPr/>
          </p:nvSpPr>
          <p:spPr>
            <a:xfrm>
              <a:off x="3584280" y="3357102"/>
              <a:ext cx="49" cy="830997"/>
            </a:xfrm>
            <a:prstGeom prst="rect">
              <a:avLst/>
            </a:prstGeom>
          </p:spPr>
          <p:txBody>
            <a:bodyPr wrap="none" lIns="0" tIns="0" rIns="0" bIns="0">
              <a:spAutoFit/>
            </a:bodyPr>
            <a:p>
              <a:pPr algn="ctr"/>
              <a:endParaRPr lang="en-US" sz="7200" dirty="0">
                <a:solidFill>
                  <a:schemeClr val="bg2"/>
                </a:solidFill>
                <a:latin typeface="微软雅黑" panose="020B0503020204020204" charset="-122"/>
                <a:ea typeface="微软雅黑" panose="020B0503020204020204" charset="-122"/>
              </a:endParaRPr>
            </a:p>
          </p:txBody>
        </p:sp>
        <p:grpSp>
          <p:nvGrpSpPr>
            <p:cNvPr id="47" name="Group 46"/>
            <p:cNvGrpSpPr/>
            <p:nvPr/>
          </p:nvGrpSpPr>
          <p:grpSpPr>
            <a:xfrm>
              <a:off x="2630115" y="3947676"/>
              <a:ext cx="1908379" cy="643979"/>
              <a:chOff x="2630115" y="3947676"/>
              <a:chExt cx="1908379" cy="643979"/>
            </a:xfrm>
          </p:grpSpPr>
          <p:sp>
            <p:nvSpPr>
              <p:cNvPr id="33" name="Flowchart: Data 32"/>
              <p:cNvSpPr/>
              <p:nvPr/>
            </p:nvSpPr>
            <p:spPr>
              <a:xfrm rot="16200000" flipH="1" flipV="1">
                <a:off x="4111467" y="4160729"/>
                <a:ext cx="640080" cy="213975"/>
              </a:xfrm>
              <a:prstGeom prst="flowChartInputOutput">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500">
                  <a:latin typeface="微软雅黑" panose="020B0503020204020204" charset="-122"/>
                  <a:ea typeface="微软雅黑" panose="020B0503020204020204" charset="-122"/>
                </a:endParaRPr>
              </a:p>
            </p:txBody>
          </p:sp>
          <p:sp>
            <p:nvSpPr>
              <p:cNvPr id="34" name="Flowchart: Data 33"/>
              <p:cNvSpPr/>
              <p:nvPr/>
            </p:nvSpPr>
            <p:spPr>
              <a:xfrm rot="5400000" flipV="1">
                <a:off x="2417063" y="4160728"/>
                <a:ext cx="640080" cy="213975"/>
              </a:xfrm>
              <a:prstGeom prst="flowChartInputOutput">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500">
                  <a:latin typeface="微软雅黑" panose="020B0503020204020204" charset="-122"/>
                  <a:ea typeface="微软雅黑" panose="020B0503020204020204" charset="-122"/>
                </a:endParaRPr>
              </a:p>
            </p:txBody>
          </p:sp>
          <p:sp>
            <p:nvSpPr>
              <p:cNvPr id="35" name="Rectangle 34"/>
              <p:cNvSpPr/>
              <p:nvPr/>
            </p:nvSpPr>
            <p:spPr>
              <a:xfrm>
                <a:off x="2630116" y="4078431"/>
                <a:ext cx="1907435" cy="513224"/>
              </a:xfrm>
              <a:prstGeom prst="rect">
                <a:avLst/>
              </a:prstGeom>
              <a:solidFill>
                <a:srgbClr val="4F95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900" b="1" dirty="0">
                    <a:solidFill>
                      <a:schemeClr val="bg1"/>
                    </a:solidFill>
                    <a:latin typeface="微软雅黑" panose="020B0503020204020204" charset="-122"/>
                    <a:ea typeface="微软雅黑" panose="020B0503020204020204" charset="-122"/>
                  </a:rPr>
                  <a:t>添加副标题</a:t>
                </a:r>
                <a:endParaRPr lang="zh-CN" altLang="en-US" sz="1900" b="1" dirty="0">
                  <a:solidFill>
                    <a:schemeClr val="bg1"/>
                  </a:solidFill>
                  <a:latin typeface="微软雅黑" panose="020B0503020204020204" charset="-122"/>
                  <a:ea typeface="微软雅黑" panose="020B0503020204020204" charset="-122"/>
                </a:endParaRPr>
              </a:p>
            </p:txBody>
          </p:sp>
        </p:grpSp>
      </p:grpSp>
      <p:grpSp>
        <p:nvGrpSpPr>
          <p:cNvPr id="53" name="Group 52"/>
          <p:cNvGrpSpPr/>
          <p:nvPr/>
        </p:nvGrpSpPr>
        <p:grpSpPr>
          <a:xfrm>
            <a:off x="8861176" y="2485321"/>
            <a:ext cx="2544174" cy="1405508"/>
            <a:chOff x="6794873" y="2697307"/>
            <a:chExt cx="1908379" cy="1054131"/>
          </a:xfrm>
        </p:grpSpPr>
        <p:sp>
          <p:nvSpPr>
            <p:cNvPr id="61" name="Rectangle 60"/>
            <p:cNvSpPr/>
            <p:nvPr/>
          </p:nvSpPr>
          <p:spPr>
            <a:xfrm>
              <a:off x="7787797" y="2697307"/>
              <a:ext cx="49" cy="553998"/>
            </a:xfrm>
            <a:prstGeom prst="rect">
              <a:avLst/>
            </a:prstGeom>
          </p:spPr>
          <p:txBody>
            <a:bodyPr wrap="none" lIns="0" tIns="0" rIns="0" bIns="0">
              <a:spAutoFit/>
            </a:bodyPr>
            <a:p>
              <a:pPr algn="ctr"/>
              <a:endParaRPr lang="en-US" sz="4800" dirty="0">
                <a:solidFill>
                  <a:schemeClr val="accent3"/>
                </a:solidFill>
                <a:latin typeface="微软雅黑" panose="020B0503020204020204" charset="-122"/>
                <a:ea typeface="微软雅黑" panose="020B0503020204020204" charset="-122"/>
              </a:endParaRPr>
            </a:p>
          </p:txBody>
        </p:sp>
        <p:grpSp>
          <p:nvGrpSpPr>
            <p:cNvPr id="46" name="Group 45"/>
            <p:cNvGrpSpPr/>
            <p:nvPr/>
          </p:nvGrpSpPr>
          <p:grpSpPr>
            <a:xfrm>
              <a:off x="6794873" y="3107459"/>
              <a:ext cx="1908379" cy="643979"/>
              <a:chOff x="4605506" y="1989038"/>
              <a:chExt cx="1908379" cy="643979"/>
            </a:xfrm>
          </p:grpSpPr>
          <p:sp>
            <p:nvSpPr>
              <p:cNvPr id="38" name="Flowchart: Data 37"/>
              <p:cNvSpPr/>
              <p:nvPr/>
            </p:nvSpPr>
            <p:spPr>
              <a:xfrm rot="16200000" flipH="1" flipV="1">
                <a:off x="6086858" y="2202091"/>
                <a:ext cx="640080" cy="213975"/>
              </a:xfrm>
              <a:prstGeom prst="flowChartInputOutput">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500">
                  <a:latin typeface="微软雅黑" panose="020B0503020204020204" charset="-122"/>
                  <a:ea typeface="微软雅黑" panose="020B0503020204020204" charset="-122"/>
                </a:endParaRPr>
              </a:p>
            </p:txBody>
          </p:sp>
          <p:sp>
            <p:nvSpPr>
              <p:cNvPr id="39" name="Flowchart: Data 38"/>
              <p:cNvSpPr/>
              <p:nvPr/>
            </p:nvSpPr>
            <p:spPr>
              <a:xfrm rot="5400000" flipV="1">
                <a:off x="4392454" y="2202090"/>
                <a:ext cx="640080" cy="213975"/>
              </a:xfrm>
              <a:prstGeom prst="flowChartInputOutput">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500">
                  <a:latin typeface="微软雅黑" panose="020B0503020204020204" charset="-122"/>
                  <a:ea typeface="微软雅黑" panose="020B0503020204020204" charset="-122"/>
                </a:endParaRPr>
              </a:p>
            </p:txBody>
          </p:sp>
          <p:sp>
            <p:nvSpPr>
              <p:cNvPr id="40" name="Rectangle 39"/>
              <p:cNvSpPr/>
              <p:nvPr/>
            </p:nvSpPr>
            <p:spPr>
              <a:xfrm>
                <a:off x="4605507" y="2119793"/>
                <a:ext cx="1907435" cy="513224"/>
              </a:xfrm>
              <a:prstGeom prst="rect">
                <a:avLst/>
              </a:prstGeom>
              <a:solidFill>
                <a:srgbClr val="4F95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900" b="1" dirty="0">
                    <a:solidFill>
                      <a:schemeClr val="bg1"/>
                    </a:solidFill>
                    <a:latin typeface="微软雅黑" panose="020B0503020204020204" charset="-122"/>
                    <a:ea typeface="微软雅黑" panose="020B0503020204020204" charset="-122"/>
                  </a:rPr>
                  <a:t>添加副标题</a:t>
                </a:r>
                <a:endParaRPr lang="zh-CN" altLang="en-US" sz="1900" b="1" dirty="0">
                  <a:solidFill>
                    <a:schemeClr val="bg1"/>
                  </a:solidFill>
                  <a:latin typeface="微软雅黑" panose="020B0503020204020204" charset="-122"/>
                  <a:ea typeface="微软雅黑" panose="020B0503020204020204" charset="-122"/>
                </a:endParaRPr>
              </a:p>
            </p:txBody>
          </p:sp>
        </p:grpSp>
      </p:grpSp>
      <p:grpSp>
        <p:nvGrpSpPr>
          <p:cNvPr id="70" name="Group 69"/>
          <p:cNvGrpSpPr/>
          <p:nvPr/>
        </p:nvGrpSpPr>
        <p:grpSpPr>
          <a:xfrm>
            <a:off x="6213777" y="2467866"/>
            <a:ext cx="2544174" cy="1422963"/>
            <a:chOff x="4602110" y="1271789"/>
            <a:chExt cx="1908379" cy="1067222"/>
          </a:xfrm>
        </p:grpSpPr>
        <p:sp>
          <p:nvSpPr>
            <p:cNvPr id="60" name="Rectangle 59"/>
            <p:cNvSpPr/>
            <p:nvPr/>
          </p:nvSpPr>
          <p:spPr>
            <a:xfrm>
              <a:off x="5520581" y="1271789"/>
              <a:ext cx="49" cy="553998"/>
            </a:xfrm>
            <a:prstGeom prst="rect">
              <a:avLst/>
            </a:prstGeom>
          </p:spPr>
          <p:txBody>
            <a:bodyPr wrap="none" lIns="0" tIns="0" rIns="0" bIns="0">
              <a:spAutoFit/>
            </a:bodyPr>
            <a:p>
              <a:pPr algn="ctr"/>
              <a:endParaRPr lang="en-US" sz="4800" dirty="0">
                <a:solidFill>
                  <a:schemeClr val="accent1"/>
                </a:solidFill>
                <a:latin typeface="微软雅黑" panose="020B0503020204020204" charset="-122"/>
                <a:ea typeface="微软雅黑" panose="020B0503020204020204" charset="-122"/>
              </a:endParaRPr>
            </a:p>
          </p:txBody>
        </p:sp>
        <p:grpSp>
          <p:nvGrpSpPr>
            <p:cNvPr id="48" name="Group 47"/>
            <p:cNvGrpSpPr/>
            <p:nvPr/>
          </p:nvGrpSpPr>
          <p:grpSpPr>
            <a:xfrm>
              <a:off x="4602110" y="1695032"/>
              <a:ext cx="1908379" cy="643979"/>
              <a:chOff x="6580897" y="3947676"/>
              <a:chExt cx="1908379" cy="643979"/>
            </a:xfrm>
          </p:grpSpPr>
          <p:sp>
            <p:nvSpPr>
              <p:cNvPr id="43" name="Flowchart: Data 42"/>
              <p:cNvSpPr/>
              <p:nvPr/>
            </p:nvSpPr>
            <p:spPr>
              <a:xfrm rot="16200000" flipH="1" flipV="1">
                <a:off x="8062249" y="4160729"/>
                <a:ext cx="640080" cy="213975"/>
              </a:xfrm>
              <a:prstGeom prst="flowChartInputOutput">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500">
                  <a:latin typeface="微软雅黑" panose="020B0503020204020204" charset="-122"/>
                  <a:ea typeface="微软雅黑" panose="020B0503020204020204" charset="-122"/>
                </a:endParaRPr>
              </a:p>
            </p:txBody>
          </p:sp>
          <p:sp>
            <p:nvSpPr>
              <p:cNvPr id="44" name="Flowchart: Data 43"/>
              <p:cNvSpPr/>
              <p:nvPr/>
            </p:nvSpPr>
            <p:spPr>
              <a:xfrm rot="5400000" flipV="1">
                <a:off x="6367845" y="4160728"/>
                <a:ext cx="640080" cy="213975"/>
              </a:xfrm>
              <a:prstGeom prst="flowChartInputOutput">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500">
                  <a:latin typeface="微软雅黑" panose="020B0503020204020204" charset="-122"/>
                  <a:ea typeface="微软雅黑" panose="020B0503020204020204" charset="-122"/>
                </a:endParaRPr>
              </a:p>
            </p:txBody>
          </p:sp>
          <p:sp>
            <p:nvSpPr>
              <p:cNvPr id="45" name="Rectangle 44"/>
              <p:cNvSpPr/>
              <p:nvPr/>
            </p:nvSpPr>
            <p:spPr>
              <a:xfrm>
                <a:off x="6580898" y="4078431"/>
                <a:ext cx="1907435" cy="513224"/>
              </a:xfrm>
              <a:prstGeom prst="rect">
                <a:avLst/>
              </a:prstGeom>
              <a:solidFill>
                <a:srgbClr val="4F955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900" b="1" dirty="0">
                    <a:solidFill>
                      <a:schemeClr val="bg1"/>
                    </a:solidFill>
                    <a:latin typeface="微软雅黑" panose="020B0503020204020204" charset="-122"/>
                    <a:ea typeface="微软雅黑" panose="020B0503020204020204" charset="-122"/>
                  </a:rPr>
                  <a:t>添加副标题</a:t>
                </a:r>
                <a:endParaRPr lang="zh-CN" altLang="en-US" sz="1900" b="1" dirty="0">
                  <a:solidFill>
                    <a:schemeClr val="bg1"/>
                  </a:solidFill>
                  <a:latin typeface="微软雅黑" panose="020B0503020204020204" charset="-122"/>
                  <a:ea typeface="微软雅黑" panose="020B0503020204020204" charset="-122"/>
                </a:endParaRPr>
              </a:p>
            </p:txBody>
          </p:sp>
        </p:grpSp>
      </p:grpSp>
      <p:sp>
        <p:nvSpPr>
          <p:cNvPr id="37" name="Freeform 143"/>
          <p:cNvSpPr>
            <a:spLocks noEditPoints="1"/>
          </p:cNvSpPr>
          <p:nvPr/>
        </p:nvSpPr>
        <p:spPr bwMode="auto">
          <a:xfrm>
            <a:off x="2020607" y="2458654"/>
            <a:ext cx="615385" cy="56687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rgbClr val="4F9553"/>
          </a:solidFill>
          <a:ln>
            <a:noFill/>
          </a:ln>
        </p:spPr>
        <p:txBody>
          <a:bodyPr vert="horz" wrap="square" lIns="121908" tIns="60954" rIns="121908" bIns="60954" numCol="1" anchor="t" anchorCtr="0" compatLnSpc="1"/>
          <a:p>
            <a:endParaRPr lang="en-US">
              <a:latin typeface="微软雅黑" panose="020B0503020204020204" charset="-122"/>
              <a:ea typeface="微软雅黑" panose="020B0503020204020204" charset="-122"/>
            </a:endParaRPr>
          </a:p>
        </p:txBody>
      </p:sp>
      <p:sp>
        <p:nvSpPr>
          <p:cNvPr id="41" name="Freeform 92"/>
          <p:cNvSpPr>
            <a:spLocks noEditPoints="1"/>
          </p:cNvSpPr>
          <p:nvPr/>
        </p:nvSpPr>
        <p:spPr bwMode="auto">
          <a:xfrm>
            <a:off x="7148086" y="2393615"/>
            <a:ext cx="580299" cy="59117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rgbClr val="4F9553"/>
          </a:solidFill>
          <a:ln>
            <a:noFill/>
          </a:ln>
        </p:spPr>
        <p:txBody>
          <a:bodyPr vert="horz" wrap="square" lIns="121908" tIns="60954" rIns="121908" bIns="60954" numCol="1" anchor="t" anchorCtr="0" compatLnSpc="1"/>
          <a:p>
            <a:endParaRPr lang="en-US">
              <a:latin typeface="微软雅黑" panose="020B0503020204020204" charset="-122"/>
              <a:ea typeface="微软雅黑" panose="020B0503020204020204" charset="-122"/>
            </a:endParaRPr>
          </a:p>
        </p:txBody>
      </p:sp>
      <p:grpSp>
        <p:nvGrpSpPr>
          <p:cNvPr id="42" name="组合 41"/>
          <p:cNvGrpSpPr/>
          <p:nvPr/>
        </p:nvGrpSpPr>
        <p:grpSpPr>
          <a:xfrm>
            <a:off x="4595514" y="2463364"/>
            <a:ext cx="545212" cy="510191"/>
            <a:chOff x="6661150" y="233363"/>
            <a:chExt cx="320675" cy="300038"/>
          </a:xfrm>
          <a:solidFill>
            <a:srgbClr val="4F9553"/>
          </a:solidFill>
        </p:grpSpPr>
        <p:sp>
          <p:nvSpPr>
            <p:cNvPr id="49"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latin typeface="微软雅黑" panose="020B0503020204020204" charset="-122"/>
                <a:ea typeface="微软雅黑" panose="020B0503020204020204" charset="-122"/>
              </a:endParaRPr>
            </a:p>
          </p:txBody>
        </p:sp>
        <p:sp>
          <p:nvSpPr>
            <p:cNvPr id="50"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latin typeface="微软雅黑" panose="020B0503020204020204" charset="-122"/>
                <a:ea typeface="微软雅黑" panose="020B0503020204020204" charset="-122"/>
              </a:endParaRPr>
            </a:p>
          </p:txBody>
        </p:sp>
        <p:sp>
          <p:nvSpPr>
            <p:cNvPr id="52"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latin typeface="微软雅黑" panose="020B0503020204020204" charset="-122"/>
                <a:ea typeface="微软雅黑" panose="020B0503020204020204" charset="-122"/>
              </a:endParaRPr>
            </a:p>
          </p:txBody>
        </p:sp>
        <p:sp>
          <p:nvSpPr>
            <p:cNvPr id="62"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latin typeface="微软雅黑" panose="020B0503020204020204" charset="-122"/>
                <a:ea typeface="微软雅黑" panose="020B0503020204020204" charset="-122"/>
              </a:endParaRPr>
            </a:p>
          </p:txBody>
        </p:sp>
      </p:grpSp>
      <p:sp>
        <p:nvSpPr>
          <p:cNvPr id="63" name="Freeform 140"/>
          <p:cNvSpPr>
            <a:spLocks noEditPoints="1"/>
          </p:cNvSpPr>
          <p:nvPr/>
        </p:nvSpPr>
        <p:spPr bwMode="auto">
          <a:xfrm>
            <a:off x="9882436" y="2393616"/>
            <a:ext cx="605083" cy="605161"/>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rgbClr val="4F9553"/>
          </a:solidFill>
          <a:ln>
            <a:noFill/>
          </a:ln>
        </p:spPr>
        <p:txBody>
          <a:bodyPr vert="horz" wrap="square" lIns="121908" tIns="60954" rIns="121908" bIns="60954" numCol="1" anchor="t" anchorCtr="0" compatLnSpc="1"/>
          <a:p>
            <a:endParaRPr lang="en-US">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82040" y="1097840"/>
            <a:ext cx="10389756" cy="3144520"/>
            <a:chOff x="1082040" y="1444730"/>
            <a:chExt cx="10389756" cy="3144520"/>
          </a:xfrm>
        </p:grpSpPr>
        <p:sp>
          <p:nvSpPr>
            <p:cNvPr id="5" name="箭头: 右 4"/>
            <p:cNvSpPr/>
            <p:nvPr/>
          </p:nvSpPr>
          <p:spPr>
            <a:xfrm>
              <a:off x="1082040" y="1444730"/>
              <a:ext cx="10389756" cy="2118360"/>
            </a:xfrm>
            <a:prstGeom prst="rightArrow">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15D33"/>
                </a:solidFill>
                <a:latin typeface="微软雅黑" panose="020B0503020204020204" charset="-122"/>
                <a:ea typeface="微软雅黑" panose="020B0503020204020204" charset="-122"/>
              </a:endParaRPr>
            </a:p>
          </p:txBody>
        </p:sp>
        <p:sp>
          <p:nvSpPr>
            <p:cNvPr id="6" name="矩形 5"/>
            <p:cNvSpPr/>
            <p:nvPr/>
          </p:nvSpPr>
          <p:spPr>
            <a:xfrm>
              <a:off x="1508760" y="2630910"/>
              <a:ext cx="3938905" cy="1958340"/>
            </a:xfrm>
            <a:prstGeom prst="rect">
              <a:avLst/>
            </a:prstGeom>
            <a:solidFill>
              <a:srgbClr val="BBF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400" dirty="0">
                  <a:solidFill>
                    <a:srgbClr val="315D33"/>
                  </a:solidFill>
                  <a:latin typeface="微软雅黑" panose="020B0503020204020204" charset="-122"/>
                  <a:ea typeface="微软雅黑" panose="020B0503020204020204" charset="-122"/>
                </a:rPr>
                <a:t>TYPE HERE</a:t>
              </a:r>
              <a:endParaRPr lang="en-US" altLang="zh-CN" sz="2400" dirty="0">
                <a:solidFill>
                  <a:srgbClr val="315D33"/>
                </a:solidFill>
                <a:latin typeface="微软雅黑" panose="020B0503020204020204" charset="-122"/>
                <a:ea typeface="微软雅黑" panose="020B0503020204020204" charset="-122"/>
              </a:endParaRPr>
            </a:p>
            <a:p>
              <a:pPr algn="ctr">
                <a:lnSpc>
                  <a:spcPct val="150000"/>
                </a:lnSpc>
              </a:pPr>
              <a:r>
                <a:rPr lang="en-US" altLang="zh-CN" sz="1200" dirty="0">
                  <a:solidFill>
                    <a:srgbClr val="315D33"/>
                  </a:solidFill>
                  <a:latin typeface="微软雅黑" panose="020B0503020204020204" charset="-122"/>
                  <a:ea typeface="微软雅黑" panose="020B0503020204020204" charset="-122"/>
                </a:rPr>
                <a:t>Copy paste fonts. Choose the only option to retain text. Copy paste fonts</a:t>
              </a:r>
              <a:endParaRPr lang="en-US" altLang="zh-CN" sz="1200" dirty="0">
                <a:solidFill>
                  <a:srgbClr val="315D33"/>
                </a:solidFill>
                <a:latin typeface="微软雅黑" panose="020B0503020204020204" charset="-122"/>
                <a:ea typeface="微软雅黑" panose="020B0503020204020204" charset="-122"/>
              </a:endParaRPr>
            </a:p>
            <a:p>
              <a:pPr algn="ctr"/>
              <a:endParaRPr lang="en-US" altLang="zh-CN" sz="1200" dirty="0">
                <a:solidFill>
                  <a:srgbClr val="315D33"/>
                </a:solidFill>
                <a:latin typeface="微软雅黑" panose="020B0503020204020204" charset="-122"/>
                <a:ea typeface="微软雅黑" panose="020B0503020204020204" charset="-122"/>
              </a:endParaRPr>
            </a:p>
          </p:txBody>
        </p:sp>
      </p:grpSp>
      <p:sp>
        <p:nvSpPr>
          <p:cNvPr id="8" name="iş1iďê"/>
          <p:cNvSpPr txBox="1"/>
          <p:nvPr/>
        </p:nvSpPr>
        <p:spPr>
          <a:xfrm>
            <a:off x="1508762" y="4357664"/>
            <a:ext cx="5887497" cy="623249"/>
          </a:xfrm>
          <a:prstGeom prst="rect">
            <a:avLst/>
          </a:prstGeom>
          <a:noFill/>
          <a:ln>
            <a:noFill/>
          </a:ln>
        </p:spPr>
        <p:txBody>
          <a:bodyPr spcFirstLastPara="1"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en-US" altLang="zh-CN" sz="2400" b="1" dirty="0">
                <a:solidFill>
                  <a:schemeClr val="tx1">
                    <a:lumMod val="75000"/>
                    <a:lumOff val="25000"/>
                  </a:schemeClr>
                </a:solidFill>
                <a:latin typeface="微软雅黑" panose="020B0503020204020204" charset="-122"/>
                <a:ea typeface="微软雅黑" panose="020B0503020204020204" charset="-122"/>
              </a:rPr>
              <a:t>Copy paste </a:t>
            </a:r>
            <a:r>
              <a:rPr lang="en-US" altLang="zh-CN" sz="2400" b="1" dirty="0" err="1">
                <a:solidFill>
                  <a:schemeClr val="tx1">
                    <a:lumMod val="75000"/>
                    <a:lumOff val="25000"/>
                  </a:schemeClr>
                </a:solidFill>
                <a:latin typeface="微软雅黑" panose="020B0503020204020204" charset="-122"/>
                <a:ea typeface="微软雅黑" panose="020B0503020204020204" charset="-122"/>
              </a:rPr>
              <a:t>Onts</a:t>
            </a:r>
            <a:r>
              <a:rPr lang="en-US" altLang="zh-CN" sz="2400" b="1" dirty="0">
                <a:solidFill>
                  <a:schemeClr val="tx1">
                    <a:lumMod val="75000"/>
                    <a:lumOff val="25000"/>
                  </a:schemeClr>
                </a:solidFill>
                <a:latin typeface="微软雅黑" panose="020B0503020204020204" charset="-122"/>
                <a:ea typeface="微软雅黑" panose="020B0503020204020204" charset="-122"/>
              </a:rPr>
              <a:t>  Choose the only </a:t>
            </a:r>
            <a:endParaRPr lang="en-US" altLang="zh-CN" sz="2400" b="1" dirty="0">
              <a:solidFill>
                <a:schemeClr val="tx1">
                  <a:lumMod val="75000"/>
                  <a:lumOff val="25000"/>
                </a:schemeClr>
              </a:solidFill>
              <a:latin typeface="微软雅黑" panose="020B0503020204020204" charset="-122"/>
              <a:ea typeface="微软雅黑" panose="020B0503020204020204" charset="-122"/>
            </a:endParaRPr>
          </a:p>
        </p:txBody>
      </p:sp>
      <p:sp>
        <p:nvSpPr>
          <p:cNvPr id="9" name="矩形 8"/>
          <p:cNvSpPr/>
          <p:nvPr/>
        </p:nvSpPr>
        <p:spPr>
          <a:xfrm>
            <a:off x="1508760" y="5053965"/>
            <a:ext cx="9441815" cy="645160"/>
          </a:xfrm>
          <a:prstGeom prst="rect">
            <a:avLst/>
          </a:prstGeom>
        </p:spPr>
        <p:txBody>
          <a:bodyPr wrap="square">
            <a:spAutoFit/>
          </a:bodyPr>
          <a:lstStyle/>
          <a:p>
            <a:pPr>
              <a:lnSpc>
                <a:spcPct val="150000"/>
              </a:lnSpc>
            </a:pPr>
            <a:r>
              <a:rPr lang="en-US" altLang="zh-CN" sz="12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 Copy paste fonts Copy paste fonts. Choose the only option to retain text. Copy paste fonts Copy paste fonts. Choose the only option to</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sp>
        <p:nvSpPr>
          <p:cNvPr id="14" name="文本框 13"/>
          <p:cNvSpPr txBox="1"/>
          <p:nvPr/>
        </p:nvSpPr>
        <p:spPr>
          <a:xfrm>
            <a:off x="4759812" y="506371"/>
            <a:ext cx="2672080" cy="521970"/>
          </a:xfrm>
          <a:prstGeom prst="rect">
            <a:avLst/>
          </a:prstGeom>
          <a:noFill/>
        </p:spPr>
        <p:txBody>
          <a:bodyPr wrap="none" rtlCol="0">
            <a:spAutoFit/>
          </a:bodyPr>
          <a:p>
            <a:r>
              <a:rPr lang="zh-CN" altLang="en-US" sz="2800" b="1" dirty="0" smtClean="0">
                <a:solidFill>
                  <a:schemeClr val="tx1">
                    <a:lumMod val="75000"/>
                    <a:lumOff val="25000"/>
                  </a:schemeClr>
                </a:solidFill>
                <a:latin typeface="微软雅黑" panose="020B0503020204020204" charset="-122"/>
                <a:ea typeface="微软雅黑" panose="020B0503020204020204" charset="-122"/>
              </a:rPr>
              <a:t>请输入标题内容</a:t>
            </a:r>
            <a:endParaRPr lang="zh-CN" altLang="en-US" sz="2800" b="1" dirty="0" smtClean="0">
              <a:solidFill>
                <a:schemeClr val="tx1">
                  <a:lumMod val="75000"/>
                  <a:lumOff val="25000"/>
                </a:schemeClr>
              </a:solidFill>
              <a:latin typeface="微软雅黑" panose="020B0503020204020204" charset="-122"/>
              <a:ea typeface="微软雅黑" panose="020B0503020204020204" charset="-122"/>
            </a:endParaRPr>
          </a:p>
        </p:txBody>
      </p:sp>
      <p:pic>
        <p:nvPicPr>
          <p:cNvPr id="2" name="图片 1" descr="u=1575225859,3162989107&amp;fm=26&amp;gp=0"/>
          <p:cNvPicPr>
            <a:picLocks noChangeAspect="1"/>
          </p:cNvPicPr>
          <p:nvPr/>
        </p:nvPicPr>
        <p:blipFill>
          <a:blip r:embed="rId1"/>
          <a:srcRect r="2940" b="50080"/>
          <a:stretch>
            <a:fillRect/>
          </a:stretch>
        </p:blipFill>
        <p:spPr>
          <a:xfrm>
            <a:off x="5972810" y="2284095"/>
            <a:ext cx="3811270" cy="19602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3141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702488" y="1713116"/>
            <a:ext cx="10787024" cy="3912431"/>
            <a:chOff x="1481304" y="1762812"/>
            <a:chExt cx="9187745" cy="3332376"/>
          </a:xfrm>
        </p:grpSpPr>
        <p:grpSp>
          <p:nvGrpSpPr>
            <p:cNvPr id="5" name="îṣḻiḑe"/>
            <p:cNvGrpSpPr/>
            <p:nvPr/>
          </p:nvGrpSpPr>
          <p:grpSpPr>
            <a:xfrm>
              <a:off x="4602653" y="1762812"/>
              <a:ext cx="2986694" cy="3332376"/>
              <a:chOff x="4381500" y="1516062"/>
              <a:chExt cx="3429000" cy="3825876"/>
            </a:xfrm>
          </p:grpSpPr>
          <p:sp>
            <p:nvSpPr>
              <p:cNvPr id="22" name="íşḻïďé"/>
              <p:cNvSpPr/>
              <p:nvPr/>
            </p:nvSpPr>
            <p:spPr bwMode="auto">
              <a:xfrm>
                <a:off x="4381500" y="1525587"/>
                <a:ext cx="1714500" cy="1903413"/>
              </a:xfrm>
              <a:custGeom>
                <a:avLst/>
                <a:gdLst>
                  <a:gd name="T0" fmla="*/ 3 w 7560"/>
                  <a:gd name="T1" fmla="*/ 8179 h 8390"/>
                  <a:gd name="T2" fmla="*/ 39 w 7560"/>
                  <a:gd name="T3" fmla="*/ 7574 h 8390"/>
                  <a:gd name="T4" fmla="*/ 119 w 7560"/>
                  <a:gd name="T5" fmla="*/ 6972 h 8390"/>
                  <a:gd name="T6" fmla="*/ 242 w 7560"/>
                  <a:gd name="T7" fmla="*/ 6376 h 8390"/>
                  <a:gd name="T8" fmla="*/ 409 w 7560"/>
                  <a:gd name="T9" fmla="*/ 5788 h 8390"/>
                  <a:gd name="T10" fmla="*/ 619 w 7560"/>
                  <a:gd name="T11" fmla="*/ 5211 h 8390"/>
                  <a:gd name="T12" fmla="*/ 872 w 7560"/>
                  <a:gd name="T13" fmla="*/ 4648 h 8390"/>
                  <a:gd name="T14" fmla="*/ 1169 w 7560"/>
                  <a:gd name="T15" fmla="*/ 4101 h 8390"/>
                  <a:gd name="T16" fmla="*/ 1508 w 7560"/>
                  <a:gd name="T17" fmla="*/ 3573 h 8390"/>
                  <a:gd name="T18" fmla="*/ 1891 w 7560"/>
                  <a:gd name="T19" fmla="*/ 3064 h 8390"/>
                  <a:gd name="T20" fmla="*/ 2318 w 7560"/>
                  <a:gd name="T21" fmla="*/ 2580 h 8390"/>
                  <a:gd name="T22" fmla="*/ 2741 w 7560"/>
                  <a:gd name="T23" fmla="*/ 2165 h 8390"/>
                  <a:gd name="T24" fmla="*/ 3164 w 7560"/>
                  <a:gd name="T25" fmla="*/ 1802 h 8390"/>
                  <a:gd name="T26" fmla="*/ 3604 w 7560"/>
                  <a:gd name="T27" fmla="*/ 1472 h 8390"/>
                  <a:gd name="T28" fmla="*/ 4060 w 7560"/>
                  <a:gd name="T29" fmla="*/ 1175 h 8390"/>
                  <a:gd name="T30" fmla="*/ 4531 w 7560"/>
                  <a:gd name="T31" fmla="*/ 909 h 8390"/>
                  <a:gd name="T32" fmla="*/ 5014 w 7560"/>
                  <a:gd name="T33" fmla="*/ 676 h 8390"/>
                  <a:gd name="T34" fmla="*/ 5508 w 7560"/>
                  <a:gd name="T35" fmla="*/ 477 h 8390"/>
                  <a:gd name="T36" fmla="*/ 6012 w 7560"/>
                  <a:gd name="T37" fmla="*/ 308 h 8390"/>
                  <a:gd name="T38" fmla="*/ 6522 w 7560"/>
                  <a:gd name="T39" fmla="*/ 173 h 8390"/>
                  <a:gd name="T40" fmla="*/ 7039 w 7560"/>
                  <a:gd name="T41" fmla="*/ 71 h 8390"/>
                  <a:gd name="T42" fmla="*/ 7560 w 7560"/>
                  <a:gd name="T43" fmla="*/ 0 h 8390"/>
                  <a:gd name="T44" fmla="*/ 7450 w 7560"/>
                  <a:gd name="T45" fmla="*/ 5036 h 8390"/>
                  <a:gd name="T46" fmla="*/ 7288 w 7560"/>
                  <a:gd name="T47" fmla="*/ 5089 h 8390"/>
                  <a:gd name="T48" fmla="*/ 7128 w 7560"/>
                  <a:gd name="T49" fmla="*/ 5148 h 8390"/>
                  <a:gd name="T50" fmla="*/ 6971 w 7560"/>
                  <a:gd name="T51" fmla="*/ 5216 h 8390"/>
                  <a:gd name="T52" fmla="*/ 6816 w 7560"/>
                  <a:gd name="T53" fmla="*/ 5292 h 8390"/>
                  <a:gd name="T54" fmla="*/ 6664 w 7560"/>
                  <a:gd name="T55" fmla="*/ 5377 h 8390"/>
                  <a:gd name="T56" fmla="*/ 6515 w 7560"/>
                  <a:gd name="T57" fmla="*/ 5469 h 8390"/>
                  <a:gd name="T58" fmla="*/ 6371 w 7560"/>
                  <a:gd name="T59" fmla="*/ 5570 h 8390"/>
                  <a:gd name="T60" fmla="*/ 6231 w 7560"/>
                  <a:gd name="T61" fmla="*/ 5678 h 8390"/>
                  <a:gd name="T62" fmla="*/ 6095 w 7560"/>
                  <a:gd name="T63" fmla="*/ 5795 h 8390"/>
                  <a:gd name="T64" fmla="*/ 5963 w 7560"/>
                  <a:gd name="T65" fmla="*/ 5920 h 8390"/>
                  <a:gd name="T66" fmla="*/ 5781 w 7560"/>
                  <a:gd name="T67" fmla="*/ 6117 h 8390"/>
                  <a:gd name="T68" fmla="*/ 5616 w 7560"/>
                  <a:gd name="T69" fmla="*/ 6323 h 8390"/>
                  <a:gd name="T70" fmla="*/ 5470 w 7560"/>
                  <a:gd name="T71" fmla="*/ 6540 h 8390"/>
                  <a:gd name="T72" fmla="*/ 5341 w 7560"/>
                  <a:gd name="T73" fmla="*/ 6763 h 8390"/>
                  <a:gd name="T74" fmla="*/ 5230 w 7560"/>
                  <a:gd name="T75" fmla="*/ 6994 h 8390"/>
                  <a:gd name="T76" fmla="*/ 5137 w 7560"/>
                  <a:gd name="T77" fmla="*/ 7230 h 8390"/>
                  <a:gd name="T78" fmla="*/ 5062 w 7560"/>
                  <a:gd name="T79" fmla="*/ 7473 h 8390"/>
                  <a:gd name="T80" fmla="*/ 5005 w 7560"/>
                  <a:gd name="T81" fmla="*/ 7718 h 8390"/>
                  <a:gd name="T82" fmla="*/ 4966 w 7560"/>
                  <a:gd name="T83" fmla="*/ 7966 h 8390"/>
                  <a:gd name="T84" fmla="*/ 4945 w 7560"/>
                  <a:gd name="T85" fmla="*/ 8216 h 8390"/>
                  <a:gd name="T86" fmla="*/ 4940 w 7560"/>
                  <a:gd name="T87" fmla="*/ 8390 h 8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60" h="8390">
                    <a:moveTo>
                      <a:pt x="0" y="8390"/>
                    </a:moveTo>
                    <a:lnTo>
                      <a:pt x="0" y="8382"/>
                    </a:lnTo>
                    <a:lnTo>
                      <a:pt x="3" y="8179"/>
                    </a:lnTo>
                    <a:lnTo>
                      <a:pt x="11" y="7978"/>
                    </a:lnTo>
                    <a:lnTo>
                      <a:pt x="22" y="7775"/>
                    </a:lnTo>
                    <a:lnTo>
                      <a:pt x="39" y="7574"/>
                    </a:lnTo>
                    <a:lnTo>
                      <a:pt x="61" y="7373"/>
                    </a:lnTo>
                    <a:lnTo>
                      <a:pt x="87" y="7172"/>
                    </a:lnTo>
                    <a:lnTo>
                      <a:pt x="119" y="6972"/>
                    </a:lnTo>
                    <a:lnTo>
                      <a:pt x="156" y="6773"/>
                    </a:lnTo>
                    <a:lnTo>
                      <a:pt x="197" y="6573"/>
                    </a:lnTo>
                    <a:lnTo>
                      <a:pt x="242" y="6376"/>
                    </a:lnTo>
                    <a:lnTo>
                      <a:pt x="293" y="6179"/>
                    </a:lnTo>
                    <a:lnTo>
                      <a:pt x="349" y="5983"/>
                    </a:lnTo>
                    <a:lnTo>
                      <a:pt x="409" y="5788"/>
                    </a:lnTo>
                    <a:lnTo>
                      <a:pt x="474" y="5595"/>
                    </a:lnTo>
                    <a:lnTo>
                      <a:pt x="544" y="5402"/>
                    </a:lnTo>
                    <a:lnTo>
                      <a:pt x="619" y="5211"/>
                    </a:lnTo>
                    <a:lnTo>
                      <a:pt x="699" y="5022"/>
                    </a:lnTo>
                    <a:lnTo>
                      <a:pt x="783" y="4835"/>
                    </a:lnTo>
                    <a:lnTo>
                      <a:pt x="872" y="4648"/>
                    </a:lnTo>
                    <a:lnTo>
                      <a:pt x="967" y="4464"/>
                    </a:lnTo>
                    <a:lnTo>
                      <a:pt x="1065" y="4281"/>
                    </a:lnTo>
                    <a:lnTo>
                      <a:pt x="1169" y="4101"/>
                    </a:lnTo>
                    <a:lnTo>
                      <a:pt x="1278" y="3923"/>
                    </a:lnTo>
                    <a:lnTo>
                      <a:pt x="1390" y="3747"/>
                    </a:lnTo>
                    <a:lnTo>
                      <a:pt x="1508" y="3573"/>
                    </a:lnTo>
                    <a:lnTo>
                      <a:pt x="1632" y="3401"/>
                    </a:lnTo>
                    <a:lnTo>
                      <a:pt x="1759" y="3232"/>
                    </a:lnTo>
                    <a:lnTo>
                      <a:pt x="1891" y="3064"/>
                    </a:lnTo>
                    <a:lnTo>
                      <a:pt x="2029" y="2901"/>
                    </a:lnTo>
                    <a:lnTo>
                      <a:pt x="2170" y="2740"/>
                    </a:lnTo>
                    <a:lnTo>
                      <a:pt x="2318" y="2580"/>
                    </a:lnTo>
                    <a:lnTo>
                      <a:pt x="2470" y="2425"/>
                    </a:lnTo>
                    <a:lnTo>
                      <a:pt x="2605" y="2294"/>
                    </a:lnTo>
                    <a:lnTo>
                      <a:pt x="2741" y="2165"/>
                    </a:lnTo>
                    <a:lnTo>
                      <a:pt x="2880" y="2041"/>
                    </a:lnTo>
                    <a:lnTo>
                      <a:pt x="3021" y="1920"/>
                    </a:lnTo>
                    <a:lnTo>
                      <a:pt x="3164" y="1802"/>
                    </a:lnTo>
                    <a:lnTo>
                      <a:pt x="3309" y="1689"/>
                    </a:lnTo>
                    <a:lnTo>
                      <a:pt x="3455" y="1579"/>
                    </a:lnTo>
                    <a:lnTo>
                      <a:pt x="3604" y="1472"/>
                    </a:lnTo>
                    <a:lnTo>
                      <a:pt x="3755" y="1370"/>
                    </a:lnTo>
                    <a:lnTo>
                      <a:pt x="3906" y="1270"/>
                    </a:lnTo>
                    <a:lnTo>
                      <a:pt x="4060" y="1175"/>
                    </a:lnTo>
                    <a:lnTo>
                      <a:pt x="4215" y="1082"/>
                    </a:lnTo>
                    <a:lnTo>
                      <a:pt x="4372" y="995"/>
                    </a:lnTo>
                    <a:lnTo>
                      <a:pt x="4531" y="909"/>
                    </a:lnTo>
                    <a:lnTo>
                      <a:pt x="4691" y="828"/>
                    </a:lnTo>
                    <a:lnTo>
                      <a:pt x="4852" y="751"/>
                    </a:lnTo>
                    <a:lnTo>
                      <a:pt x="5014" y="676"/>
                    </a:lnTo>
                    <a:lnTo>
                      <a:pt x="5178" y="607"/>
                    </a:lnTo>
                    <a:lnTo>
                      <a:pt x="5342" y="539"/>
                    </a:lnTo>
                    <a:lnTo>
                      <a:pt x="5508" y="477"/>
                    </a:lnTo>
                    <a:lnTo>
                      <a:pt x="5674" y="417"/>
                    </a:lnTo>
                    <a:lnTo>
                      <a:pt x="5843" y="361"/>
                    </a:lnTo>
                    <a:lnTo>
                      <a:pt x="6012" y="308"/>
                    </a:lnTo>
                    <a:lnTo>
                      <a:pt x="6180" y="260"/>
                    </a:lnTo>
                    <a:lnTo>
                      <a:pt x="6351" y="214"/>
                    </a:lnTo>
                    <a:lnTo>
                      <a:pt x="6522" y="173"/>
                    </a:lnTo>
                    <a:lnTo>
                      <a:pt x="6694" y="135"/>
                    </a:lnTo>
                    <a:lnTo>
                      <a:pt x="6866" y="102"/>
                    </a:lnTo>
                    <a:lnTo>
                      <a:pt x="7039" y="71"/>
                    </a:lnTo>
                    <a:lnTo>
                      <a:pt x="7212" y="44"/>
                    </a:lnTo>
                    <a:lnTo>
                      <a:pt x="7386" y="20"/>
                    </a:lnTo>
                    <a:lnTo>
                      <a:pt x="7560" y="0"/>
                    </a:lnTo>
                    <a:lnTo>
                      <a:pt x="7560" y="5007"/>
                    </a:lnTo>
                    <a:lnTo>
                      <a:pt x="7505" y="5021"/>
                    </a:lnTo>
                    <a:lnTo>
                      <a:pt x="7450" y="5036"/>
                    </a:lnTo>
                    <a:lnTo>
                      <a:pt x="7397" y="5053"/>
                    </a:lnTo>
                    <a:lnTo>
                      <a:pt x="7342" y="5070"/>
                    </a:lnTo>
                    <a:lnTo>
                      <a:pt x="7288" y="5089"/>
                    </a:lnTo>
                    <a:lnTo>
                      <a:pt x="7234" y="5108"/>
                    </a:lnTo>
                    <a:lnTo>
                      <a:pt x="7182" y="5128"/>
                    </a:lnTo>
                    <a:lnTo>
                      <a:pt x="7128" y="5148"/>
                    </a:lnTo>
                    <a:lnTo>
                      <a:pt x="7075" y="5170"/>
                    </a:lnTo>
                    <a:lnTo>
                      <a:pt x="7022" y="5193"/>
                    </a:lnTo>
                    <a:lnTo>
                      <a:pt x="6971" y="5216"/>
                    </a:lnTo>
                    <a:lnTo>
                      <a:pt x="6918" y="5241"/>
                    </a:lnTo>
                    <a:lnTo>
                      <a:pt x="6866" y="5266"/>
                    </a:lnTo>
                    <a:lnTo>
                      <a:pt x="6816" y="5292"/>
                    </a:lnTo>
                    <a:lnTo>
                      <a:pt x="6764" y="5320"/>
                    </a:lnTo>
                    <a:lnTo>
                      <a:pt x="6714" y="5347"/>
                    </a:lnTo>
                    <a:lnTo>
                      <a:pt x="6664" y="5377"/>
                    </a:lnTo>
                    <a:lnTo>
                      <a:pt x="6613" y="5406"/>
                    </a:lnTo>
                    <a:lnTo>
                      <a:pt x="6564" y="5438"/>
                    </a:lnTo>
                    <a:lnTo>
                      <a:pt x="6515" y="5469"/>
                    </a:lnTo>
                    <a:lnTo>
                      <a:pt x="6467" y="5501"/>
                    </a:lnTo>
                    <a:lnTo>
                      <a:pt x="6418" y="5535"/>
                    </a:lnTo>
                    <a:lnTo>
                      <a:pt x="6371" y="5570"/>
                    </a:lnTo>
                    <a:lnTo>
                      <a:pt x="6324" y="5604"/>
                    </a:lnTo>
                    <a:lnTo>
                      <a:pt x="6277" y="5641"/>
                    </a:lnTo>
                    <a:lnTo>
                      <a:pt x="6231" y="5678"/>
                    </a:lnTo>
                    <a:lnTo>
                      <a:pt x="6184" y="5716"/>
                    </a:lnTo>
                    <a:lnTo>
                      <a:pt x="6139" y="5755"/>
                    </a:lnTo>
                    <a:lnTo>
                      <a:pt x="6095" y="5795"/>
                    </a:lnTo>
                    <a:lnTo>
                      <a:pt x="6051" y="5835"/>
                    </a:lnTo>
                    <a:lnTo>
                      <a:pt x="6006" y="5877"/>
                    </a:lnTo>
                    <a:lnTo>
                      <a:pt x="5963" y="5920"/>
                    </a:lnTo>
                    <a:lnTo>
                      <a:pt x="5900" y="5984"/>
                    </a:lnTo>
                    <a:lnTo>
                      <a:pt x="5840" y="6049"/>
                    </a:lnTo>
                    <a:lnTo>
                      <a:pt x="5781" y="6117"/>
                    </a:lnTo>
                    <a:lnTo>
                      <a:pt x="5724" y="6184"/>
                    </a:lnTo>
                    <a:lnTo>
                      <a:pt x="5669" y="6253"/>
                    </a:lnTo>
                    <a:lnTo>
                      <a:pt x="5616" y="6323"/>
                    </a:lnTo>
                    <a:lnTo>
                      <a:pt x="5566" y="6394"/>
                    </a:lnTo>
                    <a:lnTo>
                      <a:pt x="5516" y="6466"/>
                    </a:lnTo>
                    <a:lnTo>
                      <a:pt x="5470" y="6540"/>
                    </a:lnTo>
                    <a:lnTo>
                      <a:pt x="5424" y="6613"/>
                    </a:lnTo>
                    <a:lnTo>
                      <a:pt x="5382" y="6687"/>
                    </a:lnTo>
                    <a:lnTo>
                      <a:pt x="5341" y="6763"/>
                    </a:lnTo>
                    <a:lnTo>
                      <a:pt x="5302" y="6839"/>
                    </a:lnTo>
                    <a:lnTo>
                      <a:pt x="5265" y="6916"/>
                    </a:lnTo>
                    <a:lnTo>
                      <a:pt x="5230" y="6994"/>
                    </a:lnTo>
                    <a:lnTo>
                      <a:pt x="5197" y="7072"/>
                    </a:lnTo>
                    <a:lnTo>
                      <a:pt x="5166" y="7151"/>
                    </a:lnTo>
                    <a:lnTo>
                      <a:pt x="5137" y="7230"/>
                    </a:lnTo>
                    <a:lnTo>
                      <a:pt x="5110" y="7310"/>
                    </a:lnTo>
                    <a:lnTo>
                      <a:pt x="5085" y="7392"/>
                    </a:lnTo>
                    <a:lnTo>
                      <a:pt x="5062" y="7473"/>
                    </a:lnTo>
                    <a:lnTo>
                      <a:pt x="5041" y="7554"/>
                    </a:lnTo>
                    <a:lnTo>
                      <a:pt x="5022" y="7636"/>
                    </a:lnTo>
                    <a:lnTo>
                      <a:pt x="5005" y="7718"/>
                    </a:lnTo>
                    <a:lnTo>
                      <a:pt x="4990" y="7801"/>
                    </a:lnTo>
                    <a:lnTo>
                      <a:pt x="4976" y="7883"/>
                    </a:lnTo>
                    <a:lnTo>
                      <a:pt x="4966" y="7966"/>
                    </a:lnTo>
                    <a:lnTo>
                      <a:pt x="4956" y="8049"/>
                    </a:lnTo>
                    <a:lnTo>
                      <a:pt x="4949" y="8133"/>
                    </a:lnTo>
                    <a:lnTo>
                      <a:pt x="4945" y="8216"/>
                    </a:lnTo>
                    <a:lnTo>
                      <a:pt x="4942" y="8300"/>
                    </a:lnTo>
                    <a:lnTo>
                      <a:pt x="4941" y="8384"/>
                    </a:lnTo>
                    <a:lnTo>
                      <a:pt x="4940" y="8390"/>
                    </a:lnTo>
                    <a:lnTo>
                      <a:pt x="0" y="8390"/>
                    </a:lnTo>
                    <a:close/>
                  </a:path>
                </a:pathLst>
              </a:custGeom>
              <a:solidFill>
                <a:srgbClr val="4F9553"/>
              </a:solidFill>
              <a:ln>
                <a:noFill/>
              </a:ln>
            </p:spPr>
            <p:txBody>
              <a:bodyPr vert="horz" wrap="square" lIns="91440" tIns="45720" rIns="91440" bIns="45720" numCol="1" anchor="t" anchorCtr="0" compatLnSpc="1"/>
              <a:lstStyle/>
              <a:p>
                <a:endParaRPr lang="en-US" sz="2800">
                  <a:solidFill>
                    <a:schemeClr val="tx1">
                      <a:lumMod val="75000"/>
                      <a:lumOff val="25000"/>
                    </a:schemeClr>
                  </a:solidFill>
                  <a:latin typeface="微软雅黑" panose="020B0503020204020204" charset="-122"/>
                  <a:ea typeface="微软雅黑" panose="020B0503020204020204" charset="-122"/>
                </a:endParaRPr>
              </a:p>
            </p:txBody>
          </p:sp>
          <p:sp>
            <p:nvSpPr>
              <p:cNvPr id="23" name="ïṡ1ïḋè"/>
              <p:cNvSpPr/>
              <p:nvPr/>
            </p:nvSpPr>
            <p:spPr bwMode="auto">
              <a:xfrm>
                <a:off x="4381500" y="3429000"/>
                <a:ext cx="1714500" cy="1903413"/>
              </a:xfrm>
              <a:custGeom>
                <a:avLst/>
                <a:gdLst>
                  <a:gd name="T0" fmla="*/ 7212 w 7560"/>
                  <a:gd name="T1" fmla="*/ 8346 h 8390"/>
                  <a:gd name="T2" fmla="*/ 6694 w 7560"/>
                  <a:gd name="T3" fmla="*/ 8255 h 8390"/>
                  <a:gd name="T4" fmla="*/ 6180 w 7560"/>
                  <a:gd name="T5" fmla="*/ 8130 h 8390"/>
                  <a:gd name="T6" fmla="*/ 5674 w 7560"/>
                  <a:gd name="T7" fmla="*/ 7973 h 8390"/>
                  <a:gd name="T8" fmla="*/ 5178 w 7560"/>
                  <a:gd name="T9" fmla="*/ 7783 h 8390"/>
                  <a:gd name="T10" fmla="*/ 4691 w 7560"/>
                  <a:gd name="T11" fmla="*/ 7562 h 8390"/>
                  <a:gd name="T12" fmla="*/ 4215 w 7560"/>
                  <a:gd name="T13" fmla="*/ 7308 h 8390"/>
                  <a:gd name="T14" fmla="*/ 3755 w 7560"/>
                  <a:gd name="T15" fmla="*/ 7020 h 8390"/>
                  <a:gd name="T16" fmla="*/ 3309 w 7560"/>
                  <a:gd name="T17" fmla="*/ 6702 h 8390"/>
                  <a:gd name="T18" fmla="*/ 2880 w 7560"/>
                  <a:gd name="T19" fmla="*/ 6349 h 8390"/>
                  <a:gd name="T20" fmla="*/ 2470 w 7560"/>
                  <a:gd name="T21" fmla="*/ 5965 h 8390"/>
                  <a:gd name="T22" fmla="*/ 2028 w 7560"/>
                  <a:gd name="T23" fmla="*/ 5489 h 8390"/>
                  <a:gd name="T24" fmla="*/ 1631 w 7560"/>
                  <a:gd name="T25" fmla="*/ 4988 h 8390"/>
                  <a:gd name="T26" fmla="*/ 1275 w 7560"/>
                  <a:gd name="T27" fmla="*/ 4465 h 8390"/>
                  <a:gd name="T28" fmla="*/ 965 w 7560"/>
                  <a:gd name="T29" fmla="*/ 3923 h 8390"/>
                  <a:gd name="T30" fmla="*/ 697 w 7560"/>
                  <a:gd name="T31" fmla="*/ 3365 h 8390"/>
                  <a:gd name="T32" fmla="*/ 472 w 7560"/>
                  <a:gd name="T33" fmla="*/ 2791 h 8390"/>
                  <a:gd name="T34" fmla="*/ 292 w 7560"/>
                  <a:gd name="T35" fmla="*/ 2206 h 8390"/>
                  <a:gd name="T36" fmla="*/ 154 w 7560"/>
                  <a:gd name="T37" fmla="*/ 1611 h 8390"/>
                  <a:gd name="T38" fmla="*/ 60 w 7560"/>
                  <a:gd name="T39" fmla="*/ 1010 h 8390"/>
                  <a:gd name="T40" fmla="*/ 9 w 7560"/>
                  <a:gd name="T41" fmla="*/ 405 h 8390"/>
                  <a:gd name="T42" fmla="*/ 4940 w 7560"/>
                  <a:gd name="T43" fmla="*/ 0 h 8390"/>
                  <a:gd name="T44" fmla="*/ 4949 w 7560"/>
                  <a:gd name="T45" fmla="*/ 251 h 8390"/>
                  <a:gd name="T46" fmla="*/ 4976 w 7560"/>
                  <a:gd name="T47" fmla="*/ 502 h 8390"/>
                  <a:gd name="T48" fmla="*/ 5021 w 7560"/>
                  <a:gd name="T49" fmla="*/ 750 h 8390"/>
                  <a:gd name="T50" fmla="*/ 5084 w 7560"/>
                  <a:gd name="T51" fmla="*/ 994 h 8390"/>
                  <a:gd name="T52" fmla="*/ 5165 w 7560"/>
                  <a:gd name="T53" fmla="*/ 1236 h 8390"/>
                  <a:gd name="T54" fmla="*/ 5264 w 7560"/>
                  <a:gd name="T55" fmla="*/ 1471 h 8390"/>
                  <a:gd name="T56" fmla="*/ 5380 w 7560"/>
                  <a:gd name="T57" fmla="*/ 1701 h 8390"/>
                  <a:gd name="T58" fmla="*/ 5515 w 7560"/>
                  <a:gd name="T59" fmla="*/ 1922 h 8390"/>
                  <a:gd name="T60" fmla="*/ 5668 w 7560"/>
                  <a:gd name="T61" fmla="*/ 2136 h 8390"/>
                  <a:gd name="T62" fmla="*/ 5839 w 7560"/>
                  <a:gd name="T63" fmla="*/ 2341 h 8390"/>
                  <a:gd name="T64" fmla="*/ 6006 w 7560"/>
                  <a:gd name="T65" fmla="*/ 2513 h 8390"/>
                  <a:gd name="T66" fmla="*/ 6139 w 7560"/>
                  <a:gd name="T67" fmla="*/ 2635 h 8390"/>
                  <a:gd name="T68" fmla="*/ 6277 w 7560"/>
                  <a:gd name="T69" fmla="*/ 2749 h 8390"/>
                  <a:gd name="T70" fmla="*/ 6418 w 7560"/>
                  <a:gd name="T71" fmla="*/ 2855 h 8390"/>
                  <a:gd name="T72" fmla="*/ 6564 w 7560"/>
                  <a:gd name="T73" fmla="*/ 2953 h 8390"/>
                  <a:gd name="T74" fmla="*/ 6714 w 7560"/>
                  <a:gd name="T75" fmla="*/ 3043 h 8390"/>
                  <a:gd name="T76" fmla="*/ 6866 w 7560"/>
                  <a:gd name="T77" fmla="*/ 3124 h 8390"/>
                  <a:gd name="T78" fmla="*/ 7022 w 7560"/>
                  <a:gd name="T79" fmla="*/ 3197 h 8390"/>
                  <a:gd name="T80" fmla="*/ 7182 w 7560"/>
                  <a:gd name="T81" fmla="*/ 3262 h 8390"/>
                  <a:gd name="T82" fmla="*/ 7342 w 7560"/>
                  <a:gd name="T83" fmla="*/ 3320 h 8390"/>
                  <a:gd name="T84" fmla="*/ 7505 w 7560"/>
                  <a:gd name="T85" fmla="*/ 3369 h 8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560" h="8390">
                    <a:moveTo>
                      <a:pt x="7560" y="8390"/>
                    </a:moveTo>
                    <a:lnTo>
                      <a:pt x="7386" y="8370"/>
                    </a:lnTo>
                    <a:lnTo>
                      <a:pt x="7212" y="8346"/>
                    </a:lnTo>
                    <a:lnTo>
                      <a:pt x="7039" y="8319"/>
                    </a:lnTo>
                    <a:lnTo>
                      <a:pt x="6866" y="8288"/>
                    </a:lnTo>
                    <a:lnTo>
                      <a:pt x="6694" y="8255"/>
                    </a:lnTo>
                    <a:lnTo>
                      <a:pt x="6522" y="8217"/>
                    </a:lnTo>
                    <a:lnTo>
                      <a:pt x="6351" y="8176"/>
                    </a:lnTo>
                    <a:lnTo>
                      <a:pt x="6180" y="8130"/>
                    </a:lnTo>
                    <a:lnTo>
                      <a:pt x="6012" y="8082"/>
                    </a:lnTo>
                    <a:lnTo>
                      <a:pt x="5843" y="8029"/>
                    </a:lnTo>
                    <a:lnTo>
                      <a:pt x="5674" y="7973"/>
                    </a:lnTo>
                    <a:lnTo>
                      <a:pt x="5508" y="7913"/>
                    </a:lnTo>
                    <a:lnTo>
                      <a:pt x="5342" y="7851"/>
                    </a:lnTo>
                    <a:lnTo>
                      <a:pt x="5178" y="7783"/>
                    </a:lnTo>
                    <a:lnTo>
                      <a:pt x="5014" y="7714"/>
                    </a:lnTo>
                    <a:lnTo>
                      <a:pt x="4852" y="7639"/>
                    </a:lnTo>
                    <a:lnTo>
                      <a:pt x="4691" y="7562"/>
                    </a:lnTo>
                    <a:lnTo>
                      <a:pt x="4531" y="7481"/>
                    </a:lnTo>
                    <a:lnTo>
                      <a:pt x="4372" y="7395"/>
                    </a:lnTo>
                    <a:lnTo>
                      <a:pt x="4215" y="7308"/>
                    </a:lnTo>
                    <a:lnTo>
                      <a:pt x="4060" y="7215"/>
                    </a:lnTo>
                    <a:lnTo>
                      <a:pt x="3906" y="7120"/>
                    </a:lnTo>
                    <a:lnTo>
                      <a:pt x="3755" y="7020"/>
                    </a:lnTo>
                    <a:lnTo>
                      <a:pt x="3604" y="6918"/>
                    </a:lnTo>
                    <a:lnTo>
                      <a:pt x="3455" y="6811"/>
                    </a:lnTo>
                    <a:lnTo>
                      <a:pt x="3309" y="6702"/>
                    </a:lnTo>
                    <a:lnTo>
                      <a:pt x="3164" y="6588"/>
                    </a:lnTo>
                    <a:lnTo>
                      <a:pt x="3021" y="6470"/>
                    </a:lnTo>
                    <a:lnTo>
                      <a:pt x="2880" y="6349"/>
                    </a:lnTo>
                    <a:lnTo>
                      <a:pt x="2741" y="6225"/>
                    </a:lnTo>
                    <a:lnTo>
                      <a:pt x="2605" y="6096"/>
                    </a:lnTo>
                    <a:lnTo>
                      <a:pt x="2470" y="5965"/>
                    </a:lnTo>
                    <a:lnTo>
                      <a:pt x="2318" y="5809"/>
                    </a:lnTo>
                    <a:lnTo>
                      <a:pt x="2170" y="5650"/>
                    </a:lnTo>
                    <a:lnTo>
                      <a:pt x="2028" y="5489"/>
                    </a:lnTo>
                    <a:lnTo>
                      <a:pt x="1891" y="5325"/>
                    </a:lnTo>
                    <a:lnTo>
                      <a:pt x="1758" y="5157"/>
                    </a:lnTo>
                    <a:lnTo>
                      <a:pt x="1631" y="4988"/>
                    </a:lnTo>
                    <a:lnTo>
                      <a:pt x="1507" y="4816"/>
                    </a:lnTo>
                    <a:lnTo>
                      <a:pt x="1389" y="4641"/>
                    </a:lnTo>
                    <a:lnTo>
                      <a:pt x="1275" y="4465"/>
                    </a:lnTo>
                    <a:lnTo>
                      <a:pt x="1167" y="4286"/>
                    </a:lnTo>
                    <a:lnTo>
                      <a:pt x="1064" y="4106"/>
                    </a:lnTo>
                    <a:lnTo>
                      <a:pt x="965" y="3923"/>
                    </a:lnTo>
                    <a:lnTo>
                      <a:pt x="871" y="3739"/>
                    </a:lnTo>
                    <a:lnTo>
                      <a:pt x="781" y="3552"/>
                    </a:lnTo>
                    <a:lnTo>
                      <a:pt x="697" y="3365"/>
                    </a:lnTo>
                    <a:lnTo>
                      <a:pt x="618" y="3175"/>
                    </a:lnTo>
                    <a:lnTo>
                      <a:pt x="543" y="2984"/>
                    </a:lnTo>
                    <a:lnTo>
                      <a:pt x="472" y="2791"/>
                    </a:lnTo>
                    <a:lnTo>
                      <a:pt x="408" y="2597"/>
                    </a:lnTo>
                    <a:lnTo>
                      <a:pt x="347" y="2402"/>
                    </a:lnTo>
                    <a:lnTo>
                      <a:pt x="292" y="2206"/>
                    </a:lnTo>
                    <a:lnTo>
                      <a:pt x="241" y="2009"/>
                    </a:lnTo>
                    <a:lnTo>
                      <a:pt x="195" y="1810"/>
                    </a:lnTo>
                    <a:lnTo>
                      <a:pt x="154" y="1611"/>
                    </a:lnTo>
                    <a:lnTo>
                      <a:pt x="118" y="1412"/>
                    </a:lnTo>
                    <a:lnTo>
                      <a:pt x="86" y="1211"/>
                    </a:lnTo>
                    <a:lnTo>
                      <a:pt x="60" y="1010"/>
                    </a:lnTo>
                    <a:lnTo>
                      <a:pt x="39" y="809"/>
                    </a:lnTo>
                    <a:lnTo>
                      <a:pt x="22" y="607"/>
                    </a:lnTo>
                    <a:lnTo>
                      <a:pt x="9" y="405"/>
                    </a:lnTo>
                    <a:lnTo>
                      <a:pt x="2" y="202"/>
                    </a:lnTo>
                    <a:lnTo>
                      <a:pt x="0" y="0"/>
                    </a:lnTo>
                    <a:lnTo>
                      <a:pt x="4940" y="0"/>
                    </a:lnTo>
                    <a:lnTo>
                      <a:pt x="4941" y="84"/>
                    </a:lnTo>
                    <a:lnTo>
                      <a:pt x="4944" y="168"/>
                    </a:lnTo>
                    <a:lnTo>
                      <a:pt x="4949" y="251"/>
                    </a:lnTo>
                    <a:lnTo>
                      <a:pt x="4956" y="335"/>
                    </a:lnTo>
                    <a:lnTo>
                      <a:pt x="4965" y="419"/>
                    </a:lnTo>
                    <a:lnTo>
                      <a:pt x="4976" y="502"/>
                    </a:lnTo>
                    <a:lnTo>
                      <a:pt x="4989" y="584"/>
                    </a:lnTo>
                    <a:lnTo>
                      <a:pt x="5004" y="667"/>
                    </a:lnTo>
                    <a:lnTo>
                      <a:pt x="5021" y="750"/>
                    </a:lnTo>
                    <a:lnTo>
                      <a:pt x="5040" y="832"/>
                    </a:lnTo>
                    <a:lnTo>
                      <a:pt x="5061" y="913"/>
                    </a:lnTo>
                    <a:lnTo>
                      <a:pt x="5084" y="994"/>
                    </a:lnTo>
                    <a:lnTo>
                      <a:pt x="5109" y="1075"/>
                    </a:lnTo>
                    <a:lnTo>
                      <a:pt x="5136" y="1156"/>
                    </a:lnTo>
                    <a:lnTo>
                      <a:pt x="5165" y="1236"/>
                    </a:lnTo>
                    <a:lnTo>
                      <a:pt x="5196" y="1315"/>
                    </a:lnTo>
                    <a:lnTo>
                      <a:pt x="5228" y="1393"/>
                    </a:lnTo>
                    <a:lnTo>
                      <a:pt x="5264" y="1471"/>
                    </a:lnTo>
                    <a:lnTo>
                      <a:pt x="5301" y="1549"/>
                    </a:lnTo>
                    <a:lnTo>
                      <a:pt x="5340" y="1625"/>
                    </a:lnTo>
                    <a:lnTo>
                      <a:pt x="5380" y="1701"/>
                    </a:lnTo>
                    <a:lnTo>
                      <a:pt x="5423" y="1776"/>
                    </a:lnTo>
                    <a:lnTo>
                      <a:pt x="5469" y="1849"/>
                    </a:lnTo>
                    <a:lnTo>
                      <a:pt x="5515" y="1922"/>
                    </a:lnTo>
                    <a:lnTo>
                      <a:pt x="5565" y="1995"/>
                    </a:lnTo>
                    <a:lnTo>
                      <a:pt x="5615" y="2066"/>
                    </a:lnTo>
                    <a:lnTo>
                      <a:pt x="5668" y="2136"/>
                    </a:lnTo>
                    <a:lnTo>
                      <a:pt x="5724" y="2205"/>
                    </a:lnTo>
                    <a:lnTo>
                      <a:pt x="5781" y="2273"/>
                    </a:lnTo>
                    <a:lnTo>
                      <a:pt x="5839" y="2341"/>
                    </a:lnTo>
                    <a:lnTo>
                      <a:pt x="5900" y="2406"/>
                    </a:lnTo>
                    <a:lnTo>
                      <a:pt x="5963" y="2470"/>
                    </a:lnTo>
                    <a:lnTo>
                      <a:pt x="6006" y="2513"/>
                    </a:lnTo>
                    <a:lnTo>
                      <a:pt x="6051" y="2555"/>
                    </a:lnTo>
                    <a:lnTo>
                      <a:pt x="6095" y="2596"/>
                    </a:lnTo>
                    <a:lnTo>
                      <a:pt x="6139" y="2635"/>
                    </a:lnTo>
                    <a:lnTo>
                      <a:pt x="6184" y="2674"/>
                    </a:lnTo>
                    <a:lnTo>
                      <a:pt x="6231" y="2712"/>
                    </a:lnTo>
                    <a:lnTo>
                      <a:pt x="6277" y="2749"/>
                    </a:lnTo>
                    <a:lnTo>
                      <a:pt x="6324" y="2786"/>
                    </a:lnTo>
                    <a:lnTo>
                      <a:pt x="6371" y="2820"/>
                    </a:lnTo>
                    <a:lnTo>
                      <a:pt x="6418" y="2855"/>
                    </a:lnTo>
                    <a:lnTo>
                      <a:pt x="6467" y="2889"/>
                    </a:lnTo>
                    <a:lnTo>
                      <a:pt x="6515" y="2921"/>
                    </a:lnTo>
                    <a:lnTo>
                      <a:pt x="6564" y="2953"/>
                    </a:lnTo>
                    <a:lnTo>
                      <a:pt x="6613" y="2984"/>
                    </a:lnTo>
                    <a:lnTo>
                      <a:pt x="6664" y="3013"/>
                    </a:lnTo>
                    <a:lnTo>
                      <a:pt x="6714" y="3043"/>
                    </a:lnTo>
                    <a:lnTo>
                      <a:pt x="6764" y="3070"/>
                    </a:lnTo>
                    <a:lnTo>
                      <a:pt x="6816" y="3098"/>
                    </a:lnTo>
                    <a:lnTo>
                      <a:pt x="6866" y="3124"/>
                    </a:lnTo>
                    <a:lnTo>
                      <a:pt x="6918" y="3149"/>
                    </a:lnTo>
                    <a:lnTo>
                      <a:pt x="6971" y="3174"/>
                    </a:lnTo>
                    <a:lnTo>
                      <a:pt x="7022" y="3197"/>
                    </a:lnTo>
                    <a:lnTo>
                      <a:pt x="7075" y="3220"/>
                    </a:lnTo>
                    <a:lnTo>
                      <a:pt x="7128" y="3242"/>
                    </a:lnTo>
                    <a:lnTo>
                      <a:pt x="7182" y="3262"/>
                    </a:lnTo>
                    <a:lnTo>
                      <a:pt x="7234" y="3282"/>
                    </a:lnTo>
                    <a:lnTo>
                      <a:pt x="7288" y="3301"/>
                    </a:lnTo>
                    <a:lnTo>
                      <a:pt x="7342" y="3320"/>
                    </a:lnTo>
                    <a:lnTo>
                      <a:pt x="7397" y="3337"/>
                    </a:lnTo>
                    <a:lnTo>
                      <a:pt x="7450" y="3354"/>
                    </a:lnTo>
                    <a:lnTo>
                      <a:pt x="7505" y="3369"/>
                    </a:lnTo>
                    <a:lnTo>
                      <a:pt x="7560" y="3383"/>
                    </a:lnTo>
                    <a:lnTo>
                      <a:pt x="7560" y="8390"/>
                    </a:lnTo>
                    <a:close/>
                  </a:path>
                </a:pathLst>
              </a:custGeom>
              <a:solidFill>
                <a:srgbClr val="BBF1E1"/>
              </a:solidFill>
              <a:ln>
                <a:noFill/>
              </a:ln>
            </p:spPr>
            <p:txBody>
              <a:bodyPr vert="horz" wrap="square" lIns="91440" tIns="45720" rIns="91440" bIns="45720" numCol="1" anchor="t" anchorCtr="0" compatLnSpc="1"/>
              <a:lstStyle/>
              <a:p>
                <a:endParaRPr lang="en-US" sz="2800">
                  <a:solidFill>
                    <a:schemeClr val="tx1">
                      <a:lumMod val="75000"/>
                      <a:lumOff val="25000"/>
                    </a:schemeClr>
                  </a:solidFill>
                  <a:latin typeface="微软雅黑" panose="020B0503020204020204" charset="-122"/>
                  <a:ea typeface="微软雅黑" panose="020B0503020204020204" charset="-122"/>
                </a:endParaRPr>
              </a:p>
            </p:txBody>
          </p:sp>
          <p:sp>
            <p:nvSpPr>
              <p:cNvPr id="24" name="ísḷídê"/>
              <p:cNvSpPr/>
              <p:nvPr/>
            </p:nvSpPr>
            <p:spPr bwMode="auto">
              <a:xfrm>
                <a:off x="6096000" y="1516062"/>
                <a:ext cx="1714500" cy="1516063"/>
              </a:xfrm>
              <a:custGeom>
                <a:avLst/>
                <a:gdLst>
                  <a:gd name="T0" fmla="*/ 63 w 7560"/>
                  <a:gd name="T1" fmla="*/ 39 h 6688"/>
                  <a:gd name="T2" fmla="*/ 225 w 7560"/>
                  <a:gd name="T3" fmla="*/ 25 h 6688"/>
                  <a:gd name="T4" fmla="*/ 387 w 7560"/>
                  <a:gd name="T5" fmla="*/ 14 h 6688"/>
                  <a:gd name="T6" fmla="*/ 548 w 7560"/>
                  <a:gd name="T7" fmla="*/ 6 h 6688"/>
                  <a:gd name="T8" fmla="*/ 710 w 7560"/>
                  <a:gd name="T9" fmla="*/ 2 h 6688"/>
                  <a:gd name="T10" fmla="*/ 873 w 7560"/>
                  <a:gd name="T11" fmla="*/ 0 h 6688"/>
                  <a:gd name="T12" fmla="*/ 1480 w 7560"/>
                  <a:gd name="T13" fmla="*/ 22 h 6688"/>
                  <a:gd name="T14" fmla="*/ 2084 w 7560"/>
                  <a:gd name="T15" fmla="*/ 86 h 6688"/>
                  <a:gd name="T16" fmla="*/ 2683 w 7560"/>
                  <a:gd name="T17" fmla="*/ 195 h 6688"/>
                  <a:gd name="T18" fmla="*/ 3274 w 7560"/>
                  <a:gd name="T19" fmla="*/ 347 h 6688"/>
                  <a:gd name="T20" fmla="*/ 3856 w 7560"/>
                  <a:gd name="T21" fmla="*/ 543 h 6688"/>
                  <a:gd name="T22" fmla="*/ 4424 w 7560"/>
                  <a:gd name="T23" fmla="*/ 781 h 6688"/>
                  <a:gd name="T24" fmla="*/ 4977 w 7560"/>
                  <a:gd name="T25" fmla="*/ 1064 h 6688"/>
                  <a:gd name="T26" fmla="*/ 5514 w 7560"/>
                  <a:gd name="T27" fmla="*/ 1390 h 6688"/>
                  <a:gd name="T28" fmla="*/ 6029 w 7560"/>
                  <a:gd name="T29" fmla="*/ 1759 h 6688"/>
                  <a:gd name="T30" fmla="*/ 6522 w 7560"/>
                  <a:gd name="T31" fmla="*/ 2171 h 6688"/>
                  <a:gd name="T32" fmla="*/ 6924 w 7560"/>
                  <a:gd name="T33" fmla="*/ 2562 h 6688"/>
                  <a:gd name="T34" fmla="*/ 7153 w 7560"/>
                  <a:gd name="T35" fmla="*/ 2857 h 6688"/>
                  <a:gd name="T36" fmla="*/ 7331 w 7560"/>
                  <a:gd name="T37" fmla="*/ 3177 h 6688"/>
                  <a:gd name="T38" fmla="*/ 7458 w 7560"/>
                  <a:gd name="T39" fmla="*/ 3514 h 6688"/>
                  <a:gd name="T40" fmla="*/ 7535 w 7560"/>
                  <a:gd name="T41" fmla="*/ 3862 h 6688"/>
                  <a:gd name="T42" fmla="*/ 7560 w 7560"/>
                  <a:gd name="T43" fmla="*/ 4218 h 6688"/>
                  <a:gd name="T44" fmla="*/ 7535 w 7560"/>
                  <a:gd name="T45" fmla="*/ 4572 h 6688"/>
                  <a:gd name="T46" fmla="*/ 7458 w 7560"/>
                  <a:gd name="T47" fmla="*/ 4921 h 6688"/>
                  <a:gd name="T48" fmla="*/ 7331 w 7560"/>
                  <a:gd name="T49" fmla="*/ 5258 h 6688"/>
                  <a:gd name="T50" fmla="*/ 7153 w 7560"/>
                  <a:gd name="T51" fmla="*/ 5577 h 6688"/>
                  <a:gd name="T52" fmla="*/ 6924 w 7560"/>
                  <a:gd name="T53" fmla="*/ 5872 h 6688"/>
                  <a:gd name="T54" fmla="*/ 6649 w 7560"/>
                  <a:gd name="T55" fmla="*/ 6134 h 6688"/>
                  <a:gd name="T56" fmla="*/ 6345 w 7560"/>
                  <a:gd name="T57" fmla="*/ 6346 h 6688"/>
                  <a:gd name="T58" fmla="*/ 6019 w 7560"/>
                  <a:gd name="T59" fmla="*/ 6508 h 6688"/>
                  <a:gd name="T60" fmla="*/ 5677 w 7560"/>
                  <a:gd name="T61" fmla="*/ 6617 h 6688"/>
                  <a:gd name="T62" fmla="*/ 5326 w 7560"/>
                  <a:gd name="T63" fmla="*/ 6677 h 6688"/>
                  <a:gd name="T64" fmla="*/ 4971 w 7560"/>
                  <a:gd name="T65" fmla="*/ 6686 h 6688"/>
                  <a:gd name="T66" fmla="*/ 4618 w 7560"/>
                  <a:gd name="T67" fmla="*/ 6643 h 6688"/>
                  <a:gd name="T68" fmla="*/ 4272 w 7560"/>
                  <a:gd name="T69" fmla="*/ 6550 h 6688"/>
                  <a:gd name="T70" fmla="*/ 3941 w 7560"/>
                  <a:gd name="T71" fmla="*/ 6405 h 6688"/>
                  <a:gd name="T72" fmla="*/ 3629 w 7560"/>
                  <a:gd name="T73" fmla="*/ 6210 h 6688"/>
                  <a:gd name="T74" fmla="*/ 3343 w 7560"/>
                  <a:gd name="T75" fmla="*/ 5965 h 6688"/>
                  <a:gd name="T76" fmla="*/ 3145 w 7560"/>
                  <a:gd name="T77" fmla="*/ 5781 h 6688"/>
                  <a:gd name="T78" fmla="*/ 2939 w 7560"/>
                  <a:gd name="T79" fmla="*/ 5617 h 6688"/>
                  <a:gd name="T80" fmla="*/ 2722 w 7560"/>
                  <a:gd name="T81" fmla="*/ 5470 h 6688"/>
                  <a:gd name="T82" fmla="*/ 2497 w 7560"/>
                  <a:gd name="T83" fmla="*/ 5340 h 6688"/>
                  <a:gd name="T84" fmla="*/ 2266 w 7560"/>
                  <a:gd name="T85" fmla="*/ 5230 h 6688"/>
                  <a:gd name="T86" fmla="*/ 2028 w 7560"/>
                  <a:gd name="T87" fmla="*/ 5137 h 6688"/>
                  <a:gd name="T88" fmla="*/ 1787 w 7560"/>
                  <a:gd name="T89" fmla="*/ 5062 h 6688"/>
                  <a:gd name="T90" fmla="*/ 1540 w 7560"/>
                  <a:gd name="T91" fmla="*/ 5005 h 6688"/>
                  <a:gd name="T92" fmla="*/ 1291 w 7560"/>
                  <a:gd name="T93" fmla="*/ 4966 h 6688"/>
                  <a:gd name="T94" fmla="*/ 1040 w 7560"/>
                  <a:gd name="T95" fmla="*/ 4945 h 6688"/>
                  <a:gd name="T96" fmla="*/ 818 w 7560"/>
                  <a:gd name="T97" fmla="*/ 4942 h 6688"/>
                  <a:gd name="T98" fmla="*/ 655 w 7560"/>
                  <a:gd name="T99" fmla="*/ 4948 h 6688"/>
                  <a:gd name="T100" fmla="*/ 491 w 7560"/>
                  <a:gd name="T101" fmla="*/ 4962 h 6688"/>
                  <a:gd name="T102" fmla="*/ 329 w 7560"/>
                  <a:gd name="T103" fmla="*/ 4984 h 6688"/>
                  <a:gd name="T104" fmla="*/ 168 w 7560"/>
                  <a:gd name="T105" fmla="*/ 5012 h 6688"/>
                  <a:gd name="T106" fmla="*/ 6 w 7560"/>
                  <a:gd name="T107" fmla="*/ 5049 h 6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60" h="6688">
                    <a:moveTo>
                      <a:pt x="0" y="45"/>
                    </a:moveTo>
                    <a:lnTo>
                      <a:pt x="8" y="44"/>
                    </a:lnTo>
                    <a:lnTo>
                      <a:pt x="63" y="39"/>
                    </a:lnTo>
                    <a:lnTo>
                      <a:pt x="117" y="34"/>
                    </a:lnTo>
                    <a:lnTo>
                      <a:pt x="171" y="30"/>
                    </a:lnTo>
                    <a:lnTo>
                      <a:pt x="225" y="25"/>
                    </a:lnTo>
                    <a:lnTo>
                      <a:pt x="278" y="21"/>
                    </a:lnTo>
                    <a:lnTo>
                      <a:pt x="332" y="17"/>
                    </a:lnTo>
                    <a:lnTo>
                      <a:pt x="387" y="14"/>
                    </a:lnTo>
                    <a:lnTo>
                      <a:pt x="441" y="12"/>
                    </a:lnTo>
                    <a:lnTo>
                      <a:pt x="494" y="8"/>
                    </a:lnTo>
                    <a:lnTo>
                      <a:pt x="548" y="6"/>
                    </a:lnTo>
                    <a:lnTo>
                      <a:pt x="603" y="4"/>
                    </a:lnTo>
                    <a:lnTo>
                      <a:pt x="657" y="3"/>
                    </a:lnTo>
                    <a:lnTo>
                      <a:pt x="710" y="2"/>
                    </a:lnTo>
                    <a:lnTo>
                      <a:pt x="765" y="1"/>
                    </a:lnTo>
                    <a:lnTo>
                      <a:pt x="819" y="0"/>
                    </a:lnTo>
                    <a:lnTo>
                      <a:pt x="873" y="0"/>
                    </a:lnTo>
                    <a:lnTo>
                      <a:pt x="1075" y="2"/>
                    </a:lnTo>
                    <a:lnTo>
                      <a:pt x="1278" y="9"/>
                    </a:lnTo>
                    <a:lnTo>
                      <a:pt x="1480" y="22"/>
                    </a:lnTo>
                    <a:lnTo>
                      <a:pt x="1681" y="39"/>
                    </a:lnTo>
                    <a:lnTo>
                      <a:pt x="1883" y="60"/>
                    </a:lnTo>
                    <a:lnTo>
                      <a:pt x="2084" y="86"/>
                    </a:lnTo>
                    <a:lnTo>
                      <a:pt x="2284" y="118"/>
                    </a:lnTo>
                    <a:lnTo>
                      <a:pt x="2483" y="154"/>
                    </a:lnTo>
                    <a:lnTo>
                      <a:pt x="2683" y="195"/>
                    </a:lnTo>
                    <a:lnTo>
                      <a:pt x="2881" y="241"/>
                    </a:lnTo>
                    <a:lnTo>
                      <a:pt x="3078" y="292"/>
                    </a:lnTo>
                    <a:lnTo>
                      <a:pt x="3274" y="347"/>
                    </a:lnTo>
                    <a:lnTo>
                      <a:pt x="3469" y="408"/>
                    </a:lnTo>
                    <a:lnTo>
                      <a:pt x="3663" y="472"/>
                    </a:lnTo>
                    <a:lnTo>
                      <a:pt x="3856" y="543"/>
                    </a:lnTo>
                    <a:lnTo>
                      <a:pt x="4047" y="618"/>
                    </a:lnTo>
                    <a:lnTo>
                      <a:pt x="4236" y="697"/>
                    </a:lnTo>
                    <a:lnTo>
                      <a:pt x="4424" y="781"/>
                    </a:lnTo>
                    <a:lnTo>
                      <a:pt x="4611" y="871"/>
                    </a:lnTo>
                    <a:lnTo>
                      <a:pt x="4795" y="965"/>
                    </a:lnTo>
                    <a:lnTo>
                      <a:pt x="4977" y="1064"/>
                    </a:lnTo>
                    <a:lnTo>
                      <a:pt x="5159" y="1167"/>
                    </a:lnTo>
                    <a:lnTo>
                      <a:pt x="5337" y="1276"/>
                    </a:lnTo>
                    <a:lnTo>
                      <a:pt x="5514" y="1390"/>
                    </a:lnTo>
                    <a:lnTo>
                      <a:pt x="5688" y="1508"/>
                    </a:lnTo>
                    <a:lnTo>
                      <a:pt x="5860" y="1631"/>
                    </a:lnTo>
                    <a:lnTo>
                      <a:pt x="6029" y="1759"/>
                    </a:lnTo>
                    <a:lnTo>
                      <a:pt x="6196" y="1892"/>
                    </a:lnTo>
                    <a:lnTo>
                      <a:pt x="6360" y="2029"/>
                    </a:lnTo>
                    <a:lnTo>
                      <a:pt x="6522" y="2171"/>
                    </a:lnTo>
                    <a:lnTo>
                      <a:pt x="6681" y="2319"/>
                    </a:lnTo>
                    <a:lnTo>
                      <a:pt x="6837" y="2470"/>
                    </a:lnTo>
                    <a:lnTo>
                      <a:pt x="6924" y="2562"/>
                    </a:lnTo>
                    <a:lnTo>
                      <a:pt x="7006" y="2658"/>
                    </a:lnTo>
                    <a:lnTo>
                      <a:pt x="7082" y="2756"/>
                    </a:lnTo>
                    <a:lnTo>
                      <a:pt x="7153" y="2857"/>
                    </a:lnTo>
                    <a:lnTo>
                      <a:pt x="7218" y="2962"/>
                    </a:lnTo>
                    <a:lnTo>
                      <a:pt x="7278" y="3068"/>
                    </a:lnTo>
                    <a:lnTo>
                      <a:pt x="7331" y="3177"/>
                    </a:lnTo>
                    <a:lnTo>
                      <a:pt x="7379" y="3288"/>
                    </a:lnTo>
                    <a:lnTo>
                      <a:pt x="7422" y="3400"/>
                    </a:lnTo>
                    <a:lnTo>
                      <a:pt x="7458" y="3514"/>
                    </a:lnTo>
                    <a:lnTo>
                      <a:pt x="7489" y="3629"/>
                    </a:lnTo>
                    <a:lnTo>
                      <a:pt x="7515" y="3745"/>
                    </a:lnTo>
                    <a:lnTo>
                      <a:pt x="7535" y="3862"/>
                    </a:lnTo>
                    <a:lnTo>
                      <a:pt x="7548" y="3980"/>
                    </a:lnTo>
                    <a:lnTo>
                      <a:pt x="7557" y="4098"/>
                    </a:lnTo>
                    <a:lnTo>
                      <a:pt x="7560" y="4218"/>
                    </a:lnTo>
                    <a:lnTo>
                      <a:pt x="7557" y="4336"/>
                    </a:lnTo>
                    <a:lnTo>
                      <a:pt x="7548" y="4454"/>
                    </a:lnTo>
                    <a:lnTo>
                      <a:pt x="7535" y="4572"/>
                    </a:lnTo>
                    <a:lnTo>
                      <a:pt x="7515" y="4689"/>
                    </a:lnTo>
                    <a:lnTo>
                      <a:pt x="7489" y="4806"/>
                    </a:lnTo>
                    <a:lnTo>
                      <a:pt x="7458" y="4921"/>
                    </a:lnTo>
                    <a:lnTo>
                      <a:pt x="7422" y="5035"/>
                    </a:lnTo>
                    <a:lnTo>
                      <a:pt x="7379" y="5147"/>
                    </a:lnTo>
                    <a:lnTo>
                      <a:pt x="7331" y="5258"/>
                    </a:lnTo>
                    <a:lnTo>
                      <a:pt x="7278" y="5367"/>
                    </a:lnTo>
                    <a:lnTo>
                      <a:pt x="7218" y="5473"/>
                    </a:lnTo>
                    <a:lnTo>
                      <a:pt x="7153" y="5577"/>
                    </a:lnTo>
                    <a:lnTo>
                      <a:pt x="7082" y="5678"/>
                    </a:lnTo>
                    <a:lnTo>
                      <a:pt x="7006" y="5777"/>
                    </a:lnTo>
                    <a:lnTo>
                      <a:pt x="6924" y="5872"/>
                    </a:lnTo>
                    <a:lnTo>
                      <a:pt x="6837" y="5965"/>
                    </a:lnTo>
                    <a:lnTo>
                      <a:pt x="6744" y="6052"/>
                    </a:lnTo>
                    <a:lnTo>
                      <a:pt x="6649" y="6134"/>
                    </a:lnTo>
                    <a:lnTo>
                      <a:pt x="6550" y="6210"/>
                    </a:lnTo>
                    <a:lnTo>
                      <a:pt x="6449" y="6281"/>
                    </a:lnTo>
                    <a:lnTo>
                      <a:pt x="6345" y="6346"/>
                    </a:lnTo>
                    <a:lnTo>
                      <a:pt x="6238" y="6405"/>
                    </a:lnTo>
                    <a:lnTo>
                      <a:pt x="6130" y="6459"/>
                    </a:lnTo>
                    <a:lnTo>
                      <a:pt x="6019" y="6508"/>
                    </a:lnTo>
                    <a:lnTo>
                      <a:pt x="5907" y="6550"/>
                    </a:lnTo>
                    <a:lnTo>
                      <a:pt x="5793" y="6587"/>
                    </a:lnTo>
                    <a:lnTo>
                      <a:pt x="5677" y="6617"/>
                    </a:lnTo>
                    <a:lnTo>
                      <a:pt x="5561" y="6643"/>
                    </a:lnTo>
                    <a:lnTo>
                      <a:pt x="5444" y="6663"/>
                    </a:lnTo>
                    <a:lnTo>
                      <a:pt x="5326" y="6677"/>
                    </a:lnTo>
                    <a:lnTo>
                      <a:pt x="5208" y="6686"/>
                    </a:lnTo>
                    <a:lnTo>
                      <a:pt x="5090" y="6688"/>
                    </a:lnTo>
                    <a:lnTo>
                      <a:pt x="4971" y="6686"/>
                    </a:lnTo>
                    <a:lnTo>
                      <a:pt x="4853" y="6677"/>
                    </a:lnTo>
                    <a:lnTo>
                      <a:pt x="4735" y="6663"/>
                    </a:lnTo>
                    <a:lnTo>
                      <a:pt x="4618" y="6643"/>
                    </a:lnTo>
                    <a:lnTo>
                      <a:pt x="4502" y="6617"/>
                    </a:lnTo>
                    <a:lnTo>
                      <a:pt x="4386" y="6587"/>
                    </a:lnTo>
                    <a:lnTo>
                      <a:pt x="4272" y="6550"/>
                    </a:lnTo>
                    <a:lnTo>
                      <a:pt x="4161" y="6508"/>
                    </a:lnTo>
                    <a:lnTo>
                      <a:pt x="4050" y="6459"/>
                    </a:lnTo>
                    <a:lnTo>
                      <a:pt x="3941" y="6405"/>
                    </a:lnTo>
                    <a:lnTo>
                      <a:pt x="3835" y="6346"/>
                    </a:lnTo>
                    <a:lnTo>
                      <a:pt x="3730" y="6281"/>
                    </a:lnTo>
                    <a:lnTo>
                      <a:pt x="3629" y="6210"/>
                    </a:lnTo>
                    <a:lnTo>
                      <a:pt x="3530" y="6134"/>
                    </a:lnTo>
                    <a:lnTo>
                      <a:pt x="3435" y="6052"/>
                    </a:lnTo>
                    <a:lnTo>
                      <a:pt x="3343" y="5965"/>
                    </a:lnTo>
                    <a:lnTo>
                      <a:pt x="3278" y="5901"/>
                    </a:lnTo>
                    <a:lnTo>
                      <a:pt x="3213" y="5840"/>
                    </a:lnTo>
                    <a:lnTo>
                      <a:pt x="3145" y="5781"/>
                    </a:lnTo>
                    <a:lnTo>
                      <a:pt x="3078" y="5724"/>
                    </a:lnTo>
                    <a:lnTo>
                      <a:pt x="3008" y="5669"/>
                    </a:lnTo>
                    <a:lnTo>
                      <a:pt x="2939" y="5617"/>
                    </a:lnTo>
                    <a:lnTo>
                      <a:pt x="2867" y="5566"/>
                    </a:lnTo>
                    <a:lnTo>
                      <a:pt x="2795" y="5516"/>
                    </a:lnTo>
                    <a:lnTo>
                      <a:pt x="2722" y="5470"/>
                    </a:lnTo>
                    <a:lnTo>
                      <a:pt x="2648" y="5425"/>
                    </a:lnTo>
                    <a:lnTo>
                      <a:pt x="2573" y="5382"/>
                    </a:lnTo>
                    <a:lnTo>
                      <a:pt x="2497" y="5340"/>
                    </a:lnTo>
                    <a:lnTo>
                      <a:pt x="2421" y="5302"/>
                    </a:lnTo>
                    <a:lnTo>
                      <a:pt x="2344" y="5264"/>
                    </a:lnTo>
                    <a:lnTo>
                      <a:pt x="2266" y="5230"/>
                    </a:lnTo>
                    <a:lnTo>
                      <a:pt x="2187" y="5197"/>
                    </a:lnTo>
                    <a:lnTo>
                      <a:pt x="2108" y="5166"/>
                    </a:lnTo>
                    <a:lnTo>
                      <a:pt x="2028" y="5137"/>
                    </a:lnTo>
                    <a:lnTo>
                      <a:pt x="1948" y="5111"/>
                    </a:lnTo>
                    <a:lnTo>
                      <a:pt x="1868" y="5085"/>
                    </a:lnTo>
                    <a:lnTo>
                      <a:pt x="1787" y="5062"/>
                    </a:lnTo>
                    <a:lnTo>
                      <a:pt x="1704" y="5041"/>
                    </a:lnTo>
                    <a:lnTo>
                      <a:pt x="1622" y="5022"/>
                    </a:lnTo>
                    <a:lnTo>
                      <a:pt x="1540" y="5005"/>
                    </a:lnTo>
                    <a:lnTo>
                      <a:pt x="1458" y="4990"/>
                    </a:lnTo>
                    <a:lnTo>
                      <a:pt x="1375" y="4977"/>
                    </a:lnTo>
                    <a:lnTo>
                      <a:pt x="1291" y="4966"/>
                    </a:lnTo>
                    <a:lnTo>
                      <a:pt x="1208" y="4958"/>
                    </a:lnTo>
                    <a:lnTo>
                      <a:pt x="1125" y="4950"/>
                    </a:lnTo>
                    <a:lnTo>
                      <a:pt x="1040" y="4945"/>
                    </a:lnTo>
                    <a:lnTo>
                      <a:pt x="957" y="4942"/>
                    </a:lnTo>
                    <a:lnTo>
                      <a:pt x="873" y="4941"/>
                    </a:lnTo>
                    <a:lnTo>
                      <a:pt x="818" y="4942"/>
                    </a:lnTo>
                    <a:lnTo>
                      <a:pt x="764" y="4943"/>
                    </a:lnTo>
                    <a:lnTo>
                      <a:pt x="709" y="4945"/>
                    </a:lnTo>
                    <a:lnTo>
                      <a:pt x="655" y="4948"/>
                    </a:lnTo>
                    <a:lnTo>
                      <a:pt x="600" y="4951"/>
                    </a:lnTo>
                    <a:lnTo>
                      <a:pt x="546" y="4957"/>
                    </a:lnTo>
                    <a:lnTo>
                      <a:pt x="491" y="4962"/>
                    </a:lnTo>
                    <a:lnTo>
                      <a:pt x="437" y="4968"/>
                    </a:lnTo>
                    <a:lnTo>
                      <a:pt x="383" y="4976"/>
                    </a:lnTo>
                    <a:lnTo>
                      <a:pt x="329" y="4984"/>
                    </a:lnTo>
                    <a:lnTo>
                      <a:pt x="275" y="4992"/>
                    </a:lnTo>
                    <a:lnTo>
                      <a:pt x="221" y="5002"/>
                    </a:lnTo>
                    <a:lnTo>
                      <a:pt x="168" y="5012"/>
                    </a:lnTo>
                    <a:lnTo>
                      <a:pt x="114" y="5024"/>
                    </a:lnTo>
                    <a:lnTo>
                      <a:pt x="60" y="5037"/>
                    </a:lnTo>
                    <a:lnTo>
                      <a:pt x="6" y="5049"/>
                    </a:lnTo>
                    <a:lnTo>
                      <a:pt x="0" y="5052"/>
                    </a:lnTo>
                    <a:lnTo>
                      <a:pt x="0" y="45"/>
                    </a:lnTo>
                    <a:close/>
                  </a:path>
                </a:pathLst>
              </a:custGeom>
              <a:solidFill>
                <a:srgbClr val="BBF1E1"/>
              </a:solidFill>
              <a:ln>
                <a:noFill/>
              </a:ln>
            </p:spPr>
            <p:txBody>
              <a:bodyPr vert="horz" wrap="square" lIns="91440" tIns="45720" rIns="91440" bIns="45720" numCol="1" anchor="t" anchorCtr="0" compatLnSpc="1"/>
              <a:lstStyle/>
              <a:p>
                <a:endParaRPr lang="en-US" sz="2800">
                  <a:solidFill>
                    <a:schemeClr val="tx1">
                      <a:lumMod val="75000"/>
                      <a:lumOff val="25000"/>
                    </a:schemeClr>
                  </a:solidFill>
                  <a:latin typeface="微软雅黑" panose="020B0503020204020204" charset="-122"/>
                  <a:ea typeface="微软雅黑" panose="020B0503020204020204" charset="-122"/>
                </a:endParaRPr>
              </a:p>
            </p:txBody>
          </p:sp>
          <p:sp>
            <p:nvSpPr>
              <p:cNvPr id="25" name="îSlïḑé"/>
              <p:cNvSpPr/>
              <p:nvPr/>
            </p:nvSpPr>
            <p:spPr bwMode="auto">
              <a:xfrm>
                <a:off x="6096000" y="3825875"/>
                <a:ext cx="1714500" cy="1516063"/>
              </a:xfrm>
              <a:custGeom>
                <a:avLst/>
                <a:gdLst>
                  <a:gd name="T0" fmla="*/ 3530 w 7560"/>
                  <a:gd name="T1" fmla="*/ 554 h 6688"/>
                  <a:gd name="T2" fmla="*/ 3835 w 7560"/>
                  <a:gd name="T3" fmla="*/ 342 h 6688"/>
                  <a:gd name="T4" fmla="*/ 4161 w 7560"/>
                  <a:gd name="T5" fmla="*/ 180 h 6688"/>
                  <a:gd name="T6" fmla="*/ 4502 w 7560"/>
                  <a:gd name="T7" fmla="*/ 71 h 6688"/>
                  <a:gd name="T8" fmla="*/ 4853 w 7560"/>
                  <a:gd name="T9" fmla="*/ 12 h 6688"/>
                  <a:gd name="T10" fmla="*/ 5208 w 7560"/>
                  <a:gd name="T11" fmla="*/ 2 h 6688"/>
                  <a:gd name="T12" fmla="*/ 5561 w 7560"/>
                  <a:gd name="T13" fmla="*/ 45 h 6688"/>
                  <a:gd name="T14" fmla="*/ 5907 w 7560"/>
                  <a:gd name="T15" fmla="*/ 138 h 6688"/>
                  <a:gd name="T16" fmla="*/ 6238 w 7560"/>
                  <a:gd name="T17" fmla="*/ 283 h 6688"/>
                  <a:gd name="T18" fmla="*/ 6550 w 7560"/>
                  <a:gd name="T19" fmla="*/ 478 h 6688"/>
                  <a:gd name="T20" fmla="*/ 6837 w 7560"/>
                  <a:gd name="T21" fmla="*/ 723 h 6688"/>
                  <a:gd name="T22" fmla="*/ 7082 w 7560"/>
                  <a:gd name="T23" fmla="*/ 1010 h 6688"/>
                  <a:gd name="T24" fmla="*/ 7278 w 7560"/>
                  <a:gd name="T25" fmla="*/ 1321 h 6688"/>
                  <a:gd name="T26" fmla="*/ 7422 w 7560"/>
                  <a:gd name="T27" fmla="*/ 1653 h 6688"/>
                  <a:gd name="T28" fmla="*/ 7515 w 7560"/>
                  <a:gd name="T29" fmla="*/ 1999 h 6688"/>
                  <a:gd name="T30" fmla="*/ 7557 w 7560"/>
                  <a:gd name="T31" fmla="*/ 2352 h 6688"/>
                  <a:gd name="T32" fmla="*/ 7548 w 7560"/>
                  <a:gd name="T33" fmla="*/ 2708 h 6688"/>
                  <a:gd name="T34" fmla="*/ 7489 w 7560"/>
                  <a:gd name="T35" fmla="*/ 3059 h 6688"/>
                  <a:gd name="T36" fmla="*/ 7379 w 7560"/>
                  <a:gd name="T37" fmla="*/ 3400 h 6688"/>
                  <a:gd name="T38" fmla="*/ 7218 w 7560"/>
                  <a:gd name="T39" fmla="*/ 3726 h 6688"/>
                  <a:gd name="T40" fmla="*/ 7006 w 7560"/>
                  <a:gd name="T41" fmla="*/ 4030 h 6688"/>
                  <a:gd name="T42" fmla="*/ 6681 w 7560"/>
                  <a:gd name="T43" fmla="*/ 4369 h 6688"/>
                  <a:gd name="T44" fmla="*/ 6196 w 7560"/>
                  <a:gd name="T45" fmla="*/ 4796 h 6688"/>
                  <a:gd name="T46" fmla="*/ 5688 w 7560"/>
                  <a:gd name="T47" fmla="*/ 5180 h 6688"/>
                  <a:gd name="T48" fmla="*/ 5159 w 7560"/>
                  <a:gd name="T49" fmla="*/ 5521 h 6688"/>
                  <a:gd name="T50" fmla="*/ 4611 w 7560"/>
                  <a:gd name="T51" fmla="*/ 5817 h 6688"/>
                  <a:gd name="T52" fmla="*/ 4047 w 7560"/>
                  <a:gd name="T53" fmla="*/ 6070 h 6688"/>
                  <a:gd name="T54" fmla="*/ 3469 w 7560"/>
                  <a:gd name="T55" fmla="*/ 6280 h 6688"/>
                  <a:gd name="T56" fmla="*/ 2881 w 7560"/>
                  <a:gd name="T57" fmla="*/ 6447 h 6688"/>
                  <a:gd name="T58" fmla="*/ 2284 w 7560"/>
                  <a:gd name="T59" fmla="*/ 6570 h 6688"/>
                  <a:gd name="T60" fmla="*/ 1681 w 7560"/>
                  <a:gd name="T61" fmla="*/ 6649 h 6688"/>
                  <a:gd name="T62" fmla="*/ 1075 w 7560"/>
                  <a:gd name="T63" fmla="*/ 6686 h 6688"/>
                  <a:gd name="T64" fmla="*/ 764 w 7560"/>
                  <a:gd name="T65" fmla="*/ 6687 h 6688"/>
                  <a:gd name="T66" fmla="*/ 601 w 7560"/>
                  <a:gd name="T67" fmla="*/ 6684 h 6688"/>
                  <a:gd name="T68" fmla="*/ 437 w 7560"/>
                  <a:gd name="T69" fmla="*/ 6676 h 6688"/>
                  <a:gd name="T70" fmla="*/ 274 w 7560"/>
                  <a:gd name="T71" fmla="*/ 6667 h 6688"/>
                  <a:gd name="T72" fmla="*/ 111 w 7560"/>
                  <a:gd name="T73" fmla="*/ 6653 h 6688"/>
                  <a:gd name="T74" fmla="*/ 0 w 7560"/>
                  <a:gd name="T75" fmla="*/ 6643 h 6688"/>
                  <a:gd name="T76" fmla="*/ 58 w 7560"/>
                  <a:gd name="T77" fmla="*/ 1651 h 6688"/>
                  <a:gd name="T78" fmla="*/ 219 w 7560"/>
                  <a:gd name="T79" fmla="*/ 1685 h 6688"/>
                  <a:gd name="T80" fmla="*/ 382 w 7560"/>
                  <a:gd name="T81" fmla="*/ 1712 h 6688"/>
                  <a:gd name="T82" fmla="*/ 545 w 7560"/>
                  <a:gd name="T83" fmla="*/ 1731 h 6688"/>
                  <a:gd name="T84" fmla="*/ 708 w 7560"/>
                  <a:gd name="T85" fmla="*/ 1743 h 6688"/>
                  <a:gd name="T86" fmla="*/ 873 w 7560"/>
                  <a:gd name="T87" fmla="*/ 1747 h 6688"/>
                  <a:gd name="T88" fmla="*/ 1125 w 7560"/>
                  <a:gd name="T89" fmla="*/ 1738 h 6688"/>
                  <a:gd name="T90" fmla="*/ 1375 w 7560"/>
                  <a:gd name="T91" fmla="*/ 1711 h 6688"/>
                  <a:gd name="T92" fmla="*/ 1622 w 7560"/>
                  <a:gd name="T93" fmla="*/ 1666 h 6688"/>
                  <a:gd name="T94" fmla="*/ 1868 w 7560"/>
                  <a:gd name="T95" fmla="*/ 1603 h 6688"/>
                  <a:gd name="T96" fmla="*/ 2108 w 7560"/>
                  <a:gd name="T97" fmla="*/ 1522 h 6688"/>
                  <a:gd name="T98" fmla="*/ 2344 w 7560"/>
                  <a:gd name="T99" fmla="*/ 1424 h 6688"/>
                  <a:gd name="T100" fmla="*/ 2573 w 7560"/>
                  <a:gd name="T101" fmla="*/ 1306 h 6688"/>
                  <a:gd name="T102" fmla="*/ 2795 w 7560"/>
                  <a:gd name="T103" fmla="*/ 1172 h 6688"/>
                  <a:gd name="T104" fmla="*/ 3008 w 7560"/>
                  <a:gd name="T105" fmla="*/ 1019 h 6688"/>
                  <a:gd name="T106" fmla="*/ 3213 w 7560"/>
                  <a:gd name="T107" fmla="*/ 848 h 6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60" h="6688">
                    <a:moveTo>
                      <a:pt x="3343" y="723"/>
                    </a:moveTo>
                    <a:lnTo>
                      <a:pt x="3435" y="636"/>
                    </a:lnTo>
                    <a:lnTo>
                      <a:pt x="3530" y="554"/>
                    </a:lnTo>
                    <a:lnTo>
                      <a:pt x="3629" y="478"/>
                    </a:lnTo>
                    <a:lnTo>
                      <a:pt x="3730" y="407"/>
                    </a:lnTo>
                    <a:lnTo>
                      <a:pt x="3835" y="342"/>
                    </a:lnTo>
                    <a:lnTo>
                      <a:pt x="3941" y="283"/>
                    </a:lnTo>
                    <a:lnTo>
                      <a:pt x="4050" y="229"/>
                    </a:lnTo>
                    <a:lnTo>
                      <a:pt x="4161" y="180"/>
                    </a:lnTo>
                    <a:lnTo>
                      <a:pt x="4272" y="138"/>
                    </a:lnTo>
                    <a:lnTo>
                      <a:pt x="4386" y="101"/>
                    </a:lnTo>
                    <a:lnTo>
                      <a:pt x="4502" y="71"/>
                    </a:lnTo>
                    <a:lnTo>
                      <a:pt x="4618" y="45"/>
                    </a:lnTo>
                    <a:lnTo>
                      <a:pt x="4735" y="25"/>
                    </a:lnTo>
                    <a:lnTo>
                      <a:pt x="4853" y="12"/>
                    </a:lnTo>
                    <a:lnTo>
                      <a:pt x="4971" y="2"/>
                    </a:lnTo>
                    <a:lnTo>
                      <a:pt x="5090" y="0"/>
                    </a:lnTo>
                    <a:lnTo>
                      <a:pt x="5208" y="2"/>
                    </a:lnTo>
                    <a:lnTo>
                      <a:pt x="5326" y="12"/>
                    </a:lnTo>
                    <a:lnTo>
                      <a:pt x="5444" y="25"/>
                    </a:lnTo>
                    <a:lnTo>
                      <a:pt x="5561" y="45"/>
                    </a:lnTo>
                    <a:lnTo>
                      <a:pt x="5677" y="71"/>
                    </a:lnTo>
                    <a:lnTo>
                      <a:pt x="5793" y="101"/>
                    </a:lnTo>
                    <a:lnTo>
                      <a:pt x="5907" y="138"/>
                    </a:lnTo>
                    <a:lnTo>
                      <a:pt x="6019" y="180"/>
                    </a:lnTo>
                    <a:lnTo>
                      <a:pt x="6130" y="229"/>
                    </a:lnTo>
                    <a:lnTo>
                      <a:pt x="6238" y="283"/>
                    </a:lnTo>
                    <a:lnTo>
                      <a:pt x="6345" y="342"/>
                    </a:lnTo>
                    <a:lnTo>
                      <a:pt x="6449" y="407"/>
                    </a:lnTo>
                    <a:lnTo>
                      <a:pt x="6550" y="478"/>
                    </a:lnTo>
                    <a:lnTo>
                      <a:pt x="6649" y="554"/>
                    </a:lnTo>
                    <a:lnTo>
                      <a:pt x="6744" y="636"/>
                    </a:lnTo>
                    <a:lnTo>
                      <a:pt x="6837" y="723"/>
                    </a:lnTo>
                    <a:lnTo>
                      <a:pt x="6924" y="816"/>
                    </a:lnTo>
                    <a:lnTo>
                      <a:pt x="7006" y="911"/>
                    </a:lnTo>
                    <a:lnTo>
                      <a:pt x="7082" y="1010"/>
                    </a:lnTo>
                    <a:lnTo>
                      <a:pt x="7153" y="1111"/>
                    </a:lnTo>
                    <a:lnTo>
                      <a:pt x="7218" y="1215"/>
                    </a:lnTo>
                    <a:lnTo>
                      <a:pt x="7278" y="1321"/>
                    </a:lnTo>
                    <a:lnTo>
                      <a:pt x="7331" y="1430"/>
                    </a:lnTo>
                    <a:lnTo>
                      <a:pt x="7379" y="1541"/>
                    </a:lnTo>
                    <a:lnTo>
                      <a:pt x="7422" y="1653"/>
                    </a:lnTo>
                    <a:lnTo>
                      <a:pt x="7458" y="1767"/>
                    </a:lnTo>
                    <a:lnTo>
                      <a:pt x="7489" y="1882"/>
                    </a:lnTo>
                    <a:lnTo>
                      <a:pt x="7515" y="1999"/>
                    </a:lnTo>
                    <a:lnTo>
                      <a:pt x="7535" y="2116"/>
                    </a:lnTo>
                    <a:lnTo>
                      <a:pt x="7548" y="2234"/>
                    </a:lnTo>
                    <a:lnTo>
                      <a:pt x="7557" y="2352"/>
                    </a:lnTo>
                    <a:lnTo>
                      <a:pt x="7560" y="2471"/>
                    </a:lnTo>
                    <a:lnTo>
                      <a:pt x="7557" y="2590"/>
                    </a:lnTo>
                    <a:lnTo>
                      <a:pt x="7548" y="2708"/>
                    </a:lnTo>
                    <a:lnTo>
                      <a:pt x="7535" y="2826"/>
                    </a:lnTo>
                    <a:lnTo>
                      <a:pt x="7515" y="2943"/>
                    </a:lnTo>
                    <a:lnTo>
                      <a:pt x="7489" y="3059"/>
                    </a:lnTo>
                    <a:lnTo>
                      <a:pt x="7458" y="3174"/>
                    </a:lnTo>
                    <a:lnTo>
                      <a:pt x="7422" y="3288"/>
                    </a:lnTo>
                    <a:lnTo>
                      <a:pt x="7379" y="3400"/>
                    </a:lnTo>
                    <a:lnTo>
                      <a:pt x="7331" y="3511"/>
                    </a:lnTo>
                    <a:lnTo>
                      <a:pt x="7278" y="3620"/>
                    </a:lnTo>
                    <a:lnTo>
                      <a:pt x="7218" y="3726"/>
                    </a:lnTo>
                    <a:lnTo>
                      <a:pt x="7153" y="3831"/>
                    </a:lnTo>
                    <a:lnTo>
                      <a:pt x="7082" y="3932"/>
                    </a:lnTo>
                    <a:lnTo>
                      <a:pt x="7006" y="4030"/>
                    </a:lnTo>
                    <a:lnTo>
                      <a:pt x="6924" y="4126"/>
                    </a:lnTo>
                    <a:lnTo>
                      <a:pt x="6837" y="4218"/>
                    </a:lnTo>
                    <a:lnTo>
                      <a:pt x="6681" y="4369"/>
                    </a:lnTo>
                    <a:lnTo>
                      <a:pt x="6522" y="4517"/>
                    </a:lnTo>
                    <a:lnTo>
                      <a:pt x="6360" y="4659"/>
                    </a:lnTo>
                    <a:lnTo>
                      <a:pt x="6196" y="4796"/>
                    </a:lnTo>
                    <a:lnTo>
                      <a:pt x="6029" y="4929"/>
                    </a:lnTo>
                    <a:lnTo>
                      <a:pt x="5860" y="5057"/>
                    </a:lnTo>
                    <a:lnTo>
                      <a:pt x="5688" y="5180"/>
                    </a:lnTo>
                    <a:lnTo>
                      <a:pt x="5514" y="5298"/>
                    </a:lnTo>
                    <a:lnTo>
                      <a:pt x="5337" y="5412"/>
                    </a:lnTo>
                    <a:lnTo>
                      <a:pt x="5159" y="5521"/>
                    </a:lnTo>
                    <a:lnTo>
                      <a:pt x="4977" y="5624"/>
                    </a:lnTo>
                    <a:lnTo>
                      <a:pt x="4795" y="5723"/>
                    </a:lnTo>
                    <a:lnTo>
                      <a:pt x="4611" y="5817"/>
                    </a:lnTo>
                    <a:lnTo>
                      <a:pt x="4424" y="5907"/>
                    </a:lnTo>
                    <a:lnTo>
                      <a:pt x="4236" y="5991"/>
                    </a:lnTo>
                    <a:lnTo>
                      <a:pt x="4047" y="6070"/>
                    </a:lnTo>
                    <a:lnTo>
                      <a:pt x="3856" y="6145"/>
                    </a:lnTo>
                    <a:lnTo>
                      <a:pt x="3663" y="6216"/>
                    </a:lnTo>
                    <a:lnTo>
                      <a:pt x="3469" y="6280"/>
                    </a:lnTo>
                    <a:lnTo>
                      <a:pt x="3274" y="6341"/>
                    </a:lnTo>
                    <a:lnTo>
                      <a:pt x="3078" y="6396"/>
                    </a:lnTo>
                    <a:lnTo>
                      <a:pt x="2881" y="6447"/>
                    </a:lnTo>
                    <a:lnTo>
                      <a:pt x="2683" y="6493"/>
                    </a:lnTo>
                    <a:lnTo>
                      <a:pt x="2483" y="6534"/>
                    </a:lnTo>
                    <a:lnTo>
                      <a:pt x="2284" y="6570"/>
                    </a:lnTo>
                    <a:lnTo>
                      <a:pt x="2084" y="6602"/>
                    </a:lnTo>
                    <a:lnTo>
                      <a:pt x="1883" y="6628"/>
                    </a:lnTo>
                    <a:lnTo>
                      <a:pt x="1681" y="6649"/>
                    </a:lnTo>
                    <a:lnTo>
                      <a:pt x="1480" y="6666"/>
                    </a:lnTo>
                    <a:lnTo>
                      <a:pt x="1278" y="6679"/>
                    </a:lnTo>
                    <a:lnTo>
                      <a:pt x="1075" y="6686"/>
                    </a:lnTo>
                    <a:lnTo>
                      <a:pt x="873" y="6688"/>
                    </a:lnTo>
                    <a:lnTo>
                      <a:pt x="819" y="6688"/>
                    </a:lnTo>
                    <a:lnTo>
                      <a:pt x="764" y="6687"/>
                    </a:lnTo>
                    <a:lnTo>
                      <a:pt x="709" y="6687"/>
                    </a:lnTo>
                    <a:lnTo>
                      <a:pt x="655" y="6685"/>
                    </a:lnTo>
                    <a:lnTo>
                      <a:pt x="601" y="6684"/>
                    </a:lnTo>
                    <a:lnTo>
                      <a:pt x="546" y="6682"/>
                    </a:lnTo>
                    <a:lnTo>
                      <a:pt x="491" y="6680"/>
                    </a:lnTo>
                    <a:lnTo>
                      <a:pt x="437" y="6676"/>
                    </a:lnTo>
                    <a:lnTo>
                      <a:pt x="383" y="6673"/>
                    </a:lnTo>
                    <a:lnTo>
                      <a:pt x="328" y="6670"/>
                    </a:lnTo>
                    <a:lnTo>
                      <a:pt x="274" y="6667"/>
                    </a:lnTo>
                    <a:lnTo>
                      <a:pt x="219" y="6663"/>
                    </a:lnTo>
                    <a:lnTo>
                      <a:pt x="165" y="6658"/>
                    </a:lnTo>
                    <a:lnTo>
                      <a:pt x="111" y="6653"/>
                    </a:lnTo>
                    <a:lnTo>
                      <a:pt x="56" y="6649"/>
                    </a:lnTo>
                    <a:lnTo>
                      <a:pt x="2" y="6643"/>
                    </a:lnTo>
                    <a:lnTo>
                      <a:pt x="0" y="6643"/>
                    </a:lnTo>
                    <a:lnTo>
                      <a:pt x="0" y="1636"/>
                    </a:lnTo>
                    <a:lnTo>
                      <a:pt x="4" y="1638"/>
                    </a:lnTo>
                    <a:lnTo>
                      <a:pt x="58" y="1651"/>
                    </a:lnTo>
                    <a:lnTo>
                      <a:pt x="112" y="1663"/>
                    </a:lnTo>
                    <a:lnTo>
                      <a:pt x="165" y="1674"/>
                    </a:lnTo>
                    <a:lnTo>
                      <a:pt x="219" y="1685"/>
                    </a:lnTo>
                    <a:lnTo>
                      <a:pt x="273" y="1696"/>
                    </a:lnTo>
                    <a:lnTo>
                      <a:pt x="327" y="1704"/>
                    </a:lnTo>
                    <a:lnTo>
                      <a:pt x="382" y="1712"/>
                    </a:lnTo>
                    <a:lnTo>
                      <a:pt x="435" y="1720"/>
                    </a:lnTo>
                    <a:lnTo>
                      <a:pt x="490" y="1726"/>
                    </a:lnTo>
                    <a:lnTo>
                      <a:pt x="545" y="1731"/>
                    </a:lnTo>
                    <a:lnTo>
                      <a:pt x="600" y="1737"/>
                    </a:lnTo>
                    <a:lnTo>
                      <a:pt x="654" y="1740"/>
                    </a:lnTo>
                    <a:lnTo>
                      <a:pt x="708" y="1743"/>
                    </a:lnTo>
                    <a:lnTo>
                      <a:pt x="763" y="1745"/>
                    </a:lnTo>
                    <a:lnTo>
                      <a:pt x="818" y="1746"/>
                    </a:lnTo>
                    <a:lnTo>
                      <a:pt x="873" y="1747"/>
                    </a:lnTo>
                    <a:lnTo>
                      <a:pt x="957" y="1746"/>
                    </a:lnTo>
                    <a:lnTo>
                      <a:pt x="1040" y="1743"/>
                    </a:lnTo>
                    <a:lnTo>
                      <a:pt x="1125" y="1738"/>
                    </a:lnTo>
                    <a:lnTo>
                      <a:pt x="1208" y="1731"/>
                    </a:lnTo>
                    <a:lnTo>
                      <a:pt x="1291" y="1722"/>
                    </a:lnTo>
                    <a:lnTo>
                      <a:pt x="1375" y="1711"/>
                    </a:lnTo>
                    <a:lnTo>
                      <a:pt x="1458" y="1698"/>
                    </a:lnTo>
                    <a:lnTo>
                      <a:pt x="1540" y="1683"/>
                    </a:lnTo>
                    <a:lnTo>
                      <a:pt x="1622" y="1666"/>
                    </a:lnTo>
                    <a:lnTo>
                      <a:pt x="1704" y="1647"/>
                    </a:lnTo>
                    <a:lnTo>
                      <a:pt x="1787" y="1626"/>
                    </a:lnTo>
                    <a:lnTo>
                      <a:pt x="1868" y="1603"/>
                    </a:lnTo>
                    <a:lnTo>
                      <a:pt x="1948" y="1578"/>
                    </a:lnTo>
                    <a:lnTo>
                      <a:pt x="2028" y="1551"/>
                    </a:lnTo>
                    <a:lnTo>
                      <a:pt x="2108" y="1522"/>
                    </a:lnTo>
                    <a:lnTo>
                      <a:pt x="2187" y="1491"/>
                    </a:lnTo>
                    <a:lnTo>
                      <a:pt x="2266" y="1458"/>
                    </a:lnTo>
                    <a:lnTo>
                      <a:pt x="2344" y="1424"/>
                    </a:lnTo>
                    <a:lnTo>
                      <a:pt x="2421" y="1387"/>
                    </a:lnTo>
                    <a:lnTo>
                      <a:pt x="2497" y="1348"/>
                    </a:lnTo>
                    <a:lnTo>
                      <a:pt x="2573" y="1306"/>
                    </a:lnTo>
                    <a:lnTo>
                      <a:pt x="2648" y="1263"/>
                    </a:lnTo>
                    <a:lnTo>
                      <a:pt x="2722" y="1218"/>
                    </a:lnTo>
                    <a:lnTo>
                      <a:pt x="2795" y="1172"/>
                    </a:lnTo>
                    <a:lnTo>
                      <a:pt x="2867" y="1122"/>
                    </a:lnTo>
                    <a:lnTo>
                      <a:pt x="2939" y="1071"/>
                    </a:lnTo>
                    <a:lnTo>
                      <a:pt x="3008" y="1019"/>
                    </a:lnTo>
                    <a:lnTo>
                      <a:pt x="3078" y="964"/>
                    </a:lnTo>
                    <a:lnTo>
                      <a:pt x="3145" y="907"/>
                    </a:lnTo>
                    <a:lnTo>
                      <a:pt x="3213" y="848"/>
                    </a:lnTo>
                    <a:lnTo>
                      <a:pt x="3278" y="787"/>
                    </a:lnTo>
                    <a:lnTo>
                      <a:pt x="3343" y="723"/>
                    </a:lnTo>
                    <a:close/>
                  </a:path>
                </a:pathLst>
              </a:custGeom>
              <a:solidFill>
                <a:srgbClr val="4F9553"/>
              </a:solidFill>
              <a:ln>
                <a:noFill/>
              </a:ln>
            </p:spPr>
            <p:txBody>
              <a:bodyPr vert="horz" wrap="square" lIns="91440" tIns="45720" rIns="91440" bIns="45720" numCol="1" anchor="t" anchorCtr="0" compatLnSpc="1"/>
              <a:lstStyle/>
              <a:p>
                <a:endParaRPr lang="en-US" sz="2800">
                  <a:solidFill>
                    <a:schemeClr val="tx1">
                      <a:lumMod val="75000"/>
                      <a:lumOff val="25000"/>
                    </a:schemeClr>
                  </a:solidFill>
                  <a:latin typeface="微软雅黑" panose="020B0503020204020204" charset="-122"/>
                  <a:ea typeface="微软雅黑" panose="020B0503020204020204" charset="-122"/>
                </a:endParaRPr>
              </a:p>
            </p:txBody>
          </p:sp>
        </p:grpSp>
        <p:sp>
          <p:nvSpPr>
            <p:cNvPr id="6" name="íṡḷîḓé"/>
            <p:cNvSpPr/>
            <p:nvPr/>
          </p:nvSpPr>
          <p:spPr bwMode="auto">
            <a:xfrm>
              <a:off x="6795809" y="2298465"/>
              <a:ext cx="345750" cy="354089"/>
            </a:xfrm>
            <a:custGeom>
              <a:avLst/>
              <a:gdLst>
                <a:gd name="T0" fmla="*/ 1547 w 10400"/>
                <a:gd name="T1" fmla="*/ 9330 h 10667"/>
                <a:gd name="T2" fmla="*/ 3077 w 10400"/>
                <a:gd name="T3" fmla="*/ 9013 h 10667"/>
                <a:gd name="T4" fmla="*/ 6114 w 10400"/>
                <a:gd name="T5" fmla="*/ 9700 h 10667"/>
                <a:gd name="T6" fmla="*/ 6806 w 10400"/>
                <a:gd name="T7" fmla="*/ 8539 h 10667"/>
                <a:gd name="T8" fmla="*/ 4079 w 10400"/>
                <a:gd name="T9" fmla="*/ 1127 h 10667"/>
                <a:gd name="T10" fmla="*/ 5193 w 10400"/>
                <a:gd name="T11" fmla="*/ 2254 h 10667"/>
                <a:gd name="T12" fmla="*/ 6352 w 10400"/>
                <a:gd name="T13" fmla="*/ 3340 h 10667"/>
                <a:gd name="T14" fmla="*/ 6296 w 10400"/>
                <a:gd name="T15" fmla="*/ 5841 h 10667"/>
                <a:gd name="T16" fmla="*/ 5318 w 10400"/>
                <a:gd name="T17" fmla="*/ 6578 h 10667"/>
                <a:gd name="T18" fmla="*/ 4851 w 10400"/>
                <a:gd name="T19" fmla="*/ 10126 h 10667"/>
                <a:gd name="T20" fmla="*/ 4154 w 10400"/>
                <a:gd name="T21" fmla="*/ 5500 h 10667"/>
                <a:gd name="T22" fmla="*/ 993 w 10400"/>
                <a:gd name="T23" fmla="*/ 1669 h 10667"/>
                <a:gd name="T24" fmla="*/ 4493 w 10400"/>
                <a:gd name="T25" fmla="*/ 2470 h 10667"/>
                <a:gd name="T26" fmla="*/ 5203 w 10400"/>
                <a:gd name="T27" fmla="*/ 5915 h 10667"/>
                <a:gd name="T28" fmla="*/ 5890 w 10400"/>
                <a:gd name="T29" fmla="*/ 2481 h 10667"/>
                <a:gd name="T30" fmla="*/ 9353 w 10400"/>
                <a:gd name="T31" fmla="*/ 1669 h 10667"/>
                <a:gd name="T32" fmla="*/ 8900 w 10400"/>
                <a:gd name="T33" fmla="*/ 5088 h 10667"/>
                <a:gd name="T34" fmla="*/ 8763 w 10400"/>
                <a:gd name="T35" fmla="*/ 4301 h 10667"/>
                <a:gd name="T36" fmla="*/ 7729 w 10400"/>
                <a:gd name="T37" fmla="*/ 3953 h 10667"/>
                <a:gd name="T38" fmla="*/ 8505 w 10400"/>
                <a:gd name="T39" fmla="*/ 5505 h 10667"/>
                <a:gd name="T40" fmla="*/ 8530 w 10400"/>
                <a:gd name="T41" fmla="*/ 6867 h 10667"/>
                <a:gd name="T42" fmla="*/ 9012 w 10400"/>
                <a:gd name="T43" fmla="*/ 6736 h 10667"/>
                <a:gd name="T44" fmla="*/ 9315 w 10400"/>
                <a:gd name="T45" fmla="*/ 6686 h 10667"/>
                <a:gd name="T46" fmla="*/ 9046 w 10400"/>
                <a:gd name="T47" fmla="*/ 4530 h 10667"/>
                <a:gd name="T48" fmla="*/ 9997 w 10400"/>
                <a:gd name="T49" fmla="*/ 3776 h 10667"/>
                <a:gd name="T50" fmla="*/ 8844 w 10400"/>
                <a:gd name="T51" fmla="*/ 4304 h 10667"/>
                <a:gd name="T52" fmla="*/ 8790 w 10400"/>
                <a:gd name="T53" fmla="*/ 3675 h 10667"/>
                <a:gd name="T54" fmla="*/ 9514 w 10400"/>
                <a:gd name="T55" fmla="*/ 6418 h 10667"/>
                <a:gd name="T56" fmla="*/ 9245 w 10400"/>
                <a:gd name="T57" fmla="*/ 6917 h 10667"/>
                <a:gd name="T58" fmla="*/ 7957 w 10400"/>
                <a:gd name="T59" fmla="*/ 6629 h 10667"/>
                <a:gd name="T60" fmla="*/ 7308 w 10400"/>
                <a:gd name="T61" fmla="*/ 6762 h 10667"/>
                <a:gd name="T62" fmla="*/ 9494 w 10400"/>
                <a:gd name="T63" fmla="*/ 6253 h 10667"/>
                <a:gd name="T64" fmla="*/ 577 w 10400"/>
                <a:gd name="T65" fmla="*/ 3770 h 10667"/>
                <a:gd name="T66" fmla="*/ 1355 w 10400"/>
                <a:gd name="T67" fmla="*/ 4518 h 10667"/>
                <a:gd name="T68" fmla="*/ 1282 w 10400"/>
                <a:gd name="T69" fmla="*/ 5462 h 10667"/>
                <a:gd name="T70" fmla="*/ 1236 w 10400"/>
                <a:gd name="T71" fmla="*/ 6867 h 10667"/>
                <a:gd name="T72" fmla="*/ 1718 w 10400"/>
                <a:gd name="T73" fmla="*/ 6728 h 10667"/>
                <a:gd name="T74" fmla="*/ 2022 w 10400"/>
                <a:gd name="T75" fmla="*/ 6694 h 10667"/>
                <a:gd name="T76" fmla="*/ 1843 w 10400"/>
                <a:gd name="T77" fmla="*/ 4519 h 10667"/>
                <a:gd name="T78" fmla="*/ 2505 w 10400"/>
                <a:gd name="T79" fmla="*/ 3770 h 10667"/>
                <a:gd name="T80" fmla="*/ 1608 w 10400"/>
                <a:gd name="T81" fmla="*/ 5217 h 10667"/>
                <a:gd name="T82" fmla="*/ 1557 w 10400"/>
                <a:gd name="T83" fmla="*/ 4304 h 10667"/>
                <a:gd name="T84" fmla="*/ 1610 w 10400"/>
                <a:gd name="T85" fmla="*/ 3675 h 10667"/>
                <a:gd name="T86" fmla="*/ 1898 w 10400"/>
                <a:gd name="T87" fmla="*/ 3969 h 10667"/>
                <a:gd name="T88" fmla="*/ 1547 w 10400"/>
                <a:gd name="T89" fmla="*/ 7324 h 10667"/>
                <a:gd name="T90" fmla="*/ 2189 w 10400"/>
                <a:gd name="T91" fmla="*/ 6405 h 10667"/>
                <a:gd name="T92" fmla="*/ 1172 w 10400"/>
                <a:gd name="T93" fmla="*/ 6918 h 10667"/>
                <a:gd name="T94" fmla="*/ 669 w 10400"/>
                <a:gd name="T95" fmla="*/ 6629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00" h="10667">
                  <a:moveTo>
                    <a:pt x="8838" y="9330"/>
                  </a:moveTo>
                  <a:cubicBezTo>
                    <a:pt x="8838" y="10067"/>
                    <a:pt x="7206" y="10667"/>
                    <a:pt x="5192" y="10667"/>
                  </a:cubicBezTo>
                  <a:cubicBezTo>
                    <a:pt x="3180" y="10667"/>
                    <a:pt x="1547" y="10067"/>
                    <a:pt x="1547" y="9330"/>
                  </a:cubicBezTo>
                  <a:cubicBezTo>
                    <a:pt x="1547" y="8797"/>
                    <a:pt x="2406" y="8341"/>
                    <a:pt x="3638" y="8128"/>
                  </a:cubicBezTo>
                  <a:lnTo>
                    <a:pt x="3638" y="8495"/>
                  </a:lnTo>
                  <a:cubicBezTo>
                    <a:pt x="3293" y="8632"/>
                    <a:pt x="3077" y="8813"/>
                    <a:pt x="3077" y="9013"/>
                  </a:cubicBezTo>
                  <a:cubicBezTo>
                    <a:pt x="3077" y="9437"/>
                    <a:pt x="4015" y="9781"/>
                    <a:pt x="5171" y="9781"/>
                  </a:cubicBezTo>
                  <a:cubicBezTo>
                    <a:pt x="5497" y="9781"/>
                    <a:pt x="5802" y="9751"/>
                    <a:pt x="6077" y="9703"/>
                  </a:cubicBezTo>
                  <a:cubicBezTo>
                    <a:pt x="6090" y="9702"/>
                    <a:pt x="6102" y="9702"/>
                    <a:pt x="6114" y="9700"/>
                  </a:cubicBezTo>
                  <a:cubicBezTo>
                    <a:pt x="6165" y="9694"/>
                    <a:pt x="6212" y="9682"/>
                    <a:pt x="6259" y="9666"/>
                  </a:cubicBezTo>
                  <a:cubicBezTo>
                    <a:pt x="6859" y="9531"/>
                    <a:pt x="7264" y="9290"/>
                    <a:pt x="7264" y="9013"/>
                  </a:cubicBezTo>
                  <a:cubicBezTo>
                    <a:pt x="7264" y="8834"/>
                    <a:pt x="7090" y="8669"/>
                    <a:pt x="6806" y="8539"/>
                  </a:cubicBezTo>
                  <a:lnTo>
                    <a:pt x="6806" y="8137"/>
                  </a:lnTo>
                  <a:cubicBezTo>
                    <a:pt x="8006" y="8356"/>
                    <a:pt x="8838" y="8805"/>
                    <a:pt x="8838" y="9330"/>
                  </a:cubicBezTo>
                  <a:close/>
                  <a:moveTo>
                    <a:pt x="4079" y="1127"/>
                  </a:moveTo>
                  <a:cubicBezTo>
                    <a:pt x="4079" y="504"/>
                    <a:pt x="4578" y="0"/>
                    <a:pt x="5193" y="0"/>
                  </a:cubicBezTo>
                  <a:cubicBezTo>
                    <a:pt x="5807" y="0"/>
                    <a:pt x="6305" y="504"/>
                    <a:pt x="6305" y="1127"/>
                  </a:cubicBezTo>
                  <a:cubicBezTo>
                    <a:pt x="6305" y="1750"/>
                    <a:pt x="5807" y="2254"/>
                    <a:pt x="5193" y="2254"/>
                  </a:cubicBezTo>
                  <a:cubicBezTo>
                    <a:pt x="4578" y="2254"/>
                    <a:pt x="4079" y="1750"/>
                    <a:pt x="4079" y="1127"/>
                  </a:cubicBezTo>
                  <a:close/>
                  <a:moveTo>
                    <a:pt x="9353" y="1669"/>
                  </a:moveTo>
                  <a:cubicBezTo>
                    <a:pt x="8800" y="2578"/>
                    <a:pt x="7557" y="3340"/>
                    <a:pt x="6352" y="3340"/>
                  </a:cubicBezTo>
                  <a:cubicBezTo>
                    <a:pt x="6274" y="3340"/>
                    <a:pt x="6196" y="3336"/>
                    <a:pt x="6118" y="3330"/>
                  </a:cubicBezTo>
                  <a:cubicBezTo>
                    <a:pt x="6142" y="3615"/>
                    <a:pt x="6252" y="4928"/>
                    <a:pt x="6282" y="5755"/>
                  </a:cubicBezTo>
                  <a:cubicBezTo>
                    <a:pt x="6288" y="5783"/>
                    <a:pt x="6294" y="5811"/>
                    <a:pt x="6296" y="5841"/>
                  </a:cubicBezTo>
                  <a:lnTo>
                    <a:pt x="6568" y="10087"/>
                  </a:lnTo>
                  <a:cubicBezTo>
                    <a:pt x="6586" y="10373"/>
                    <a:pt x="5564" y="10428"/>
                    <a:pt x="5546" y="10154"/>
                  </a:cubicBezTo>
                  <a:lnTo>
                    <a:pt x="5318" y="6578"/>
                  </a:lnTo>
                  <a:cubicBezTo>
                    <a:pt x="5280" y="6574"/>
                    <a:pt x="5244" y="6567"/>
                    <a:pt x="5206" y="6567"/>
                  </a:cubicBezTo>
                  <a:cubicBezTo>
                    <a:pt x="5174" y="6567"/>
                    <a:pt x="5136" y="6577"/>
                    <a:pt x="5099" y="6587"/>
                  </a:cubicBezTo>
                  <a:lnTo>
                    <a:pt x="4851" y="10126"/>
                  </a:lnTo>
                  <a:cubicBezTo>
                    <a:pt x="4832" y="10398"/>
                    <a:pt x="3810" y="10338"/>
                    <a:pt x="3830" y="10052"/>
                  </a:cubicBezTo>
                  <a:lnTo>
                    <a:pt x="4144" y="5559"/>
                  </a:lnTo>
                  <a:cubicBezTo>
                    <a:pt x="4146" y="5538"/>
                    <a:pt x="4150" y="5520"/>
                    <a:pt x="4154" y="5500"/>
                  </a:cubicBezTo>
                  <a:cubicBezTo>
                    <a:pt x="4199" y="4432"/>
                    <a:pt x="4252" y="3400"/>
                    <a:pt x="4257" y="3326"/>
                  </a:cubicBezTo>
                  <a:cubicBezTo>
                    <a:pt x="4169" y="3334"/>
                    <a:pt x="4081" y="3340"/>
                    <a:pt x="3994" y="3340"/>
                  </a:cubicBezTo>
                  <a:cubicBezTo>
                    <a:pt x="2788" y="3340"/>
                    <a:pt x="1546" y="2578"/>
                    <a:pt x="993" y="1669"/>
                  </a:cubicBezTo>
                  <a:cubicBezTo>
                    <a:pt x="879" y="1481"/>
                    <a:pt x="936" y="1235"/>
                    <a:pt x="1122" y="1120"/>
                  </a:cubicBezTo>
                  <a:cubicBezTo>
                    <a:pt x="1308" y="1003"/>
                    <a:pt x="1551" y="1062"/>
                    <a:pt x="1665" y="1250"/>
                  </a:cubicBezTo>
                  <a:cubicBezTo>
                    <a:pt x="2166" y="2073"/>
                    <a:pt x="3484" y="2756"/>
                    <a:pt x="4493" y="2470"/>
                  </a:cubicBezTo>
                  <a:cubicBezTo>
                    <a:pt x="4663" y="2411"/>
                    <a:pt x="4865" y="2374"/>
                    <a:pt x="5089" y="2365"/>
                  </a:cubicBezTo>
                  <a:lnTo>
                    <a:pt x="4729" y="5423"/>
                  </a:lnTo>
                  <a:lnTo>
                    <a:pt x="5203" y="5915"/>
                  </a:lnTo>
                  <a:lnTo>
                    <a:pt x="5617" y="5423"/>
                  </a:lnTo>
                  <a:lnTo>
                    <a:pt x="5330" y="2373"/>
                  </a:lnTo>
                  <a:cubicBezTo>
                    <a:pt x="5531" y="2387"/>
                    <a:pt x="5725" y="2423"/>
                    <a:pt x="5890" y="2481"/>
                  </a:cubicBezTo>
                  <a:cubicBezTo>
                    <a:pt x="6894" y="2741"/>
                    <a:pt x="8187" y="2063"/>
                    <a:pt x="8681" y="1250"/>
                  </a:cubicBezTo>
                  <a:cubicBezTo>
                    <a:pt x="8795" y="1062"/>
                    <a:pt x="9038" y="1003"/>
                    <a:pt x="9224" y="1119"/>
                  </a:cubicBezTo>
                  <a:cubicBezTo>
                    <a:pt x="9410" y="1235"/>
                    <a:pt x="9468" y="1481"/>
                    <a:pt x="9353" y="1669"/>
                  </a:cubicBezTo>
                  <a:close/>
                  <a:moveTo>
                    <a:pt x="8844" y="4304"/>
                  </a:moveTo>
                  <a:cubicBezTo>
                    <a:pt x="8839" y="4303"/>
                    <a:pt x="8833" y="4303"/>
                    <a:pt x="8827" y="4302"/>
                  </a:cubicBezTo>
                  <a:lnTo>
                    <a:pt x="8900" y="5088"/>
                  </a:lnTo>
                  <a:lnTo>
                    <a:pt x="8793" y="5217"/>
                  </a:lnTo>
                  <a:lnTo>
                    <a:pt x="8671" y="5088"/>
                  </a:lnTo>
                  <a:lnTo>
                    <a:pt x="8763" y="4301"/>
                  </a:lnTo>
                  <a:cubicBezTo>
                    <a:pt x="8543" y="4286"/>
                    <a:pt x="8343" y="4195"/>
                    <a:pt x="7895" y="3770"/>
                  </a:cubicBezTo>
                  <a:cubicBezTo>
                    <a:pt x="7846" y="3723"/>
                    <a:pt x="7769" y="3725"/>
                    <a:pt x="7722" y="3776"/>
                  </a:cubicBezTo>
                  <a:cubicBezTo>
                    <a:pt x="7676" y="3826"/>
                    <a:pt x="7679" y="3906"/>
                    <a:pt x="7729" y="3953"/>
                  </a:cubicBezTo>
                  <a:cubicBezTo>
                    <a:pt x="8086" y="4293"/>
                    <a:pt x="8319" y="4456"/>
                    <a:pt x="8558" y="4519"/>
                  </a:cubicBezTo>
                  <a:cubicBezTo>
                    <a:pt x="8558" y="4523"/>
                    <a:pt x="8556" y="4527"/>
                    <a:pt x="8556" y="4530"/>
                  </a:cubicBezTo>
                  <a:lnTo>
                    <a:pt x="8505" y="5505"/>
                  </a:lnTo>
                  <a:lnTo>
                    <a:pt x="8378" y="6694"/>
                  </a:lnTo>
                  <a:cubicBezTo>
                    <a:pt x="8369" y="6780"/>
                    <a:pt x="8430" y="6857"/>
                    <a:pt x="8514" y="6867"/>
                  </a:cubicBezTo>
                  <a:cubicBezTo>
                    <a:pt x="8520" y="6867"/>
                    <a:pt x="8525" y="6867"/>
                    <a:pt x="8530" y="6867"/>
                  </a:cubicBezTo>
                  <a:cubicBezTo>
                    <a:pt x="8608" y="6867"/>
                    <a:pt x="8674" y="6808"/>
                    <a:pt x="8683" y="6728"/>
                  </a:cubicBezTo>
                  <a:lnTo>
                    <a:pt x="8815" y="5498"/>
                  </a:lnTo>
                  <a:lnTo>
                    <a:pt x="9012" y="6736"/>
                  </a:lnTo>
                  <a:cubicBezTo>
                    <a:pt x="9025" y="6813"/>
                    <a:pt x="9090" y="6868"/>
                    <a:pt x="9164" y="6868"/>
                  </a:cubicBezTo>
                  <a:cubicBezTo>
                    <a:pt x="9172" y="6868"/>
                    <a:pt x="9180" y="6867"/>
                    <a:pt x="9188" y="6866"/>
                  </a:cubicBezTo>
                  <a:cubicBezTo>
                    <a:pt x="9272" y="6852"/>
                    <a:pt x="9328" y="6771"/>
                    <a:pt x="9315" y="6686"/>
                  </a:cubicBezTo>
                  <a:lnTo>
                    <a:pt x="9119" y="5462"/>
                  </a:lnTo>
                  <a:cubicBezTo>
                    <a:pt x="9119" y="5461"/>
                    <a:pt x="9120" y="5460"/>
                    <a:pt x="9120" y="5459"/>
                  </a:cubicBezTo>
                  <a:lnTo>
                    <a:pt x="9046" y="4530"/>
                  </a:lnTo>
                  <a:cubicBezTo>
                    <a:pt x="9046" y="4526"/>
                    <a:pt x="9046" y="4522"/>
                    <a:pt x="9045" y="4518"/>
                  </a:cubicBezTo>
                  <a:cubicBezTo>
                    <a:pt x="9279" y="4456"/>
                    <a:pt x="9631" y="4296"/>
                    <a:pt x="9990" y="3953"/>
                  </a:cubicBezTo>
                  <a:cubicBezTo>
                    <a:pt x="10040" y="3906"/>
                    <a:pt x="10043" y="3826"/>
                    <a:pt x="9997" y="3776"/>
                  </a:cubicBezTo>
                  <a:cubicBezTo>
                    <a:pt x="9950" y="3725"/>
                    <a:pt x="9873" y="3723"/>
                    <a:pt x="9823" y="3770"/>
                  </a:cubicBezTo>
                  <a:cubicBezTo>
                    <a:pt x="9407" y="4166"/>
                    <a:pt x="9010" y="4290"/>
                    <a:pt x="8857" y="4300"/>
                  </a:cubicBezTo>
                  <a:cubicBezTo>
                    <a:pt x="8852" y="4300"/>
                    <a:pt x="8849" y="4303"/>
                    <a:pt x="8844" y="4304"/>
                  </a:cubicBezTo>
                  <a:close/>
                  <a:moveTo>
                    <a:pt x="8790" y="4263"/>
                  </a:moveTo>
                  <a:cubicBezTo>
                    <a:pt x="8949" y="4263"/>
                    <a:pt x="9078" y="4131"/>
                    <a:pt x="9078" y="3969"/>
                  </a:cubicBezTo>
                  <a:cubicBezTo>
                    <a:pt x="9078" y="3807"/>
                    <a:pt x="8949" y="3675"/>
                    <a:pt x="8790" y="3675"/>
                  </a:cubicBezTo>
                  <a:cubicBezTo>
                    <a:pt x="8631" y="3675"/>
                    <a:pt x="8503" y="3807"/>
                    <a:pt x="8503" y="3969"/>
                  </a:cubicBezTo>
                  <a:cubicBezTo>
                    <a:pt x="8503" y="4131"/>
                    <a:pt x="8631" y="4263"/>
                    <a:pt x="8790" y="4263"/>
                  </a:cubicBezTo>
                  <a:close/>
                  <a:moveTo>
                    <a:pt x="9514" y="6418"/>
                  </a:moveTo>
                  <a:cubicBezTo>
                    <a:pt x="9649" y="6475"/>
                    <a:pt x="9732" y="6548"/>
                    <a:pt x="9732" y="6629"/>
                  </a:cubicBezTo>
                  <a:cubicBezTo>
                    <a:pt x="9732" y="6745"/>
                    <a:pt x="9561" y="6846"/>
                    <a:pt x="9306" y="6903"/>
                  </a:cubicBezTo>
                  <a:cubicBezTo>
                    <a:pt x="9287" y="6910"/>
                    <a:pt x="9267" y="6915"/>
                    <a:pt x="9245" y="6917"/>
                  </a:cubicBezTo>
                  <a:cubicBezTo>
                    <a:pt x="9240" y="6918"/>
                    <a:pt x="9235" y="6918"/>
                    <a:pt x="9229" y="6918"/>
                  </a:cubicBezTo>
                  <a:cubicBezTo>
                    <a:pt x="9112" y="6939"/>
                    <a:pt x="8983" y="6952"/>
                    <a:pt x="8845" y="6952"/>
                  </a:cubicBezTo>
                  <a:cubicBezTo>
                    <a:pt x="8355" y="6952"/>
                    <a:pt x="7957" y="6807"/>
                    <a:pt x="7957" y="6629"/>
                  </a:cubicBezTo>
                  <a:cubicBezTo>
                    <a:pt x="7957" y="6542"/>
                    <a:pt x="8055" y="6463"/>
                    <a:pt x="8211" y="6405"/>
                  </a:cubicBezTo>
                  <a:lnTo>
                    <a:pt x="8222" y="6252"/>
                  </a:lnTo>
                  <a:cubicBezTo>
                    <a:pt x="7685" y="6340"/>
                    <a:pt x="7308" y="6534"/>
                    <a:pt x="7308" y="6762"/>
                  </a:cubicBezTo>
                  <a:cubicBezTo>
                    <a:pt x="7308" y="7072"/>
                    <a:pt x="8000" y="7324"/>
                    <a:pt x="8854" y="7324"/>
                  </a:cubicBezTo>
                  <a:cubicBezTo>
                    <a:pt x="9708" y="7324"/>
                    <a:pt x="10400" y="7072"/>
                    <a:pt x="10400" y="6762"/>
                  </a:cubicBezTo>
                  <a:cubicBezTo>
                    <a:pt x="10400" y="6535"/>
                    <a:pt x="10027" y="6342"/>
                    <a:pt x="9494" y="6253"/>
                  </a:cubicBezTo>
                  <a:lnTo>
                    <a:pt x="9514" y="6418"/>
                  </a:lnTo>
                  <a:close/>
                  <a:moveTo>
                    <a:pt x="1543" y="4300"/>
                  </a:moveTo>
                  <a:cubicBezTo>
                    <a:pt x="1391" y="4290"/>
                    <a:pt x="994" y="4166"/>
                    <a:pt x="577" y="3770"/>
                  </a:cubicBezTo>
                  <a:cubicBezTo>
                    <a:pt x="528" y="3723"/>
                    <a:pt x="450" y="3725"/>
                    <a:pt x="404" y="3776"/>
                  </a:cubicBezTo>
                  <a:cubicBezTo>
                    <a:pt x="358" y="3826"/>
                    <a:pt x="361" y="3906"/>
                    <a:pt x="411" y="3953"/>
                  </a:cubicBezTo>
                  <a:cubicBezTo>
                    <a:pt x="770" y="4296"/>
                    <a:pt x="1122" y="4456"/>
                    <a:pt x="1355" y="4518"/>
                  </a:cubicBezTo>
                  <a:cubicBezTo>
                    <a:pt x="1355" y="4522"/>
                    <a:pt x="1355" y="4526"/>
                    <a:pt x="1355" y="4530"/>
                  </a:cubicBezTo>
                  <a:lnTo>
                    <a:pt x="1281" y="5459"/>
                  </a:lnTo>
                  <a:cubicBezTo>
                    <a:pt x="1281" y="5460"/>
                    <a:pt x="1282" y="5461"/>
                    <a:pt x="1282" y="5462"/>
                  </a:cubicBezTo>
                  <a:lnTo>
                    <a:pt x="1086" y="6686"/>
                  </a:lnTo>
                  <a:cubicBezTo>
                    <a:pt x="1072" y="6771"/>
                    <a:pt x="1129" y="6852"/>
                    <a:pt x="1212" y="6866"/>
                  </a:cubicBezTo>
                  <a:cubicBezTo>
                    <a:pt x="1221" y="6867"/>
                    <a:pt x="1229" y="6867"/>
                    <a:pt x="1236" y="6867"/>
                  </a:cubicBezTo>
                  <a:cubicBezTo>
                    <a:pt x="1311" y="6867"/>
                    <a:pt x="1376" y="6813"/>
                    <a:pt x="1388" y="6736"/>
                  </a:cubicBezTo>
                  <a:lnTo>
                    <a:pt x="1586" y="5498"/>
                  </a:lnTo>
                  <a:lnTo>
                    <a:pt x="1718" y="6728"/>
                  </a:lnTo>
                  <a:cubicBezTo>
                    <a:pt x="1726" y="6808"/>
                    <a:pt x="1792" y="6867"/>
                    <a:pt x="1870" y="6867"/>
                  </a:cubicBezTo>
                  <a:cubicBezTo>
                    <a:pt x="1875" y="6867"/>
                    <a:pt x="1881" y="6867"/>
                    <a:pt x="1887" y="6867"/>
                  </a:cubicBezTo>
                  <a:cubicBezTo>
                    <a:pt x="1971" y="6857"/>
                    <a:pt x="2032" y="6780"/>
                    <a:pt x="2022" y="6694"/>
                  </a:cubicBezTo>
                  <a:lnTo>
                    <a:pt x="1895" y="5505"/>
                  </a:lnTo>
                  <a:lnTo>
                    <a:pt x="1845" y="4530"/>
                  </a:lnTo>
                  <a:cubicBezTo>
                    <a:pt x="1845" y="4527"/>
                    <a:pt x="1843" y="4523"/>
                    <a:pt x="1843" y="4519"/>
                  </a:cubicBezTo>
                  <a:cubicBezTo>
                    <a:pt x="2082" y="4456"/>
                    <a:pt x="2314" y="4293"/>
                    <a:pt x="2672" y="3953"/>
                  </a:cubicBezTo>
                  <a:cubicBezTo>
                    <a:pt x="2722" y="3906"/>
                    <a:pt x="2725" y="3826"/>
                    <a:pt x="2678" y="3776"/>
                  </a:cubicBezTo>
                  <a:cubicBezTo>
                    <a:pt x="2632" y="3725"/>
                    <a:pt x="2555" y="3722"/>
                    <a:pt x="2505" y="3770"/>
                  </a:cubicBezTo>
                  <a:cubicBezTo>
                    <a:pt x="2058" y="4195"/>
                    <a:pt x="1857" y="4286"/>
                    <a:pt x="1637" y="4301"/>
                  </a:cubicBezTo>
                  <a:lnTo>
                    <a:pt x="1730" y="5088"/>
                  </a:lnTo>
                  <a:lnTo>
                    <a:pt x="1608" y="5217"/>
                  </a:lnTo>
                  <a:lnTo>
                    <a:pt x="1501" y="5088"/>
                  </a:lnTo>
                  <a:lnTo>
                    <a:pt x="1574" y="4302"/>
                  </a:lnTo>
                  <a:cubicBezTo>
                    <a:pt x="1568" y="4303"/>
                    <a:pt x="1562" y="4303"/>
                    <a:pt x="1557" y="4304"/>
                  </a:cubicBezTo>
                  <a:cubicBezTo>
                    <a:pt x="1552" y="4303"/>
                    <a:pt x="1548" y="4300"/>
                    <a:pt x="1543" y="4300"/>
                  </a:cubicBezTo>
                  <a:close/>
                  <a:moveTo>
                    <a:pt x="1898" y="3969"/>
                  </a:moveTo>
                  <a:cubicBezTo>
                    <a:pt x="1898" y="3807"/>
                    <a:pt x="1769" y="3675"/>
                    <a:pt x="1610" y="3675"/>
                  </a:cubicBezTo>
                  <a:cubicBezTo>
                    <a:pt x="1452" y="3675"/>
                    <a:pt x="1323" y="3807"/>
                    <a:pt x="1323" y="3969"/>
                  </a:cubicBezTo>
                  <a:cubicBezTo>
                    <a:pt x="1323" y="4131"/>
                    <a:pt x="1452" y="4263"/>
                    <a:pt x="1610" y="4263"/>
                  </a:cubicBezTo>
                  <a:cubicBezTo>
                    <a:pt x="1769" y="4263"/>
                    <a:pt x="1898" y="4131"/>
                    <a:pt x="1898" y="3969"/>
                  </a:cubicBezTo>
                  <a:close/>
                  <a:moveTo>
                    <a:pt x="906" y="6253"/>
                  </a:moveTo>
                  <a:cubicBezTo>
                    <a:pt x="373" y="6342"/>
                    <a:pt x="0" y="6535"/>
                    <a:pt x="0" y="6762"/>
                  </a:cubicBezTo>
                  <a:cubicBezTo>
                    <a:pt x="0" y="7072"/>
                    <a:pt x="693" y="7324"/>
                    <a:pt x="1547" y="7324"/>
                  </a:cubicBezTo>
                  <a:cubicBezTo>
                    <a:pt x="2401" y="7324"/>
                    <a:pt x="3093" y="7072"/>
                    <a:pt x="3093" y="6762"/>
                  </a:cubicBezTo>
                  <a:cubicBezTo>
                    <a:pt x="3093" y="6534"/>
                    <a:pt x="2716" y="6340"/>
                    <a:pt x="2178" y="6252"/>
                  </a:cubicBezTo>
                  <a:lnTo>
                    <a:pt x="2189" y="6405"/>
                  </a:lnTo>
                  <a:cubicBezTo>
                    <a:pt x="2346" y="6463"/>
                    <a:pt x="2444" y="6542"/>
                    <a:pt x="2444" y="6629"/>
                  </a:cubicBezTo>
                  <a:cubicBezTo>
                    <a:pt x="2444" y="6807"/>
                    <a:pt x="2046" y="6952"/>
                    <a:pt x="1556" y="6952"/>
                  </a:cubicBezTo>
                  <a:cubicBezTo>
                    <a:pt x="1418" y="6952"/>
                    <a:pt x="1289" y="6939"/>
                    <a:pt x="1172" y="6918"/>
                  </a:cubicBezTo>
                  <a:cubicBezTo>
                    <a:pt x="1166" y="6918"/>
                    <a:pt x="1161" y="6918"/>
                    <a:pt x="1155" y="6917"/>
                  </a:cubicBezTo>
                  <a:cubicBezTo>
                    <a:pt x="1134" y="6915"/>
                    <a:pt x="1114" y="6910"/>
                    <a:pt x="1095" y="6903"/>
                  </a:cubicBezTo>
                  <a:cubicBezTo>
                    <a:pt x="840" y="6846"/>
                    <a:pt x="669" y="6745"/>
                    <a:pt x="669" y="6629"/>
                  </a:cubicBezTo>
                  <a:cubicBezTo>
                    <a:pt x="669" y="6548"/>
                    <a:pt x="751" y="6475"/>
                    <a:pt x="887" y="6418"/>
                  </a:cubicBezTo>
                  <a:lnTo>
                    <a:pt x="906" y="6253"/>
                  </a:lnTo>
                  <a:close/>
                </a:path>
              </a:pathLst>
            </a:custGeom>
            <a:solidFill>
              <a:schemeClr val="bg1"/>
            </a:solidFill>
            <a:ln>
              <a:noFill/>
            </a:ln>
          </p:spPr>
          <p:txBody>
            <a:bodyPr/>
            <a:lstStyle/>
            <a:p>
              <a:endParaRPr lang="zh-CN" altLang="en-US" sz="2800">
                <a:solidFill>
                  <a:schemeClr val="tx1">
                    <a:lumMod val="75000"/>
                    <a:lumOff val="25000"/>
                  </a:schemeClr>
                </a:solidFill>
                <a:latin typeface="微软雅黑" panose="020B0503020204020204" charset="-122"/>
                <a:ea typeface="微软雅黑" panose="020B0503020204020204" charset="-122"/>
              </a:endParaRPr>
            </a:p>
          </p:txBody>
        </p:sp>
        <p:sp>
          <p:nvSpPr>
            <p:cNvPr id="7" name="ïṩḻiďe"/>
            <p:cNvSpPr/>
            <p:nvPr/>
          </p:nvSpPr>
          <p:spPr bwMode="auto">
            <a:xfrm>
              <a:off x="6669798" y="4300074"/>
              <a:ext cx="345750" cy="354089"/>
            </a:xfrm>
            <a:custGeom>
              <a:avLst/>
              <a:gdLst>
                <a:gd name="T0" fmla="*/ 1547 w 10400"/>
                <a:gd name="T1" fmla="*/ 9330 h 10667"/>
                <a:gd name="T2" fmla="*/ 3077 w 10400"/>
                <a:gd name="T3" fmla="*/ 9013 h 10667"/>
                <a:gd name="T4" fmla="*/ 6114 w 10400"/>
                <a:gd name="T5" fmla="*/ 9700 h 10667"/>
                <a:gd name="T6" fmla="*/ 6806 w 10400"/>
                <a:gd name="T7" fmla="*/ 8539 h 10667"/>
                <a:gd name="T8" fmla="*/ 4079 w 10400"/>
                <a:gd name="T9" fmla="*/ 1127 h 10667"/>
                <a:gd name="T10" fmla="*/ 5193 w 10400"/>
                <a:gd name="T11" fmla="*/ 2254 h 10667"/>
                <a:gd name="T12" fmla="*/ 6352 w 10400"/>
                <a:gd name="T13" fmla="*/ 3340 h 10667"/>
                <a:gd name="T14" fmla="*/ 6296 w 10400"/>
                <a:gd name="T15" fmla="*/ 5841 h 10667"/>
                <a:gd name="T16" fmla="*/ 5318 w 10400"/>
                <a:gd name="T17" fmla="*/ 6578 h 10667"/>
                <a:gd name="T18" fmla="*/ 4851 w 10400"/>
                <a:gd name="T19" fmla="*/ 10126 h 10667"/>
                <a:gd name="T20" fmla="*/ 4154 w 10400"/>
                <a:gd name="T21" fmla="*/ 5500 h 10667"/>
                <a:gd name="T22" fmla="*/ 993 w 10400"/>
                <a:gd name="T23" fmla="*/ 1669 h 10667"/>
                <a:gd name="T24" fmla="*/ 4493 w 10400"/>
                <a:gd name="T25" fmla="*/ 2470 h 10667"/>
                <a:gd name="T26" fmla="*/ 5203 w 10400"/>
                <a:gd name="T27" fmla="*/ 5915 h 10667"/>
                <a:gd name="T28" fmla="*/ 5890 w 10400"/>
                <a:gd name="T29" fmla="*/ 2481 h 10667"/>
                <a:gd name="T30" fmla="*/ 9353 w 10400"/>
                <a:gd name="T31" fmla="*/ 1669 h 10667"/>
                <a:gd name="T32" fmla="*/ 8900 w 10400"/>
                <a:gd name="T33" fmla="*/ 5088 h 10667"/>
                <a:gd name="T34" fmla="*/ 8763 w 10400"/>
                <a:gd name="T35" fmla="*/ 4301 h 10667"/>
                <a:gd name="T36" fmla="*/ 7729 w 10400"/>
                <a:gd name="T37" fmla="*/ 3953 h 10667"/>
                <a:gd name="T38" fmla="*/ 8505 w 10400"/>
                <a:gd name="T39" fmla="*/ 5505 h 10667"/>
                <a:gd name="T40" fmla="*/ 8530 w 10400"/>
                <a:gd name="T41" fmla="*/ 6867 h 10667"/>
                <a:gd name="T42" fmla="*/ 9012 w 10400"/>
                <a:gd name="T43" fmla="*/ 6736 h 10667"/>
                <a:gd name="T44" fmla="*/ 9315 w 10400"/>
                <a:gd name="T45" fmla="*/ 6686 h 10667"/>
                <a:gd name="T46" fmla="*/ 9046 w 10400"/>
                <a:gd name="T47" fmla="*/ 4530 h 10667"/>
                <a:gd name="T48" fmla="*/ 9997 w 10400"/>
                <a:gd name="T49" fmla="*/ 3776 h 10667"/>
                <a:gd name="T50" fmla="*/ 8844 w 10400"/>
                <a:gd name="T51" fmla="*/ 4304 h 10667"/>
                <a:gd name="T52" fmla="*/ 8790 w 10400"/>
                <a:gd name="T53" fmla="*/ 3675 h 10667"/>
                <a:gd name="T54" fmla="*/ 9514 w 10400"/>
                <a:gd name="T55" fmla="*/ 6418 h 10667"/>
                <a:gd name="T56" fmla="*/ 9245 w 10400"/>
                <a:gd name="T57" fmla="*/ 6917 h 10667"/>
                <a:gd name="T58" fmla="*/ 7957 w 10400"/>
                <a:gd name="T59" fmla="*/ 6629 h 10667"/>
                <a:gd name="T60" fmla="*/ 7308 w 10400"/>
                <a:gd name="T61" fmla="*/ 6762 h 10667"/>
                <a:gd name="T62" fmla="*/ 9494 w 10400"/>
                <a:gd name="T63" fmla="*/ 6253 h 10667"/>
                <a:gd name="T64" fmla="*/ 577 w 10400"/>
                <a:gd name="T65" fmla="*/ 3770 h 10667"/>
                <a:gd name="T66" fmla="*/ 1355 w 10400"/>
                <a:gd name="T67" fmla="*/ 4518 h 10667"/>
                <a:gd name="T68" fmla="*/ 1282 w 10400"/>
                <a:gd name="T69" fmla="*/ 5462 h 10667"/>
                <a:gd name="T70" fmla="*/ 1236 w 10400"/>
                <a:gd name="T71" fmla="*/ 6867 h 10667"/>
                <a:gd name="T72" fmla="*/ 1718 w 10400"/>
                <a:gd name="T73" fmla="*/ 6728 h 10667"/>
                <a:gd name="T74" fmla="*/ 2022 w 10400"/>
                <a:gd name="T75" fmla="*/ 6694 h 10667"/>
                <a:gd name="T76" fmla="*/ 1843 w 10400"/>
                <a:gd name="T77" fmla="*/ 4519 h 10667"/>
                <a:gd name="T78" fmla="*/ 2505 w 10400"/>
                <a:gd name="T79" fmla="*/ 3770 h 10667"/>
                <a:gd name="T80" fmla="*/ 1608 w 10400"/>
                <a:gd name="T81" fmla="*/ 5217 h 10667"/>
                <a:gd name="T82" fmla="*/ 1557 w 10400"/>
                <a:gd name="T83" fmla="*/ 4304 h 10667"/>
                <a:gd name="T84" fmla="*/ 1610 w 10400"/>
                <a:gd name="T85" fmla="*/ 3675 h 10667"/>
                <a:gd name="T86" fmla="*/ 1898 w 10400"/>
                <a:gd name="T87" fmla="*/ 3969 h 10667"/>
                <a:gd name="T88" fmla="*/ 1547 w 10400"/>
                <a:gd name="T89" fmla="*/ 7324 h 10667"/>
                <a:gd name="T90" fmla="*/ 2189 w 10400"/>
                <a:gd name="T91" fmla="*/ 6405 h 10667"/>
                <a:gd name="T92" fmla="*/ 1172 w 10400"/>
                <a:gd name="T93" fmla="*/ 6918 h 10667"/>
                <a:gd name="T94" fmla="*/ 669 w 10400"/>
                <a:gd name="T95" fmla="*/ 6629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00" h="10667">
                  <a:moveTo>
                    <a:pt x="8838" y="9330"/>
                  </a:moveTo>
                  <a:cubicBezTo>
                    <a:pt x="8838" y="10067"/>
                    <a:pt x="7206" y="10667"/>
                    <a:pt x="5192" y="10667"/>
                  </a:cubicBezTo>
                  <a:cubicBezTo>
                    <a:pt x="3180" y="10667"/>
                    <a:pt x="1547" y="10067"/>
                    <a:pt x="1547" y="9330"/>
                  </a:cubicBezTo>
                  <a:cubicBezTo>
                    <a:pt x="1547" y="8797"/>
                    <a:pt x="2406" y="8341"/>
                    <a:pt x="3638" y="8128"/>
                  </a:cubicBezTo>
                  <a:lnTo>
                    <a:pt x="3638" y="8495"/>
                  </a:lnTo>
                  <a:cubicBezTo>
                    <a:pt x="3293" y="8632"/>
                    <a:pt x="3077" y="8813"/>
                    <a:pt x="3077" y="9013"/>
                  </a:cubicBezTo>
                  <a:cubicBezTo>
                    <a:pt x="3077" y="9437"/>
                    <a:pt x="4015" y="9781"/>
                    <a:pt x="5171" y="9781"/>
                  </a:cubicBezTo>
                  <a:cubicBezTo>
                    <a:pt x="5497" y="9781"/>
                    <a:pt x="5802" y="9751"/>
                    <a:pt x="6077" y="9703"/>
                  </a:cubicBezTo>
                  <a:cubicBezTo>
                    <a:pt x="6090" y="9702"/>
                    <a:pt x="6102" y="9702"/>
                    <a:pt x="6114" y="9700"/>
                  </a:cubicBezTo>
                  <a:cubicBezTo>
                    <a:pt x="6165" y="9694"/>
                    <a:pt x="6212" y="9682"/>
                    <a:pt x="6259" y="9666"/>
                  </a:cubicBezTo>
                  <a:cubicBezTo>
                    <a:pt x="6859" y="9531"/>
                    <a:pt x="7264" y="9290"/>
                    <a:pt x="7264" y="9013"/>
                  </a:cubicBezTo>
                  <a:cubicBezTo>
                    <a:pt x="7264" y="8834"/>
                    <a:pt x="7090" y="8669"/>
                    <a:pt x="6806" y="8539"/>
                  </a:cubicBezTo>
                  <a:lnTo>
                    <a:pt x="6806" y="8137"/>
                  </a:lnTo>
                  <a:cubicBezTo>
                    <a:pt x="8006" y="8356"/>
                    <a:pt x="8838" y="8805"/>
                    <a:pt x="8838" y="9330"/>
                  </a:cubicBezTo>
                  <a:close/>
                  <a:moveTo>
                    <a:pt x="4079" y="1127"/>
                  </a:moveTo>
                  <a:cubicBezTo>
                    <a:pt x="4079" y="504"/>
                    <a:pt x="4578" y="0"/>
                    <a:pt x="5193" y="0"/>
                  </a:cubicBezTo>
                  <a:cubicBezTo>
                    <a:pt x="5807" y="0"/>
                    <a:pt x="6305" y="504"/>
                    <a:pt x="6305" y="1127"/>
                  </a:cubicBezTo>
                  <a:cubicBezTo>
                    <a:pt x="6305" y="1750"/>
                    <a:pt x="5807" y="2254"/>
                    <a:pt x="5193" y="2254"/>
                  </a:cubicBezTo>
                  <a:cubicBezTo>
                    <a:pt x="4578" y="2254"/>
                    <a:pt x="4079" y="1750"/>
                    <a:pt x="4079" y="1127"/>
                  </a:cubicBezTo>
                  <a:close/>
                  <a:moveTo>
                    <a:pt x="9353" y="1669"/>
                  </a:moveTo>
                  <a:cubicBezTo>
                    <a:pt x="8800" y="2578"/>
                    <a:pt x="7557" y="3340"/>
                    <a:pt x="6352" y="3340"/>
                  </a:cubicBezTo>
                  <a:cubicBezTo>
                    <a:pt x="6274" y="3340"/>
                    <a:pt x="6196" y="3336"/>
                    <a:pt x="6118" y="3330"/>
                  </a:cubicBezTo>
                  <a:cubicBezTo>
                    <a:pt x="6142" y="3615"/>
                    <a:pt x="6252" y="4928"/>
                    <a:pt x="6282" y="5755"/>
                  </a:cubicBezTo>
                  <a:cubicBezTo>
                    <a:pt x="6288" y="5783"/>
                    <a:pt x="6294" y="5811"/>
                    <a:pt x="6296" y="5841"/>
                  </a:cubicBezTo>
                  <a:lnTo>
                    <a:pt x="6568" y="10087"/>
                  </a:lnTo>
                  <a:cubicBezTo>
                    <a:pt x="6586" y="10373"/>
                    <a:pt x="5564" y="10428"/>
                    <a:pt x="5546" y="10154"/>
                  </a:cubicBezTo>
                  <a:lnTo>
                    <a:pt x="5318" y="6578"/>
                  </a:lnTo>
                  <a:cubicBezTo>
                    <a:pt x="5280" y="6574"/>
                    <a:pt x="5244" y="6567"/>
                    <a:pt x="5206" y="6567"/>
                  </a:cubicBezTo>
                  <a:cubicBezTo>
                    <a:pt x="5174" y="6567"/>
                    <a:pt x="5136" y="6577"/>
                    <a:pt x="5099" y="6587"/>
                  </a:cubicBezTo>
                  <a:lnTo>
                    <a:pt x="4851" y="10126"/>
                  </a:lnTo>
                  <a:cubicBezTo>
                    <a:pt x="4832" y="10398"/>
                    <a:pt x="3810" y="10338"/>
                    <a:pt x="3830" y="10052"/>
                  </a:cubicBezTo>
                  <a:lnTo>
                    <a:pt x="4144" y="5559"/>
                  </a:lnTo>
                  <a:cubicBezTo>
                    <a:pt x="4146" y="5538"/>
                    <a:pt x="4150" y="5520"/>
                    <a:pt x="4154" y="5500"/>
                  </a:cubicBezTo>
                  <a:cubicBezTo>
                    <a:pt x="4199" y="4432"/>
                    <a:pt x="4252" y="3400"/>
                    <a:pt x="4257" y="3326"/>
                  </a:cubicBezTo>
                  <a:cubicBezTo>
                    <a:pt x="4169" y="3334"/>
                    <a:pt x="4081" y="3340"/>
                    <a:pt x="3994" y="3340"/>
                  </a:cubicBezTo>
                  <a:cubicBezTo>
                    <a:pt x="2788" y="3340"/>
                    <a:pt x="1546" y="2578"/>
                    <a:pt x="993" y="1669"/>
                  </a:cubicBezTo>
                  <a:cubicBezTo>
                    <a:pt x="879" y="1481"/>
                    <a:pt x="936" y="1235"/>
                    <a:pt x="1122" y="1120"/>
                  </a:cubicBezTo>
                  <a:cubicBezTo>
                    <a:pt x="1308" y="1003"/>
                    <a:pt x="1551" y="1062"/>
                    <a:pt x="1665" y="1250"/>
                  </a:cubicBezTo>
                  <a:cubicBezTo>
                    <a:pt x="2166" y="2073"/>
                    <a:pt x="3484" y="2756"/>
                    <a:pt x="4493" y="2470"/>
                  </a:cubicBezTo>
                  <a:cubicBezTo>
                    <a:pt x="4663" y="2411"/>
                    <a:pt x="4865" y="2374"/>
                    <a:pt x="5089" y="2365"/>
                  </a:cubicBezTo>
                  <a:lnTo>
                    <a:pt x="4729" y="5423"/>
                  </a:lnTo>
                  <a:lnTo>
                    <a:pt x="5203" y="5915"/>
                  </a:lnTo>
                  <a:lnTo>
                    <a:pt x="5617" y="5423"/>
                  </a:lnTo>
                  <a:lnTo>
                    <a:pt x="5330" y="2373"/>
                  </a:lnTo>
                  <a:cubicBezTo>
                    <a:pt x="5531" y="2387"/>
                    <a:pt x="5725" y="2423"/>
                    <a:pt x="5890" y="2481"/>
                  </a:cubicBezTo>
                  <a:cubicBezTo>
                    <a:pt x="6894" y="2741"/>
                    <a:pt x="8187" y="2063"/>
                    <a:pt x="8681" y="1250"/>
                  </a:cubicBezTo>
                  <a:cubicBezTo>
                    <a:pt x="8795" y="1062"/>
                    <a:pt x="9038" y="1003"/>
                    <a:pt x="9224" y="1119"/>
                  </a:cubicBezTo>
                  <a:cubicBezTo>
                    <a:pt x="9410" y="1235"/>
                    <a:pt x="9468" y="1481"/>
                    <a:pt x="9353" y="1669"/>
                  </a:cubicBezTo>
                  <a:close/>
                  <a:moveTo>
                    <a:pt x="8844" y="4304"/>
                  </a:moveTo>
                  <a:cubicBezTo>
                    <a:pt x="8839" y="4303"/>
                    <a:pt x="8833" y="4303"/>
                    <a:pt x="8827" y="4302"/>
                  </a:cubicBezTo>
                  <a:lnTo>
                    <a:pt x="8900" y="5088"/>
                  </a:lnTo>
                  <a:lnTo>
                    <a:pt x="8793" y="5217"/>
                  </a:lnTo>
                  <a:lnTo>
                    <a:pt x="8671" y="5088"/>
                  </a:lnTo>
                  <a:lnTo>
                    <a:pt x="8763" y="4301"/>
                  </a:lnTo>
                  <a:cubicBezTo>
                    <a:pt x="8543" y="4286"/>
                    <a:pt x="8343" y="4195"/>
                    <a:pt x="7895" y="3770"/>
                  </a:cubicBezTo>
                  <a:cubicBezTo>
                    <a:pt x="7846" y="3723"/>
                    <a:pt x="7769" y="3725"/>
                    <a:pt x="7722" y="3776"/>
                  </a:cubicBezTo>
                  <a:cubicBezTo>
                    <a:pt x="7676" y="3826"/>
                    <a:pt x="7679" y="3906"/>
                    <a:pt x="7729" y="3953"/>
                  </a:cubicBezTo>
                  <a:cubicBezTo>
                    <a:pt x="8086" y="4293"/>
                    <a:pt x="8319" y="4456"/>
                    <a:pt x="8558" y="4519"/>
                  </a:cubicBezTo>
                  <a:cubicBezTo>
                    <a:pt x="8558" y="4523"/>
                    <a:pt x="8556" y="4527"/>
                    <a:pt x="8556" y="4530"/>
                  </a:cubicBezTo>
                  <a:lnTo>
                    <a:pt x="8505" y="5505"/>
                  </a:lnTo>
                  <a:lnTo>
                    <a:pt x="8378" y="6694"/>
                  </a:lnTo>
                  <a:cubicBezTo>
                    <a:pt x="8369" y="6780"/>
                    <a:pt x="8430" y="6857"/>
                    <a:pt x="8514" y="6867"/>
                  </a:cubicBezTo>
                  <a:cubicBezTo>
                    <a:pt x="8520" y="6867"/>
                    <a:pt x="8525" y="6867"/>
                    <a:pt x="8530" y="6867"/>
                  </a:cubicBezTo>
                  <a:cubicBezTo>
                    <a:pt x="8608" y="6867"/>
                    <a:pt x="8674" y="6808"/>
                    <a:pt x="8683" y="6728"/>
                  </a:cubicBezTo>
                  <a:lnTo>
                    <a:pt x="8815" y="5498"/>
                  </a:lnTo>
                  <a:lnTo>
                    <a:pt x="9012" y="6736"/>
                  </a:lnTo>
                  <a:cubicBezTo>
                    <a:pt x="9025" y="6813"/>
                    <a:pt x="9090" y="6868"/>
                    <a:pt x="9164" y="6868"/>
                  </a:cubicBezTo>
                  <a:cubicBezTo>
                    <a:pt x="9172" y="6868"/>
                    <a:pt x="9180" y="6867"/>
                    <a:pt x="9188" y="6866"/>
                  </a:cubicBezTo>
                  <a:cubicBezTo>
                    <a:pt x="9272" y="6852"/>
                    <a:pt x="9328" y="6771"/>
                    <a:pt x="9315" y="6686"/>
                  </a:cubicBezTo>
                  <a:lnTo>
                    <a:pt x="9119" y="5462"/>
                  </a:lnTo>
                  <a:cubicBezTo>
                    <a:pt x="9119" y="5461"/>
                    <a:pt x="9120" y="5460"/>
                    <a:pt x="9120" y="5459"/>
                  </a:cubicBezTo>
                  <a:lnTo>
                    <a:pt x="9046" y="4530"/>
                  </a:lnTo>
                  <a:cubicBezTo>
                    <a:pt x="9046" y="4526"/>
                    <a:pt x="9046" y="4522"/>
                    <a:pt x="9045" y="4518"/>
                  </a:cubicBezTo>
                  <a:cubicBezTo>
                    <a:pt x="9279" y="4456"/>
                    <a:pt x="9631" y="4296"/>
                    <a:pt x="9990" y="3953"/>
                  </a:cubicBezTo>
                  <a:cubicBezTo>
                    <a:pt x="10040" y="3906"/>
                    <a:pt x="10043" y="3826"/>
                    <a:pt x="9997" y="3776"/>
                  </a:cubicBezTo>
                  <a:cubicBezTo>
                    <a:pt x="9950" y="3725"/>
                    <a:pt x="9873" y="3723"/>
                    <a:pt x="9823" y="3770"/>
                  </a:cubicBezTo>
                  <a:cubicBezTo>
                    <a:pt x="9407" y="4166"/>
                    <a:pt x="9010" y="4290"/>
                    <a:pt x="8857" y="4300"/>
                  </a:cubicBezTo>
                  <a:cubicBezTo>
                    <a:pt x="8852" y="4300"/>
                    <a:pt x="8849" y="4303"/>
                    <a:pt x="8844" y="4304"/>
                  </a:cubicBezTo>
                  <a:close/>
                  <a:moveTo>
                    <a:pt x="8790" y="4263"/>
                  </a:moveTo>
                  <a:cubicBezTo>
                    <a:pt x="8949" y="4263"/>
                    <a:pt x="9078" y="4131"/>
                    <a:pt x="9078" y="3969"/>
                  </a:cubicBezTo>
                  <a:cubicBezTo>
                    <a:pt x="9078" y="3807"/>
                    <a:pt x="8949" y="3675"/>
                    <a:pt x="8790" y="3675"/>
                  </a:cubicBezTo>
                  <a:cubicBezTo>
                    <a:pt x="8631" y="3675"/>
                    <a:pt x="8503" y="3807"/>
                    <a:pt x="8503" y="3969"/>
                  </a:cubicBezTo>
                  <a:cubicBezTo>
                    <a:pt x="8503" y="4131"/>
                    <a:pt x="8631" y="4263"/>
                    <a:pt x="8790" y="4263"/>
                  </a:cubicBezTo>
                  <a:close/>
                  <a:moveTo>
                    <a:pt x="9514" y="6418"/>
                  </a:moveTo>
                  <a:cubicBezTo>
                    <a:pt x="9649" y="6475"/>
                    <a:pt x="9732" y="6548"/>
                    <a:pt x="9732" y="6629"/>
                  </a:cubicBezTo>
                  <a:cubicBezTo>
                    <a:pt x="9732" y="6745"/>
                    <a:pt x="9561" y="6846"/>
                    <a:pt x="9306" y="6903"/>
                  </a:cubicBezTo>
                  <a:cubicBezTo>
                    <a:pt x="9287" y="6910"/>
                    <a:pt x="9267" y="6915"/>
                    <a:pt x="9245" y="6917"/>
                  </a:cubicBezTo>
                  <a:cubicBezTo>
                    <a:pt x="9240" y="6918"/>
                    <a:pt x="9235" y="6918"/>
                    <a:pt x="9229" y="6918"/>
                  </a:cubicBezTo>
                  <a:cubicBezTo>
                    <a:pt x="9112" y="6939"/>
                    <a:pt x="8983" y="6952"/>
                    <a:pt x="8845" y="6952"/>
                  </a:cubicBezTo>
                  <a:cubicBezTo>
                    <a:pt x="8355" y="6952"/>
                    <a:pt x="7957" y="6807"/>
                    <a:pt x="7957" y="6629"/>
                  </a:cubicBezTo>
                  <a:cubicBezTo>
                    <a:pt x="7957" y="6542"/>
                    <a:pt x="8055" y="6463"/>
                    <a:pt x="8211" y="6405"/>
                  </a:cubicBezTo>
                  <a:lnTo>
                    <a:pt x="8222" y="6252"/>
                  </a:lnTo>
                  <a:cubicBezTo>
                    <a:pt x="7685" y="6340"/>
                    <a:pt x="7308" y="6534"/>
                    <a:pt x="7308" y="6762"/>
                  </a:cubicBezTo>
                  <a:cubicBezTo>
                    <a:pt x="7308" y="7072"/>
                    <a:pt x="8000" y="7324"/>
                    <a:pt x="8854" y="7324"/>
                  </a:cubicBezTo>
                  <a:cubicBezTo>
                    <a:pt x="9708" y="7324"/>
                    <a:pt x="10400" y="7072"/>
                    <a:pt x="10400" y="6762"/>
                  </a:cubicBezTo>
                  <a:cubicBezTo>
                    <a:pt x="10400" y="6535"/>
                    <a:pt x="10027" y="6342"/>
                    <a:pt x="9494" y="6253"/>
                  </a:cubicBezTo>
                  <a:lnTo>
                    <a:pt x="9514" y="6418"/>
                  </a:lnTo>
                  <a:close/>
                  <a:moveTo>
                    <a:pt x="1543" y="4300"/>
                  </a:moveTo>
                  <a:cubicBezTo>
                    <a:pt x="1391" y="4290"/>
                    <a:pt x="994" y="4166"/>
                    <a:pt x="577" y="3770"/>
                  </a:cubicBezTo>
                  <a:cubicBezTo>
                    <a:pt x="528" y="3723"/>
                    <a:pt x="450" y="3725"/>
                    <a:pt x="404" y="3776"/>
                  </a:cubicBezTo>
                  <a:cubicBezTo>
                    <a:pt x="358" y="3826"/>
                    <a:pt x="361" y="3906"/>
                    <a:pt x="411" y="3953"/>
                  </a:cubicBezTo>
                  <a:cubicBezTo>
                    <a:pt x="770" y="4296"/>
                    <a:pt x="1122" y="4456"/>
                    <a:pt x="1355" y="4518"/>
                  </a:cubicBezTo>
                  <a:cubicBezTo>
                    <a:pt x="1355" y="4522"/>
                    <a:pt x="1355" y="4526"/>
                    <a:pt x="1355" y="4530"/>
                  </a:cubicBezTo>
                  <a:lnTo>
                    <a:pt x="1281" y="5459"/>
                  </a:lnTo>
                  <a:cubicBezTo>
                    <a:pt x="1281" y="5460"/>
                    <a:pt x="1282" y="5461"/>
                    <a:pt x="1282" y="5462"/>
                  </a:cubicBezTo>
                  <a:lnTo>
                    <a:pt x="1086" y="6686"/>
                  </a:lnTo>
                  <a:cubicBezTo>
                    <a:pt x="1072" y="6771"/>
                    <a:pt x="1129" y="6852"/>
                    <a:pt x="1212" y="6866"/>
                  </a:cubicBezTo>
                  <a:cubicBezTo>
                    <a:pt x="1221" y="6867"/>
                    <a:pt x="1229" y="6867"/>
                    <a:pt x="1236" y="6867"/>
                  </a:cubicBezTo>
                  <a:cubicBezTo>
                    <a:pt x="1311" y="6867"/>
                    <a:pt x="1376" y="6813"/>
                    <a:pt x="1388" y="6736"/>
                  </a:cubicBezTo>
                  <a:lnTo>
                    <a:pt x="1586" y="5498"/>
                  </a:lnTo>
                  <a:lnTo>
                    <a:pt x="1718" y="6728"/>
                  </a:lnTo>
                  <a:cubicBezTo>
                    <a:pt x="1726" y="6808"/>
                    <a:pt x="1792" y="6867"/>
                    <a:pt x="1870" y="6867"/>
                  </a:cubicBezTo>
                  <a:cubicBezTo>
                    <a:pt x="1875" y="6867"/>
                    <a:pt x="1881" y="6867"/>
                    <a:pt x="1887" y="6867"/>
                  </a:cubicBezTo>
                  <a:cubicBezTo>
                    <a:pt x="1971" y="6857"/>
                    <a:pt x="2032" y="6780"/>
                    <a:pt x="2022" y="6694"/>
                  </a:cubicBezTo>
                  <a:lnTo>
                    <a:pt x="1895" y="5505"/>
                  </a:lnTo>
                  <a:lnTo>
                    <a:pt x="1845" y="4530"/>
                  </a:lnTo>
                  <a:cubicBezTo>
                    <a:pt x="1845" y="4527"/>
                    <a:pt x="1843" y="4523"/>
                    <a:pt x="1843" y="4519"/>
                  </a:cubicBezTo>
                  <a:cubicBezTo>
                    <a:pt x="2082" y="4456"/>
                    <a:pt x="2314" y="4293"/>
                    <a:pt x="2672" y="3953"/>
                  </a:cubicBezTo>
                  <a:cubicBezTo>
                    <a:pt x="2722" y="3906"/>
                    <a:pt x="2725" y="3826"/>
                    <a:pt x="2678" y="3776"/>
                  </a:cubicBezTo>
                  <a:cubicBezTo>
                    <a:pt x="2632" y="3725"/>
                    <a:pt x="2555" y="3722"/>
                    <a:pt x="2505" y="3770"/>
                  </a:cubicBezTo>
                  <a:cubicBezTo>
                    <a:pt x="2058" y="4195"/>
                    <a:pt x="1857" y="4286"/>
                    <a:pt x="1637" y="4301"/>
                  </a:cubicBezTo>
                  <a:lnTo>
                    <a:pt x="1730" y="5088"/>
                  </a:lnTo>
                  <a:lnTo>
                    <a:pt x="1608" y="5217"/>
                  </a:lnTo>
                  <a:lnTo>
                    <a:pt x="1501" y="5088"/>
                  </a:lnTo>
                  <a:lnTo>
                    <a:pt x="1574" y="4302"/>
                  </a:lnTo>
                  <a:cubicBezTo>
                    <a:pt x="1568" y="4303"/>
                    <a:pt x="1562" y="4303"/>
                    <a:pt x="1557" y="4304"/>
                  </a:cubicBezTo>
                  <a:cubicBezTo>
                    <a:pt x="1552" y="4303"/>
                    <a:pt x="1548" y="4300"/>
                    <a:pt x="1543" y="4300"/>
                  </a:cubicBezTo>
                  <a:close/>
                  <a:moveTo>
                    <a:pt x="1898" y="3969"/>
                  </a:moveTo>
                  <a:cubicBezTo>
                    <a:pt x="1898" y="3807"/>
                    <a:pt x="1769" y="3675"/>
                    <a:pt x="1610" y="3675"/>
                  </a:cubicBezTo>
                  <a:cubicBezTo>
                    <a:pt x="1452" y="3675"/>
                    <a:pt x="1323" y="3807"/>
                    <a:pt x="1323" y="3969"/>
                  </a:cubicBezTo>
                  <a:cubicBezTo>
                    <a:pt x="1323" y="4131"/>
                    <a:pt x="1452" y="4263"/>
                    <a:pt x="1610" y="4263"/>
                  </a:cubicBezTo>
                  <a:cubicBezTo>
                    <a:pt x="1769" y="4263"/>
                    <a:pt x="1898" y="4131"/>
                    <a:pt x="1898" y="3969"/>
                  </a:cubicBezTo>
                  <a:close/>
                  <a:moveTo>
                    <a:pt x="906" y="6253"/>
                  </a:moveTo>
                  <a:cubicBezTo>
                    <a:pt x="373" y="6342"/>
                    <a:pt x="0" y="6535"/>
                    <a:pt x="0" y="6762"/>
                  </a:cubicBezTo>
                  <a:cubicBezTo>
                    <a:pt x="0" y="7072"/>
                    <a:pt x="693" y="7324"/>
                    <a:pt x="1547" y="7324"/>
                  </a:cubicBezTo>
                  <a:cubicBezTo>
                    <a:pt x="2401" y="7324"/>
                    <a:pt x="3093" y="7072"/>
                    <a:pt x="3093" y="6762"/>
                  </a:cubicBezTo>
                  <a:cubicBezTo>
                    <a:pt x="3093" y="6534"/>
                    <a:pt x="2716" y="6340"/>
                    <a:pt x="2178" y="6252"/>
                  </a:cubicBezTo>
                  <a:lnTo>
                    <a:pt x="2189" y="6405"/>
                  </a:lnTo>
                  <a:cubicBezTo>
                    <a:pt x="2346" y="6463"/>
                    <a:pt x="2444" y="6542"/>
                    <a:pt x="2444" y="6629"/>
                  </a:cubicBezTo>
                  <a:cubicBezTo>
                    <a:pt x="2444" y="6807"/>
                    <a:pt x="2046" y="6952"/>
                    <a:pt x="1556" y="6952"/>
                  </a:cubicBezTo>
                  <a:cubicBezTo>
                    <a:pt x="1418" y="6952"/>
                    <a:pt x="1289" y="6939"/>
                    <a:pt x="1172" y="6918"/>
                  </a:cubicBezTo>
                  <a:cubicBezTo>
                    <a:pt x="1166" y="6918"/>
                    <a:pt x="1161" y="6918"/>
                    <a:pt x="1155" y="6917"/>
                  </a:cubicBezTo>
                  <a:cubicBezTo>
                    <a:pt x="1134" y="6915"/>
                    <a:pt x="1114" y="6910"/>
                    <a:pt x="1095" y="6903"/>
                  </a:cubicBezTo>
                  <a:cubicBezTo>
                    <a:pt x="840" y="6846"/>
                    <a:pt x="669" y="6745"/>
                    <a:pt x="669" y="6629"/>
                  </a:cubicBezTo>
                  <a:cubicBezTo>
                    <a:pt x="669" y="6548"/>
                    <a:pt x="751" y="6475"/>
                    <a:pt x="887" y="6418"/>
                  </a:cubicBezTo>
                  <a:lnTo>
                    <a:pt x="906" y="6253"/>
                  </a:lnTo>
                  <a:close/>
                </a:path>
              </a:pathLst>
            </a:custGeom>
            <a:solidFill>
              <a:schemeClr val="bg1"/>
            </a:solidFill>
            <a:ln>
              <a:noFill/>
            </a:ln>
          </p:spPr>
          <p:txBody>
            <a:bodyPr/>
            <a:lstStyle/>
            <a:p>
              <a:endParaRPr lang="zh-CN" altLang="en-US" sz="2800">
                <a:solidFill>
                  <a:schemeClr val="tx1">
                    <a:lumMod val="75000"/>
                    <a:lumOff val="25000"/>
                  </a:schemeClr>
                </a:solidFill>
                <a:latin typeface="微软雅黑" panose="020B0503020204020204" charset="-122"/>
                <a:ea typeface="微软雅黑" panose="020B0503020204020204" charset="-122"/>
              </a:endParaRPr>
            </a:p>
          </p:txBody>
        </p:sp>
        <p:sp>
          <p:nvSpPr>
            <p:cNvPr id="8" name="ïṥḻïḋe"/>
            <p:cNvSpPr/>
            <p:nvPr/>
          </p:nvSpPr>
          <p:spPr bwMode="auto">
            <a:xfrm>
              <a:off x="5150447" y="3911163"/>
              <a:ext cx="345750" cy="354089"/>
            </a:xfrm>
            <a:custGeom>
              <a:avLst/>
              <a:gdLst>
                <a:gd name="T0" fmla="*/ 1547 w 10400"/>
                <a:gd name="T1" fmla="*/ 9330 h 10667"/>
                <a:gd name="T2" fmla="*/ 3077 w 10400"/>
                <a:gd name="T3" fmla="*/ 9013 h 10667"/>
                <a:gd name="T4" fmla="*/ 6114 w 10400"/>
                <a:gd name="T5" fmla="*/ 9700 h 10667"/>
                <a:gd name="T6" fmla="*/ 6806 w 10400"/>
                <a:gd name="T7" fmla="*/ 8539 h 10667"/>
                <a:gd name="T8" fmla="*/ 4079 w 10400"/>
                <a:gd name="T9" fmla="*/ 1127 h 10667"/>
                <a:gd name="T10" fmla="*/ 5193 w 10400"/>
                <a:gd name="T11" fmla="*/ 2254 h 10667"/>
                <a:gd name="T12" fmla="*/ 6352 w 10400"/>
                <a:gd name="T13" fmla="*/ 3340 h 10667"/>
                <a:gd name="T14" fmla="*/ 6296 w 10400"/>
                <a:gd name="T15" fmla="*/ 5841 h 10667"/>
                <a:gd name="T16" fmla="*/ 5318 w 10400"/>
                <a:gd name="T17" fmla="*/ 6578 h 10667"/>
                <a:gd name="T18" fmla="*/ 4851 w 10400"/>
                <a:gd name="T19" fmla="*/ 10126 h 10667"/>
                <a:gd name="T20" fmla="*/ 4154 w 10400"/>
                <a:gd name="T21" fmla="*/ 5500 h 10667"/>
                <a:gd name="T22" fmla="*/ 993 w 10400"/>
                <a:gd name="T23" fmla="*/ 1669 h 10667"/>
                <a:gd name="T24" fmla="*/ 4493 w 10400"/>
                <a:gd name="T25" fmla="*/ 2470 h 10667"/>
                <a:gd name="T26" fmla="*/ 5203 w 10400"/>
                <a:gd name="T27" fmla="*/ 5915 h 10667"/>
                <a:gd name="T28" fmla="*/ 5890 w 10400"/>
                <a:gd name="T29" fmla="*/ 2481 h 10667"/>
                <a:gd name="T30" fmla="*/ 9353 w 10400"/>
                <a:gd name="T31" fmla="*/ 1669 h 10667"/>
                <a:gd name="T32" fmla="*/ 8900 w 10400"/>
                <a:gd name="T33" fmla="*/ 5088 h 10667"/>
                <a:gd name="T34" fmla="*/ 8763 w 10400"/>
                <a:gd name="T35" fmla="*/ 4301 h 10667"/>
                <a:gd name="T36" fmla="*/ 7729 w 10400"/>
                <a:gd name="T37" fmla="*/ 3953 h 10667"/>
                <a:gd name="T38" fmla="*/ 8505 w 10400"/>
                <a:gd name="T39" fmla="*/ 5505 h 10667"/>
                <a:gd name="T40" fmla="*/ 8530 w 10400"/>
                <a:gd name="T41" fmla="*/ 6867 h 10667"/>
                <a:gd name="T42" fmla="*/ 9012 w 10400"/>
                <a:gd name="T43" fmla="*/ 6736 h 10667"/>
                <a:gd name="T44" fmla="*/ 9315 w 10400"/>
                <a:gd name="T45" fmla="*/ 6686 h 10667"/>
                <a:gd name="T46" fmla="*/ 9046 w 10400"/>
                <a:gd name="T47" fmla="*/ 4530 h 10667"/>
                <a:gd name="T48" fmla="*/ 9997 w 10400"/>
                <a:gd name="T49" fmla="*/ 3776 h 10667"/>
                <a:gd name="T50" fmla="*/ 8844 w 10400"/>
                <a:gd name="T51" fmla="*/ 4304 h 10667"/>
                <a:gd name="T52" fmla="*/ 8790 w 10400"/>
                <a:gd name="T53" fmla="*/ 3675 h 10667"/>
                <a:gd name="T54" fmla="*/ 9514 w 10400"/>
                <a:gd name="T55" fmla="*/ 6418 h 10667"/>
                <a:gd name="T56" fmla="*/ 9245 w 10400"/>
                <a:gd name="T57" fmla="*/ 6917 h 10667"/>
                <a:gd name="T58" fmla="*/ 7957 w 10400"/>
                <a:gd name="T59" fmla="*/ 6629 h 10667"/>
                <a:gd name="T60" fmla="*/ 7308 w 10400"/>
                <a:gd name="T61" fmla="*/ 6762 h 10667"/>
                <a:gd name="T62" fmla="*/ 9494 w 10400"/>
                <a:gd name="T63" fmla="*/ 6253 h 10667"/>
                <a:gd name="T64" fmla="*/ 577 w 10400"/>
                <a:gd name="T65" fmla="*/ 3770 h 10667"/>
                <a:gd name="T66" fmla="*/ 1355 w 10400"/>
                <a:gd name="T67" fmla="*/ 4518 h 10667"/>
                <a:gd name="T68" fmla="*/ 1282 w 10400"/>
                <a:gd name="T69" fmla="*/ 5462 h 10667"/>
                <a:gd name="T70" fmla="*/ 1236 w 10400"/>
                <a:gd name="T71" fmla="*/ 6867 h 10667"/>
                <a:gd name="T72" fmla="*/ 1718 w 10400"/>
                <a:gd name="T73" fmla="*/ 6728 h 10667"/>
                <a:gd name="T74" fmla="*/ 2022 w 10400"/>
                <a:gd name="T75" fmla="*/ 6694 h 10667"/>
                <a:gd name="T76" fmla="*/ 1843 w 10400"/>
                <a:gd name="T77" fmla="*/ 4519 h 10667"/>
                <a:gd name="T78" fmla="*/ 2505 w 10400"/>
                <a:gd name="T79" fmla="*/ 3770 h 10667"/>
                <a:gd name="T80" fmla="*/ 1608 w 10400"/>
                <a:gd name="T81" fmla="*/ 5217 h 10667"/>
                <a:gd name="T82" fmla="*/ 1557 w 10400"/>
                <a:gd name="T83" fmla="*/ 4304 h 10667"/>
                <a:gd name="T84" fmla="*/ 1610 w 10400"/>
                <a:gd name="T85" fmla="*/ 3675 h 10667"/>
                <a:gd name="T86" fmla="*/ 1898 w 10400"/>
                <a:gd name="T87" fmla="*/ 3969 h 10667"/>
                <a:gd name="T88" fmla="*/ 1547 w 10400"/>
                <a:gd name="T89" fmla="*/ 7324 h 10667"/>
                <a:gd name="T90" fmla="*/ 2189 w 10400"/>
                <a:gd name="T91" fmla="*/ 6405 h 10667"/>
                <a:gd name="T92" fmla="*/ 1172 w 10400"/>
                <a:gd name="T93" fmla="*/ 6918 h 10667"/>
                <a:gd name="T94" fmla="*/ 669 w 10400"/>
                <a:gd name="T95" fmla="*/ 6629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00" h="10667">
                  <a:moveTo>
                    <a:pt x="8838" y="9330"/>
                  </a:moveTo>
                  <a:cubicBezTo>
                    <a:pt x="8838" y="10067"/>
                    <a:pt x="7206" y="10667"/>
                    <a:pt x="5192" y="10667"/>
                  </a:cubicBezTo>
                  <a:cubicBezTo>
                    <a:pt x="3180" y="10667"/>
                    <a:pt x="1547" y="10067"/>
                    <a:pt x="1547" y="9330"/>
                  </a:cubicBezTo>
                  <a:cubicBezTo>
                    <a:pt x="1547" y="8797"/>
                    <a:pt x="2406" y="8341"/>
                    <a:pt x="3638" y="8128"/>
                  </a:cubicBezTo>
                  <a:lnTo>
                    <a:pt x="3638" y="8495"/>
                  </a:lnTo>
                  <a:cubicBezTo>
                    <a:pt x="3293" y="8632"/>
                    <a:pt x="3077" y="8813"/>
                    <a:pt x="3077" y="9013"/>
                  </a:cubicBezTo>
                  <a:cubicBezTo>
                    <a:pt x="3077" y="9437"/>
                    <a:pt x="4015" y="9781"/>
                    <a:pt x="5171" y="9781"/>
                  </a:cubicBezTo>
                  <a:cubicBezTo>
                    <a:pt x="5497" y="9781"/>
                    <a:pt x="5802" y="9751"/>
                    <a:pt x="6077" y="9703"/>
                  </a:cubicBezTo>
                  <a:cubicBezTo>
                    <a:pt x="6090" y="9702"/>
                    <a:pt x="6102" y="9702"/>
                    <a:pt x="6114" y="9700"/>
                  </a:cubicBezTo>
                  <a:cubicBezTo>
                    <a:pt x="6165" y="9694"/>
                    <a:pt x="6212" y="9682"/>
                    <a:pt x="6259" y="9666"/>
                  </a:cubicBezTo>
                  <a:cubicBezTo>
                    <a:pt x="6859" y="9531"/>
                    <a:pt x="7264" y="9290"/>
                    <a:pt x="7264" y="9013"/>
                  </a:cubicBezTo>
                  <a:cubicBezTo>
                    <a:pt x="7264" y="8834"/>
                    <a:pt x="7090" y="8669"/>
                    <a:pt x="6806" y="8539"/>
                  </a:cubicBezTo>
                  <a:lnTo>
                    <a:pt x="6806" y="8137"/>
                  </a:lnTo>
                  <a:cubicBezTo>
                    <a:pt x="8006" y="8356"/>
                    <a:pt x="8838" y="8805"/>
                    <a:pt x="8838" y="9330"/>
                  </a:cubicBezTo>
                  <a:close/>
                  <a:moveTo>
                    <a:pt x="4079" y="1127"/>
                  </a:moveTo>
                  <a:cubicBezTo>
                    <a:pt x="4079" y="504"/>
                    <a:pt x="4578" y="0"/>
                    <a:pt x="5193" y="0"/>
                  </a:cubicBezTo>
                  <a:cubicBezTo>
                    <a:pt x="5807" y="0"/>
                    <a:pt x="6305" y="504"/>
                    <a:pt x="6305" y="1127"/>
                  </a:cubicBezTo>
                  <a:cubicBezTo>
                    <a:pt x="6305" y="1750"/>
                    <a:pt x="5807" y="2254"/>
                    <a:pt x="5193" y="2254"/>
                  </a:cubicBezTo>
                  <a:cubicBezTo>
                    <a:pt x="4578" y="2254"/>
                    <a:pt x="4079" y="1750"/>
                    <a:pt x="4079" y="1127"/>
                  </a:cubicBezTo>
                  <a:close/>
                  <a:moveTo>
                    <a:pt x="9353" y="1669"/>
                  </a:moveTo>
                  <a:cubicBezTo>
                    <a:pt x="8800" y="2578"/>
                    <a:pt x="7557" y="3340"/>
                    <a:pt x="6352" y="3340"/>
                  </a:cubicBezTo>
                  <a:cubicBezTo>
                    <a:pt x="6274" y="3340"/>
                    <a:pt x="6196" y="3336"/>
                    <a:pt x="6118" y="3330"/>
                  </a:cubicBezTo>
                  <a:cubicBezTo>
                    <a:pt x="6142" y="3615"/>
                    <a:pt x="6252" y="4928"/>
                    <a:pt x="6282" y="5755"/>
                  </a:cubicBezTo>
                  <a:cubicBezTo>
                    <a:pt x="6288" y="5783"/>
                    <a:pt x="6294" y="5811"/>
                    <a:pt x="6296" y="5841"/>
                  </a:cubicBezTo>
                  <a:lnTo>
                    <a:pt x="6568" y="10087"/>
                  </a:lnTo>
                  <a:cubicBezTo>
                    <a:pt x="6586" y="10373"/>
                    <a:pt x="5564" y="10428"/>
                    <a:pt x="5546" y="10154"/>
                  </a:cubicBezTo>
                  <a:lnTo>
                    <a:pt x="5318" y="6578"/>
                  </a:lnTo>
                  <a:cubicBezTo>
                    <a:pt x="5280" y="6574"/>
                    <a:pt x="5244" y="6567"/>
                    <a:pt x="5206" y="6567"/>
                  </a:cubicBezTo>
                  <a:cubicBezTo>
                    <a:pt x="5174" y="6567"/>
                    <a:pt x="5136" y="6577"/>
                    <a:pt x="5099" y="6587"/>
                  </a:cubicBezTo>
                  <a:lnTo>
                    <a:pt x="4851" y="10126"/>
                  </a:lnTo>
                  <a:cubicBezTo>
                    <a:pt x="4832" y="10398"/>
                    <a:pt x="3810" y="10338"/>
                    <a:pt x="3830" y="10052"/>
                  </a:cubicBezTo>
                  <a:lnTo>
                    <a:pt x="4144" y="5559"/>
                  </a:lnTo>
                  <a:cubicBezTo>
                    <a:pt x="4146" y="5538"/>
                    <a:pt x="4150" y="5520"/>
                    <a:pt x="4154" y="5500"/>
                  </a:cubicBezTo>
                  <a:cubicBezTo>
                    <a:pt x="4199" y="4432"/>
                    <a:pt x="4252" y="3400"/>
                    <a:pt x="4257" y="3326"/>
                  </a:cubicBezTo>
                  <a:cubicBezTo>
                    <a:pt x="4169" y="3334"/>
                    <a:pt x="4081" y="3340"/>
                    <a:pt x="3994" y="3340"/>
                  </a:cubicBezTo>
                  <a:cubicBezTo>
                    <a:pt x="2788" y="3340"/>
                    <a:pt x="1546" y="2578"/>
                    <a:pt x="993" y="1669"/>
                  </a:cubicBezTo>
                  <a:cubicBezTo>
                    <a:pt x="879" y="1481"/>
                    <a:pt x="936" y="1235"/>
                    <a:pt x="1122" y="1120"/>
                  </a:cubicBezTo>
                  <a:cubicBezTo>
                    <a:pt x="1308" y="1003"/>
                    <a:pt x="1551" y="1062"/>
                    <a:pt x="1665" y="1250"/>
                  </a:cubicBezTo>
                  <a:cubicBezTo>
                    <a:pt x="2166" y="2073"/>
                    <a:pt x="3484" y="2756"/>
                    <a:pt x="4493" y="2470"/>
                  </a:cubicBezTo>
                  <a:cubicBezTo>
                    <a:pt x="4663" y="2411"/>
                    <a:pt x="4865" y="2374"/>
                    <a:pt x="5089" y="2365"/>
                  </a:cubicBezTo>
                  <a:lnTo>
                    <a:pt x="4729" y="5423"/>
                  </a:lnTo>
                  <a:lnTo>
                    <a:pt x="5203" y="5915"/>
                  </a:lnTo>
                  <a:lnTo>
                    <a:pt x="5617" y="5423"/>
                  </a:lnTo>
                  <a:lnTo>
                    <a:pt x="5330" y="2373"/>
                  </a:lnTo>
                  <a:cubicBezTo>
                    <a:pt x="5531" y="2387"/>
                    <a:pt x="5725" y="2423"/>
                    <a:pt x="5890" y="2481"/>
                  </a:cubicBezTo>
                  <a:cubicBezTo>
                    <a:pt x="6894" y="2741"/>
                    <a:pt x="8187" y="2063"/>
                    <a:pt x="8681" y="1250"/>
                  </a:cubicBezTo>
                  <a:cubicBezTo>
                    <a:pt x="8795" y="1062"/>
                    <a:pt x="9038" y="1003"/>
                    <a:pt x="9224" y="1119"/>
                  </a:cubicBezTo>
                  <a:cubicBezTo>
                    <a:pt x="9410" y="1235"/>
                    <a:pt x="9468" y="1481"/>
                    <a:pt x="9353" y="1669"/>
                  </a:cubicBezTo>
                  <a:close/>
                  <a:moveTo>
                    <a:pt x="8844" y="4304"/>
                  </a:moveTo>
                  <a:cubicBezTo>
                    <a:pt x="8839" y="4303"/>
                    <a:pt x="8833" y="4303"/>
                    <a:pt x="8827" y="4302"/>
                  </a:cubicBezTo>
                  <a:lnTo>
                    <a:pt x="8900" y="5088"/>
                  </a:lnTo>
                  <a:lnTo>
                    <a:pt x="8793" y="5217"/>
                  </a:lnTo>
                  <a:lnTo>
                    <a:pt x="8671" y="5088"/>
                  </a:lnTo>
                  <a:lnTo>
                    <a:pt x="8763" y="4301"/>
                  </a:lnTo>
                  <a:cubicBezTo>
                    <a:pt x="8543" y="4286"/>
                    <a:pt x="8343" y="4195"/>
                    <a:pt x="7895" y="3770"/>
                  </a:cubicBezTo>
                  <a:cubicBezTo>
                    <a:pt x="7846" y="3723"/>
                    <a:pt x="7769" y="3725"/>
                    <a:pt x="7722" y="3776"/>
                  </a:cubicBezTo>
                  <a:cubicBezTo>
                    <a:pt x="7676" y="3826"/>
                    <a:pt x="7679" y="3906"/>
                    <a:pt x="7729" y="3953"/>
                  </a:cubicBezTo>
                  <a:cubicBezTo>
                    <a:pt x="8086" y="4293"/>
                    <a:pt x="8319" y="4456"/>
                    <a:pt x="8558" y="4519"/>
                  </a:cubicBezTo>
                  <a:cubicBezTo>
                    <a:pt x="8558" y="4523"/>
                    <a:pt x="8556" y="4527"/>
                    <a:pt x="8556" y="4530"/>
                  </a:cubicBezTo>
                  <a:lnTo>
                    <a:pt x="8505" y="5505"/>
                  </a:lnTo>
                  <a:lnTo>
                    <a:pt x="8378" y="6694"/>
                  </a:lnTo>
                  <a:cubicBezTo>
                    <a:pt x="8369" y="6780"/>
                    <a:pt x="8430" y="6857"/>
                    <a:pt x="8514" y="6867"/>
                  </a:cubicBezTo>
                  <a:cubicBezTo>
                    <a:pt x="8520" y="6867"/>
                    <a:pt x="8525" y="6867"/>
                    <a:pt x="8530" y="6867"/>
                  </a:cubicBezTo>
                  <a:cubicBezTo>
                    <a:pt x="8608" y="6867"/>
                    <a:pt x="8674" y="6808"/>
                    <a:pt x="8683" y="6728"/>
                  </a:cubicBezTo>
                  <a:lnTo>
                    <a:pt x="8815" y="5498"/>
                  </a:lnTo>
                  <a:lnTo>
                    <a:pt x="9012" y="6736"/>
                  </a:lnTo>
                  <a:cubicBezTo>
                    <a:pt x="9025" y="6813"/>
                    <a:pt x="9090" y="6868"/>
                    <a:pt x="9164" y="6868"/>
                  </a:cubicBezTo>
                  <a:cubicBezTo>
                    <a:pt x="9172" y="6868"/>
                    <a:pt x="9180" y="6867"/>
                    <a:pt x="9188" y="6866"/>
                  </a:cubicBezTo>
                  <a:cubicBezTo>
                    <a:pt x="9272" y="6852"/>
                    <a:pt x="9328" y="6771"/>
                    <a:pt x="9315" y="6686"/>
                  </a:cubicBezTo>
                  <a:lnTo>
                    <a:pt x="9119" y="5462"/>
                  </a:lnTo>
                  <a:cubicBezTo>
                    <a:pt x="9119" y="5461"/>
                    <a:pt x="9120" y="5460"/>
                    <a:pt x="9120" y="5459"/>
                  </a:cubicBezTo>
                  <a:lnTo>
                    <a:pt x="9046" y="4530"/>
                  </a:lnTo>
                  <a:cubicBezTo>
                    <a:pt x="9046" y="4526"/>
                    <a:pt x="9046" y="4522"/>
                    <a:pt x="9045" y="4518"/>
                  </a:cubicBezTo>
                  <a:cubicBezTo>
                    <a:pt x="9279" y="4456"/>
                    <a:pt x="9631" y="4296"/>
                    <a:pt x="9990" y="3953"/>
                  </a:cubicBezTo>
                  <a:cubicBezTo>
                    <a:pt x="10040" y="3906"/>
                    <a:pt x="10043" y="3826"/>
                    <a:pt x="9997" y="3776"/>
                  </a:cubicBezTo>
                  <a:cubicBezTo>
                    <a:pt x="9950" y="3725"/>
                    <a:pt x="9873" y="3723"/>
                    <a:pt x="9823" y="3770"/>
                  </a:cubicBezTo>
                  <a:cubicBezTo>
                    <a:pt x="9407" y="4166"/>
                    <a:pt x="9010" y="4290"/>
                    <a:pt x="8857" y="4300"/>
                  </a:cubicBezTo>
                  <a:cubicBezTo>
                    <a:pt x="8852" y="4300"/>
                    <a:pt x="8849" y="4303"/>
                    <a:pt x="8844" y="4304"/>
                  </a:cubicBezTo>
                  <a:close/>
                  <a:moveTo>
                    <a:pt x="8790" y="4263"/>
                  </a:moveTo>
                  <a:cubicBezTo>
                    <a:pt x="8949" y="4263"/>
                    <a:pt x="9078" y="4131"/>
                    <a:pt x="9078" y="3969"/>
                  </a:cubicBezTo>
                  <a:cubicBezTo>
                    <a:pt x="9078" y="3807"/>
                    <a:pt x="8949" y="3675"/>
                    <a:pt x="8790" y="3675"/>
                  </a:cubicBezTo>
                  <a:cubicBezTo>
                    <a:pt x="8631" y="3675"/>
                    <a:pt x="8503" y="3807"/>
                    <a:pt x="8503" y="3969"/>
                  </a:cubicBezTo>
                  <a:cubicBezTo>
                    <a:pt x="8503" y="4131"/>
                    <a:pt x="8631" y="4263"/>
                    <a:pt x="8790" y="4263"/>
                  </a:cubicBezTo>
                  <a:close/>
                  <a:moveTo>
                    <a:pt x="9514" y="6418"/>
                  </a:moveTo>
                  <a:cubicBezTo>
                    <a:pt x="9649" y="6475"/>
                    <a:pt x="9732" y="6548"/>
                    <a:pt x="9732" y="6629"/>
                  </a:cubicBezTo>
                  <a:cubicBezTo>
                    <a:pt x="9732" y="6745"/>
                    <a:pt x="9561" y="6846"/>
                    <a:pt x="9306" y="6903"/>
                  </a:cubicBezTo>
                  <a:cubicBezTo>
                    <a:pt x="9287" y="6910"/>
                    <a:pt x="9267" y="6915"/>
                    <a:pt x="9245" y="6917"/>
                  </a:cubicBezTo>
                  <a:cubicBezTo>
                    <a:pt x="9240" y="6918"/>
                    <a:pt x="9235" y="6918"/>
                    <a:pt x="9229" y="6918"/>
                  </a:cubicBezTo>
                  <a:cubicBezTo>
                    <a:pt x="9112" y="6939"/>
                    <a:pt x="8983" y="6952"/>
                    <a:pt x="8845" y="6952"/>
                  </a:cubicBezTo>
                  <a:cubicBezTo>
                    <a:pt x="8355" y="6952"/>
                    <a:pt x="7957" y="6807"/>
                    <a:pt x="7957" y="6629"/>
                  </a:cubicBezTo>
                  <a:cubicBezTo>
                    <a:pt x="7957" y="6542"/>
                    <a:pt x="8055" y="6463"/>
                    <a:pt x="8211" y="6405"/>
                  </a:cubicBezTo>
                  <a:lnTo>
                    <a:pt x="8222" y="6252"/>
                  </a:lnTo>
                  <a:cubicBezTo>
                    <a:pt x="7685" y="6340"/>
                    <a:pt x="7308" y="6534"/>
                    <a:pt x="7308" y="6762"/>
                  </a:cubicBezTo>
                  <a:cubicBezTo>
                    <a:pt x="7308" y="7072"/>
                    <a:pt x="8000" y="7324"/>
                    <a:pt x="8854" y="7324"/>
                  </a:cubicBezTo>
                  <a:cubicBezTo>
                    <a:pt x="9708" y="7324"/>
                    <a:pt x="10400" y="7072"/>
                    <a:pt x="10400" y="6762"/>
                  </a:cubicBezTo>
                  <a:cubicBezTo>
                    <a:pt x="10400" y="6535"/>
                    <a:pt x="10027" y="6342"/>
                    <a:pt x="9494" y="6253"/>
                  </a:cubicBezTo>
                  <a:lnTo>
                    <a:pt x="9514" y="6418"/>
                  </a:lnTo>
                  <a:close/>
                  <a:moveTo>
                    <a:pt x="1543" y="4300"/>
                  </a:moveTo>
                  <a:cubicBezTo>
                    <a:pt x="1391" y="4290"/>
                    <a:pt x="994" y="4166"/>
                    <a:pt x="577" y="3770"/>
                  </a:cubicBezTo>
                  <a:cubicBezTo>
                    <a:pt x="528" y="3723"/>
                    <a:pt x="450" y="3725"/>
                    <a:pt x="404" y="3776"/>
                  </a:cubicBezTo>
                  <a:cubicBezTo>
                    <a:pt x="358" y="3826"/>
                    <a:pt x="361" y="3906"/>
                    <a:pt x="411" y="3953"/>
                  </a:cubicBezTo>
                  <a:cubicBezTo>
                    <a:pt x="770" y="4296"/>
                    <a:pt x="1122" y="4456"/>
                    <a:pt x="1355" y="4518"/>
                  </a:cubicBezTo>
                  <a:cubicBezTo>
                    <a:pt x="1355" y="4522"/>
                    <a:pt x="1355" y="4526"/>
                    <a:pt x="1355" y="4530"/>
                  </a:cubicBezTo>
                  <a:lnTo>
                    <a:pt x="1281" y="5459"/>
                  </a:lnTo>
                  <a:cubicBezTo>
                    <a:pt x="1281" y="5460"/>
                    <a:pt x="1282" y="5461"/>
                    <a:pt x="1282" y="5462"/>
                  </a:cubicBezTo>
                  <a:lnTo>
                    <a:pt x="1086" y="6686"/>
                  </a:lnTo>
                  <a:cubicBezTo>
                    <a:pt x="1072" y="6771"/>
                    <a:pt x="1129" y="6852"/>
                    <a:pt x="1212" y="6866"/>
                  </a:cubicBezTo>
                  <a:cubicBezTo>
                    <a:pt x="1221" y="6867"/>
                    <a:pt x="1229" y="6867"/>
                    <a:pt x="1236" y="6867"/>
                  </a:cubicBezTo>
                  <a:cubicBezTo>
                    <a:pt x="1311" y="6867"/>
                    <a:pt x="1376" y="6813"/>
                    <a:pt x="1388" y="6736"/>
                  </a:cubicBezTo>
                  <a:lnTo>
                    <a:pt x="1586" y="5498"/>
                  </a:lnTo>
                  <a:lnTo>
                    <a:pt x="1718" y="6728"/>
                  </a:lnTo>
                  <a:cubicBezTo>
                    <a:pt x="1726" y="6808"/>
                    <a:pt x="1792" y="6867"/>
                    <a:pt x="1870" y="6867"/>
                  </a:cubicBezTo>
                  <a:cubicBezTo>
                    <a:pt x="1875" y="6867"/>
                    <a:pt x="1881" y="6867"/>
                    <a:pt x="1887" y="6867"/>
                  </a:cubicBezTo>
                  <a:cubicBezTo>
                    <a:pt x="1971" y="6857"/>
                    <a:pt x="2032" y="6780"/>
                    <a:pt x="2022" y="6694"/>
                  </a:cubicBezTo>
                  <a:lnTo>
                    <a:pt x="1895" y="5505"/>
                  </a:lnTo>
                  <a:lnTo>
                    <a:pt x="1845" y="4530"/>
                  </a:lnTo>
                  <a:cubicBezTo>
                    <a:pt x="1845" y="4527"/>
                    <a:pt x="1843" y="4523"/>
                    <a:pt x="1843" y="4519"/>
                  </a:cubicBezTo>
                  <a:cubicBezTo>
                    <a:pt x="2082" y="4456"/>
                    <a:pt x="2314" y="4293"/>
                    <a:pt x="2672" y="3953"/>
                  </a:cubicBezTo>
                  <a:cubicBezTo>
                    <a:pt x="2722" y="3906"/>
                    <a:pt x="2725" y="3826"/>
                    <a:pt x="2678" y="3776"/>
                  </a:cubicBezTo>
                  <a:cubicBezTo>
                    <a:pt x="2632" y="3725"/>
                    <a:pt x="2555" y="3722"/>
                    <a:pt x="2505" y="3770"/>
                  </a:cubicBezTo>
                  <a:cubicBezTo>
                    <a:pt x="2058" y="4195"/>
                    <a:pt x="1857" y="4286"/>
                    <a:pt x="1637" y="4301"/>
                  </a:cubicBezTo>
                  <a:lnTo>
                    <a:pt x="1730" y="5088"/>
                  </a:lnTo>
                  <a:lnTo>
                    <a:pt x="1608" y="5217"/>
                  </a:lnTo>
                  <a:lnTo>
                    <a:pt x="1501" y="5088"/>
                  </a:lnTo>
                  <a:lnTo>
                    <a:pt x="1574" y="4302"/>
                  </a:lnTo>
                  <a:cubicBezTo>
                    <a:pt x="1568" y="4303"/>
                    <a:pt x="1562" y="4303"/>
                    <a:pt x="1557" y="4304"/>
                  </a:cubicBezTo>
                  <a:cubicBezTo>
                    <a:pt x="1552" y="4303"/>
                    <a:pt x="1548" y="4300"/>
                    <a:pt x="1543" y="4300"/>
                  </a:cubicBezTo>
                  <a:close/>
                  <a:moveTo>
                    <a:pt x="1898" y="3969"/>
                  </a:moveTo>
                  <a:cubicBezTo>
                    <a:pt x="1898" y="3807"/>
                    <a:pt x="1769" y="3675"/>
                    <a:pt x="1610" y="3675"/>
                  </a:cubicBezTo>
                  <a:cubicBezTo>
                    <a:pt x="1452" y="3675"/>
                    <a:pt x="1323" y="3807"/>
                    <a:pt x="1323" y="3969"/>
                  </a:cubicBezTo>
                  <a:cubicBezTo>
                    <a:pt x="1323" y="4131"/>
                    <a:pt x="1452" y="4263"/>
                    <a:pt x="1610" y="4263"/>
                  </a:cubicBezTo>
                  <a:cubicBezTo>
                    <a:pt x="1769" y="4263"/>
                    <a:pt x="1898" y="4131"/>
                    <a:pt x="1898" y="3969"/>
                  </a:cubicBezTo>
                  <a:close/>
                  <a:moveTo>
                    <a:pt x="906" y="6253"/>
                  </a:moveTo>
                  <a:cubicBezTo>
                    <a:pt x="373" y="6342"/>
                    <a:pt x="0" y="6535"/>
                    <a:pt x="0" y="6762"/>
                  </a:cubicBezTo>
                  <a:cubicBezTo>
                    <a:pt x="0" y="7072"/>
                    <a:pt x="693" y="7324"/>
                    <a:pt x="1547" y="7324"/>
                  </a:cubicBezTo>
                  <a:cubicBezTo>
                    <a:pt x="2401" y="7324"/>
                    <a:pt x="3093" y="7072"/>
                    <a:pt x="3093" y="6762"/>
                  </a:cubicBezTo>
                  <a:cubicBezTo>
                    <a:pt x="3093" y="6534"/>
                    <a:pt x="2716" y="6340"/>
                    <a:pt x="2178" y="6252"/>
                  </a:cubicBezTo>
                  <a:lnTo>
                    <a:pt x="2189" y="6405"/>
                  </a:lnTo>
                  <a:cubicBezTo>
                    <a:pt x="2346" y="6463"/>
                    <a:pt x="2444" y="6542"/>
                    <a:pt x="2444" y="6629"/>
                  </a:cubicBezTo>
                  <a:cubicBezTo>
                    <a:pt x="2444" y="6807"/>
                    <a:pt x="2046" y="6952"/>
                    <a:pt x="1556" y="6952"/>
                  </a:cubicBezTo>
                  <a:cubicBezTo>
                    <a:pt x="1418" y="6952"/>
                    <a:pt x="1289" y="6939"/>
                    <a:pt x="1172" y="6918"/>
                  </a:cubicBezTo>
                  <a:cubicBezTo>
                    <a:pt x="1166" y="6918"/>
                    <a:pt x="1161" y="6918"/>
                    <a:pt x="1155" y="6917"/>
                  </a:cubicBezTo>
                  <a:cubicBezTo>
                    <a:pt x="1134" y="6915"/>
                    <a:pt x="1114" y="6910"/>
                    <a:pt x="1095" y="6903"/>
                  </a:cubicBezTo>
                  <a:cubicBezTo>
                    <a:pt x="840" y="6846"/>
                    <a:pt x="669" y="6745"/>
                    <a:pt x="669" y="6629"/>
                  </a:cubicBezTo>
                  <a:cubicBezTo>
                    <a:pt x="669" y="6548"/>
                    <a:pt x="751" y="6475"/>
                    <a:pt x="887" y="6418"/>
                  </a:cubicBezTo>
                  <a:lnTo>
                    <a:pt x="906" y="6253"/>
                  </a:lnTo>
                  <a:close/>
                </a:path>
              </a:pathLst>
            </a:custGeom>
            <a:solidFill>
              <a:schemeClr val="bg1"/>
            </a:solidFill>
            <a:ln>
              <a:noFill/>
            </a:ln>
          </p:spPr>
          <p:txBody>
            <a:bodyPr/>
            <a:lstStyle/>
            <a:p>
              <a:endParaRPr lang="zh-CN" altLang="en-US" sz="2800">
                <a:solidFill>
                  <a:schemeClr val="tx1">
                    <a:lumMod val="75000"/>
                    <a:lumOff val="25000"/>
                  </a:schemeClr>
                </a:solidFill>
                <a:latin typeface="微软雅黑" panose="020B0503020204020204" charset="-122"/>
                <a:ea typeface="微软雅黑" panose="020B0503020204020204" charset="-122"/>
              </a:endParaRPr>
            </a:p>
          </p:txBody>
        </p:sp>
        <p:sp>
          <p:nvSpPr>
            <p:cNvPr id="9" name="iš1ïḍe"/>
            <p:cNvSpPr/>
            <p:nvPr/>
          </p:nvSpPr>
          <p:spPr bwMode="auto">
            <a:xfrm>
              <a:off x="5174443" y="2600054"/>
              <a:ext cx="345750" cy="354089"/>
            </a:xfrm>
            <a:custGeom>
              <a:avLst/>
              <a:gdLst>
                <a:gd name="T0" fmla="*/ 1547 w 10400"/>
                <a:gd name="T1" fmla="*/ 9330 h 10667"/>
                <a:gd name="T2" fmla="*/ 3077 w 10400"/>
                <a:gd name="T3" fmla="*/ 9013 h 10667"/>
                <a:gd name="T4" fmla="*/ 6114 w 10400"/>
                <a:gd name="T5" fmla="*/ 9700 h 10667"/>
                <a:gd name="T6" fmla="*/ 6806 w 10400"/>
                <a:gd name="T7" fmla="*/ 8539 h 10667"/>
                <a:gd name="T8" fmla="*/ 4079 w 10400"/>
                <a:gd name="T9" fmla="*/ 1127 h 10667"/>
                <a:gd name="T10" fmla="*/ 5193 w 10400"/>
                <a:gd name="T11" fmla="*/ 2254 h 10667"/>
                <a:gd name="T12" fmla="*/ 6352 w 10400"/>
                <a:gd name="T13" fmla="*/ 3340 h 10667"/>
                <a:gd name="T14" fmla="*/ 6296 w 10400"/>
                <a:gd name="T15" fmla="*/ 5841 h 10667"/>
                <a:gd name="T16" fmla="*/ 5318 w 10400"/>
                <a:gd name="T17" fmla="*/ 6578 h 10667"/>
                <a:gd name="T18" fmla="*/ 4851 w 10400"/>
                <a:gd name="T19" fmla="*/ 10126 h 10667"/>
                <a:gd name="T20" fmla="*/ 4154 w 10400"/>
                <a:gd name="T21" fmla="*/ 5500 h 10667"/>
                <a:gd name="T22" fmla="*/ 993 w 10400"/>
                <a:gd name="T23" fmla="*/ 1669 h 10667"/>
                <a:gd name="T24" fmla="*/ 4493 w 10400"/>
                <a:gd name="T25" fmla="*/ 2470 h 10667"/>
                <a:gd name="T26" fmla="*/ 5203 w 10400"/>
                <a:gd name="T27" fmla="*/ 5915 h 10667"/>
                <a:gd name="T28" fmla="*/ 5890 w 10400"/>
                <a:gd name="T29" fmla="*/ 2481 h 10667"/>
                <a:gd name="T30" fmla="*/ 9353 w 10400"/>
                <a:gd name="T31" fmla="*/ 1669 h 10667"/>
                <a:gd name="T32" fmla="*/ 8900 w 10400"/>
                <a:gd name="T33" fmla="*/ 5088 h 10667"/>
                <a:gd name="T34" fmla="*/ 8763 w 10400"/>
                <a:gd name="T35" fmla="*/ 4301 h 10667"/>
                <a:gd name="T36" fmla="*/ 7729 w 10400"/>
                <a:gd name="T37" fmla="*/ 3953 h 10667"/>
                <a:gd name="T38" fmla="*/ 8505 w 10400"/>
                <a:gd name="T39" fmla="*/ 5505 h 10667"/>
                <a:gd name="T40" fmla="*/ 8530 w 10400"/>
                <a:gd name="T41" fmla="*/ 6867 h 10667"/>
                <a:gd name="T42" fmla="*/ 9012 w 10400"/>
                <a:gd name="T43" fmla="*/ 6736 h 10667"/>
                <a:gd name="T44" fmla="*/ 9315 w 10400"/>
                <a:gd name="T45" fmla="*/ 6686 h 10667"/>
                <a:gd name="T46" fmla="*/ 9046 w 10400"/>
                <a:gd name="T47" fmla="*/ 4530 h 10667"/>
                <a:gd name="T48" fmla="*/ 9997 w 10400"/>
                <a:gd name="T49" fmla="*/ 3776 h 10667"/>
                <a:gd name="T50" fmla="*/ 8844 w 10400"/>
                <a:gd name="T51" fmla="*/ 4304 h 10667"/>
                <a:gd name="T52" fmla="*/ 8790 w 10400"/>
                <a:gd name="T53" fmla="*/ 3675 h 10667"/>
                <a:gd name="T54" fmla="*/ 9514 w 10400"/>
                <a:gd name="T55" fmla="*/ 6418 h 10667"/>
                <a:gd name="T56" fmla="*/ 9245 w 10400"/>
                <a:gd name="T57" fmla="*/ 6917 h 10667"/>
                <a:gd name="T58" fmla="*/ 7957 w 10400"/>
                <a:gd name="T59" fmla="*/ 6629 h 10667"/>
                <a:gd name="T60" fmla="*/ 7308 w 10400"/>
                <a:gd name="T61" fmla="*/ 6762 h 10667"/>
                <a:gd name="T62" fmla="*/ 9494 w 10400"/>
                <a:gd name="T63" fmla="*/ 6253 h 10667"/>
                <a:gd name="T64" fmla="*/ 577 w 10400"/>
                <a:gd name="T65" fmla="*/ 3770 h 10667"/>
                <a:gd name="T66" fmla="*/ 1355 w 10400"/>
                <a:gd name="T67" fmla="*/ 4518 h 10667"/>
                <a:gd name="T68" fmla="*/ 1282 w 10400"/>
                <a:gd name="T69" fmla="*/ 5462 h 10667"/>
                <a:gd name="T70" fmla="*/ 1236 w 10400"/>
                <a:gd name="T71" fmla="*/ 6867 h 10667"/>
                <a:gd name="T72" fmla="*/ 1718 w 10400"/>
                <a:gd name="T73" fmla="*/ 6728 h 10667"/>
                <a:gd name="T74" fmla="*/ 2022 w 10400"/>
                <a:gd name="T75" fmla="*/ 6694 h 10667"/>
                <a:gd name="T76" fmla="*/ 1843 w 10400"/>
                <a:gd name="T77" fmla="*/ 4519 h 10667"/>
                <a:gd name="T78" fmla="*/ 2505 w 10400"/>
                <a:gd name="T79" fmla="*/ 3770 h 10667"/>
                <a:gd name="T80" fmla="*/ 1608 w 10400"/>
                <a:gd name="T81" fmla="*/ 5217 h 10667"/>
                <a:gd name="T82" fmla="*/ 1557 w 10400"/>
                <a:gd name="T83" fmla="*/ 4304 h 10667"/>
                <a:gd name="T84" fmla="*/ 1610 w 10400"/>
                <a:gd name="T85" fmla="*/ 3675 h 10667"/>
                <a:gd name="T86" fmla="*/ 1898 w 10400"/>
                <a:gd name="T87" fmla="*/ 3969 h 10667"/>
                <a:gd name="T88" fmla="*/ 1547 w 10400"/>
                <a:gd name="T89" fmla="*/ 7324 h 10667"/>
                <a:gd name="T90" fmla="*/ 2189 w 10400"/>
                <a:gd name="T91" fmla="*/ 6405 h 10667"/>
                <a:gd name="T92" fmla="*/ 1172 w 10400"/>
                <a:gd name="T93" fmla="*/ 6918 h 10667"/>
                <a:gd name="T94" fmla="*/ 669 w 10400"/>
                <a:gd name="T95" fmla="*/ 6629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00" h="10667">
                  <a:moveTo>
                    <a:pt x="8838" y="9330"/>
                  </a:moveTo>
                  <a:cubicBezTo>
                    <a:pt x="8838" y="10067"/>
                    <a:pt x="7206" y="10667"/>
                    <a:pt x="5192" y="10667"/>
                  </a:cubicBezTo>
                  <a:cubicBezTo>
                    <a:pt x="3180" y="10667"/>
                    <a:pt x="1547" y="10067"/>
                    <a:pt x="1547" y="9330"/>
                  </a:cubicBezTo>
                  <a:cubicBezTo>
                    <a:pt x="1547" y="8797"/>
                    <a:pt x="2406" y="8341"/>
                    <a:pt x="3638" y="8128"/>
                  </a:cubicBezTo>
                  <a:lnTo>
                    <a:pt x="3638" y="8495"/>
                  </a:lnTo>
                  <a:cubicBezTo>
                    <a:pt x="3293" y="8632"/>
                    <a:pt x="3077" y="8813"/>
                    <a:pt x="3077" y="9013"/>
                  </a:cubicBezTo>
                  <a:cubicBezTo>
                    <a:pt x="3077" y="9437"/>
                    <a:pt x="4015" y="9781"/>
                    <a:pt x="5171" y="9781"/>
                  </a:cubicBezTo>
                  <a:cubicBezTo>
                    <a:pt x="5497" y="9781"/>
                    <a:pt x="5802" y="9751"/>
                    <a:pt x="6077" y="9703"/>
                  </a:cubicBezTo>
                  <a:cubicBezTo>
                    <a:pt x="6090" y="9702"/>
                    <a:pt x="6102" y="9702"/>
                    <a:pt x="6114" y="9700"/>
                  </a:cubicBezTo>
                  <a:cubicBezTo>
                    <a:pt x="6165" y="9694"/>
                    <a:pt x="6212" y="9682"/>
                    <a:pt x="6259" y="9666"/>
                  </a:cubicBezTo>
                  <a:cubicBezTo>
                    <a:pt x="6859" y="9531"/>
                    <a:pt x="7264" y="9290"/>
                    <a:pt x="7264" y="9013"/>
                  </a:cubicBezTo>
                  <a:cubicBezTo>
                    <a:pt x="7264" y="8834"/>
                    <a:pt x="7090" y="8669"/>
                    <a:pt x="6806" y="8539"/>
                  </a:cubicBezTo>
                  <a:lnTo>
                    <a:pt x="6806" y="8137"/>
                  </a:lnTo>
                  <a:cubicBezTo>
                    <a:pt x="8006" y="8356"/>
                    <a:pt x="8838" y="8805"/>
                    <a:pt x="8838" y="9330"/>
                  </a:cubicBezTo>
                  <a:close/>
                  <a:moveTo>
                    <a:pt x="4079" y="1127"/>
                  </a:moveTo>
                  <a:cubicBezTo>
                    <a:pt x="4079" y="504"/>
                    <a:pt x="4578" y="0"/>
                    <a:pt x="5193" y="0"/>
                  </a:cubicBezTo>
                  <a:cubicBezTo>
                    <a:pt x="5807" y="0"/>
                    <a:pt x="6305" y="504"/>
                    <a:pt x="6305" y="1127"/>
                  </a:cubicBezTo>
                  <a:cubicBezTo>
                    <a:pt x="6305" y="1750"/>
                    <a:pt x="5807" y="2254"/>
                    <a:pt x="5193" y="2254"/>
                  </a:cubicBezTo>
                  <a:cubicBezTo>
                    <a:pt x="4578" y="2254"/>
                    <a:pt x="4079" y="1750"/>
                    <a:pt x="4079" y="1127"/>
                  </a:cubicBezTo>
                  <a:close/>
                  <a:moveTo>
                    <a:pt x="9353" y="1669"/>
                  </a:moveTo>
                  <a:cubicBezTo>
                    <a:pt x="8800" y="2578"/>
                    <a:pt x="7557" y="3340"/>
                    <a:pt x="6352" y="3340"/>
                  </a:cubicBezTo>
                  <a:cubicBezTo>
                    <a:pt x="6274" y="3340"/>
                    <a:pt x="6196" y="3336"/>
                    <a:pt x="6118" y="3330"/>
                  </a:cubicBezTo>
                  <a:cubicBezTo>
                    <a:pt x="6142" y="3615"/>
                    <a:pt x="6252" y="4928"/>
                    <a:pt x="6282" y="5755"/>
                  </a:cubicBezTo>
                  <a:cubicBezTo>
                    <a:pt x="6288" y="5783"/>
                    <a:pt x="6294" y="5811"/>
                    <a:pt x="6296" y="5841"/>
                  </a:cubicBezTo>
                  <a:lnTo>
                    <a:pt x="6568" y="10087"/>
                  </a:lnTo>
                  <a:cubicBezTo>
                    <a:pt x="6586" y="10373"/>
                    <a:pt x="5564" y="10428"/>
                    <a:pt x="5546" y="10154"/>
                  </a:cubicBezTo>
                  <a:lnTo>
                    <a:pt x="5318" y="6578"/>
                  </a:lnTo>
                  <a:cubicBezTo>
                    <a:pt x="5280" y="6574"/>
                    <a:pt x="5244" y="6567"/>
                    <a:pt x="5206" y="6567"/>
                  </a:cubicBezTo>
                  <a:cubicBezTo>
                    <a:pt x="5174" y="6567"/>
                    <a:pt x="5136" y="6577"/>
                    <a:pt x="5099" y="6587"/>
                  </a:cubicBezTo>
                  <a:lnTo>
                    <a:pt x="4851" y="10126"/>
                  </a:lnTo>
                  <a:cubicBezTo>
                    <a:pt x="4832" y="10398"/>
                    <a:pt x="3810" y="10338"/>
                    <a:pt x="3830" y="10052"/>
                  </a:cubicBezTo>
                  <a:lnTo>
                    <a:pt x="4144" y="5559"/>
                  </a:lnTo>
                  <a:cubicBezTo>
                    <a:pt x="4146" y="5538"/>
                    <a:pt x="4150" y="5520"/>
                    <a:pt x="4154" y="5500"/>
                  </a:cubicBezTo>
                  <a:cubicBezTo>
                    <a:pt x="4199" y="4432"/>
                    <a:pt x="4252" y="3400"/>
                    <a:pt x="4257" y="3326"/>
                  </a:cubicBezTo>
                  <a:cubicBezTo>
                    <a:pt x="4169" y="3334"/>
                    <a:pt x="4081" y="3340"/>
                    <a:pt x="3994" y="3340"/>
                  </a:cubicBezTo>
                  <a:cubicBezTo>
                    <a:pt x="2788" y="3340"/>
                    <a:pt x="1546" y="2578"/>
                    <a:pt x="993" y="1669"/>
                  </a:cubicBezTo>
                  <a:cubicBezTo>
                    <a:pt x="879" y="1481"/>
                    <a:pt x="936" y="1235"/>
                    <a:pt x="1122" y="1120"/>
                  </a:cubicBezTo>
                  <a:cubicBezTo>
                    <a:pt x="1308" y="1003"/>
                    <a:pt x="1551" y="1062"/>
                    <a:pt x="1665" y="1250"/>
                  </a:cubicBezTo>
                  <a:cubicBezTo>
                    <a:pt x="2166" y="2073"/>
                    <a:pt x="3484" y="2756"/>
                    <a:pt x="4493" y="2470"/>
                  </a:cubicBezTo>
                  <a:cubicBezTo>
                    <a:pt x="4663" y="2411"/>
                    <a:pt x="4865" y="2374"/>
                    <a:pt x="5089" y="2365"/>
                  </a:cubicBezTo>
                  <a:lnTo>
                    <a:pt x="4729" y="5423"/>
                  </a:lnTo>
                  <a:lnTo>
                    <a:pt x="5203" y="5915"/>
                  </a:lnTo>
                  <a:lnTo>
                    <a:pt x="5617" y="5423"/>
                  </a:lnTo>
                  <a:lnTo>
                    <a:pt x="5330" y="2373"/>
                  </a:lnTo>
                  <a:cubicBezTo>
                    <a:pt x="5531" y="2387"/>
                    <a:pt x="5725" y="2423"/>
                    <a:pt x="5890" y="2481"/>
                  </a:cubicBezTo>
                  <a:cubicBezTo>
                    <a:pt x="6894" y="2741"/>
                    <a:pt x="8187" y="2063"/>
                    <a:pt x="8681" y="1250"/>
                  </a:cubicBezTo>
                  <a:cubicBezTo>
                    <a:pt x="8795" y="1062"/>
                    <a:pt x="9038" y="1003"/>
                    <a:pt x="9224" y="1119"/>
                  </a:cubicBezTo>
                  <a:cubicBezTo>
                    <a:pt x="9410" y="1235"/>
                    <a:pt x="9468" y="1481"/>
                    <a:pt x="9353" y="1669"/>
                  </a:cubicBezTo>
                  <a:close/>
                  <a:moveTo>
                    <a:pt x="8844" y="4304"/>
                  </a:moveTo>
                  <a:cubicBezTo>
                    <a:pt x="8839" y="4303"/>
                    <a:pt x="8833" y="4303"/>
                    <a:pt x="8827" y="4302"/>
                  </a:cubicBezTo>
                  <a:lnTo>
                    <a:pt x="8900" y="5088"/>
                  </a:lnTo>
                  <a:lnTo>
                    <a:pt x="8793" y="5217"/>
                  </a:lnTo>
                  <a:lnTo>
                    <a:pt x="8671" y="5088"/>
                  </a:lnTo>
                  <a:lnTo>
                    <a:pt x="8763" y="4301"/>
                  </a:lnTo>
                  <a:cubicBezTo>
                    <a:pt x="8543" y="4286"/>
                    <a:pt x="8343" y="4195"/>
                    <a:pt x="7895" y="3770"/>
                  </a:cubicBezTo>
                  <a:cubicBezTo>
                    <a:pt x="7846" y="3723"/>
                    <a:pt x="7769" y="3725"/>
                    <a:pt x="7722" y="3776"/>
                  </a:cubicBezTo>
                  <a:cubicBezTo>
                    <a:pt x="7676" y="3826"/>
                    <a:pt x="7679" y="3906"/>
                    <a:pt x="7729" y="3953"/>
                  </a:cubicBezTo>
                  <a:cubicBezTo>
                    <a:pt x="8086" y="4293"/>
                    <a:pt x="8319" y="4456"/>
                    <a:pt x="8558" y="4519"/>
                  </a:cubicBezTo>
                  <a:cubicBezTo>
                    <a:pt x="8558" y="4523"/>
                    <a:pt x="8556" y="4527"/>
                    <a:pt x="8556" y="4530"/>
                  </a:cubicBezTo>
                  <a:lnTo>
                    <a:pt x="8505" y="5505"/>
                  </a:lnTo>
                  <a:lnTo>
                    <a:pt x="8378" y="6694"/>
                  </a:lnTo>
                  <a:cubicBezTo>
                    <a:pt x="8369" y="6780"/>
                    <a:pt x="8430" y="6857"/>
                    <a:pt x="8514" y="6867"/>
                  </a:cubicBezTo>
                  <a:cubicBezTo>
                    <a:pt x="8520" y="6867"/>
                    <a:pt x="8525" y="6867"/>
                    <a:pt x="8530" y="6867"/>
                  </a:cubicBezTo>
                  <a:cubicBezTo>
                    <a:pt x="8608" y="6867"/>
                    <a:pt x="8674" y="6808"/>
                    <a:pt x="8683" y="6728"/>
                  </a:cubicBezTo>
                  <a:lnTo>
                    <a:pt x="8815" y="5498"/>
                  </a:lnTo>
                  <a:lnTo>
                    <a:pt x="9012" y="6736"/>
                  </a:lnTo>
                  <a:cubicBezTo>
                    <a:pt x="9025" y="6813"/>
                    <a:pt x="9090" y="6868"/>
                    <a:pt x="9164" y="6868"/>
                  </a:cubicBezTo>
                  <a:cubicBezTo>
                    <a:pt x="9172" y="6868"/>
                    <a:pt x="9180" y="6867"/>
                    <a:pt x="9188" y="6866"/>
                  </a:cubicBezTo>
                  <a:cubicBezTo>
                    <a:pt x="9272" y="6852"/>
                    <a:pt x="9328" y="6771"/>
                    <a:pt x="9315" y="6686"/>
                  </a:cubicBezTo>
                  <a:lnTo>
                    <a:pt x="9119" y="5462"/>
                  </a:lnTo>
                  <a:cubicBezTo>
                    <a:pt x="9119" y="5461"/>
                    <a:pt x="9120" y="5460"/>
                    <a:pt x="9120" y="5459"/>
                  </a:cubicBezTo>
                  <a:lnTo>
                    <a:pt x="9046" y="4530"/>
                  </a:lnTo>
                  <a:cubicBezTo>
                    <a:pt x="9046" y="4526"/>
                    <a:pt x="9046" y="4522"/>
                    <a:pt x="9045" y="4518"/>
                  </a:cubicBezTo>
                  <a:cubicBezTo>
                    <a:pt x="9279" y="4456"/>
                    <a:pt x="9631" y="4296"/>
                    <a:pt x="9990" y="3953"/>
                  </a:cubicBezTo>
                  <a:cubicBezTo>
                    <a:pt x="10040" y="3906"/>
                    <a:pt x="10043" y="3826"/>
                    <a:pt x="9997" y="3776"/>
                  </a:cubicBezTo>
                  <a:cubicBezTo>
                    <a:pt x="9950" y="3725"/>
                    <a:pt x="9873" y="3723"/>
                    <a:pt x="9823" y="3770"/>
                  </a:cubicBezTo>
                  <a:cubicBezTo>
                    <a:pt x="9407" y="4166"/>
                    <a:pt x="9010" y="4290"/>
                    <a:pt x="8857" y="4300"/>
                  </a:cubicBezTo>
                  <a:cubicBezTo>
                    <a:pt x="8852" y="4300"/>
                    <a:pt x="8849" y="4303"/>
                    <a:pt x="8844" y="4304"/>
                  </a:cubicBezTo>
                  <a:close/>
                  <a:moveTo>
                    <a:pt x="8790" y="4263"/>
                  </a:moveTo>
                  <a:cubicBezTo>
                    <a:pt x="8949" y="4263"/>
                    <a:pt x="9078" y="4131"/>
                    <a:pt x="9078" y="3969"/>
                  </a:cubicBezTo>
                  <a:cubicBezTo>
                    <a:pt x="9078" y="3807"/>
                    <a:pt x="8949" y="3675"/>
                    <a:pt x="8790" y="3675"/>
                  </a:cubicBezTo>
                  <a:cubicBezTo>
                    <a:pt x="8631" y="3675"/>
                    <a:pt x="8503" y="3807"/>
                    <a:pt x="8503" y="3969"/>
                  </a:cubicBezTo>
                  <a:cubicBezTo>
                    <a:pt x="8503" y="4131"/>
                    <a:pt x="8631" y="4263"/>
                    <a:pt x="8790" y="4263"/>
                  </a:cubicBezTo>
                  <a:close/>
                  <a:moveTo>
                    <a:pt x="9514" y="6418"/>
                  </a:moveTo>
                  <a:cubicBezTo>
                    <a:pt x="9649" y="6475"/>
                    <a:pt x="9732" y="6548"/>
                    <a:pt x="9732" y="6629"/>
                  </a:cubicBezTo>
                  <a:cubicBezTo>
                    <a:pt x="9732" y="6745"/>
                    <a:pt x="9561" y="6846"/>
                    <a:pt x="9306" y="6903"/>
                  </a:cubicBezTo>
                  <a:cubicBezTo>
                    <a:pt x="9287" y="6910"/>
                    <a:pt x="9267" y="6915"/>
                    <a:pt x="9245" y="6917"/>
                  </a:cubicBezTo>
                  <a:cubicBezTo>
                    <a:pt x="9240" y="6918"/>
                    <a:pt x="9235" y="6918"/>
                    <a:pt x="9229" y="6918"/>
                  </a:cubicBezTo>
                  <a:cubicBezTo>
                    <a:pt x="9112" y="6939"/>
                    <a:pt x="8983" y="6952"/>
                    <a:pt x="8845" y="6952"/>
                  </a:cubicBezTo>
                  <a:cubicBezTo>
                    <a:pt x="8355" y="6952"/>
                    <a:pt x="7957" y="6807"/>
                    <a:pt x="7957" y="6629"/>
                  </a:cubicBezTo>
                  <a:cubicBezTo>
                    <a:pt x="7957" y="6542"/>
                    <a:pt x="8055" y="6463"/>
                    <a:pt x="8211" y="6405"/>
                  </a:cubicBezTo>
                  <a:lnTo>
                    <a:pt x="8222" y="6252"/>
                  </a:lnTo>
                  <a:cubicBezTo>
                    <a:pt x="7685" y="6340"/>
                    <a:pt x="7308" y="6534"/>
                    <a:pt x="7308" y="6762"/>
                  </a:cubicBezTo>
                  <a:cubicBezTo>
                    <a:pt x="7308" y="7072"/>
                    <a:pt x="8000" y="7324"/>
                    <a:pt x="8854" y="7324"/>
                  </a:cubicBezTo>
                  <a:cubicBezTo>
                    <a:pt x="9708" y="7324"/>
                    <a:pt x="10400" y="7072"/>
                    <a:pt x="10400" y="6762"/>
                  </a:cubicBezTo>
                  <a:cubicBezTo>
                    <a:pt x="10400" y="6535"/>
                    <a:pt x="10027" y="6342"/>
                    <a:pt x="9494" y="6253"/>
                  </a:cubicBezTo>
                  <a:lnTo>
                    <a:pt x="9514" y="6418"/>
                  </a:lnTo>
                  <a:close/>
                  <a:moveTo>
                    <a:pt x="1543" y="4300"/>
                  </a:moveTo>
                  <a:cubicBezTo>
                    <a:pt x="1391" y="4290"/>
                    <a:pt x="994" y="4166"/>
                    <a:pt x="577" y="3770"/>
                  </a:cubicBezTo>
                  <a:cubicBezTo>
                    <a:pt x="528" y="3723"/>
                    <a:pt x="450" y="3725"/>
                    <a:pt x="404" y="3776"/>
                  </a:cubicBezTo>
                  <a:cubicBezTo>
                    <a:pt x="358" y="3826"/>
                    <a:pt x="361" y="3906"/>
                    <a:pt x="411" y="3953"/>
                  </a:cubicBezTo>
                  <a:cubicBezTo>
                    <a:pt x="770" y="4296"/>
                    <a:pt x="1122" y="4456"/>
                    <a:pt x="1355" y="4518"/>
                  </a:cubicBezTo>
                  <a:cubicBezTo>
                    <a:pt x="1355" y="4522"/>
                    <a:pt x="1355" y="4526"/>
                    <a:pt x="1355" y="4530"/>
                  </a:cubicBezTo>
                  <a:lnTo>
                    <a:pt x="1281" y="5459"/>
                  </a:lnTo>
                  <a:cubicBezTo>
                    <a:pt x="1281" y="5460"/>
                    <a:pt x="1282" y="5461"/>
                    <a:pt x="1282" y="5462"/>
                  </a:cubicBezTo>
                  <a:lnTo>
                    <a:pt x="1086" y="6686"/>
                  </a:lnTo>
                  <a:cubicBezTo>
                    <a:pt x="1072" y="6771"/>
                    <a:pt x="1129" y="6852"/>
                    <a:pt x="1212" y="6866"/>
                  </a:cubicBezTo>
                  <a:cubicBezTo>
                    <a:pt x="1221" y="6867"/>
                    <a:pt x="1229" y="6867"/>
                    <a:pt x="1236" y="6867"/>
                  </a:cubicBezTo>
                  <a:cubicBezTo>
                    <a:pt x="1311" y="6867"/>
                    <a:pt x="1376" y="6813"/>
                    <a:pt x="1388" y="6736"/>
                  </a:cubicBezTo>
                  <a:lnTo>
                    <a:pt x="1586" y="5498"/>
                  </a:lnTo>
                  <a:lnTo>
                    <a:pt x="1718" y="6728"/>
                  </a:lnTo>
                  <a:cubicBezTo>
                    <a:pt x="1726" y="6808"/>
                    <a:pt x="1792" y="6867"/>
                    <a:pt x="1870" y="6867"/>
                  </a:cubicBezTo>
                  <a:cubicBezTo>
                    <a:pt x="1875" y="6867"/>
                    <a:pt x="1881" y="6867"/>
                    <a:pt x="1887" y="6867"/>
                  </a:cubicBezTo>
                  <a:cubicBezTo>
                    <a:pt x="1971" y="6857"/>
                    <a:pt x="2032" y="6780"/>
                    <a:pt x="2022" y="6694"/>
                  </a:cubicBezTo>
                  <a:lnTo>
                    <a:pt x="1895" y="5505"/>
                  </a:lnTo>
                  <a:lnTo>
                    <a:pt x="1845" y="4530"/>
                  </a:lnTo>
                  <a:cubicBezTo>
                    <a:pt x="1845" y="4527"/>
                    <a:pt x="1843" y="4523"/>
                    <a:pt x="1843" y="4519"/>
                  </a:cubicBezTo>
                  <a:cubicBezTo>
                    <a:pt x="2082" y="4456"/>
                    <a:pt x="2314" y="4293"/>
                    <a:pt x="2672" y="3953"/>
                  </a:cubicBezTo>
                  <a:cubicBezTo>
                    <a:pt x="2722" y="3906"/>
                    <a:pt x="2725" y="3826"/>
                    <a:pt x="2678" y="3776"/>
                  </a:cubicBezTo>
                  <a:cubicBezTo>
                    <a:pt x="2632" y="3725"/>
                    <a:pt x="2555" y="3722"/>
                    <a:pt x="2505" y="3770"/>
                  </a:cubicBezTo>
                  <a:cubicBezTo>
                    <a:pt x="2058" y="4195"/>
                    <a:pt x="1857" y="4286"/>
                    <a:pt x="1637" y="4301"/>
                  </a:cubicBezTo>
                  <a:lnTo>
                    <a:pt x="1730" y="5088"/>
                  </a:lnTo>
                  <a:lnTo>
                    <a:pt x="1608" y="5217"/>
                  </a:lnTo>
                  <a:lnTo>
                    <a:pt x="1501" y="5088"/>
                  </a:lnTo>
                  <a:lnTo>
                    <a:pt x="1574" y="4302"/>
                  </a:lnTo>
                  <a:cubicBezTo>
                    <a:pt x="1568" y="4303"/>
                    <a:pt x="1562" y="4303"/>
                    <a:pt x="1557" y="4304"/>
                  </a:cubicBezTo>
                  <a:cubicBezTo>
                    <a:pt x="1552" y="4303"/>
                    <a:pt x="1548" y="4300"/>
                    <a:pt x="1543" y="4300"/>
                  </a:cubicBezTo>
                  <a:close/>
                  <a:moveTo>
                    <a:pt x="1898" y="3969"/>
                  </a:moveTo>
                  <a:cubicBezTo>
                    <a:pt x="1898" y="3807"/>
                    <a:pt x="1769" y="3675"/>
                    <a:pt x="1610" y="3675"/>
                  </a:cubicBezTo>
                  <a:cubicBezTo>
                    <a:pt x="1452" y="3675"/>
                    <a:pt x="1323" y="3807"/>
                    <a:pt x="1323" y="3969"/>
                  </a:cubicBezTo>
                  <a:cubicBezTo>
                    <a:pt x="1323" y="4131"/>
                    <a:pt x="1452" y="4263"/>
                    <a:pt x="1610" y="4263"/>
                  </a:cubicBezTo>
                  <a:cubicBezTo>
                    <a:pt x="1769" y="4263"/>
                    <a:pt x="1898" y="4131"/>
                    <a:pt x="1898" y="3969"/>
                  </a:cubicBezTo>
                  <a:close/>
                  <a:moveTo>
                    <a:pt x="906" y="6253"/>
                  </a:moveTo>
                  <a:cubicBezTo>
                    <a:pt x="373" y="6342"/>
                    <a:pt x="0" y="6535"/>
                    <a:pt x="0" y="6762"/>
                  </a:cubicBezTo>
                  <a:cubicBezTo>
                    <a:pt x="0" y="7072"/>
                    <a:pt x="693" y="7324"/>
                    <a:pt x="1547" y="7324"/>
                  </a:cubicBezTo>
                  <a:cubicBezTo>
                    <a:pt x="2401" y="7324"/>
                    <a:pt x="3093" y="7072"/>
                    <a:pt x="3093" y="6762"/>
                  </a:cubicBezTo>
                  <a:cubicBezTo>
                    <a:pt x="3093" y="6534"/>
                    <a:pt x="2716" y="6340"/>
                    <a:pt x="2178" y="6252"/>
                  </a:cubicBezTo>
                  <a:lnTo>
                    <a:pt x="2189" y="6405"/>
                  </a:lnTo>
                  <a:cubicBezTo>
                    <a:pt x="2346" y="6463"/>
                    <a:pt x="2444" y="6542"/>
                    <a:pt x="2444" y="6629"/>
                  </a:cubicBezTo>
                  <a:cubicBezTo>
                    <a:pt x="2444" y="6807"/>
                    <a:pt x="2046" y="6952"/>
                    <a:pt x="1556" y="6952"/>
                  </a:cubicBezTo>
                  <a:cubicBezTo>
                    <a:pt x="1418" y="6952"/>
                    <a:pt x="1289" y="6939"/>
                    <a:pt x="1172" y="6918"/>
                  </a:cubicBezTo>
                  <a:cubicBezTo>
                    <a:pt x="1166" y="6918"/>
                    <a:pt x="1161" y="6918"/>
                    <a:pt x="1155" y="6917"/>
                  </a:cubicBezTo>
                  <a:cubicBezTo>
                    <a:pt x="1134" y="6915"/>
                    <a:pt x="1114" y="6910"/>
                    <a:pt x="1095" y="6903"/>
                  </a:cubicBezTo>
                  <a:cubicBezTo>
                    <a:pt x="840" y="6846"/>
                    <a:pt x="669" y="6745"/>
                    <a:pt x="669" y="6629"/>
                  </a:cubicBezTo>
                  <a:cubicBezTo>
                    <a:pt x="669" y="6548"/>
                    <a:pt x="751" y="6475"/>
                    <a:pt x="887" y="6418"/>
                  </a:cubicBezTo>
                  <a:lnTo>
                    <a:pt x="906" y="6253"/>
                  </a:lnTo>
                  <a:close/>
                </a:path>
              </a:pathLst>
            </a:custGeom>
            <a:solidFill>
              <a:schemeClr val="bg1"/>
            </a:solidFill>
            <a:ln>
              <a:noFill/>
            </a:ln>
          </p:spPr>
          <p:txBody>
            <a:bodyPr/>
            <a:lstStyle/>
            <a:p>
              <a:endParaRPr lang="zh-CN" altLang="en-US" sz="2800">
                <a:solidFill>
                  <a:schemeClr val="tx1">
                    <a:lumMod val="75000"/>
                    <a:lumOff val="25000"/>
                  </a:schemeClr>
                </a:solidFill>
                <a:latin typeface="微软雅黑" panose="020B0503020204020204" charset="-122"/>
                <a:ea typeface="微软雅黑" panose="020B0503020204020204" charset="-122"/>
              </a:endParaRPr>
            </a:p>
          </p:txBody>
        </p:sp>
        <p:grpSp>
          <p:nvGrpSpPr>
            <p:cNvPr id="10" name="ïśľïďé"/>
            <p:cNvGrpSpPr/>
            <p:nvPr/>
          </p:nvGrpSpPr>
          <p:grpSpPr>
            <a:xfrm>
              <a:off x="7722583" y="3774682"/>
              <a:ext cx="2946466" cy="1112947"/>
              <a:chOff x="8378762" y="3472247"/>
              <a:chExt cx="2946466" cy="1112947"/>
            </a:xfrm>
          </p:grpSpPr>
          <p:sp>
            <p:nvSpPr>
              <p:cNvPr id="20" name="ïSlïḑé"/>
              <p:cNvSpPr/>
              <p:nvPr/>
            </p:nvSpPr>
            <p:spPr bwMode="auto">
              <a:xfrm>
                <a:off x="8378762" y="3879556"/>
                <a:ext cx="2946464" cy="70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914400">
                  <a:lnSpc>
                    <a:spcPct val="110000"/>
                  </a:lnSpc>
                  <a:spcBef>
                    <a:spcPct val="0"/>
                  </a:spcBef>
                </a:pPr>
                <a:r>
                  <a:rPr lang="en-US" altLang="zh-CN" sz="16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a:p>
                <a:pPr defTabSz="914400">
                  <a:lnSpc>
                    <a:spcPct val="110000"/>
                  </a:lnSpc>
                  <a:spcBef>
                    <a:spcPct val="0"/>
                  </a:spcBef>
                </a:pPr>
                <a:r>
                  <a:rPr lang="en-US" altLang="zh-CN" sz="1600" dirty="0">
                    <a:solidFill>
                      <a:schemeClr val="tx1">
                        <a:lumMod val="75000"/>
                        <a:lumOff val="25000"/>
                      </a:schemeClr>
                    </a:solidFill>
                    <a:latin typeface="微软雅黑" panose="020B0503020204020204" charset="-122"/>
                    <a:ea typeface="微软雅黑" panose="020B0503020204020204" charset="-122"/>
                  </a:rPr>
                  <a:t>… …</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21" name="îṩľiḍé"/>
              <p:cNvSpPr txBox="1"/>
              <p:nvPr/>
            </p:nvSpPr>
            <p:spPr bwMode="auto">
              <a:xfrm>
                <a:off x="8378762" y="3472247"/>
                <a:ext cx="2946466" cy="40730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0000" tIns="46800" rIns="90000" bIns="4680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buFontTx/>
                  <a:buNone/>
                </a:pPr>
                <a:r>
                  <a:rPr lang="en-US" altLang="zh-CN" sz="2400" b="1" dirty="0">
                    <a:solidFill>
                      <a:schemeClr val="tx1">
                        <a:lumMod val="75000"/>
                        <a:lumOff val="25000"/>
                      </a:schemeClr>
                    </a:solidFill>
                    <a:latin typeface="微软雅黑" panose="020B0503020204020204" charset="-122"/>
                    <a:ea typeface="微软雅黑" panose="020B0503020204020204" charset="-122"/>
                  </a:rPr>
                  <a:t>Text here</a:t>
                </a:r>
                <a:endParaRPr lang="en-US" altLang="zh-CN" sz="2400"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1" name="îṩļîḑê"/>
            <p:cNvGrpSpPr/>
            <p:nvPr/>
          </p:nvGrpSpPr>
          <p:grpSpPr>
            <a:xfrm>
              <a:off x="7722583" y="1919035"/>
              <a:ext cx="2946466" cy="1112947"/>
              <a:chOff x="8378762" y="3472247"/>
              <a:chExt cx="2946466" cy="1112947"/>
            </a:xfrm>
          </p:grpSpPr>
          <p:sp>
            <p:nvSpPr>
              <p:cNvPr id="18" name="ïsļíďê"/>
              <p:cNvSpPr/>
              <p:nvPr/>
            </p:nvSpPr>
            <p:spPr bwMode="auto">
              <a:xfrm>
                <a:off x="8378762" y="3879556"/>
                <a:ext cx="2946464" cy="70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914400">
                  <a:lnSpc>
                    <a:spcPct val="110000"/>
                  </a:lnSpc>
                  <a:spcBef>
                    <a:spcPct val="0"/>
                  </a:spcBef>
                </a:pPr>
                <a:r>
                  <a:rPr lang="en-US" altLang="zh-CN" sz="16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a:p>
                <a:pPr defTabSz="914400">
                  <a:lnSpc>
                    <a:spcPct val="110000"/>
                  </a:lnSpc>
                  <a:spcBef>
                    <a:spcPct val="0"/>
                  </a:spcBef>
                </a:pPr>
                <a:r>
                  <a:rPr lang="en-US" altLang="zh-CN" sz="1600" dirty="0">
                    <a:solidFill>
                      <a:schemeClr val="tx1">
                        <a:lumMod val="75000"/>
                        <a:lumOff val="25000"/>
                      </a:schemeClr>
                    </a:solidFill>
                    <a:latin typeface="微软雅黑" panose="020B0503020204020204" charset="-122"/>
                    <a:ea typeface="微软雅黑" panose="020B0503020204020204" charset="-122"/>
                  </a:rPr>
                  <a:t>… …</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9" name="íślîḑé"/>
              <p:cNvSpPr txBox="1"/>
              <p:nvPr/>
            </p:nvSpPr>
            <p:spPr bwMode="auto">
              <a:xfrm>
                <a:off x="8378762" y="3472247"/>
                <a:ext cx="2946466" cy="40730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0000" tIns="46800" rIns="90000" bIns="4680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buFontTx/>
                  <a:buNone/>
                </a:pPr>
                <a:r>
                  <a:rPr lang="en-US" altLang="zh-CN" sz="2400" b="1" dirty="0">
                    <a:solidFill>
                      <a:schemeClr val="tx1">
                        <a:lumMod val="75000"/>
                        <a:lumOff val="25000"/>
                      </a:schemeClr>
                    </a:solidFill>
                    <a:latin typeface="微软雅黑" panose="020B0503020204020204" charset="-122"/>
                    <a:ea typeface="微软雅黑" panose="020B0503020204020204" charset="-122"/>
                  </a:rPr>
                  <a:t>Text here</a:t>
                </a:r>
                <a:endParaRPr lang="en-US" altLang="zh-CN" sz="2400"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2" name="îṥlïḋe"/>
            <p:cNvGrpSpPr/>
            <p:nvPr/>
          </p:nvGrpSpPr>
          <p:grpSpPr>
            <a:xfrm>
              <a:off x="1481304" y="1919035"/>
              <a:ext cx="2946466" cy="1112947"/>
              <a:chOff x="8378762" y="3472247"/>
              <a:chExt cx="2946466" cy="1112947"/>
            </a:xfrm>
          </p:grpSpPr>
          <p:sp>
            <p:nvSpPr>
              <p:cNvPr id="16" name="ïšḷiḓé"/>
              <p:cNvSpPr/>
              <p:nvPr/>
            </p:nvSpPr>
            <p:spPr bwMode="auto">
              <a:xfrm>
                <a:off x="8378762" y="3879556"/>
                <a:ext cx="2946464" cy="70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defTabSz="914400">
                  <a:lnSpc>
                    <a:spcPct val="110000"/>
                  </a:lnSpc>
                  <a:spcBef>
                    <a:spcPct val="0"/>
                  </a:spcBef>
                </a:pPr>
                <a:r>
                  <a:rPr lang="en-US" altLang="zh-CN" sz="16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a:p>
                <a:pPr algn="r" defTabSz="914400">
                  <a:lnSpc>
                    <a:spcPct val="110000"/>
                  </a:lnSpc>
                  <a:spcBef>
                    <a:spcPct val="0"/>
                  </a:spcBef>
                </a:pPr>
                <a:r>
                  <a:rPr lang="en-US" altLang="zh-CN" sz="1600" dirty="0">
                    <a:solidFill>
                      <a:schemeClr val="tx1">
                        <a:lumMod val="75000"/>
                        <a:lumOff val="25000"/>
                      </a:schemeClr>
                    </a:solidFill>
                    <a:latin typeface="微软雅黑" panose="020B0503020204020204" charset="-122"/>
                    <a:ea typeface="微软雅黑" panose="020B0503020204020204" charset="-122"/>
                  </a:rPr>
                  <a:t>… …</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7" name="îṥḻíḓé"/>
              <p:cNvSpPr txBox="1"/>
              <p:nvPr/>
            </p:nvSpPr>
            <p:spPr bwMode="auto">
              <a:xfrm>
                <a:off x="8378762" y="3472247"/>
                <a:ext cx="2946466" cy="40730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0000" tIns="46800" rIns="90000" bIns="4680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lnSpc>
                    <a:spcPct val="100000"/>
                  </a:lnSpc>
                  <a:spcBef>
                    <a:spcPct val="0"/>
                  </a:spcBef>
                  <a:buFontTx/>
                  <a:buNone/>
                </a:pPr>
                <a:r>
                  <a:rPr lang="en-US" altLang="zh-CN" sz="2400" b="1" dirty="0">
                    <a:solidFill>
                      <a:schemeClr val="tx1">
                        <a:lumMod val="75000"/>
                        <a:lumOff val="25000"/>
                      </a:schemeClr>
                    </a:solidFill>
                    <a:latin typeface="微软雅黑" panose="020B0503020204020204" charset="-122"/>
                    <a:ea typeface="微软雅黑" panose="020B0503020204020204" charset="-122"/>
                  </a:rPr>
                  <a:t>Text here</a:t>
                </a:r>
                <a:endParaRPr lang="en-US" altLang="zh-CN" sz="2400"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3" name="ïšļïḓê"/>
            <p:cNvGrpSpPr/>
            <p:nvPr/>
          </p:nvGrpSpPr>
          <p:grpSpPr>
            <a:xfrm>
              <a:off x="1481304" y="3716990"/>
              <a:ext cx="2946466" cy="1112947"/>
              <a:chOff x="8378762" y="3472247"/>
              <a:chExt cx="2946466" cy="1112947"/>
            </a:xfrm>
          </p:grpSpPr>
          <p:sp>
            <p:nvSpPr>
              <p:cNvPr id="14" name="işḻíḑè"/>
              <p:cNvSpPr/>
              <p:nvPr/>
            </p:nvSpPr>
            <p:spPr bwMode="auto">
              <a:xfrm>
                <a:off x="8378762" y="3879556"/>
                <a:ext cx="2946464" cy="70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defTabSz="914400">
                  <a:lnSpc>
                    <a:spcPct val="110000"/>
                  </a:lnSpc>
                  <a:spcBef>
                    <a:spcPct val="0"/>
                  </a:spcBef>
                </a:pPr>
                <a:r>
                  <a:rPr lang="en-US" altLang="zh-CN" sz="16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a:p>
                <a:pPr algn="r" defTabSz="914400">
                  <a:lnSpc>
                    <a:spcPct val="110000"/>
                  </a:lnSpc>
                  <a:spcBef>
                    <a:spcPct val="0"/>
                  </a:spcBef>
                </a:pPr>
                <a:r>
                  <a:rPr lang="en-US" altLang="zh-CN" sz="1600" dirty="0">
                    <a:solidFill>
                      <a:schemeClr val="tx1">
                        <a:lumMod val="75000"/>
                        <a:lumOff val="25000"/>
                      </a:schemeClr>
                    </a:solidFill>
                    <a:latin typeface="微软雅黑" panose="020B0503020204020204" charset="-122"/>
                    <a:ea typeface="微软雅黑" panose="020B0503020204020204" charset="-122"/>
                  </a:rPr>
                  <a:t>… …</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5" name="ïṣ1íḓe"/>
              <p:cNvSpPr txBox="1"/>
              <p:nvPr/>
            </p:nvSpPr>
            <p:spPr bwMode="auto">
              <a:xfrm>
                <a:off x="8378762" y="3472247"/>
                <a:ext cx="2946466" cy="40730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0000" tIns="46800" rIns="90000" bIns="4680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lnSpc>
                    <a:spcPct val="100000"/>
                  </a:lnSpc>
                  <a:spcBef>
                    <a:spcPct val="0"/>
                  </a:spcBef>
                  <a:buFontTx/>
                  <a:buNone/>
                </a:pPr>
                <a:r>
                  <a:rPr lang="en-US" altLang="zh-CN" sz="2400" b="1" dirty="0">
                    <a:solidFill>
                      <a:schemeClr val="tx1">
                        <a:lumMod val="75000"/>
                        <a:lumOff val="25000"/>
                      </a:schemeClr>
                    </a:solidFill>
                    <a:latin typeface="微软雅黑" panose="020B0503020204020204" charset="-122"/>
                    <a:ea typeface="微软雅黑" panose="020B0503020204020204" charset="-122"/>
                  </a:rPr>
                  <a:t>Text here</a:t>
                </a:r>
                <a:endParaRPr lang="en-US" altLang="zh-CN" sz="2400" b="1" dirty="0">
                  <a:solidFill>
                    <a:schemeClr val="tx1">
                      <a:lumMod val="75000"/>
                      <a:lumOff val="25000"/>
                    </a:schemeClr>
                  </a:solidFill>
                  <a:latin typeface="微软雅黑" panose="020B0503020204020204" charset="-122"/>
                  <a:ea typeface="微软雅黑" panose="020B0503020204020204" charset="-122"/>
                </a:endParaRPr>
              </a:p>
            </p:txBody>
          </p:sp>
        </p:grpSp>
      </p:grpSp>
      <p:sp>
        <p:nvSpPr>
          <p:cNvPr id="2" name="文本框 1"/>
          <p:cNvSpPr txBox="1"/>
          <p:nvPr/>
        </p:nvSpPr>
        <p:spPr>
          <a:xfrm>
            <a:off x="4759812" y="506371"/>
            <a:ext cx="2672080" cy="521970"/>
          </a:xfrm>
          <a:prstGeom prst="rect">
            <a:avLst/>
          </a:prstGeom>
          <a:noFill/>
        </p:spPr>
        <p:txBody>
          <a:bodyPr wrap="none" rtlCol="0">
            <a:spAutoFit/>
          </a:bodyPr>
          <a:p>
            <a:r>
              <a:rPr lang="zh-CN" altLang="en-US" sz="2800" b="1" dirty="0" smtClean="0">
                <a:solidFill>
                  <a:schemeClr val="tx1">
                    <a:lumMod val="75000"/>
                    <a:lumOff val="25000"/>
                  </a:schemeClr>
                </a:solidFill>
                <a:latin typeface="微软雅黑" panose="020B0503020204020204" charset="-122"/>
                <a:ea typeface="微软雅黑" panose="020B0503020204020204" charset="-122"/>
              </a:rPr>
              <a:t>请输入标题内容</a:t>
            </a:r>
            <a:endParaRPr lang="zh-CN" altLang="en-US" sz="2800" b="1"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1-恢复的"/>
          <p:cNvPicPr>
            <a:picLocks noChangeAspect="1"/>
          </p:cNvPicPr>
          <p:nvPr/>
        </p:nvPicPr>
        <p:blipFill>
          <a:blip r:embed="rId1"/>
          <a:srcRect t="62089" r="5294" b="24185"/>
          <a:stretch>
            <a:fillRect/>
          </a:stretch>
        </p:blipFill>
        <p:spPr>
          <a:xfrm>
            <a:off x="151130" y="5524500"/>
            <a:ext cx="12267565" cy="1333500"/>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3785" y="5803162"/>
            <a:ext cx="1748190" cy="1054712"/>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rcRect l="32601"/>
          <a:stretch>
            <a:fillRect/>
          </a:stretch>
        </p:blipFill>
        <p:spPr>
          <a:xfrm flipH="1">
            <a:off x="0" y="4507865"/>
            <a:ext cx="3923030" cy="2350135"/>
          </a:xfrm>
          <a:prstGeom prst="rect">
            <a:avLst/>
          </a:prstGeom>
        </p:spPr>
      </p:pic>
      <p:grpSp>
        <p:nvGrpSpPr>
          <p:cNvPr id="5" name="组合 4"/>
          <p:cNvGrpSpPr/>
          <p:nvPr/>
        </p:nvGrpSpPr>
        <p:grpSpPr>
          <a:xfrm>
            <a:off x="2029549" y="1606429"/>
            <a:ext cx="7621905" cy="2498725"/>
            <a:chOff x="-832259" y="1395656"/>
            <a:chExt cx="7621905" cy="2498725"/>
          </a:xfrm>
        </p:grpSpPr>
        <p:sp>
          <p:nvSpPr>
            <p:cNvPr id="6" name="文本框 5"/>
            <p:cNvSpPr txBox="1"/>
            <p:nvPr/>
          </p:nvSpPr>
          <p:spPr>
            <a:xfrm>
              <a:off x="287881" y="1694306"/>
              <a:ext cx="5551932" cy="1568450"/>
            </a:xfrm>
            <a:prstGeom prst="rect">
              <a:avLst/>
            </a:prstGeom>
            <a:noFill/>
          </p:spPr>
          <p:txBody>
            <a:bodyPr wrap="square" rtlCol="0">
              <a:spAutoFit/>
            </a:bodyPr>
            <a:p>
              <a:r>
                <a:rPr lang="zh-CN" altLang="en-US" sz="9600" spc="-300" dirty="0">
                  <a:solidFill>
                    <a:srgbClr val="00AA63"/>
                  </a:solidFill>
                  <a:latin typeface="微软雅黑" panose="020B0503020204020204" charset="-122"/>
                  <a:ea typeface="微软雅黑" panose="020B0503020204020204" charset="-122"/>
                </a:rPr>
                <a:t>输入标题</a:t>
              </a:r>
              <a:endParaRPr lang="zh-CN" altLang="en-US" sz="9600" spc="-300" dirty="0">
                <a:solidFill>
                  <a:srgbClr val="00AA63"/>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840" y="1405816"/>
              <a:ext cx="2649420" cy="43080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9446" y="1395656"/>
              <a:ext cx="471170" cy="440690"/>
            </a:xfrm>
            <a:prstGeom prst="rect">
              <a:avLst/>
            </a:prstGeom>
          </p:spPr>
        </p:pic>
        <p:sp>
          <p:nvSpPr>
            <p:cNvPr id="9" name="矩形 8"/>
            <p:cNvSpPr/>
            <p:nvPr/>
          </p:nvSpPr>
          <p:spPr>
            <a:xfrm>
              <a:off x="-832259" y="3157146"/>
              <a:ext cx="7621905" cy="737235"/>
            </a:xfrm>
            <a:prstGeom prst="rect">
              <a:avLst/>
            </a:prstGeom>
          </p:spPr>
          <p:txBody>
            <a:bodyPr wrap="square">
              <a:spAutoFit/>
            </a:bodyPr>
            <a:p>
              <a:pPr>
                <a:lnSpc>
                  <a:spcPct val="200000"/>
                </a:lnSpc>
              </a:pPr>
              <a:r>
                <a:rPr lang="en-US" altLang="zh-CN" sz="10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 Copy paste fonts. Choose the only option to retain text.</a:t>
              </a:r>
              <a:r>
                <a:rPr lang="en-US" altLang="zh-CN" sz="1050" dirty="0">
                  <a:solidFill>
                    <a:schemeClr val="tx1">
                      <a:lumMod val="75000"/>
                      <a:lumOff val="25000"/>
                    </a:schemeClr>
                  </a:solidFill>
                  <a:latin typeface="微软雅黑" panose="020B0503020204020204" charset="-122"/>
                  <a:ea typeface="微软雅黑" panose="020B0503020204020204" charset="-122"/>
                </a:rPr>
                <a:t> Copy paste fonts. Choose the only option to retain text. Copy paste fonts. </a:t>
              </a:r>
              <a:endParaRPr lang="en-US" altLang="zh-CN" sz="1050" dirty="0">
                <a:solidFill>
                  <a:schemeClr val="tx1">
                    <a:lumMod val="75000"/>
                    <a:lumOff val="25000"/>
                  </a:schemeClr>
                </a:solidFill>
                <a:latin typeface="微软雅黑" panose="020B0503020204020204" charset="-122"/>
                <a:ea typeface="微软雅黑" panose="020B0503020204020204" charset="-122"/>
              </a:endParaRPr>
            </a:p>
          </p:txBody>
        </p:sp>
      </p:grpSp>
      <p:sp>
        <p:nvSpPr>
          <p:cNvPr id="10" name="矩形: 圆角 28"/>
          <p:cNvSpPr/>
          <p:nvPr/>
        </p:nvSpPr>
        <p:spPr>
          <a:xfrm>
            <a:off x="3468384" y="4492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
        <p:nvSpPr>
          <p:cNvPr id="32" name="矩形: 圆角 29"/>
          <p:cNvSpPr/>
          <p:nvPr/>
        </p:nvSpPr>
        <p:spPr>
          <a:xfrm>
            <a:off x="4938069" y="4492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
        <p:nvSpPr>
          <p:cNvPr id="33" name="矩形: 圆角 30"/>
          <p:cNvSpPr/>
          <p:nvPr/>
        </p:nvSpPr>
        <p:spPr>
          <a:xfrm>
            <a:off x="6407754" y="4492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59812" y="506371"/>
            <a:ext cx="2672080" cy="521970"/>
          </a:xfrm>
          <a:prstGeom prst="rect">
            <a:avLst/>
          </a:prstGeom>
          <a:noFill/>
        </p:spPr>
        <p:txBody>
          <a:bodyPr wrap="none" rtlCol="0">
            <a:spAutoFit/>
          </a:bodyPr>
          <a:p>
            <a:r>
              <a:rPr lang="zh-CN" altLang="en-US" sz="2800" b="1" dirty="0" smtClean="0">
                <a:solidFill>
                  <a:schemeClr val="tx1">
                    <a:lumMod val="75000"/>
                    <a:lumOff val="25000"/>
                  </a:schemeClr>
                </a:solidFill>
                <a:latin typeface="微软雅黑" panose="020B0503020204020204" charset="-122"/>
                <a:ea typeface="微软雅黑" panose="020B0503020204020204" charset="-122"/>
              </a:rPr>
              <a:t>请输入标题内容</a:t>
            </a:r>
            <a:endParaRPr lang="zh-CN" altLang="en-US" sz="2800"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3" name="矩形 2"/>
          <p:cNvSpPr/>
          <p:nvPr/>
        </p:nvSpPr>
        <p:spPr>
          <a:xfrm>
            <a:off x="543674" y="2652711"/>
            <a:ext cx="11122301" cy="3580887"/>
          </a:xfrm>
          <a:prstGeom prst="rect">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784350" y="1467485"/>
            <a:ext cx="2660015" cy="4324985"/>
          </a:xfrm>
          <a:prstGeom prst="rect">
            <a:avLst/>
          </a:prstGeom>
          <a:blipFill dpi="0" rotWithShape="1">
            <a:blip r:embed="rId1"/>
            <a:srcRect/>
            <a:stretch>
              <a:fillRect l="-32000" r="-1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Synergistically restore proactive platforms through…"/>
          <p:cNvSpPr txBox="1"/>
          <p:nvPr/>
        </p:nvSpPr>
        <p:spPr>
          <a:xfrm>
            <a:off x="5995034" y="2041803"/>
            <a:ext cx="4499429" cy="389722"/>
          </a:xfrm>
          <a:prstGeom prst="rect">
            <a:avLst/>
          </a:prstGeom>
          <a:ln w="12700">
            <a:miter lim="400000"/>
          </a:ln>
        </p:spPr>
        <p:txBody>
          <a:bodyPr wrap="square" lIns="0" tIns="0" rIns="0" bIns="0">
            <a:spAutoFit/>
          </a:bodyPr>
          <a:lstStyle/>
          <a:p>
            <a:pPr algn="l">
              <a:lnSpc>
                <a:spcPct val="150000"/>
              </a:lnSpc>
              <a:defRPr sz="1800" b="0">
                <a:solidFill>
                  <a:srgbClr val="9AA2AC"/>
                </a:solidFill>
                <a:latin typeface="Lato Regular"/>
                <a:ea typeface="Lato Regular"/>
                <a:cs typeface="Lato Regular"/>
                <a:sym typeface="Lato Regular"/>
              </a:defRPr>
            </a:pPr>
            <a:r>
              <a:rPr sz="900" dirty="0">
                <a:solidFill>
                  <a:schemeClr val="tx1">
                    <a:lumMod val="75000"/>
                    <a:lumOff val="25000"/>
                  </a:schemeClr>
                </a:solidFill>
              </a:rPr>
              <a:t>Synergistically restore proactive platforms through quality data. Distinctively leverage</a:t>
            </a:r>
            <a:r>
              <a:rPr lang="en-US" sz="900" dirty="0">
                <a:solidFill>
                  <a:schemeClr val="tx1">
                    <a:lumMod val="75000"/>
                    <a:lumOff val="25000"/>
                  </a:schemeClr>
                </a:solidFill>
              </a:rPr>
              <a:t> </a:t>
            </a:r>
            <a:r>
              <a:rPr sz="900" dirty="0">
                <a:solidFill>
                  <a:schemeClr val="tx1">
                    <a:lumMod val="75000"/>
                    <a:lumOff val="25000"/>
                  </a:schemeClr>
                </a:solidFill>
              </a:rPr>
              <a:t>resource sucking strategic theme vis-a-vis business expertise.</a:t>
            </a:r>
            <a:endParaRPr sz="900" dirty="0">
              <a:solidFill>
                <a:schemeClr val="tx1">
                  <a:lumMod val="75000"/>
                  <a:lumOff val="25000"/>
                </a:schemeClr>
              </a:solidFill>
            </a:endParaRPr>
          </a:p>
        </p:txBody>
      </p:sp>
      <p:sp>
        <p:nvSpPr>
          <p:cNvPr id="12" name="01. Tittle Here…"/>
          <p:cNvSpPr txBox="1"/>
          <p:nvPr/>
        </p:nvSpPr>
        <p:spPr>
          <a:xfrm>
            <a:off x="5944981" y="1467397"/>
            <a:ext cx="1279004" cy="555665"/>
          </a:xfrm>
          <a:prstGeom prst="rect">
            <a:avLst/>
          </a:prstGeom>
          <a:ln w="12700">
            <a:miter lim="400000"/>
          </a:ln>
        </p:spPr>
        <p:txBody>
          <a:bodyPr wrap="none" lIns="50800" tIns="50800" rIns="50800" bIns="50800">
            <a:spAutoFit/>
          </a:bodyPr>
          <a:lstStyle/>
          <a:p>
            <a:pPr algn="l">
              <a:lnSpc>
                <a:spcPct val="120000"/>
              </a:lnSpc>
              <a:defRPr sz="4000" b="0">
                <a:solidFill>
                  <a:srgbClr val="2C2E3C"/>
                </a:solidFill>
                <a:latin typeface="Lato Black"/>
                <a:ea typeface="Lato Black"/>
                <a:cs typeface="Lato Black"/>
                <a:sym typeface="Lato Black"/>
              </a:defRPr>
            </a:pPr>
            <a:r>
              <a:rPr sz="2000" dirty="0">
                <a:solidFill>
                  <a:schemeClr val="tx1">
                    <a:lumMod val="75000"/>
                    <a:lumOff val="25000"/>
                  </a:schemeClr>
                </a:solidFill>
              </a:rPr>
              <a:t>Tittle Here</a:t>
            </a:r>
            <a:endParaRPr sz="2000" dirty="0">
              <a:solidFill>
                <a:schemeClr val="tx1">
                  <a:lumMod val="75000"/>
                  <a:lumOff val="25000"/>
                </a:schemeClr>
              </a:solidFill>
            </a:endParaRPr>
          </a:p>
          <a:p>
            <a:pPr algn="l">
              <a:lnSpc>
                <a:spcPct val="120000"/>
              </a:lnSpc>
              <a:defRPr sz="1800" b="0">
                <a:solidFill>
                  <a:srgbClr val="9AA2AC"/>
                </a:solidFill>
                <a:latin typeface="Lato Regular"/>
                <a:ea typeface="Lato Regular"/>
                <a:cs typeface="Lato Regular"/>
                <a:sym typeface="Lato Regular"/>
              </a:defRPr>
            </a:pPr>
            <a:r>
              <a:rPr sz="500" dirty="0">
                <a:solidFill>
                  <a:schemeClr val="tx1">
                    <a:lumMod val="75000"/>
                    <a:lumOff val="25000"/>
                  </a:schemeClr>
                </a:solidFill>
              </a:rPr>
              <a:t>Web &amp; Technology Leader</a:t>
            </a:r>
            <a:endParaRPr sz="500" dirty="0">
              <a:solidFill>
                <a:schemeClr val="tx1">
                  <a:lumMod val="75000"/>
                  <a:lumOff val="25000"/>
                </a:schemeClr>
              </a:solidFill>
            </a:endParaRPr>
          </a:p>
        </p:txBody>
      </p:sp>
      <p:sp>
        <p:nvSpPr>
          <p:cNvPr id="13" name="Shape"/>
          <p:cNvSpPr/>
          <p:nvPr/>
        </p:nvSpPr>
        <p:spPr>
          <a:xfrm>
            <a:off x="5355971" y="1650594"/>
            <a:ext cx="370159" cy="370159"/>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rgbClr val="505863"/>
          </a:solidFill>
          <a:ln w="12700">
            <a:miter lim="400000"/>
          </a:ln>
        </p:spPr>
        <p:txBody>
          <a:bodyPr lIns="38100" tIns="38100" rIns="38100" bIns="38100" anchor="ctr"/>
          <a:lstStyle/>
          <a:p>
            <a:pPr defTabSz="457200">
              <a:defRPr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900">
              <a:solidFill>
                <a:schemeClr val="tx1">
                  <a:lumMod val="75000"/>
                  <a:lumOff val="25000"/>
                </a:schemeClr>
              </a:solidFill>
            </a:endParaRPr>
          </a:p>
        </p:txBody>
      </p:sp>
      <p:sp>
        <p:nvSpPr>
          <p:cNvPr id="15" name="“Success usually comes…"/>
          <p:cNvSpPr txBox="1"/>
          <p:nvPr/>
        </p:nvSpPr>
        <p:spPr>
          <a:xfrm>
            <a:off x="6096000" y="3119506"/>
            <a:ext cx="3924935" cy="1430655"/>
          </a:xfrm>
          <a:prstGeom prst="rect">
            <a:avLst/>
          </a:prstGeom>
          <a:ln w="12700">
            <a:miter lim="400000"/>
          </a:ln>
        </p:spPr>
        <p:txBody>
          <a:bodyPr wrap="none" lIns="50800" tIns="50800" rIns="50800" bIns="50800">
            <a:spAutoFit/>
          </a:bodyPr>
          <a:lstStyle/>
          <a:p>
            <a:pPr algn="l">
              <a:lnSpc>
                <a:spcPct val="120000"/>
              </a:lnSpc>
              <a:defRPr sz="5500" b="0">
                <a:solidFill>
                  <a:srgbClr val="2C2E3C"/>
                </a:solidFill>
                <a:latin typeface="Lato Black"/>
                <a:ea typeface="Lato Black"/>
                <a:cs typeface="Lato Black"/>
                <a:sym typeface="Lato Black"/>
              </a:defRPr>
            </a:pPr>
            <a:r>
              <a:rPr sz="2400" dirty="0">
                <a:solidFill>
                  <a:schemeClr val="bg1"/>
                </a:solidFill>
                <a:latin typeface="微软雅黑" panose="020B0503020204020204" charset="-122"/>
                <a:ea typeface="微软雅黑" panose="020B0503020204020204" charset="-122"/>
              </a:rPr>
              <a:t>“Success usually comes </a:t>
            </a:r>
            <a:endParaRPr sz="2400" dirty="0">
              <a:solidFill>
                <a:schemeClr val="bg1"/>
              </a:solidFill>
              <a:latin typeface="微软雅黑" panose="020B0503020204020204" charset="-122"/>
              <a:ea typeface="微软雅黑" panose="020B0503020204020204" charset="-122"/>
            </a:endParaRPr>
          </a:p>
          <a:p>
            <a:pPr algn="l">
              <a:lnSpc>
                <a:spcPct val="120000"/>
              </a:lnSpc>
              <a:defRPr sz="5500" b="0">
                <a:solidFill>
                  <a:srgbClr val="2C2E3C"/>
                </a:solidFill>
                <a:latin typeface="Lato Black"/>
                <a:ea typeface="Lato Black"/>
                <a:cs typeface="Lato Black"/>
                <a:sym typeface="Lato Black"/>
              </a:defRPr>
            </a:pPr>
            <a:r>
              <a:rPr sz="2400" dirty="0">
                <a:solidFill>
                  <a:schemeClr val="bg1"/>
                </a:solidFill>
                <a:latin typeface="微软雅黑" panose="020B0503020204020204" charset="-122"/>
                <a:ea typeface="微软雅黑" panose="020B0503020204020204" charset="-122"/>
              </a:rPr>
              <a:t>to those who are too busy </a:t>
            </a:r>
            <a:endParaRPr sz="2400" dirty="0">
              <a:solidFill>
                <a:schemeClr val="bg1"/>
              </a:solidFill>
              <a:latin typeface="微软雅黑" panose="020B0503020204020204" charset="-122"/>
              <a:ea typeface="微软雅黑" panose="020B0503020204020204" charset="-122"/>
            </a:endParaRPr>
          </a:p>
          <a:p>
            <a:pPr algn="l">
              <a:lnSpc>
                <a:spcPct val="120000"/>
              </a:lnSpc>
              <a:defRPr sz="5500" b="0">
                <a:solidFill>
                  <a:srgbClr val="2C2E3C"/>
                </a:solidFill>
                <a:latin typeface="Lato Black"/>
                <a:ea typeface="Lato Black"/>
                <a:cs typeface="Lato Black"/>
                <a:sym typeface="Lato Black"/>
              </a:defRPr>
            </a:pPr>
            <a:r>
              <a:rPr sz="2400" dirty="0">
                <a:solidFill>
                  <a:schemeClr val="bg1"/>
                </a:solidFill>
                <a:latin typeface="微软雅黑" panose="020B0503020204020204" charset="-122"/>
                <a:ea typeface="微软雅黑" panose="020B0503020204020204" charset="-122"/>
              </a:rPr>
              <a:t>to be looking for it.”</a:t>
            </a:r>
            <a:endParaRPr sz="2400" dirty="0">
              <a:solidFill>
                <a:schemeClr val="bg1"/>
              </a:solidFill>
              <a:latin typeface="微软雅黑" panose="020B0503020204020204" charset="-122"/>
              <a:ea typeface="微软雅黑" panose="020B0503020204020204" charset="-122"/>
            </a:endParaRPr>
          </a:p>
        </p:txBody>
      </p:sp>
      <p:sp>
        <p:nvSpPr>
          <p:cNvPr id="16" name="#Professional Infographic"/>
          <p:cNvSpPr txBox="1"/>
          <p:nvPr/>
        </p:nvSpPr>
        <p:spPr>
          <a:xfrm>
            <a:off x="6096000" y="2993878"/>
            <a:ext cx="1242695" cy="122555"/>
          </a:xfrm>
          <a:prstGeom prst="rect">
            <a:avLst/>
          </a:prstGeom>
          <a:ln w="12700">
            <a:miter lim="400000"/>
          </a:ln>
        </p:spPr>
        <p:txBody>
          <a:bodyPr wrap="none" lIns="0" tIns="0" rIns="0" bIns="0">
            <a:spAutoFit/>
          </a:bodyPr>
          <a:lstStyle>
            <a:lvl1pPr algn="l">
              <a:defRPr sz="1800" b="0" i="1">
                <a:solidFill>
                  <a:srgbClr val="9AA2AC"/>
                </a:solidFill>
                <a:latin typeface="Lato Regular"/>
                <a:ea typeface="Lato Regular"/>
                <a:cs typeface="Lato Regular"/>
                <a:sym typeface="Lato Regular"/>
              </a:defRPr>
            </a:lvl1pPr>
          </a:lstStyle>
          <a:p>
            <a:r>
              <a:rPr sz="800" dirty="0">
                <a:solidFill>
                  <a:schemeClr val="bg1"/>
                </a:solidFill>
                <a:latin typeface="微软雅黑" panose="020B0503020204020204" charset="-122"/>
                <a:ea typeface="微软雅黑" panose="020B0503020204020204" charset="-122"/>
              </a:rPr>
              <a:t>#Professional Infographic</a:t>
            </a:r>
            <a:endParaRPr sz="800" dirty="0">
              <a:solidFill>
                <a:schemeClr val="bg1"/>
              </a:solidFill>
              <a:latin typeface="微软雅黑" panose="020B0503020204020204" charset="-122"/>
              <a:ea typeface="微软雅黑" panose="020B0503020204020204" charset="-122"/>
            </a:endParaRPr>
          </a:p>
        </p:txBody>
      </p:sp>
      <p:sp>
        <p:nvSpPr>
          <p:cNvPr id="17" name="Synergistically restore proactive platforms through quality data. Distinctively leverage existing…"/>
          <p:cNvSpPr txBox="1"/>
          <p:nvPr/>
        </p:nvSpPr>
        <p:spPr>
          <a:xfrm>
            <a:off x="6096000" y="5049991"/>
            <a:ext cx="4776949" cy="553720"/>
          </a:xfrm>
          <a:prstGeom prst="rect">
            <a:avLst/>
          </a:prstGeom>
          <a:ln w="12700">
            <a:miter lim="400000"/>
          </a:ln>
        </p:spPr>
        <p:txBody>
          <a:bodyPr wrap="square" lIns="0" tIns="0" rIns="0" bIns="0">
            <a:spAutoFit/>
          </a:bodyPr>
          <a:lstStyle/>
          <a:p>
            <a:pPr algn="l">
              <a:lnSpc>
                <a:spcPct val="150000"/>
              </a:lnSpc>
              <a:defRPr sz="1800" b="0">
                <a:solidFill>
                  <a:srgbClr val="9AA2AC"/>
                </a:solidFill>
                <a:latin typeface="Lato Regular"/>
                <a:ea typeface="Lato Regular"/>
                <a:cs typeface="Lato Regular"/>
                <a:sym typeface="Lato Regular"/>
              </a:defRPr>
            </a:pPr>
            <a:r>
              <a:rPr sz="800" dirty="0">
                <a:solidFill>
                  <a:schemeClr val="bg1"/>
                </a:solidFill>
                <a:latin typeface="微软雅黑" panose="020B0503020204020204" charset="-122"/>
                <a:ea typeface="微软雅黑" panose="020B0503020204020204" charset="-122"/>
              </a:rPr>
              <a:t>Synergistically restore proactive platforms through quality data. Distinctively leverage existing </a:t>
            </a:r>
            <a:endParaRPr sz="800" dirty="0">
              <a:solidFill>
                <a:schemeClr val="bg1"/>
              </a:solidFill>
              <a:latin typeface="微软雅黑" panose="020B0503020204020204" charset="-122"/>
              <a:ea typeface="微软雅黑" panose="020B0503020204020204" charset="-122"/>
            </a:endParaRPr>
          </a:p>
          <a:p>
            <a:pPr algn="l">
              <a:lnSpc>
                <a:spcPct val="150000"/>
              </a:lnSpc>
              <a:defRPr sz="1800" b="0">
                <a:solidFill>
                  <a:srgbClr val="9AA2AC"/>
                </a:solidFill>
                <a:latin typeface="Lato Regular"/>
                <a:ea typeface="Lato Regular"/>
                <a:cs typeface="Lato Regular"/>
                <a:sym typeface="Lato Regular"/>
              </a:defRPr>
            </a:pPr>
            <a:r>
              <a:rPr sz="800" dirty="0">
                <a:solidFill>
                  <a:schemeClr val="bg1"/>
                </a:solidFill>
                <a:latin typeface="微软雅黑" panose="020B0503020204020204" charset="-122"/>
                <a:ea typeface="微软雅黑" panose="020B0503020204020204" charset="-122"/>
              </a:rPr>
              <a:t>resource sucking strategic theme areas vis-a-vis business expertise. Authoritatively aggregate </a:t>
            </a:r>
            <a:endParaRPr sz="800" dirty="0">
              <a:solidFill>
                <a:schemeClr val="bg1"/>
              </a:solidFill>
              <a:latin typeface="微软雅黑" panose="020B0503020204020204" charset="-122"/>
              <a:ea typeface="微软雅黑" panose="020B0503020204020204" charset="-122"/>
            </a:endParaRPr>
          </a:p>
          <a:p>
            <a:pPr algn="l">
              <a:lnSpc>
                <a:spcPct val="150000"/>
              </a:lnSpc>
              <a:defRPr sz="1800" b="0">
                <a:solidFill>
                  <a:srgbClr val="9AA2AC"/>
                </a:solidFill>
                <a:latin typeface="Lato Regular"/>
                <a:ea typeface="Lato Regular"/>
                <a:cs typeface="Lato Regular"/>
                <a:sym typeface="Lato Regular"/>
              </a:defRPr>
            </a:pPr>
            <a:r>
              <a:rPr sz="800" dirty="0">
                <a:solidFill>
                  <a:schemeClr val="bg1"/>
                </a:solidFill>
                <a:latin typeface="微软雅黑" panose="020B0503020204020204" charset="-122"/>
                <a:ea typeface="微软雅黑" panose="020B0503020204020204" charset="-122"/>
              </a:rPr>
              <a:t>high standards in materials with focused e-commerce.</a:t>
            </a:r>
            <a:endParaRPr sz="800"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031735" y="1604205"/>
            <a:ext cx="9840221" cy="1133475"/>
            <a:chOff x="854764" y="1572097"/>
            <a:chExt cx="9840221" cy="1133475"/>
          </a:xfrm>
        </p:grpSpPr>
        <p:grpSp>
          <p:nvGrpSpPr>
            <p:cNvPr id="2" name="组合 1"/>
            <p:cNvGrpSpPr/>
            <p:nvPr/>
          </p:nvGrpSpPr>
          <p:grpSpPr>
            <a:xfrm>
              <a:off x="5959736" y="1573811"/>
              <a:ext cx="4735249" cy="956416"/>
              <a:chOff x="5900101" y="1587498"/>
              <a:chExt cx="4735249" cy="956416"/>
            </a:xfrm>
          </p:grpSpPr>
          <p:sp>
            <p:nvSpPr>
              <p:cNvPr id="7" name="íŝḷiḍe"/>
              <p:cNvSpPr/>
              <p:nvPr/>
            </p:nvSpPr>
            <p:spPr>
              <a:xfrm>
                <a:off x="6378310" y="1785821"/>
                <a:ext cx="4257040" cy="559770"/>
              </a:xfrm>
              <a:prstGeom prst="roundRect">
                <a:avLst>
                  <a:gd name="adj" fmla="val 50000"/>
                </a:avLst>
              </a:prstGeom>
              <a:solidFill>
                <a:srgbClr val="4F9553"/>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5000" lnSpcReduction="10000"/>
              </a:bodyPr>
              <a:lstStyle/>
              <a:p>
                <a:pPr algn="ctr">
                  <a:lnSpc>
                    <a:spcPct val="150000"/>
                  </a:lnSpc>
                  <a:spcBef>
                    <a:spcPct val="0"/>
                  </a:spcBef>
                </a:pPr>
                <a:endParaRPr lang="en-US" altLang="zh-CN" dirty="0">
                  <a:solidFill>
                    <a:schemeClr val="tx1"/>
                  </a:solidFill>
                  <a:latin typeface="微软雅黑" panose="020B0503020204020204" charset="-122"/>
                  <a:ea typeface="微软雅黑" panose="020B0503020204020204" charset="-122"/>
                </a:endParaRPr>
              </a:p>
            </p:txBody>
          </p:sp>
          <p:sp>
            <p:nvSpPr>
              <p:cNvPr id="8" name="íşlïḍe"/>
              <p:cNvSpPr/>
              <p:nvPr/>
            </p:nvSpPr>
            <p:spPr>
              <a:xfrm>
                <a:off x="5900101" y="1587498"/>
                <a:ext cx="956418" cy="956416"/>
              </a:xfrm>
              <a:prstGeom prst="ellipse">
                <a:avLst/>
              </a:prstGeom>
              <a:solidFill>
                <a:schemeClr val="tx2">
                  <a:lumMod val="20000"/>
                  <a:lumOff val="8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2000" b="1" dirty="0">
                  <a:solidFill>
                    <a:schemeClr val="bg1"/>
                  </a:solidFill>
                  <a:latin typeface="微软雅黑" panose="020B0503020204020204" charset="-122"/>
                  <a:ea typeface="微软雅黑" panose="020B0503020204020204" charset="-122"/>
                </a:endParaRPr>
              </a:p>
            </p:txBody>
          </p:sp>
          <p:sp>
            <p:nvSpPr>
              <p:cNvPr id="11" name="íśḻíḑè"/>
              <p:cNvSpPr/>
              <p:nvPr/>
            </p:nvSpPr>
            <p:spPr>
              <a:xfrm>
                <a:off x="5968663" y="1656060"/>
                <a:ext cx="819294" cy="819292"/>
              </a:xfrm>
              <a:prstGeom prst="ellipse">
                <a:avLst/>
              </a:prstGeom>
              <a:solidFill>
                <a:srgbClr val="4F9553"/>
              </a:solidFill>
              <a:ln w="3810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2000" b="1" dirty="0">
                  <a:solidFill>
                    <a:schemeClr val="bg1"/>
                  </a:solidFill>
                  <a:latin typeface="微软雅黑" panose="020B0503020204020204" charset="-122"/>
                  <a:ea typeface="微软雅黑" panose="020B0503020204020204" charset="-122"/>
                </a:endParaRPr>
              </a:p>
            </p:txBody>
          </p:sp>
          <p:sp>
            <p:nvSpPr>
              <p:cNvPr id="14" name="îS1íḓé"/>
              <p:cNvSpPr/>
              <p:nvPr/>
            </p:nvSpPr>
            <p:spPr>
              <a:xfrm>
                <a:off x="7197604" y="1722411"/>
                <a:ext cx="2835777" cy="515526"/>
              </a:xfrm>
              <a:prstGeom prst="rect">
                <a:avLst/>
              </a:prstGeom>
            </p:spPr>
            <p:txBody>
              <a:bodyPr wrap="square">
                <a:spAutoFit/>
              </a:bodyPr>
              <a:lstStyle/>
              <a:p>
                <a:pPr algn="ctr">
                  <a:lnSpc>
                    <a:spcPct val="150000"/>
                  </a:lnSpc>
                  <a:spcBef>
                    <a:spcPct val="0"/>
                  </a:spcBef>
                </a:pPr>
                <a:r>
                  <a:rPr lang="en-US" altLang="zh-CN" sz="2000" dirty="0">
                    <a:solidFill>
                      <a:schemeClr val="bg1"/>
                    </a:solidFill>
                    <a:latin typeface="微软雅黑" panose="020B0503020204020204" charset="-122"/>
                    <a:ea typeface="微软雅黑" panose="020B0503020204020204" charset="-122"/>
                  </a:rPr>
                  <a:t>Supporting text here. </a:t>
                </a:r>
                <a:endParaRPr lang="en-US" altLang="zh-CN" sz="2000" dirty="0">
                  <a:solidFill>
                    <a:schemeClr val="bg1"/>
                  </a:solidFill>
                  <a:latin typeface="微软雅黑" panose="020B0503020204020204" charset="-122"/>
                  <a:ea typeface="微软雅黑" panose="020B0503020204020204" charset="-122"/>
                </a:endParaRPr>
              </a:p>
            </p:txBody>
          </p:sp>
          <p:sp>
            <p:nvSpPr>
              <p:cNvPr id="20" name="iṣḻidé"/>
              <p:cNvSpPr/>
              <p:nvPr/>
            </p:nvSpPr>
            <p:spPr>
              <a:xfrm>
                <a:off x="6220744" y="1846325"/>
                <a:ext cx="315133" cy="438762"/>
              </a:xfrm>
              <a:custGeom>
                <a:avLst/>
                <a:gdLst>
                  <a:gd name="connsiteX0" fmla="*/ 116786 w 436376"/>
                  <a:gd name="connsiteY0" fmla="*/ 419300 h 607568"/>
                  <a:gd name="connsiteX1" fmla="*/ 219247 w 436376"/>
                  <a:gd name="connsiteY1" fmla="*/ 419300 h 607568"/>
                  <a:gd name="connsiteX2" fmla="*/ 219247 w 436376"/>
                  <a:gd name="connsiteY2" fmla="*/ 449996 h 607568"/>
                  <a:gd name="connsiteX3" fmla="*/ 116786 w 436376"/>
                  <a:gd name="connsiteY3" fmla="*/ 449996 h 607568"/>
                  <a:gd name="connsiteX4" fmla="*/ 302576 w 436376"/>
                  <a:gd name="connsiteY4" fmla="*/ 390579 h 607568"/>
                  <a:gd name="connsiteX5" fmla="*/ 325165 w 436376"/>
                  <a:gd name="connsiteY5" fmla="*/ 411299 h 607568"/>
                  <a:gd name="connsiteX6" fmla="*/ 276453 w 436376"/>
                  <a:gd name="connsiteY6" fmla="*/ 464249 h 607568"/>
                  <a:gd name="connsiteX7" fmla="*/ 241263 w 436376"/>
                  <a:gd name="connsiteY7" fmla="*/ 435702 h 607568"/>
                  <a:gd name="connsiteX8" fmla="*/ 260625 w 436376"/>
                  <a:gd name="connsiteY8" fmla="*/ 411913 h 607568"/>
                  <a:gd name="connsiteX9" fmla="*/ 273379 w 436376"/>
                  <a:gd name="connsiteY9" fmla="*/ 422196 h 607568"/>
                  <a:gd name="connsiteX10" fmla="*/ 116786 w 436376"/>
                  <a:gd name="connsiteY10" fmla="*/ 321073 h 607568"/>
                  <a:gd name="connsiteX11" fmla="*/ 219247 w 436376"/>
                  <a:gd name="connsiteY11" fmla="*/ 321073 h 607568"/>
                  <a:gd name="connsiteX12" fmla="*/ 219247 w 436376"/>
                  <a:gd name="connsiteY12" fmla="*/ 351769 h 607568"/>
                  <a:gd name="connsiteX13" fmla="*/ 116786 w 436376"/>
                  <a:gd name="connsiteY13" fmla="*/ 351769 h 607568"/>
                  <a:gd name="connsiteX14" fmla="*/ 302576 w 436376"/>
                  <a:gd name="connsiteY14" fmla="*/ 292423 h 607568"/>
                  <a:gd name="connsiteX15" fmla="*/ 325165 w 436376"/>
                  <a:gd name="connsiteY15" fmla="*/ 313142 h 607568"/>
                  <a:gd name="connsiteX16" fmla="*/ 276453 w 436376"/>
                  <a:gd name="connsiteY16" fmla="*/ 366093 h 607568"/>
                  <a:gd name="connsiteX17" fmla="*/ 241263 w 436376"/>
                  <a:gd name="connsiteY17" fmla="*/ 337546 h 607568"/>
                  <a:gd name="connsiteX18" fmla="*/ 260625 w 436376"/>
                  <a:gd name="connsiteY18" fmla="*/ 313756 h 607568"/>
                  <a:gd name="connsiteX19" fmla="*/ 273379 w 436376"/>
                  <a:gd name="connsiteY19" fmla="*/ 324039 h 607568"/>
                  <a:gd name="connsiteX20" fmla="*/ 116786 w 436376"/>
                  <a:gd name="connsiteY20" fmla="*/ 222916 h 607568"/>
                  <a:gd name="connsiteX21" fmla="*/ 219247 w 436376"/>
                  <a:gd name="connsiteY21" fmla="*/ 222916 h 607568"/>
                  <a:gd name="connsiteX22" fmla="*/ 219247 w 436376"/>
                  <a:gd name="connsiteY22" fmla="*/ 253612 h 607568"/>
                  <a:gd name="connsiteX23" fmla="*/ 116786 w 436376"/>
                  <a:gd name="connsiteY23" fmla="*/ 253612 h 607568"/>
                  <a:gd name="connsiteX24" fmla="*/ 302576 w 436376"/>
                  <a:gd name="connsiteY24" fmla="*/ 194196 h 607568"/>
                  <a:gd name="connsiteX25" fmla="*/ 325165 w 436376"/>
                  <a:gd name="connsiteY25" fmla="*/ 214915 h 607568"/>
                  <a:gd name="connsiteX26" fmla="*/ 276453 w 436376"/>
                  <a:gd name="connsiteY26" fmla="*/ 267866 h 607568"/>
                  <a:gd name="connsiteX27" fmla="*/ 241263 w 436376"/>
                  <a:gd name="connsiteY27" fmla="*/ 239319 h 607568"/>
                  <a:gd name="connsiteX28" fmla="*/ 260625 w 436376"/>
                  <a:gd name="connsiteY28" fmla="*/ 215529 h 607568"/>
                  <a:gd name="connsiteX29" fmla="*/ 273379 w 436376"/>
                  <a:gd name="connsiteY29" fmla="*/ 225812 h 607568"/>
                  <a:gd name="connsiteX30" fmla="*/ 67608 w 436376"/>
                  <a:gd name="connsiteY30" fmla="*/ 98193 h 607568"/>
                  <a:gd name="connsiteX31" fmla="*/ 67608 w 436376"/>
                  <a:gd name="connsiteY31" fmla="*/ 540061 h 607568"/>
                  <a:gd name="connsiteX32" fmla="*/ 370766 w 436376"/>
                  <a:gd name="connsiteY32" fmla="*/ 540061 h 607568"/>
                  <a:gd name="connsiteX33" fmla="*/ 370766 w 436376"/>
                  <a:gd name="connsiteY33" fmla="*/ 98193 h 607568"/>
                  <a:gd name="connsiteX34" fmla="*/ 335272 w 436376"/>
                  <a:gd name="connsiteY34" fmla="*/ 98193 h 607568"/>
                  <a:gd name="connsiteX35" fmla="*/ 257216 w 436376"/>
                  <a:gd name="connsiteY35" fmla="*/ 161558 h 607568"/>
                  <a:gd name="connsiteX36" fmla="*/ 182694 w 436376"/>
                  <a:gd name="connsiteY36" fmla="*/ 161558 h 607568"/>
                  <a:gd name="connsiteX37" fmla="*/ 104638 w 436376"/>
                  <a:gd name="connsiteY37" fmla="*/ 98193 h 607568"/>
                  <a:gd name="connsiteX38" fmla="*/ 219878 w 436376"/>
                  <a:gd name="connsiteY38" fmla="*/ 32680 h 607568"/>
                  <a:gd name="connsiteX39" fmla="*/ 175626 w 436376"/>
                  <a:gd name="connsiteY39" fmla="*/ 67507 h 607568"/>
                  <a:gd name="connsiteX40" fmla="*/ 264130 w 436376"/>
                  <a:gd name="connsiteY40" fmla="*/ 67507 h 607568"/>
                  <a:gd name="connsiteX41" fmla="*/ 219878 w 436376"/>
                  <a:gd name="connsiteY41" fmla="*/ 32680 h 607568"/>
                  <a:gd name="connsiteX42" fmla="*/ 219878 w 436376"/>
                  <a:gd name="connsiteY42" fmla="*/ 0 h 607568"/>
                  <a:gd name="connsiteX43" fmla="*/ 297473 w 436376"/>
                  <a:gd name="connsiteY43" fmla="*/ 67507 h 607568"/>
                  <a:gd name="connsiteX44" fmla="*/ 400114 w 436376"/>
                  <a:gd name="connsiteY44" fmla="*/ 67507 h 607568"/>
                  <a:gd name="connsiteX45" fmla="*/ 436376 w 436376"/>
                  <a:gd name="connsiteY45" fmla="*/ 104330 h 607568"/>
                  <a:gd name="connsiteX46" fmla="*/ 436376 w 436376"/>
                  <a:gd name="connsiteY46" fmla="*/ 570746 h 607568"/>
                  <a:gd name="connsiteX47" fmla="*/ 400114 w 436376"/>
                  <a:gd name="connsiteY47" fmla="*/ 607568 h 607568"/>
                  <a:gd name="connsiteX48" fmla="*/ 37491 w 436376"/>
                  <a:gd name="connsiteY48" fmla="*/ 607568 h 607568"/>
                  <a:gd name="connsiteX49" fmla="*/ 0 w 436376"/>
                  <a:gd name="connsiteY49" fmla="*/ 570746 h 607568"/>
                  <a:gd name="connsiteX50" fmla="*/ 0 w 436376"/>
                  <a:gd name="connsiteY50" fmla="*/ 104330 h 607568"/>
                  <a:gd name="connsiteX51" fmla="*/ 37491 w 436376"/>
                  <a:gd name="connsiteY51" fmla="*/ 67507 h 607568"/>
                  <a:gd name="connsiteX52" fmla="*/ 142283 w 436376"/>
                  <a:gd name="connsiteY52" fmla="*/ 67507 h 607568"/>
                  <a:gd name="connsiteX53" fmla="*/ 219878 w 436376"/>
                  <a:gd name="connsiteY53"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36376" h="607568">
                    <a:moveTo>
                      <a:pt x="116786" y="419300"/>
                    </a:moveTo>
                    <a:lnTo>
                      <a:pt x="219247" y="419300"/>
                    </a:lnTo>
                    <a:lnTo>
                      <a:pt x="219247" y="449996"/>
                    </a:lnTo>
                    <a:lnTo>
                      <a:pt x="116786" y="449996"/>
                    </a:lnTo>
                    <a:close/>
                    <a:moveTo>
                      <a:pt x="302576" y="390579"/>
                    </a:moveTo>
                    <a:lnTo>
                      <a:pt x="325165" y="411299"/>
                    </a:lnTo>
                    <a:lnTo>
                      <a:pt x="276453" y="464249"/>
                    </a:lnTo>
                    <a:lnTo>
                      <a:pt x="241263" y="435702"/>
                    </a:lnTo>
                    <a:lnTo>
                      <a:pt x="260625" y="411913"/>
                    </a:lnTo>
                    <a:lnTo>
                      <a:pt x="273379" y="422196"/>
                    </a:lnTo>
                    <a:close/>
                    <a:moveTo>
                      <a:pt x="116786" y="321073"/>
                    </a:moveTo>
                    <a:lnTo>
                      <a:pt x="219247" y="321073"/>
                    </a:lnTo>
                    <a:lnTo>
                      <a:pt x="219247" y="351769"/>
                    </a:lnTo>
                    <a:lnTo>
                      <a:pt x="116786" y="351769"/>
                    </a:lnTo>
                    <a:close/>
                    <a:moveTo>
                      <a:pt x="302576" y="292423"/>
                    </a:moveTo>
                    <a:lnTo>
                      <a:pt x="325165" y="313142"/>
                    </a:lnTo>
                    <a:lnTo>
                      <a:pt x="276453" y="366093"/>
                    </a:lnTo>
                    <a:lnTo>
                      <a:pt x="241263" y="337546"/>
                    </a:lnTo>
                    <a:lnTo>
                      <a:pt x="260625" y="313756"/>
                    </a:lnTo>
                    <a:lnTo>
                      <a:pt x="273379" y="324039"/>
                    </a:lnTo>
                    <a:close/>
                    <a:moveTo>
                      <a:pt x="116786" y="222916"/>
                    </a:moveTo>
                    <a:lnTo>
                      <a:pt x="219247" y="222916"/>
                    </a:lnTo>
                    <a:lnTo>
                      <a:pt x="219247" y="253612"/>
                    </a:lnTo>
                    <a:lnTo>
                      <a:pt x="116786" y="253612"/>
                    </a:lnTo>
                    <a:close/>
                    <a:moveTo>
                      <a:pt x="302576" y="194196"/>
                    </a:moveTo>
                    <a:lnTo>
                      <a:pt x="325165" y="214915"/>
                    </a:lnTo>
                    <a:lnTo>
                      <a:pt x="276453" y="267866"/>
                    </a:lnTo>
                    <a:lnTo>
                      <a:pt x="241263" y="239319"/>
                    </a:lnTo>
                    <a:lnTo>
                      <a:pt x="260625" y="215529"/>
                    </a:lnTo>
                    <a:lnTo>
                      <a:pt x="273379" y="225812"/>
                    </a:lnTo>
                    <a:close/>
                    <a:moveTo>
                      <a:pt x="67608" y="98193"/>
                    </a:moveTo>
                    <a:lnTo>
                      <a:pt x="67608" y="540061"/>
                    </a:lnTo>
                    <a:lnTo>
                      <a:pt x="370766" y="540061"/>
                    </a:lnTo>
                    <a:lnTo>
                      <a:pt x="370766" y="98193"/>
                    </a:lnTo>
                    <a:lnTo>
                      <a:pt x="335272" y="98193"/>
                    </a:lnTo>
                    <a:cubicBezTo>
                      <a:pt x="328204" y="135015"/>
                      <a:pt x="296090" y="161558"/>
                      <a:pt x="257216" y="161558"/>
                    </a:cubicBezTo>
                    <a:lnTo>
                      <a:pt x="182694" y="161558"/>
                    </a:lnTo>
                    <a:cubicBezTo>
                      <a:pt x="143666" y="161558"/>
                      <a:pt x="111552" y="135015"/>
                      <a:pt x="104638" y="98193"/>
                    </a:cubicBezTo>
                    <a:close/>
                    <a:moveTo>
                      <a:pt x="219878" y="32680"/>
                    </a:moveTo>
                    <a:cubicBezTo>
                      <a:pt x="198520" y="32680"/>
                      <a:pt x="180543" y="47562"/>
                      <a:pt x="175626" y="67507"/>
                    </a:cubicBezTo>
                    <a:lnTo>
                      <a:pt x="264130" y="67507"/>
                    </a:lnTo>
                    <a:cubicBezTo>
                      <a:pt x="259367" y="47562"/>
                      <a:pt x="241390" y="32680"/>
                      <a:pt x="219878" y="32680"/>
                    </a:cubicBezTo>
                    <a:close/>
                    <a:moveTo>
                      <a:pt x="219878" y="0"/>
                    </a:moveTo>
                    <a:cubicBezTo>
                      <a:pt x="259367" y="0"/>
                      <a:pt x="292249" y="29458"/>
                      <a:pt x="297473" y="67507"/>
                    </a:cubicBezTo>
                    <a:lnTo>
                      <a:pt x="400114" y="67507"/>
                    </a:lnTo>
                    <a:cubicBezTo>
                      <a:pt x="420550" y="67507"/>
                      <a:pt x="436376" y="84077"/>
                      <a:pt x="436376" y="104330"/>
                    </a:cubicBezTo>
                    <a:lnTo>
                      <a:pt x="436376" y="570746"/>
                    </a:lnTo>
                    <a:cubicBezTo>
                      <a:pt x="436376" y="590998"/>
                      <a:pt x="420550" y="607568"/>
                      <a:pt x="400114" y="607568"/>
                    </a:cubicBezTo>
                    <a:lnTo>
                      <a:pt x="37491" y="607568"/>
                    </a:lnTo>
                    <a:cubicBezTo>
                      <a:pt x="17209" y="607568"/>
                      <a:pt x="0" y="590998"/>
                      <a:pt x="0" y="570746"/>
                    </a:cubicBezTo>
                    <a:lnTo>
                      <a:pt x="0" y="104330"/>
                    </a:lnTo>
                    <a:cubicBezTo>
                      <a:pt x="0" y="84077"/>
                      <a:pt x="17209" y="67507"/>
                      <a:pt x="37491" y="67507"/>
                    </a:cubicBezTo>
                    <a:lnTo>
                      <a:pt x="142283" y="67507"/>
                    </a:lnTo>
                    <a:cubicBezTo>
                      <a:pt x="147507" y="29458"/>
                      <a:pt x="180389" y="0"/>
                      <a:pt x="219878" y="0"/>
                    </a:cubicBezTo>
                    <a:close/>
                  </a:path>
                </a:pathLst>
              </a:custGeom>
              <a:solidFill>
                <a:schemeClr val="bg1"/>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29" name="组合 28"/>
            <p:cNvGrpSpPr/>
            <p:nvPr/>
          </p:nvGrpSpPr>
          <p:grpSpPr>
            <a:xfrm>
              <a:off x="854764" y="1572097"/>
              <a:ext cx="4924533" cy="1133475"/>
              <a:chOff x="2105158" y="3429000"/>
              <a:chExt cx="4924533" cy="1133475"/>
            </a:xfrm>
          </p:grpSpPr>
          <p:sp>
            <p:nvSpPr>
              <p:cNvPr id="30" name="矩形: 圆角 29"/>
              <p:cNvSpPr/>
              <p:nvPr/>
            </p:nvSpPr>
            <p:spPr>
              <a:xfrm>
                <a:off x="5162308" y="3429000"/>
                <a:ext cx="1867383" cy="381672"/>
              </a:xfrm>
              <a:prstGeom prst="roundRect">
                <a:avLst>
                  <a:gd name="adj" fmla="val 50000"/>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charset="-122"/>
                    <a:ea typeface="微软雅黑" panose="020B0503020204020204" charset="-122"/>
                  </a:rPr>
                  <a:t>Type here </a:t>
                </a:r>
                <a:endParaRPr lang="en-US" altLang="zh-CN" dirty="0">
                  <a:latin typeface="微软雅黑" panose="020B0503020204020204" charset="-122"/>
                  <a:ea typeface="微软雅黑" panose="020B0503020204020204" charset="-122"/>
                </a:endParaRPr>
              </a:p>
            </p:txBody>
          </p:sp>
          <p:sp>
            <p:nvSpPr>
              <p:cNvPr id="31" name="iş1iďê"/>
              <p:cNvSpPr txBox="1"/>
              <p:nvPr/>
            </p:nvSpPr>
            <p:spPr>
              <a:xfrm>
                <a:off x="2105158" y="3742202"/>
                <a:ext cx="4852891" cy="820273"/>
              </a:xfrm>
              <a:prstGeom prst="rect">
                <a:avLst/>
              </a:prstGeom>
              <a:noFill/>
              <a:ln>
                <a:noFill/>
              </a:ln>
            </p:spPr>
            <p:txBody>
              <a:bodyPr spcFirstLastPara="1"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pPr>
                <a:r>
                  <a:rPr lang="en-US" altLang="zh-CN" sz="1200" dirty="0">
                    <a:solidFill>
                      <a:srgbClr val="315D33"/>
                    </a:solidFill>
                    <a:latin typeface="微软雅黑" panose="020B0503020204020204" charset="-122"/>
                    <a:ea typeface="微软雅黑" panose="020B0503020204020204" charset="-122"/>
                  </a:rPr>
                  <a:t>Copy paste fonts. Choose the only option to retain text. Copy paste fonts to retain text. Copy paste fonts</a:t>
                </a:r>
                <a:endParaRPr lang="en-US" altLang="zh-CN" sz="1200" dirty="0">
                  <a:solidFill>
                    <a:srgbClr val="315D33"/>
                  </a:solidFill>
                  <a:latin typeface="微软雅黑" panose="020B0503020204020204" charset="-122"/>
                  <a:ea typeface="微软雅黑" panose="020B0503020204020204" charset="-122"/>
                </a:endParaRPr>
              </a:p>
            </p:txBody>
          </p:sp>
        </p:grpSp>
      </p:grpSp>
      <p:grpSp>
        <p:nvGrpSpPr>
          <p:cNvPr id="51" name="组合 50"/>
          <p:cNvGrpSpPr/>
          <p:nvPr/>
        </p:nvGrpSpPr>
        <p:grpSpPr>
          <a:xfrm>
            <a:off x="1031735" y="3125748"/>
            <a:ext cx="9840221" cy="1133475"/>
            <a:chOff x="854764" y="1572097"/>
            <a:chExt cx="9840221" cy="1133475"/>
          </a:xfrm>
        </p:grpSpPr>
        <p:grpSp>
          <p:nvGrpSpPr>
            <p:cNvPr id="52" name="组合 51"/>
            <p:cNvGrpSpPr/>
            <p:nvPr/>
          </p:nvGrpSpPr>
          <p:grpSpPr>
            <a:xfrm>
              <a:off x="5959736" y="1573811"/>
              <a:ext cx="4735249" cy="956416"/>
              <a:chOff x="5900101" y="1587498"/>
              <a:chExt cx="4735249" cy="956416"/>
            </a:xfrm>
          </p:grpSpPr>
          <p:sp>
            <p:nvSpPr>
              <p:cNvPr id="56" name="íŝḷiḍe"/>
              <p:cNvSpPr/>
              <p:nvPr/>
            </p:nvSpPr>
            <p:spPr>
              <a:xfrm>
                <a:off x="6378310" y="1785821"/>
                <a:ext cx="4257040" cy="559770"/>
              </a:xfrm>
              <a:prstGeom prst="roundRect">
                <a:avLst>
                  <a:gd name="adj" fmla="val 50000"/>
                </a:avLst>
              </a:prstGeom>
              <a:solidFill>
                <a:srgbClr val="4F9553"/>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5000" lnSpcReduction="10000"/>
              </a:bodyPr>
              <a:lstStyle/>
              <a:p>
                <a:pPr algn="ctr">
                  <a:lnSpc>
                    <a:spcPct val="150000"/>
                  </a:lnSpc>
                  <a:spcBef>
                    <a:spcPct val="0"/>
                  </a:spcBef>
                </a:pPr>
                <a:endParaRPr lang="en-US" altLang="zh-CN" dirty="0">
                  <a:solidFill>
                    <a:schemeClr val="tx1"/>
                  </a:solidFill>
                  <a:latin typeface="微软雅黑" panose="020B0503020204020204" charset="-122"/>
                  <a:ea typeface="微软雅黑" panose="020B0503020204020204" charset="-122"/>
                </a:endParaRPr>
              </a:p>
            </p:txBody>
          </p:sp>
          <p:sp>
            <p:nvSpPr>
              <p:cNvPr id="57" name="íşlïḍe"/>
              <p:cNvSpPr/>
              <p:nvPr/>
            </p:nvSpPr>
            <p:spPr>
              <a:xfrm>
                <a:off x="5900101" y="1587498"/>
                <a:ext cx="956418" cy="956416"/>
              </a:xfrm>
              <a:prstGeom prst="ellipse">
                <a:avLst/>
              </a:prstGeom>
              <a:solidFill>
                <a:schemeClr val="tx2">
                  <a:lumMod val="20000"/>
                  <a:lumOff val="8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2000" b="1" dirty="0">
                  <a:solidFill>
                    <a:schemeClr val="bg1"/>
                  </a:solidFill>
                  <a:latin typeface="微软雅黑" panose="020B0503020204020204" charset="-122"/>
                  <a:ea typeface="微软雅黑" panose="020B0503020204020204" charset="-122"/>
                </a:endParaRPr>
              </a:p>
            </p:txBody>
          </p:sp>
          <p:sp>
            <p:nvSpPr>
              <p:cNvPr id="58" name="íśḻíḑè"/>
              <p:cNvSpPr/>
              <p:nvPr/>
            </p:nvSpPr>
            <p:spPr>
              <a:xfrm>
                <a:off x="5968663" y="1656060"/>
                <a:ext cx="819294" cy="819292"/>
              </a:xfrm>
              <a:prstGeom prst="ellipse">
                <a:avLst/>
              </a:prstGeom>
              <a:solidFill>
                <a:srgbClr val="4F9553"/>
              </a:solidFill>
              <a:ln w="3810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2000" b="1" dirty="0">
                  <a:solidFill>
                    <a:schemeClr val="bg1"/>
                  </a:solidFill>
                  <a:latin typeface="微软雅黑" panose="020B0503020204020204" charset="-122"/>
                  <a:ea typeface="微软雅黑" panose="020B0503020204020204" charset="-122"/>
                </a:endParaRPr>
              </a:p>
            </p:txBody>
          </p:sp>
          <p:sp>
            <p:nvSpPr>
              <p:cNvPr id="59" name="îS1íḓé"/>
              <p:cNvSpPr/>
              <p:nvPr/>
            </p:nvSpPr>
            <p:spPr>
              <a:xfrm>
                <a:off x="7197604" y="1722411"/>
                <a:ext cx="2835777" cy="515526"/>
              </a:xfrm>
              <a:prstGeom prst="rect">
                <a:avLst/>
              </a:prstGeom>
            </p:spPr>
            <p:txBody>
              <a:bodyPr wrap="square">
                <a:spAutoFit/>
              </a:bodyPr>
              <a:lstStyle/>
              <a:p>
                <a:pPr algn="ctr">
                  <a:lnSpc>
                    <a:spcPct val="150000"/>
                  </a:lnSpc>
                  <a:spcBef>
                    <a:spcPct val="0"/>
                  </a:spcBef>
                </a:pPr>
                <a:r>
                  <a:rPr lang="en-US" altLang="zh-CN" sz="2000" dirty="0">
                    <a:solidFill>
                      <a:schemeClr val="bg1"/>
                    </a:solidFill>
                    <a:latin typeface="微软雅黑" panose="020B0503020204020204" charset="-122"/>
                    <a:ea typeface="微软雅黑" panose="020B0503020204020204" charset="-122"/>
                  </a:rPr>
                  <a:t>Supporting text here. </a:t>
                </a:r>
                <a:endParaRPr lang="en-US" altLang="zh-CN" sz="2000" dirty="0">
                  <a:solidFill>
                    <a:schemeClr val="bg1"/>
                  </a:solidFill>
                  <a:latin typeface="微软雅黑" panose="020B0503020204020204" charset="-122"/>
                  <a:ea typeface="微软雅黑" panose="020B0503020204020204" charset="-122"/>
                </a:endParaRPr>
              </a:p>
            </p:txBody>
          </p:sp>
          <p:sp>
            <p:nvSpPr>
              <p:cNvPr id="60" name="iṣḻidé"/>
              <p:cNvSpPr/>
              <p:nvPr/>
            </p:nvSpPr>
            <p:spPr>
              <a:xfrm>
                <a:off x="6220744" y="1846325"/>
                <a:ext cx="315133" cy="438762"/>
              </a:xfrm>
              <a:custGeom>
                <a:avLst/>
                <a:gdLst>
                  <a:gd name="connsiteX0" fmla="*/ 116786 w 436376"/>
                  <a:gd name="connsiteY0" fmla="*/ 419300 h 607568"/>
                  <a:gd name="connsiteX1" fmla="*/ 219247 w 436376"/>
                  <a:gd name="connsiteY1" fmla="*/ 419300 h 607568"/>
                  <a:gd name="connsiteX2" fmla="*/ 219247 w 436376"/>
                  <a:gd name="connsiteY2" fmla="*/ 449996 h 607568"/>
                  <a:gd name="connsiteX3" fmla="*/ 116786 w 436376"/>
                  <a:gd name="connsiteY3" fmla="*/ 449996 h 607568"/>
                  <a:gd name="connsiteX4" fmla="*/ 302576 w 436376"/>
                  <a:gd name="connsiteY4" fmla="*/ 390579 h 607568"/>
                  <a:gd name="connsiteX5" fmla="*/ 325165 w 436376"/>
                  <a:gd name="connsiteY5" fmla="*/ 411299 h 607568"/>
                  <a:gd name="connsiteX6" fmla="*/ 276453 w 436376"/>
                  <a:gd name="connsiteY6" fmla="*/ 464249 h 607568"/>
                  <a:gd name="connsiteX7" fmla="*/ 241263 w 436376"/>
                  <a:gd name="connsiteY7" fmla="*/ 435702 h 607568"/>
                  <a:gd name="connsiteX8" fmla="*/ 260625 w 436376"/>
                  <a:gd name="connsiteY8" fmla="*/ 411913 h 607568"/>
                  <a:gd name="connsiteX9" fmla="*/ 273379 w 436376"/>
                  <a:gd name="connsiteY9" fmla="*/ 422196 h 607568"/>
                  <a:gd name="connsiteX10" fmla="*/ 116786 w 436376"/>
                  <a:gd name="connsiteY10" fmla="*/ 321073 h 607568"/>
                  <a:gd name="connsiteX11" fmla="*/ 219247 w 436376"/>
                  <a:gd name="connsiteY11" fmla="*/ 321073 h 607568"/>
                  <a:gd name="connsiteX12" fmla="*/ 219247 w 436376"/>
                  <a:gd name="connsiteY12" fmla="*/ 351769 h 607568"/>
                  <a:gd name="connsiteX13" fmla="*/ 116786 w 436376"/>
                  <a:gd name="connsiteY13" fmla="*/ 351769 h 607568"/>
                  <a:gd name="connsiteX14" fmla="*/ 302576 w 436376"/>
                  <a:gd name="connsiteY14" fmla="*/ 292423 h 607568"/>
                  <a:gd name="connsiteX15" fmla="*/ 325165 w 436376"/>
                  <a:gd name="connsiteY15" fmla="*/ 313142 h 607568"/>
                  <a:gd name="connsiteX16" fmla="*/ 276453 w 436376"/>
                  <a:gd name="connsiteY16" fmla="*/ 366093 h 607568"/>
                  <a:gd name="connsiteX17" fmla="*/ 241263 w 436376"/>
                  <a:gd name="connsiteY17" fmla="*/ 337546 h 607568"/>
                  <a:gd name="connsiteX18" fmla="*/ 260625 w 436376"/>
                  <a:gd name="connsiteY18" fmla="*/ 313756 h 607568"/>
                  <a:gd name="connsiteX19" fmla="*/ 273379 w 436376"/>
                  <a:gd name="connsiteY19" fmla="*/ 324039 h 607568"/>
                  <a:gd name="connsiteX20" fmla="*/ 116786 w 436376"/>
                  <a:gd name="connsiteY20" fmla="*/ 222916 h 607568"/>
                  <a:gd name="connsiteX21" fmla="*/ 219247 w 436376"/>
                  <a:gd name="connsiteY21" fmla="*/ 222916 h 607568"/>
                  <a:gd name="connsiteX22" fmla="*/ 219247 w 436376"/>
                  <a:gd name="connsiteY22" fmla="*/ 253612 h 607568"/>
                  <a:gd name="connsiteX23" fmla="*/ 116786 w 436376"/>
                  <a:gd name="connsiteY23" fmla="*/ 253612 h 607568"/>
                  <a:gd name="connsiteX24" fmla="*/ 302576 w 436376"/>
                  <a:gd name="connsiteY24" fmla="*/ 194196 h 607568"/>
                  <a:gd name="connsiteX25" fmla="*/ 325165 w 436376"/>
                  <a:gd name="connsiteY25" fmla="*/ 214915 h 607568"/>
                  <a:gd name="connsiteX26" fmla="*/ 276453 w 436376"/>
                  <a:gd name="connsiteY26" fmla="*/ 267866 h 607568"/>
                  <a:gd name="connsiteX27" fmla="*/ 241263 w 436376"/>
                  <a:gd name="connsiteY27" fmla="*/ 239319 h 607568"/>
                  <a:gd name="connsiteX28" fmla="*/ 260625 w 436376"/>
                  <a:gd name="connsiteY28" fmla="*/ 215529 h 607568"/>
                  <a:gd name="connsiteX29" fmla="*/ 273379 w 436376"/>
                  <a:gd name="connsiteY29" fmla="*/ 225812 h 607568"/>
                  <a:gd name="connsiteX30" fmla="*/ 67608 w 436376"/>
                  <a:gd name="connsiteY30" fmla="*/ 98193 h 607568"/>
                  <a:gd name="connsiteX31" fmla="*/ 67608 w 436376"/>
                  <a:gd name="connsiteY31" fmla="*/ 540061 h 607568"/>
                  <a:gd name="connsiteX32" fmla="*/ 370766 w 436376"/>
                  <a:gd name="connsiteY32" fmla="*/ 540061 h 607568"/>
                  <a:gd name="connsiteX33" fmla="*/ 370766 w 436376"/>
                  <a:gd name="connsiteY33" fmla="*/ 98193 h 607568"/>
                  <a:gd name="connsiteX34" fmla="*/ 335272 w 436376"/>
                  <a:gd name="connsiteY34" fmla="*/ 98193 h 607568"/>
                  <a:gd name="connsiteX35" fmla="*/ 257216 w 436376"/>
                  <a:gd name="connsiteY35" fmla="*/ 161558 h 607568"/>
                  <a:gd name="connsiteX36" fmla="*/ 182694 w 436376"/>
                  <a:gd name="connsiteY36" fmla="*/ 161558 h 607568"/>
                  <a:gd name="connsiteX37" fmla="*/ 104638 w 436376"/>
                  <a:gd name="connsiteY37" fmla="*/ 98193 h 607568"/>
                  <a:gd name="connsiteX38" fmla="*/ 219878 w 436376"/>
                  <a:gd name="connsiteY38" fmla="*/ 32680 h 607568"/>
                  <a:gd name="connsiteX39" fmla="*/ 175626 w 436376"/>
                  <a:gd name="connsiteY39" fmla="*/ 67507 h 607568"/>
                  <a:gd name="connsiteX40" fmla="*/ 264130 w 436376"/>
                  <a:gd name="connsiteY40" fmla="*/ 67507 h 607568"/>
                  <a:gd name="connsiteX41" fmla="*/ 219878 w 436376"/>
                  <a:gd name="connsiteY41" fmla="*/ 32680 h 607568"/>
                  <a:gd name="connsiteX42" fmla="*/ 219878 w 436376"/>
                  <a:gd name="connsiteY42" fmla="*/ 0 h 607568"/>
                  <a:gd name="connsiteX43" fmla="*/ 297473 w 436376"/>
                  <a:gd name="connsiteY43" fmla="*/ 67507 h 607568"/>
                  <a:gd name="connsiteX44" fmla="*/ 400114 w 436376"/>
                  <a:gd name="connsiteY44" fmla="*/ 67507 h 607568"/>
                  <a:gd name="connsiteX45" fmla="*/ 436376 w 436376"/>
                  <a:gd name="connsiteY45" fmla="*/ 104330 h 607568"/>
                  <a:gd name="connsiteX46" fmla="*/ 436376 w 436376"/>
                  <a:gd name="connsiteY46" fmla="*/ 570746 h 607568"/>
                  <a:gd name="connsiteX47" fmla="*/ 400114 w 436376"/>
                  <a:gd name="connsiteY47" fmla="*/ 607568 h 607568"/>
                  <a:gd name="connsiteX48" fmla="*/ 37491 w 436376"/>
                  <a:gd name="connsiteY48" fmla="*/ 607568 h 607568"/>
                  <a:gd name="connsiteX49" fmla="*/ 0 w 436376"/>
                  <a:gd name="connsiteY49" fmla="*/ 570746 h 607568"/>
                  <a:gd name="connsiteX50" fmla="*/ 0 w 436376"/>
                  <a:gd name="connsiteY50" fmla="*/ 104330 h 607568"/>
                  <a:gd name="connsiteX51" fmla="*/ 37491 w 436376"/>
                  <a:gd name="connsiteY51" fmla="*/ 67507 h 607568"/>
                  <a:gd name="connsiteX52" fmla="*/ 142283 w 436376"/>
                  <a:gd name="connsiteY52" fmla="*/ 67507 h 607568"/>
                  <a:gd name="connsiteX53" fmla="*/ 219878 w 436376"/>
                  <a:gd name="connsiteY53"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36376" h="607568">
                    <a:moveTo>
                      <a:pt x="116786" y="419300"/>
                    </a:moveTo>
                    <a:lnTo>
                      <a:pt x="219247" y="419300"/>
                    </a:lnTo>
                    <a:lnTo>
                      <a:pt x="219247" y="449996"/>
                    </a:lnTo>
                    <a:lnTo>
                      <a:pt x="116786" y="449996"/>
                    </a:lnTo>
                    <a:close/>
                    <a:moveTo>
                      <a:pt x="302576" y="390579"/>
                    </a:moveTo>
                    <a:lnTo>
                      <a:pt x="325165" y="411299"/>
                    </a:lnTo>
                    <a:lnTo>
                      <a:pt x="276453" y="464249"/>
                    </a:lnTo>
                    <a:lnTo>
                      <a:pt x="241263" y="435702"/>
                    </a:lnTo>
                    <a:lnTo>
                      <a:pt x="260625" y="411913"/>
                    </a:lnTo>
                    <a:lnTo>
                      <a:pt x="273379" y="422196"/>
                    </a:lnTo>
                    <a:close/>
                    <a:moveTo>
                      <a:pt x="116786" y="321073"/>
                    </a:moveTo>
                    <a:lnTo>
                      <a:pt x="219247" y="321073"/>
                    </a:lnTo>
                    <a:lnTo>
                      <a:pt x="219247" y="351769"/>
                    </a:lnTo>
                    <a:lnTo>
                      <a:pt x="116786" y="351769"/>
                    </a:lnTo>
                    <a:close/>
                    <a:moveTo>
                      <a:pt x="302576" y="292423"/>
                    </a:moveTo>
                    <a:lnTo>
                      <a:pt x="325165" y="313142"/>
                    </a:lnTo>
                    <a:lnTo>
                      <a:pt x="276453" y="366093"/>
                    </a:lnTo>
                    <a:lnTo>
                      <a:pt x="241263" y="337546"/>
                    </a:lnTo>
                    <a:lnTo>
                      <a:pt x="260625" y="313756"/>
                    </a:lnTo>
                    <a:lnTo>
                      <a:pt x="273379" y="324039"/>
                    </a:lnTo>
                    <a:close/>
                    <a:moveTo>
                      <a:pt x="116786" y="222916"/>
                    </a:moveTo>
                    <a:lnTo>
                      <a:pt x="219247" y="222916"/>
                    </a:lnTo>
                    <a:lnTo>
                      <a:pt x="219247" y="253612"/>
                    </a:lnTo>
                    <a:lnTo>
                      <a:pt x="116786" y="253612"/>
                    </a:lnTo>
                    <a:close/>
                    <a:moveTo>
                      <a:pt x="302576" y="194196"/>
                    </a:moveTo>
                    <a:lnTo>
                      <a:pt x="325165" y="214915"/>
                    </a:lnTo>
                    <a:lnTo>
                      <a:pt x="276453" y="267866"/>
                    </a:lnTo>
                    <a:lnTo>
                      <a:pt x="241263" y="239319"/>
                    </a:lnTo>
                    <a:lnTo>
                      <a:pt x="260625" y="215529"/>
                    </a:lnTo>
                    <a:lnTo>
                      <a:pt x="273379" y="225812"/>
                    </a:lnTo>
                    <a:close/>
                    <a:moveTo>
                      <a:pt x="67608" y="98193"/>
                    </a:moveTo>
                    <a:lnTo>
                      <a:pt x="67608" y="540061"/>
                    </a:lnTo>
                    <a:lnTo>
                      <a:pt x="370766" y="540061"/>
                    </a:lnTo>
                    <a:lnTo>
                      <a:pt x="370766" y="98193"/>
                    </a:lnTo>
                    <a:lnTo>
                      <a:pt x="335272" y="98193"/>
                    </a:lnTo>
                    <a:cubicBezTo>
                      <a:pt x="328204" y="135015"/>
                      <a:pt x="296090" y="161558"/>
                      <a:pt x="257216" y="161558"/>
                    </a:cubicBezTo>
                    <a:lnTo>
                      <a:pt x="182694" y="161558"/>
                    </a:lnTo>
                    <a:cubicBezTo>
                      <a:pt x="143666" y="161558"/>
                      <a:pt x="111552" y="135015"/>
                      <a:pt x="104638" y="98193"/>
                    </a:cubicBezTo>
                    <a:close/>
                    <a:moveTo>
                      <a:pt x="219878" y="32680"/>
                    </a:moveTo>
                    <a:cubicBezTo>
                      <a:pt x="198520" y="32680"/>
                      <a:pt x="180543" y="47562"/>
                      <a:pt x="175626" y="67507"/>
                    </a:cubicBezTo>
                    <a:lnTo>
                      <a:pt x="264130" y="67507"/>
                    </a:lnTo>
                    <a:cubicBezTo>
                      <a:pt x="259367" y="47562"/>
                      <a:pt x="241390" y="32680"/>
                      <a:pt x="219878" y="32680"/>
                    </a:cubicBezTo>
                    <a:close/>
                    <a:moveTo>
                      <a:pt x="219878" y="0"/>
                    </a:moveTo>
                    <a:cubicBezTo>
                      <a:pt x="259367" y="0"/>
                      <a:pt x="292249" y="29458"/>
                      <a:pt x="297473" y="67507"/>
                    </a:cubicBezTo>
                    <a:lnTo>
                      <a:pt x="400114" y="67507"/>
                    </a:lnTo>
                    <a:cubicBezTo>
                      <a:pt x="420550" y="67507"/>
                      <a:pt x="436376" y="84077"/>
                      <a:pt x="436376" y="104330"/>
                    </a:cubicBezTo>
                    <a:lnTo>
                      <a:pt x="436376" y="570746"/>
                    </a:lnTo>
                    <a:cubicBezTo>
                      <a:pt x="436376" y="590998"/>
                      <a:pt x="420550" y="607568"/>
                      <a:pt x="400114" y="607568"/>
                    </a:cubicBezTo>
                    <a:lnTo>
                      <a:pt x="37491" y="607568"/>
                    </a:lnTo>
                    <a:cubicBezTo>
                      <a:pt x="17209" y="607568"/>
                      <a:pt x="0" y="590998"/>
                      <a:pt x="0" y="570746"/>
                    </a:cubicBezTo>
                    <a:lnTo>
                      <a:pt x="0" y="104330"/>
                    </a:lnTo>
                    <a:cubicBezTo>
                      <a:pt x="0" y="84077"/>
                      <a:pt x="17209" y="67507"/>
                      <a:pt x="37491" y="67507"/>
                    </a:cubicBezTo>
                    <a:lnTo>
                      <a:pt x="142283" y="67507"/>
                    </a:lnTo>
                    <a:cubicBezTo>
                      <a:pt x="147507" y="29458"/>
                      <a:pt x="180389" y="0"/>
                      <a:pt x="219878" y="0"/>
                    </a:cubicBezTo>
                    <a:close/>
                  </a:path>
                </a:pathLst>
              </a:custGeom>
              <a:solidFill>
                <a:schemeClr val="bg1"/>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53" name="组合 52"/>
            <p:cNvGrpSpPr/>
            <p:nvPr/>
          </p:nvGrpSpPr>
          <p:grpSpPr>
            <a:xfrm>
              <a:off x="854764" y="1572097"/>
              <a:ext cx="4924533" cy="1133475"/>
              <a:chOff x="2105158" y="3429000"/>
              <a:chExt cx="4924533" cy="1133475"/>
            </a:xfrm>
          </p:grpSpPr>
          <p:sp>
            <p:nvSpPr>
              <p:cNvPr id="54" name="矩形: 圆角 53"/>
              <p:cNvSpPr/>
              <p:nvPr/>
            </p:nvSpPr>
            <p:spPr>
              <a:xfrm>
                <a:off x="5162308" y="3429000"/>
                <a:ext cx="1867383" cy="381672"/>
              </a:xfrm>
              <a:prstGeom prst="roundRect">
                <a:avLst>
                  <a:gd name="adj" fmla="val 50000"/>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charset="-122"/>
                    <a:ea typeface="微软雅黑" panose="020B0503020204020204" charset="-122"/>
                  </a:rPr>
                  <a:t>Type here </a:t>
                </a:r>
                <a:endParaRPr lang="en-US" altLang="zh-CN" dirty="0">
                  <a:latin typeface="微软雅黑" panose="020B0503020204020204" charset="-122"/>
                  <a:ea typeface="微软雅黑" panose="020B0503020204020204" charset="-122"/>
                </a:endParaRPr>
              </a:p>
            </p:txBody>
          </p:sp>
          <p:sp>
            <p:nvSpPr>
              <p:cNvPr id="55" name="iş1iďê"/>
              <p:cNvSpPr txBox="1"/>
              <p:nvPr/>
            </p:nvSpPr>
            <p:spPr>
              <a:xfrm>
                <a:off x="2105158" y="3742202"/>
                <a:ext cx="4852891" cy="820273"/>
              </a:xfrm>
              <a:prstGeom prst="rect">
                <a:avLst/>
              </a:prstGeom>
              <a:noFill/>
              <a:ln>
                <a:noFill/>
              </a:ln>
            </p:spPr>
            <p:txBody>
              <a:bodyPr spcFirstLastPara="1"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pPr>
                <a:r>
                  <a:rPr lang="en-US" altLang="zh-CN" sz="1200" dirty="0">
                    <a:solidFill>
                      <a:srgbClr val="315D33"/>
                    </a:solidFill>
                    <a:latin typeface="微软雅黑" panose="020B0503020204020204" charset="-122"/>
                    <a:ea typeface="微软雅黑" panose="020B0503020204020204" charset="-122"/>
                  </a:rPr>
                  <a:t>Copy paste fonts. Choose the only option to retain text. Copy paste fonts to retain text. Copy paste fonts</a:t>
                </a:r>
                <a:endParaRPr lang="en-US" altLang="zh-CN" sz="1200" dirty="0">
                  <a:solidFill>
                    <a:srgbClr val="315D33"/>
                  </a:solidFill>
                  <a:latin typeface="微软雅黑" panose="020B0503020204020204" charset="-122"/>
                  <a:ea typeface="微软雅黑" panose="020B0503020204020204" charset="-122"/>
                </a:endParaRPr>
              </a:p>
            </p:txBody>
          </p:sp>
        </p:grpSp>
      </p:grpSp>
      <p:grpSp>
        <p:nvGrpSpPr>
          <p:cNvPr id="61" name="组合 60"/>
          <p:cNvGrpSpPr/>
          <p:nvPr/>
        </p:nvGrpSpPr>
        <p:grpSpPr>
          <a:xfrm>
            <a:off x="1031735" y="4647290"/>
            <a:ext cx="9840221" cy="1133475"/>
            <a:chOff x="854764" y="1572097"/>
            <a:chExt cx="9840221" cy="1133475"/>
          </a:xfrm>
        </p:grpSpPr>
        <p:grpSp>
          <p:nvGrpSpPr>
            <p:cNvPr id="62" name="组合 61"/>
            <p:cNvGrpSpPr/>
            <p:nvPr/>
          </p:nvGrpSpPr>
          <p:grpSpPr>
            <a:xfrm>
              <a:off x="5959736" y="1573811"/>
              <a:ext cx="4735249" cy="956416"/>
              <a:chOff x="5900101" y="1587498"/>
              <a:chExt cx="4735249" cy="956416"/>
            </a:xfrm>
          </p:grpSpPr>
          <p:sp>
            <p:nvSpPr>
              <p:cNvPr id="66" name="íŝḷiḍe"/>
              <p:cNvSpPr/>
              <p:nvPr/>
            </p:nvSpPr>
            <p:spPr>
              <a:xfrm>
                <a:off x="6378310" y="1785821"/>
                <a:ext cx="4257040" cy="559770"/>
              </a:xfrm>
              <a:prstGeom prst="roundRect">
                <a:avLst>
                  <a:gd name="adj" fmla="val 50000"/>
                </a:avLst>
              </a:prstGeom>
              <a:solidFill>
                <a:srgbClr val="4F9553"/>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5000" lnSpcReduction="10000"/>
              </a:bodyPr>
              <a:lstStyle/>
              <a:p>
                <a:pPr algn="ctr">
                  <a:lnSpc>
                    <a:spcPct val="150000"/>
                  </a:lnSpc>
                  <a:spcBef>
                    <a:spcPct val="0"/>
                  </a:spcBef>
                </a:pPr>
                <a:endParaRPr lang="en-US" altLang="zh-CN" dirty="0">
                  <a:solidFill>
                    <a:schemeClr val="tx1"/>
                  </a:solidFill>
                  <a:latin typeface="微软雅黑" panose="020B0503020204020204" charset="-122"/>
                  <a:ea typeface="微软雅黑" panose="020B0503020204020204" charset="-122"/>
                </a:endParaRPr>
              </a:p>
            </p:txBody>
          </p:sp>
          <p:sp>
            <p:nvSpPr>
              <p:cNvPr id="67" name="íşlïḍe"/>
              <p:cNvSpPr/>
              <p:nvPr/>
            </p:nvSpPr>
            <p:spPr>
              <a:xfrm>
                <a:off x="5900101" y="1587498"/>
                <a:ext cx="956418" cy="956416"/>
              </a:xfrm>
              <a:prstGeom prst="ellipse">
                <a:avLst/>
              </a:prstGeom>
              <a:solidFill>
                <a:schemeClr val="tx2">
                  <a:lumMod val="20000"/>
                  <a:lumOff val="8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2000" b="1" dirty="0">
                  <a:solidFill>
                    <a:schemeClr val="bg1"/>
                  </a:solidFill>
                  <a:latin typeface="微软雅黑" panose="020B0503020204020204" charset="-122"/>
                  <a:ea typeface="微软雅黑" panose="020B0503020204020204" charset="-122"/>
                </a:endParaRPr>
              </a:p>
            </p:txBody>
          </p:sp>
          <p:sp>
            <p:nvSpPr>
              <p:cNvPr id="68" name="íśḻíḑè"/>
              <p:cNvSpPr/>
              <p:nvPr/>
            </p:nvSpPr>
            <p:spPr>
              <a:xfrm>
                <a:off x="5968663" y="1656060"/>
                <a:ext cx="819294" cy="819292"/>
              </a:xfrm>
              <a:prstGeom prst="ellipse">
                <a:avLst/>
              </a:prstGeom>
              <a:solidFill>
                <a:srgbClr val="4F9553"/>
              </a:solidFill>
              <a:ln w="3810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2000" b="1" dirty="0">
                  <a:solidFill>
                    <a:schemeClr val="bg1"/>
                  </a:solidFill>
                  <a:latin typeface="微软雅黑" panose="020B0503020204020204" charset="-122"/>
                  <a:ea typeface="微软雅黑" panose="020B0503020204020204" charset="-122"/>
                </a:endParaRPr>
              </a:p>
            </p:txBody>
          </p:sp>
          <p:sp>
            <p:nvSpPr>
              <p:cNvPr id="69" name="îS1íḓé"/>
              <p:cNvSpPr/>
              <p:nvPr/>
            </p:nvSpPr>
            <p:spPr>
              <a:xfrm>
                <a:off x="7197604" y="1722411"/>
                <a:ext cx="2835777" cy="515526"/>
              </a:xfrm>
              <a:prstGeom prst="rect">
                <a:avLst/>
              </a:prstGeom>
            </p:spPr>
            <p:txBody>
              <a:bodyPr wrap="square">
                <a:spAutoFit/>
              </a:bodyPr>
              <a:lstStyle/>
              <a:p>
                <a:pPr algn="ctr">
                  <a:lnSpc>
                    <a:spcPct val="150000"/>
                  </a:lnSpc>
                  <a:spcBef>
                    <a:spcPct val="0"/>
                  </a:spcBef>
                </a:pPr>
                <a:r>
                  <a:rPr lang="en-US" altLang="zh-CN" sz="2000" dirty="0">
                    <a:solidFill>
                      <a:schemeClr val="bg1"/>
                    </a:solidFill>
                    <a:latin typeface="微软雅黑" panose="020B0503020204020204" charset="-122"/>
                    <a:ea typeface="微软雅黑" panose="020B0503020204020204" charset="-122"/>
                  </a:rPr>
                  <a:t>Supporting text here. </a:t>
                </a:r>
                <a:endParaRPr lang="en-US" altLang="zh-CN" sz="2000" dirty="0">
                  <a:solidFill>
                    <a:schemeClr val="bg1"/>
                  </a:solidFill>
                  <a:latin typeface="微软雅黑" panose="020B0503020204020204" charset="-122"/>
                  <a:ea typeface="微软雅黑" panose="020B0503020204020204" charset="-122"/>
                </a:endParaRPr>
              </a:p>
            </p:txBody>
          </p:sp>
          <p:sp>
            <p:nvSpPr>
              <p:cNvPr id="70" name="iṣḻidé"/>
              <p:cNvSpPr/>
              <p:nvPr/>
            </p:nvSpPr>
            <p:spPr>
              <a:xfrm>
                <a:off x="6220744" y="1846325"/>
                <a:ext cx="315133" cy="438762"/>
              </a:xfrm>
              <a:custGeom>
                <a:avLst/>
                <a:gdLst>
                  <a:gd name="connsiteX0" fmla="*/ 116786 w 436376"/>
                  <a:gd name="connsiteY0" fmla="*/ 419300 h 607568"/>
                  <a:gd name="connsiteX1" fmla="*/ 219247 w 436376"/>
                  <a:gd name="connsiteY1" fmla="*/ 419300 h 607568"/>
                  <a:gd name="connsiteX2" fmla="*/ 219247 w 436376"/>
                  <a:gd name="connsiteY2" fmla="*/ 449996 h 607568"/>
                  <a:gd name="connsiteX3" fmla="*/ 116786 w 436376"/>
                  <a:gd name="connsiteY3" fmla="*/ 449996 h 607568"/>
                  <a:gd name="connsiteX4" fmla="*/ 302576 w 436376"/>
                  <a:gd name="connsiteY4" fmla="*/ 390579 h 607568"/>
                  <a:gd name="connsiteX5" fmla="*/ 325165 w 436376"/>
                  <a:gd name="connsiteY5" fmla="*/ 411299 h 607568"/>
                  <a:gd name="connsiteX6" fmla="*/ 276453 w 436376"/>
                  <a:gd name="connsiteY6" fmla="*/ 464249 h 607568"/>
                  <a:gd name="connsiteX7" fmla="*/ 241263 w 436376"/>
                  <a:gd name="connsiteY7" fmla="*/ 435702 h 607568"/>
                  <a:gd name="connsiteX8" fmla="*/ 260625 w 436376"/>
                  <a:gd name="connsiteY8" fmla="*/ 411913 h 607568"/>
                  <a:gd name="connsiteX9" fmla="*/ 273379 w 436376"/>
                  <a:gd name="connsiteY9" fmla="*/ 422196 h 607568"/>
                  <a:gd name="connsiteX10" fmla="*/ 116786 w 436376"/>
                  <a:gd name="connsiteY10" fmla="*/ 321073 h 607568"/>
                  <a:gd name="connsiteX11" fmla="*/ 219247 w 436376"/>
                  <a:gd name="connsiteY11" fmla="*/ 321073 h 607568"/>
                  <a:gd name="connsiteX12" fmla="*/ 219247 w 436376"/>
                  <a:gd name="connsiteY12" fmla="*/ 351769 h 607568"/>
                  <a:gd name="connsiteX13" fmla="*/ 116786 w 436376"/>
                  <a:gd name="connsiteY13" fmla="*/ 351769 h 607568"/>
                  <a:gd name="connsiteX14" fmla="*/ 302576 w 436376"/>
                  <a:gd name="connsiteY14" fmla="*/ 292423 h 607568"/>
                  <a:gd name="connsiteX15" fmla="*/ 325165 w 436376"/>
                  <a:gd name="connsiteY15" fmla="*/ 313142 h 607568"/>
                  <a:gd name="connsiteX16" fmla="*/ 276453 w 436376"/>
                  <a:gd name="connsiteY16" fmla="*/ 366093 h 607568"/>
                  <a:gd name="connsiteX17" fmla="*/ 241263 w 436376"/>
                  <a:gd name="connsiteY17" fmla="*/ 337546 h 607568"/>
                  <a:gd name="connsiteX18" fmla="*/ 260625 w 436376"/>
                  <a:gd name="connsiteY18" fmla="*/ 313756 h 607568"/>
                  <a:gd name="connsiteX19" fmla="*/ 273379 w 436376"/>
                  <a:gd name="connsiteY19" fmla="*/ 324039 h 607568"/>
                  <a:gd name="connsiteX20" fmla="*/ 116786 w 436376"/>
                  <a:gd name="connsiteY20" fmla="*/ 222916 h 607568"/>
                  <a:gd name="connsiteX21" fmla="*/ 219247 w 436376"/>
                  <a:gd name="connsiteY21" fmla="*/ 222916 h 607568"/>
                  <a:gd name="connsiteX22" fmla="*/ 219247 w 436376"/>
                  <a:gd name="connsiteY22" fmla="*/ 253612 h 607568"/>
                  <a:gd name="connsiteX23" fmla="*/ 116786 w 436376"/>
                  <a:gd name="connsiteY23" fmla="*/ 253612 h 607568"/>
                  <a:gd name="connsiteX24" fmla="*/ 302576 w 436376"/>
                  <a:gd name="connsiteY24" fmla="*/ 194196 h 607568"/>
                  <a:gd name="connsiteX25" fmla="*/ 325165 w 436376"/>
                  <a:gd name="connsiteY25" fmla="*/ 214915 h 607568"/>
                  <a:gd name="connsiteX26" fmla="*/ 276453 w 436376"/>
                  <a:gd name="connsiteY26" fmla="*/ 267866 h 607568"/>
                  <a:gd name="connsiteX27" fmla="*/ 241263 w 436376"/>
                  <a:gd name="connsiteY27" fmla="*/ 239319 h 607568"/>
                  <a:gd name="connsiteX28" fmla="*/ 260625 w 436376"/>
                  <a:gd name="connsiteY28" fmla="*/ 215529 h 607568"/>
                  <a:gd name="connsiteX29" fmla="*/ 273379 w 436376"/>
                  <a:gd name="connsiteY29" fmla="*/ 225812 h 607568"/>
                  <a:gd name="connsiteX30" fmla="*/ 67608 w 436376"/>
                  <a:gd name="connsiteY30" fmla="*/ 98193 h 607568"/>
                  <a:gd name="connsiteX31" fmla="*/ 67608 w 436376"/>
                  <a:gd name="connsiteY31" fmla="*/ 540061 h 607568"/>
                  <a:gd name="connsiteX32" fmla="*/ 370766 w 436376"/>
                  <a:gd name="connsiteY32" fmla="*/ 540061 h 607568"/>
                  <a:gd name="connsiteX33" fmla="*/ 370766 w 436376"/>
                  <a:gd name="connsiteY33" fmla="*/ 98193 h 607568"/>
                  <a:gd name="connsiteX34" fmla="*/ 335272 w 436376"/>
                  <a:gd name="connsiteY34" fmla="*/ 98193 h 607568"/>
                  <a:gd name="connsiteX35" fmla="*/ 257216 w 436376"/>
                  <a:gd name="connsiteY35" fmla="*/ 161558 h 607568"/>
                  <a:gd name="connsiteX36" fmla="*/ 182694 w 436376"/>
                  <a:gd name="connsiteY36" fmla="*/ 161558 h 607568"/>
                  <a:gd name="connsiteX37" fmla="*/ 104638 w 436376"/>
                  <a:gd name="connsiteY37" fmla="*/ 98193 h 607568"/>
                  <a:gd name="connsiteX38" fmla="*/ 219878 w 436376"/>
                  <a:gd name="connsiteY38" fmla="*/ 32680 h 607568"/>
                  <a:gd name="connsiteX39" fmla="*/ 175626 w 436376"/>
                  <a:gd name="connsiteY39" fmla="*/ 67507 h 607568"/>
                  <a:gd name="connsiteX40" fmla="*/ 264130 w 436376"/>
                  <a:gd name="connsiteY40" fmla="*/ 67507 h 607568"/>
                  <a:gd name="connsiteX41" fmla="*/ 219878 w 436376"/>
                  <a:gd name="connsiteY41" fmla="*/ 32680 h 607568"/>
                  <a:gd name="connsiteX42" fmla="*/ 219878 w 436376"/>
                  <a:gd name="connsiteY42" fmla="*/ 0 h 607568"/>
                  <a:gd name="connsiteX43" fmla="*/ 297473 w 436376"/>
                  <a:gd name="connsiteY43" fmla="*/ 67507 h 607568"/>
                  <a:gd name="connsiteX44" fmla="*/ 400114 w 436376"/>
                  <a:gd name="connsiteY44" fmla="*/ 67507 h 607568"/>
                  <a:gd name="connsiteX45" fmla="*/ 436376 w 436376"/>
                  <a:gd name="connsiteY45" fmla="*/ 104330 h 607568"/>
                  <a:gd name="connsiteX46" fmla="*/ 436376 w 436376"/>
                  <a:gd name="connsiteY46" fmla="*/ 570746 h 607568"/>
                  <a:gd name="connsiteX47" fmla="*/ 400114 w 436376"/>
                  <a:gd name="connsiteY47" fmla="*/ 607568 h 607568"/>
                  <a:gd name="connsiteX48" fmla="*/ 37491 w 436376"/>
                  <a:gd name="connsiteY48" fmla="*/ 607568 h 607568"/>
                  <a:gd name="connsiteX49" fmla="*/ 0 w 436376"/>
                  <a:gd name="connsiteY49" fmla="*/ 570746 h 607568"/>
                  <a:gd name="connsiteX50" fmla="*/ 0 w 436376"/>
                  <a:gd name="connsiteY50" fmla="*/ 104330 h 607568"/>
                  <a:gd name="connsiteX51" fmla="*/ 37491 w 436376"/>
                  <a:gd name="connsiteY51" fmla="*/ 67507 h 607568"/>
                  <a:gd name="connsiteX52" fmla="*/ 142283 w 436376"/>
                  <a:gd name="connsiteY52" fmla="*/ 67507 h 607568"/>
                  <a:gd name="connsiteX53" fmla="*/ 219878 w 436376"/>
                  <a:gd name="connsiteY53"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36376" h="607568">
                    <a:moveTo>
                      <a:pt x="116786" y="419300"/>
                    </a:moveTo>
                    <a:lnTo>
                      <a:pt x="219247" y="419300"/>
                    </a:lnTo>
                    <a:lnTo>
                      <a:pt x="219247" y="449996"/>
                    </a:lnTo>
                    <a:lnTo>
                      <a:pt x="116786" y="449996"/>
                    </a:lnTo>
                    <a:close/>
                    <a:moveTo>
                      <a:pt x="302576" y="390579"/>
                    </a:moveTo>
                    <a:lnTo>
                      <a:pt x="325165" y="411299"/>
                    </a:lnTo>
                    <a:lnTo>
                      <a:pt x="276453" y="464249"/>
                    </a:lnTo>
                    <a:lnTo>
                      <a:pt x="241263" y="435702"/>
                    </a:lnTo>
                    <a:lnTo>
                      <a:pt x="260625" y="411913"/>
                    </a:lnTo>
                    <a:lnTo>
                      <a:pt x="273379" y="422196"/>
                    </a:lnTo>
                    <a:close/>
                    <a:moveTo>
                      <a:pt x="116786" y="321073"/>
                    </a:moveTo>
                    <a:lnTo>
                      <a:pt x="219247" y="321073"/>
                    </a:lnTo>
                    <a:lnTo>
                      <a:pt x="219247" y="351769"/>
                    </a:lnTo>
                    <a:lnTo>
                      <a:pt x="116786" y="351769"/>
                    </a:lnTo>
                    <a:close/>
                    <a:moveTo>
                      <a:pt x="302576" y="292423"/>
                    </a:moveTo>
                    <a:lnTo>
                      <a:pt x="325165" y="313142"/>
                    </a:lnTo>
                    <a:lnTo>
                      <a:pt x="276453" y="366093"/>
                    </a:lnTo>
                    <a:lnTo>
                      <a:pt x="241263" y="337546"/>
                    </a:lnTo>
                    <a:lnTo>
                      <a:pt x="260625" y="313756"/>
                    </a:lnTo>
                    <a:lnTo>
                      <a:pt x="273379" y="324039"/>
                    </a:lnTo>
                    <a:close/>
                    <a:moveTo>
                      <a:pt x="116786" y="222916"/>
                    </a:moveTo>
                    <a:lnTo>
                      <a:pt x="219247" y="222916"/>
                    </a:lnTo>
                    <a:lnTo>
                      <a:pt x="219247" y="253612"/>
                    </a:lnTo>
                    <a:lnTo>
                      <a:pt x="116786" y="253612"/>
                    </a:lnTo>
                    <a:close/>
                    <a:moveTo>
                      <a:pt x="302576" y="194196"/>
                    </a:moveTo>
                    <a:lnTo>
                      <a:pt x="325165" y="214915"/>
                    </a:lnTo>
                    <a:lnTo>
                      <a:pt x="276453" y="267866"/>
                    </a:lnTo>
                    <a:lnTo>
                      <a:pt x="241263" y="239319"/>
                    </a:lnTo>
                    <a:lnTo>
                      <a:pt x="260625" y="215529"/>
                    </a:lnTo>
                    <a:lnTo>
                      <a:pt x="273379" y="225812"/>
                    </a:lnTo>
                    <a:close/>
                    <a:moveTo>
                      <a:pt x="67608" y="98193"/>
                    </a:moveTo>
                    <a:lnTo>
                      <a:pt x="67608" y="540061"/>
                    </a:lnTo>
                    <a:lnTo>
                      <a:pt x="370766" y="540061"/>
                    </a:lnTo>
                    <a:lnTo>
                      <a:pt x="370766" y="98193"/>
                    </a:lnTo>
                    <a:lnTo>
                      <a:pt x="335272" y="98193"/>
                    </a:lnTo>
                    <a:cubicBezTo>
                      <a:pt x="328204" y="135015"/>
                      <a:pt x="296090" y="161558"/>
                      <a:pt x="257216" y="161558"/>
                    </a:cubicBezTo>
                    <a:lnTo>
                      <a:pt x="182694" y="161558"/>
                    </a:lnTo>
                    <a:cubicBezTo>
                      <a:pt x="143666" y="161558"/>
                      <a:pt x="111552" y="135015"/>
                      <a:pt x="104638" y="98193"/>
                    </a:cubicBezTo>
                    <a:close/>
                    <a:moveTo>
                      <a:pt x="219878" y="32680"/>
                    </a:moveTo>
                    <a:cubicBezTo>
                      <a:pt x="198520" y="32680"/>
                      <a:pt x="180543" y="47562"/>
                      <a:pt x="175626" y="67507"/>
                    </a:cubicBezTo>
                    <a:lnTo>
                      <a:pt x="264130" y="67507"/>
                    </a:lnTo>
                    <a:cubicBezTo>
                      <a:pt x="259367" y="47562"/>
                      <a:pt x="241390" y="32680"/>
                      <a:pt x="219878" y="32680"/>
                    </a:cubicBezTo>
                    <a:close/>
                    <a:moveTo>
                      <a:pt x="219878" y="0"/>
                    </a:moveTo>
                    <a:cubicBezTo>
                      <a:pt x="259367" y="0"/>
                      <a:pt x="292249" y="29458"/>
                      <a:pt x="297473" y="67507"/>
                    </a:cubicBezTo>
                    <a:lnTo>
                      <a:pt x="400114" y="67507"/>
                    </a:lnTo>
                    <a:cubicBezTo>
                      <a:pt x="420550" y="67507"/>
                      <a:pt x="436376" y="84077"/>
                      <a:pt x="436376" y="104330"/>
                    </a:cubicBezTo>
                    <a:lnTo>
                      <a:pt x="436376" y="570746"/>
                    </a:lnTo>
                    <a:cubicBezTo>
                      <a:pt x="436376" y="590998"/>
                      <a:pt x="420550" y="607568"/>
                      <a:pt x="400114" y="607568"/>
                    </a:cubicBezTo>
                    <a:lnTo>
                      <a:pt x="37491" y="607568"/>
                    </a:lnTo>
                    <a:cubicBezTo>
                      <a:pt x="17209" y="607568"/>
                      <a:pt x="0" y="590998"/>
                      <a:pt x="0" y="570746"/>
                    </a:cubicBezTo>
                    <a:lnTo>
                      <a:pt x="0" y="104330"/>
                    </a:lnTo>
                    <a:cubicBezTo>
                      <a:pt x="0" y="84077"/>
                      <a:pt x="17209" y="67507"/>
                      <a:pt x="37491" y="67507"/>
                    </a:cubicBezTo>
                    <a:lnTo>
                      <a:pt x="142283" y="67507"/>
                    </a:lnTo>
                    <a:cubicBezTo>
                      <a:pt x="147507" y="29458"/>
                      <a:pt x="180389" y="0"/>
                      <a:pt x="219878" y="0"/>
                    </a:cubicBezTo>
                    <a:close/>
                  </a:path>
                </a:pathLst>
              </a:custGeom>
              <a:solidFill>
                <a:schemeClr val="bg1"/>
              </a:solidFill>
              <a:ln w="381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63" name="组合 62"/>
            <p:cNvGrpSpPr/>
            <p:nvPr/>
          </p:nvGrpSpPr>
          <p:grpSpPr>
            <a:xfrm>
              <a:off x="854764" y="1572097"/>
              <a:ext cx="4924533" cy="1133475"/>
              <a:chOff x="2105158" y="3429000"/>
              <a:chExt cx="4924533" cy="1133475"/>
            </a:xfrm>
          </p:grpSpPr>
          <p:sp>
            <p:nvSpPr>
              <p:cNvPr id="64" name="矩形: 圆角 63"/>
              <p:cNvSpPr/>
              <p:nvPr/>
            </p:nvSpPr>
            <p:spPr>
              <a:xfrm>
                <a:off x="5162308" y="3429000"/>
                <a:ext cx="1867383" cy="381672"/>
              </a:xfrm>
              <a:prstGeom prst="roundRect">
                <a:avLst>
                  <a:gd name="adj" fmla="val 50000"/>
                </a:avLst>
              </a:prstGeom>
              <a:solidFill>
                <a:srgbClr val="4F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charset="-122"/>
                    <a:ea typeface="微软雅黑" panose="020B0503020204020204" charset="-122"/>
                  </a:rPr>
                  <a:t>Type here </a:t>
                </a:r>
                <a:endParaRPr lang="en-US" altLang="zh-CN" dirty="0">
                  <a:latin typeface="微软雅黑" panose="020B0503020204020204" charset="-122"/>
                  <a:ea typeface="微软雅黑" panose="020B0503020204020204" charset="-122"/>
                </a:endParaRPr>
              </a:p>
            </p:txBody>
          </p:sp>
          <p:sp>
            <p:nvSpPr>
              <p:cNvPr id="65" name="iş1iďê"/>
              <p:cNvSpPr txBox="1"/>
              <p:nvPr/>
            </p:nvSpPr>
            <p:spPr>
              <a:xfrm>
                <a:off x="2105158" y="3742202"/>
                <a:ext cx="4852891" cy="820273"/>
              </a:xfrm>
              <a:prstGeom prst="rect">
                <a:avLst/>
              </a:prstGeom>
              <a:noFill/>
              <a:ln>
                <a:noFill/>
              </a:ln>
            </p:spPr>
            <p:txBody>
              <a:bodyPr spcFirstLastPara="1"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pPr>
                <a:r>
                  <a:rPr lang="en-US" altLang="zh-CN" sz="1200" dirty="0">
                    <a:solidFill>
                      <a:srgbClr val="315D33"/>
                    </a:solidFill>
                    <a:latin typeface="微软雅黑" panose="020B0503020204020204" charset="-122"/>
                    <a:ea typeface="微软雅黑" panose="020B0503020204020204" charset="-122"/>
                  </a:rPr>
                  <a:t>Copy paste fonts. Choose the only option to retain text. Copy paste fonts to retain text. Copy paste fonts</a:t>
                </a:r>
                <a:endParaRPr lang="en-US" altLang="zh-CN" sz="1200" dirty="0">
                  <a:solidFill>
                    <a:srgbClr val="315D33"/>
                  </a:solidFill>
                  <a:latin typeface="微软雅黑" panose="020B0503020204020204" charset="-122"/>
                  <a:ea typeface="微软雅黑" panose="020B0503020204020204" charset="-122"/>
                </a:endParaRPr>
              </a:p>
            </p:txBody>
          </p:sp>
        </p:grpSp>
      </p:grpSp>
      <p:sp>
        <p:nvSpPr>
          <p:cNvPr id="3" name="文本框 2"/>
          <p:cNvSpPr txBox="1"/>
          <p:nvPr/>
        </p:nvSpPr>
        <p:spPr>
          <a:xfrm>
            <a:off x="4759812" y="506371"/>
            <a:ext cx="2672080" cy="521970"/>
          </a:xfrm>
          <a:prstGeom prst="rect">
            <a:avLst/>
          </a:prstGeom>
          <a:noFill/>
        </p:spPr>
        <p:txBody>
          <a:bodyPr wrap="none" rtlCol="0">
            <a:spAutoFit/>
          </a:bodyPr>
          <a:p>
            <a:r>
              <a:rPr lang="zh-CN" altLang="en-US" sz="2800" b="1" dirty="0" smtClean="0">
                <a:solidFill>
                  <a:schemeClr val="tx1">
                    <a:lumMod val="75000"/>
                    <a:lumOff val="25000"/>
                  </a:schemeClr>
                </a:solidFill>
                <a:latin typeface="微软雅黑" panose="020B0503020204020204" charset="-122"/>
                <a:ea typeface="微软雅黑" panose="020B0503020204020204" charset="-122"/>
              </a:rPr>
              <a:t>请输入标题内容</a:t>
            </a:r>
            <a:endParaRPr lang="zh-CN" altLang="en-US" sz="2800" b="1"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3194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765028" y="1669774"/>
            <a:ext cx="10661943" cy="3743215"/>
            <a:chOff x="1497965" y="2165985"/>
            <a:chExt cx="9361805" cy="3286760"/>
          </a:xfrm>
        </p:grpSpPr>
        <p:sp>
          <p:nvSpPr>
            <p:cNvPr id="5" name="ïṥḷîḍé"/>
            <p:cNvSpPr/>
            <p:nvPr/>
          </p:nvSpPr>
          <p:spPr bwMode="auto">
            <a:xfrm>
              <a:off x="1497965" y="2165985"/>
              <a:ext cx="2962275" cy="3286760"/>
            </a:xfrm>
            <a:custGeom>
              <a:avLst/>
              <a:gdLst>
                <a:gd name="T0" fmla="*/ 187 w 373"/>
                <a:gd name="T1" fmla="*/ 414 h 414"/>
                <a:gd name="T2" fmla="*/ 156 w 373"/>
                <a:gd name="T3" fmla="*/ 406 h 414"/>
                <a:gd name="T4" fmla="*/ 31 w 373"/>
                <a:gd name="T5" fmla="*/ 334 h 414"/>
                <a:gd name="T6" fmla="*/ 0 w 373"/>
                <a:gd name="T7" fmla="*/ 280 h 414"/>
                <a:gd name="T8" fmla="*/ 0 w 373"/>
                <a:gd name="T9" fmla="*/ 137 h 414"/>
                <a:gd name="T10" fmla="*/ 31 w 373"/>
                <a:gd name="T11" fmla="*/ 83 h 414"/>
                <a:gd name="T12" fmla="*/ 156 w 373"/>
                <a:gd name="T13" fmla="*/ 11 h 414"/>
                <a:gd name="T14" fmla="*/ 218 w 373"/>
                <a:gd name="T15" fmla="*/ 11 h 414"/>
                <a:gd name="T16" fmla="*/ 342 w 373"/>
                <a:gd name="T17" fmla="*/ 83 h 414"/>
                <a:gd name="T18" fmla="*/ 373 w 373"/>
                <a:gd name="T19" fmla="*/ 137 h 414"/>
                <a:gd name="T20" fmla="*/ 373 w 373"/>
                <a:gd name="T21" fmla="*/ 280 h 414"/>
                <a:gd name="T22" fmla="*/ 342 w 373"/>
                <a:gd name="T23" fmla="*/ 334 h 414"/>
                <a:gd name="T24" fmla="*/ 218 w 373"/>
                <a:gd name="T25" fmla="*/ 406 h 414"/>
                <a:gd name="T26" fmla="*/ 187 w 373"/>
                <a:gd name="T27" fmla="*/ 414 h 414"/>
                <a:gd name="T28" fmla="*/ 187 w 373"/>
                <a:gd name="T29" fmla="*/ 17 h 414"/>
                <a:gd name="T30" fmla="*/ 163 w 373"/>
                <a:gd name="T31" fmla="*/ 24 h 414"/>
                <a:gd name="T32" fmla="*/ 39 w 373"/>
                <a:gd name="T33" fmla="*/ 95 h 414"/>
                <a:gd name="T34" fmla="*/ 15 w 373"/>
                <a:gd name="T35" fmla="*/ 137 h 414"/>
                <a:gd name="T36" fmla="*/ 15 w 373"/>
                <a:gd name="T37" fmla="*/ 280 h 414"/>
                <a:gd name="T38" fmla="*/ 39 w 373"/>
                <a:gd name="T39" fmla="*/ 322 h 414"/>
                <a:gd name="T40" fmla="*/ 163 w 373"/>
                <a:gd name="T41" fmla="*/ 393 h 414"/>
                <a:gd name="T42" fmla="*/ 211 w 373"/>
                <a:gd name="T43" fmla="*/ 393 h 414"/>
                <a:gd name="T44" fmla="*/ 335 w 373"/>
                <a:gd name="T45" fmla="*/ 322 h 414"/>
                <a:gd name="T46" fmla="*/ 359 w 373"/>
                <a:gd name="T47" fmla="*/ 280 h 414"/>
                <a:gd name="T48" fmla="*/ 359 w 373"/>
                <a:gd name="T49" fmla="*/ 137 h 414"/>
                <a:gd name="T50" fmla="*/ 335 w 373"/>
                <a:gd name="T51" fmla="*/ 95 h 414"/>
                <a:gd name="T52" fmla="*/ 211 w 373"/>
                <a:gd name="T53" fmla="*/ 24 h 414"/>
                <a:gd name="T54" fmla="*/ 187 w 373"/>
                <a:gd name="T55" fmla="*/ 17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3" h="414">
                  <a:moveTo>
                    <a:pt x="187" y="414"/>
                  </a:moveTo>
                  <a:cubicBezTo>
                    <a:pt x="176" y="414"/>
                    <a:pt x="165" y="411"/>
                    <a:pt x="156" y="406"/>
                  </a:cubicBezTo>
                  <a:cubicBezTo>
                    <a:pt x="31" y="334"/>
                    <a:pt x="31" y="334"/>
                    <a:pt x="31" y="334"/>
                  </a:cubicBezTo>
                  <a:cubicBezTo>
                    <a:pt x="12" y="323"/>
                    <a:pt x="0" y="302"/>
                    <a:pt x="0" y="280"/>
                  </a:cubicBezTo>
                  <a:cubicBezTo>
                    <a:pt x="0" y="137"/>
                    <a:pt x="0" y="137"/>
                    <a:pt x="0" y="137"/>
                  </a:cubicBezTo>
                  <a:cubicBezTo>
                    <a:pt x="0" y="115"/>
                    <a:pt x="12" y="94"/>
                    <a:pt x="31" y="83"/>
                  </a:cubicBezTo>
                  <a:cubicBezTo>
                    <a:pt x="156" y="11"/>
                    <a:pt x="156" y="11"/>
                    <a:pt x="156" y="11"/>
                  </a:cubicBezTo>
                  <a:cubicBezTo>
                    <a:pt x="175" y="0"/>
                    <a:pt x="199" y="0"/>
                    <a:pt x="218" y="11"/>
                  </a:cubicBezTo>
                  <a:cubicBezTo>
                    <a:pt x="342" y="83"/>
                    <a:pt x="342" y="83"/>
                    <a:pt x="342" y="83"/>
                  </a:cubicBezTo>
                  <a:cubicBezTo>
                    <a:pt x="361" y="94"/>
                    <a:pt x="373" y="115"/>
                    <a:pt x="373" y="137"/>
                  </a:cubicBezTo>
                  <a:cubicBezTo>
                    <a:pt x="373" y="280"/>
                    <a:pt x="373" y="280"/>
                    <a:pt x="373" y="280"/>
                  </a:cubicBezTo>
                  <a:cubicBezTo>
                    <a:pt x="373" y="302"/>
                    <a:pt x="361" y="323"/>
                    <a:pt x="342" y="334"/>
                  </a:cubicBezTo>
                  <a:cubicBezTo>
                    <a:pt x="218" y="406"/>
                    <a:pt x="218" y="406"/>
                    <a:pt x="218" y="406"/>
                  </a:cubicBezTo>
                  <a:cubicBezTo>
                    <a:pt x="208" y="411"/>
                    <a:pt x="198" y="414"/>
                    <a:pt x="187" y="414"/>
                  </a:cubicBezTo>
                  <a:moveTo>
                    <a:pt x="187" y="17"/>
                  </a:moveTo>
                  <a:cubicBezTo>
                    <a:pt x="178" y="17"/>
                    <a:pt x="170" y="19"/>
                    <a:pt x="163" y="24"/>
                  </a:cubicBezTo>
                  <a:cubicBezTo>
                    <a:pt x="39" y="95"/>
                    <a:pt x="39" y="95"/>
                    <a:pt x="39" y="95"/>
                  </a:cubicBezTo>
                  <a:cubicBezTo>
                    <a:pt x="24" y="104"/>
                    <a:pt x="15" y="120"/>
                    <a:pt x="15" y="137"/>
                  </a:cubicBezTo>
                  <a:cubicBezTo>
                    <a:pt x="15" y="280"/>
                    <a:pt x="15" y="280"/>
                    <a:pt x="15" y="280"/>
                  </a:cubicBezTo>
                  <a:cubicBezTo>
                    <a:pt x="15" y="297"/>
                    <a:pt x="24" y="313"/>
                    <a:pt x="39" y="322"/>
                  </a:cubicBezTo>
                  <a:cubicBezTo>
                    <a:pt x="163" y="393"/>
                    <a:pt x="163" y="393"/>
                    <a:pt x="163" y="393"/>
                  </a:cubicBezTo>
                  <a:cubicBezTo>
                    <a:pt x="177" y="402"/>
                    <a:pt x="196" y="402"/>
                    <a:pt x="211" y="393"/>
                  </a:cubicBezTo>
                  <a:cubicBezTo>
                    <a:pt x="335" y="322"/>
                    <a:pt x="335" y="322"/>
                    <a:pt x="335" y="322"/>
                  </a:cubicBezTo>
                  <a:cubicBezTo>
                    <a:pt x="350" y="313"/>
                    <a:pt x="359" y="297"/>
                    <a:pt x="359" y="280"/>
                  </a:cubicBezTo>
                  <a:cubicBezTo>
                    <a:pt x="359" y="137"/>
                    <a:pt x="359" y="137"/>
                    <a:pt x="359" y="137"/>
                  </a:cubicBezTo>
                  <a:cubicBezTo>
                    <a:pt x="359" y="120"/>
                    <a:pt x="350" y="104"/>
                    <a:pt x="335" y="95"/>
                  </a:cubicBezTo>
                  <a:cubicBezTo>
                    <a:pt x="211" y="24"/>
                    <a:pt x="211" y="24"/>
                    <a:pt x="211" y="24"/>
                  </a:cubicBezTo>
                  <a:cubicBezTo>
                    <a:pt x="203" y="19"/>
                    <a:pt x="195" y="17"/>
                    <a:pt x="187" y="17"/>
                  </a:cubicBezTo>
                </a:path>
              </a:pathLst>
            </a:custGeom>
            <a:solidFill>
              <a:srgbClr val="4F9553"/>
            </a:solidFill>
            <a:ln w="4445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spcCol="0" rtlCol="0" fromWordArt="0" anchor="ctr" anchorCtr="0" forceAA="0" compatLnSpc="1">
              <a:normAutofit/>
            </a:bodyPr>
            <a:lstStyle/>
            <a:p>
              <a:pPr lvl="0" algn="ctr"/>
              <a:endParaRPr lang="en-US" altLang="zh-CN" sz="2800" b="1" dirty="0">
                <a:solidFill>
                  <a:schemeClr val="bg1"/>
                </a:solidFill>
                <a:latin typeface="微软雅黑" panose="020B0503020204020204" charset="-122"/>
                <a:ea typeface="微软雅黑" panose="020B0503020204020204" charset="-122"/>
              </a:endParaRPr>
            </a:p>
          </p:txBody>
        </p:sp>
        <p:sp>
          <p:nvSpPr>
            <p:cNvPr id="6" name="îṩļíḍè"/>
            <p:cNvSpPr/>
            <p:nvPr/>
          </p:nvSpPr>
          <p:spPr bwMode="auto">
            <a:xfrm>
              <a:off x="1798320" y="2472055"/>
              <a:ext cx="2360295" cy="2674620"/>
            </a:xfrm>
            <a:custGeom>
              <a:avLst/>
              <a:gdLst>
                <a:gd name="T0" fmla="*/ 137 w 297"/>
                <a:gd name="T1" fmla="*/ 4 h 337"/>
                <a:gd name="T2" fmla="*/ 12 w 297"/>
                <a:gd name="T3" fmla="*/ 76 h 337"/>
                <a:gd name="T4" fmla="*/ 0 w 297"/>
                <a:gd name="T5" fmla="*/ 97 h 337"/>
                <a:gd name="T6" fmla="*/ 0 w 297"/>
                <a:gd name="T7" fmla="*/ 240 h 337"/>
                <a:gd name="T8" fmla="*/ 12 w 297"/>
                <a:gd name="T9" fmla="*/ 261 h 337"/>
                <a:gd name="T10" fmla="*/ 137 w 297"/>
                <a:gd name="T11" fmla="*/ 333 h 337"/>
                <a:gd name="T12" fmla="*/ 161 w 297"/>
                <a:gd name="T13" fmla="*/ 333 h 337"/>
                <a:gd name="T14" fmla="*/ 285 w 297"/>
                <a:gd name="T15" fmla="*/ 261 h 337"/>
                <a:gd name="T16" fmla="*/ 297 w 297"/>
                <a:gd name="T17" fmla="*/ 240 h 337"/>
                <a:gd name="T18" fmla="*/ 297 w 297"/>
                <a:gd name="T19" fmla="*/ 97 h 337"/>
                <a:gd name="T20" fmla="*/ 285 w 297"/>
                <a:gd name="T21" fmla="*/ 76 h 337"/>
                <a:gd name="T22" fmla="*/ 161 w 297"/>
                <a:gd name="T23" fmla="*/ 4 h 337"/>
                <a:gd name="T24" fmla="*/ 137 w 297"/>
                <a:gd name="T25" fmla="*/ 4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 h="337">
                  <a:moveTo>
                    <a:pt x="137" y="4"/>
                  </a:moveTo>
                  <a:cubicBezTo>
                    <a:pt x="12" y="76"/>
                    <a:pt x="12" y="76"/>
                    <a:pt x="12" y="76"/>
                  </a:cubicBezTo>
                  <a:cubicBezTo>
                    <a:pt x="5" y="80"/>
                    <a:pt x="0" y="88"/>
                    <a:pt x="0" y="97"/>
                  </a:cubicBezTo>
                  <a:cubicBezTo>
                    <a:pt x="0" y="240"/>
                    <a:pt x="0" y="240"/>
                    <a:pt x="0" y="240"/>
                  </a:cubicBezTo>
                  <a:cubicBezTo>
                    <a:pt x="0" y="249"/>
                    <a:pt x="5" y="257"/>
                    <a:pt x="12" y="261"/>
                  </a:cubicBezTo>
                  <a:cubicBezTo>
                    <a:pt x="137" y="333"/>
                    <a:pt x="137" y="333"/>
                    <a:pt x="137" y="333"/>
                  </a:cubicBezTo>
                  <a:cubicBezTo>
                    <a:pt x="144" y="337"/>
                    <a:pt x="153" y="337"/>
                    <a:pt x="161" y="333"/>
                  </a:cubicBezTo>
                  <a:cubicBezTo>
                    <a:pt x="285" y="261"/>
                    <a:pt x="285" y="261"/>
                    <a:pt x="285" y="261"/>
                  </a:cubicBezTo>
                  <a:cubicBezTo>
                    <a:pt x="293" y="257"/>
                    <a:pt x="297" y="249"/>
                    <a:pt x="297" y="240"/>
                  </a:cubicBezTo>
                  <a:cubicBezTo>
                    <a:pt x="297" y="97"/>
                    <a:pt x="297" y="97"/>
                    <a:pt x="297" y="97"/>
                  </a:cubicBezTo>
                  <a:cubicBezTo>
                    <a:pt x="297" y="88"/>
                    <a:pt x="293" y="80"/>
                    <a:pt x="285" y="76"/>
                  </a:cubicBezTo>
                  <a:cubicBezTo>
                    <a:pt x="161" y="4"/>
                    <a:pt x="161" y="4"/>
                    <a:pt x="161" y="4"/>
                  </a:cubicBezTo>
                  <a:cubicBezTo>
                    <a:pt x="153" y="0"/>
                    <a:pt x="144" y="0"/>
                    <a:pt x="137" y="4"/>
                  </a:cubicBezTo>
                </a:path>
              </a:pathLst>
            </a:custGeom>
            <a:solidFill>
              <a:srgbClr val="4F9553"/>
            </a:solid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spcCol="0" rtlCol="0" fromWordArt="0" anchor="ctr" anchorCtr="0" forceAA="0" compatLnSpc="1">
              <a:normAutofit/>
            </a:bodyPr>
            <a:lstStyle/>
            <a:p>
              <a:pPr lvl="0" algn="ctr"/>
              <a:endParaRPr lang="en-US" altLang="zh-CN" sz="2800" b="1" dirty="0">
                <a:solidFill>
                  <a:schemeClr val="bg1"/>
                </a:solidFill>
                <a:latin typeface="微软雅黑" panose="020B0503020204020204" charset="-122"/>
                <a:ea typeface="微软雅黑" panose="020B0503020204020204" charset="-122"/>
              </a:endParaRPr>
            </a:p>
          </p:txBody>
        </p:sp>
        <p:grpSp>
          <p:nvGrpSpPr>
            <p:cNvPr id="7" name="iṩļîḍé"/>
            <p:cNvGrpSpPr/>
            <p:nvPr/>
          </p:nvGrpSpPr>
          <p:grpSpPr>
            <a:xfrm>
              <a:off x="1680210" y="3502662"/>
              <a:ext cx="2597785" cy="1379854"/>
              <a:chOff x="4257637" y="2557001"/>
              <a:chExt cx="2206394" cy="1171985"/>
            </a:xfrm>
          </p:grpSpPr>
          <p:sp>
            <p:nvSpPr>
              <p:cNvPr id="29" name="iṧḻîďe"/>
              <p:cNvSpPr/>
              <p:nvPr/>
            </p:nvSpPr>
            <p:spPr>
              <a:xfrm>
                <a:off x="4257637" y="2557001"/>
                <a:ext cx="2206394" cy="538907"/>
              </a:xfrm>
              <a:prstGeom prst="rect">
                <a:avLst/>
              </a:prstGeom>
              <a:noFill/>
              <a:ln>
                <a:noFill/>
              </a:ln>
            </p:spPr>
            <p:txBody>
              <a:bodyPr wrap="square" lIns="91440" tIns="45720" rIns="91440" bIns="45720" anchor="ctr">
                <a:noAutofit/>
              </a:bodyPr>
              <a:lstStyle/>
              <a:p>
                <a:pPr lvl="0" algn="ctr" fontAlgn="base">
                  <a:spcBef>
                    <a:spcPct val="0"/>
                  </a:spcBef>
                  <a:spcAft>
                    <a:spcPct val="0"/>
                  </a:spcAft>
                  <a:tabLst>
                    <a:tab pos="227965" algn="l"/>
                  </a:tabLst>
                  <a:defRPr/>
                </a:pPr>
                <a:r>
                  <a:rPr lang="en-US" altLang="zh-CN" sz="2000" b="1" dirty="0">
                    <a:solidFill>
                      <a:schemeClr val="bg1"/>
                    </a:solidFill>
                    <a:latin typeface="微软雅黑" panose="020B0503020204020204" charset="-122"/>
                    <a:ea typeface="微软雅黑" panose="020B0503020204020204" charset="-122"/>
                  </a:rPr>
                  <a:t>Text here</a:t>
                </a:r>
                <a:endParaRPr lang="en-US" altLang="zh-CN" sz="2000" b="1" dirty="0">
                  <a:solidFill>
                    <a:schemeClr val="bg1"/>
                  </a:solidFill>
                  <a:latin typeface="微软雅黑" panose="020B0503020204020204" charset="-122"/>
                  <a:ea typeface="微软雅黑" panose="020B0503020204020204" charset="-122"/>
                </a:endParaRPr>
              </a:p>
            </p:txBody>
          </p:sp>
          <p:sp>
            <p:nvSpPr>
              <p:cNvPr id="30" name="íṣlïďé"/>
              <p:cNvSpPr/>
              <p:nvPr/>
            </p:nvSpPr>
            <p:spPr>
              <a:xfrm>
                <a:off x="4257637" y="3095907"/>
                <a:ext cx="2206394" cy="633079"/>
              </a:xfrm>
              <a:prstGeom prst="snip2SameRect">
                <a:avLst>
                  <a:gd name="adj1" fmla="val 0"/>
                  <a:gd name="adj2" fmla="val 0"/>
                </a:avLst>
              </a:prstGeom>
              <a:ln>
                <a:noFill/>
              </a:ln>
            </p:spPr>
            <p:txBody>
              <a:bodyPr wrap="square" lIns="91440" tIns="45720" rIns="91440" bIns="45720" anchor="t">
                <a:noAutofit/>
              </a:bodyPr>
              <a:lstStyle/>
              <a:p>
                <a:pPr marL="172720" marR="0" lvl="0" indent="-172720" algn="ctr" defTabSz="914400" eaLnBrk="1" fontAlgn="auto" latinLnBrk="0" hangingPunct="1">
                  <a:lnSpc>
                    <a:spcPct val="120000"/>
                  </a:lnSpc>
                  <a:spcBef>
                    <a:spcPts val="0"/>
                  </a:spcBef>
                  <a:spcAft>
                    <a:spcPts val="0"/>
                  </a:spcAft>
                  <a:buClrTx/>
                  <a:buSzTx/>
                  <a:buFont typeface="Arial" panose="020B0604020202020204" pitchFamily="34" charset="0"/>
                  <a:buChar char="•"/>
                  <a:defRPr/>
                </a:pPr>
                <a:r>
                  <a:rPr lang="en-US" altLang="zh-CN" sz="1200" dirty="0">
                    <a:solidFill>
                      <a:schemeClr val="bg1"/>
                    </a:solidFill>
                    <a:latin typeface="微软雅黑" panose="020B0503020204020204" charset="-122"/>
                    <a:ea typeface="微软雅黑" panose="020B0503020204020204" charset="-122"/>
                  </a:rPr>
                  <a:t>Supporting text here</a:t>
                </a:r>
                <a:endParaRPr lang="en-US" altLang="zh-CN" sz="1200" dirty="0">
                  <a:solidFill>
                    <a:schemeClr val="bg1"/>
                  </a:solidFill>
                  <a:latin typeface="微软雅黑" panose="020B0503020204020204" charset="-122"/>
                  <a:ea typeface="微软雅黑" panose="020B0503020204020204" charset="-122"/>
                </a:endParaRPr>
              </a:p>
              <a:p>
                <a:pPr marR="0" algn="ctr" fontAlgn="auto">
                  <a:lnSpc>
                    <a:spcPct val="120000"/>
                  </a:lnSpc>
                  <a:spcBef>
                    <a:spcPts val="0"/>
                  </a:spcBef>
                  <a:spcAft>
                    <a:spcPts val="0"/>
                  </a:spcAft>
                  <a:buClrTx/>
                  <a:buSzTx/>
                  <a:defRPr/>
                </a:pPr>
                <a:r>
                  <a:rPr lang="en-US" altLang="zh-CN" sz="1200" dirty="0">
                    <a:solidFill>
                      <a:schemeClr val="bg1"/>
                    </a:solidFill>
                    <a:latin typeface="微软雅黑" panose="020B0503020204020204" charset="-122"/>
                    <a:ea typeface="微软雅黑" panose="020B0503020204020204" charset="-122"/>
                  </a:rPr>
                  <a:t>……</a:t>
                </a:r>
                <a:endParaRPr lang="en-US" altLang="zh-CN" sz="1200" dirty="0">
                  <a:solidFill>
                    <a:schemeClr val="bg1"/>
                  </a:solidFill>
                  <a:latin typeface="微软雅黑" panose="020B0503020204020204" charset="-122"/>
                  <a:ea typeface="微软雅黑" panose="020B0503020204020204" charset="-122"/>
                </a:endParaRPr>
              </a:p>
              <a:p>
                <a:pPr marL="228600" marR="0" lvl="0" indent="-228600" algn="ctr" defTabSz="914400" eaLnBrk="1" fontAlgn="auto" latinLnBrk="0" hangingPunct="1">
                  <a:lnSpc>
                    <a:spcPct val="120000"/>
                  </a:lnSpc>
                  <a:spcBef>
                    <a:spcPts val="0"/>
                  </a:spcBef>
                  <a:spcAft>
                    <a:spcPts val="0"/>
                  </a:spcAft>
                  <a:buClrTx/>
                  <a:buSzTx/>
                  <a:buFont typeface="Arial" panose="020B0604020202020204" pitchFamily="34" charset="0"/>
                  <a:buChar char="•"/>
                  <a:defRPr/>
                </a:pPr>
                <a:endParaRPr lang="en-US" altLang="zh-CN" sz="1200" dirty="0">
                  <a:solidFill>
                    <a:schemeClr val="bg1"/>
                  </a:solidFill>
                  <a:latin typeface="微软雅黑" panose="020B0503020204020204" charset="-122"/>
                  <a:ea typeface="微软雅黑" panose="020B0503020204020204" charset="-122"/>
                </a:endParaRPr>
              </a:p>
            </p:txBody>
          </p:sp>
        </p:grpSp>
        <p:grpSp>
          <p:nvGrpSpPr>
            <p:cNvPr id="8" name="íṡľîḑê"/>
            <p:cNvGrpSpPr/>
            <p:nvPr/>
          </p:nvGrpSpPr>
          <p:grpSpPr>
            <a:xfrm>
              <a:off x="2639060" y="2633345"/>
              <a:ext cx="679450" cy="754380"/>
              <a:chOff x="1556433" y="3746128"/>
              <a:chExt cx="577403" cy="640556"/>
            </a:xfrm>
          </p:grpSpPr>
          <p:sp>
            <p:nvSpPr>
              <p:cNvPr id="27" name="îṥlîḍé"/>
              <p:cNvSpPr/>
              <p:nvPr/>
            </p:nvSpPr>
            <p:spPr bwMode="auto">
              <a:xfrm>
                <a:off x="1556433" y="3746128"/>
                <a:ext cx="577403" cy="640556"/>
              </a:xfrm>
              <a:custGeom>
                <a:avLst/>
                <a:gdLst>
                  <a:gd name="T0" fmla="*/ 187 w 373"/>
                  <a:gd name="T1" fmla="*/ 414 h 414"/>
                  <a:gd name="T2" fmla="*/ 156 w 373"/>
                  <a:gd name="T3" fmla="*/ 406 h 414"/>
                  <a:gd name="T4" fmla="*/ 31 w 373"/>
                  <a:gd name="T5" fmla="*/ 334 h 414"/>
                  <a:gd name="T6" fmla="*/ 0 w 373"/>
                  <a:gd name="T7" fmla="*/ 280 h 414"/>
                  <a:gd name="T8" fmla="*/ 0 w 373"/>
                  <a:gd name="T9" fmla="*/ 137 h 414"/>
                  <a:gd name="T10" fmla="*/ 31 w 373"/>
                  <a:gd name="T11" fmla="*/ 83 h 414"/>
                  <a:gd name="T12" fmla="*/ 156 w 373"/>
                  <a:gd name="T13" fmla="*/ 11 h 414"/>
                  <a:gd name="T14" fmla="*/ 218 w 373"/>
                  <a:gd name="T15" fmla="*/ 11 h 414"/>
                  <a:gd name="T16" fmla="*/ 342 w 373"/>
                  <a:gd name="T17" fmla="*/ 83 h 414"/>
                  <a:gd name="T18" fmla="*/ 373 w 373"/>
                  <a:gd name="T19" fmla="*/ 137 h 414"/>
                  <a:gd name="T20" fmla="*/ 373 w 373"/>
                  <a:gd name="T21" fmla="*/ 280 h 414"/>
                  <a:gd name="T22" fmla="*/ 342 w 373"/>
                  <a:gd name="T23" fmla="*/ 334 h 414"/>
                  <a:gd name="T24" fmla="*/ 218 w 373"/>
                  <a:gd name="T25" fmla="*/ 406 h 414"/>
                  <a:gd name="T26" fmla="*/ 187 w 373"/>
                  <a:gd name="T27" fmla="*/ 414 h 414"/>
                  <a:gd name="T28" fmla="*/ 187 w 373"/>
                  <a:gd name="T29" fmla="*/ 17 h 414"/>
                  <a:gd name="T30" fmla="*/ 163 w 373"/>
                  <a:gd name="T31" fmla="*/ 24 h 414"/>
                  <a:gd name="T32" fmla="*/ 39 w 373"/>
                  <a:gd name="T33" fmla="*/ 95 h 414"/>
                  <a:gd name="T34" fmla="*/ 15 w 373"/>
                  <a:gd name="T35" fmla="*/ 137 h 414"/>
                  <a:gd name="T36" fmla="*/ 15 w 373"/>
                  <a:gd name="T37" fmla="*/ 280 h 414"/>
                  <a:gd name="T38" fmla="*/ 39 w 373"/>
                  <a:gd name="T39" fmla="*/ 322 h 414"/>
                  <a:gd name="T40" fmla="*/ 163 w 373"/>
                  <a:gd name="T41" fmla="*/ 393 h 414"/>
                  <a:gd name="T42" fmla="*/ 211 w 373"/>
                  <a:gd name="T43" fmla="*/ 393 h 414"/>
                  <a:gd name="T44" fmla="*/ 335 w 373"/>
                  <a:gd name="T45" fmla="*/ 322 h 414"/>
                  <a:gd name="T46" fmla="*/ 359 w 373"/>
                  <a:gd name="T47" fmla="*/ 280 h 414"/>
                  <a:gd name="T48" fmla="*/ 359 w 373"/>
                  <a:gd name="T49" fmla="*/ 137 h 414"/>
                  <a:gd name="T50" fmla="*/ 335 w 373"/>
                  <a:gd name="T51" fmla="*/ 95 h 414"/>
                  <a:gd name="T52" fmla="*/ 211 w 373"/>
                  <a:gd name="T53" fmla="*/ 24 h 414"/>
                  <a:gd name="T54" fmla="*/ 187 w 373"/>
                  <a:gd name="T55" fmla="*/ 17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3" h="414">
                    <a:moveTo>
                      <a:pt x="187" y="414"/>
                    </a:moveTo>
                    <a:cubicBezTo>
                      <a:pt x="176" y="414"/>
                      <a:pt x="165" y="411"/>
                      <a:pt x="156" y="406"/>
                    </a:cubicBezTo>
                    <a:cubicBezTo>
                      <a:pt x="31" y="334"/>
                      <a:pt x="31" y="334"/>
                      <a:pt x="31" y="334"/>
                    </a:cubicBezTo>
                    <a:cubicBezTo>
                      <a:pt x="12" y="323"/>
                      <a:pt x="0" y="302"/>
                      <a:pt x="0" y="280"/>
                    </a:cubicBezTo>
                    <a:cubicBezTo>
                      <a:pt x="0" y="137"/>
                      <a:pt x="0" y="137"/>
                      <a:pt x="0" y="137"/>
                    </a:cubicBezTo>
                    <a:cubicBezTo>
                      <a:pt x="0" y="115"/>
                      <a:pt x="12" y="94"/>
                      <a:pt x="31" y="83"/>
                    </a:cubicBezTo>
                    <a:cubicBezTo>
                      <a:pt x="156" y="11"/>
                      <a:pt x="156" y="11"/>
                      <a:pt x="156" y="11"/>
                    </a:cubicBezTo>
                    <a:cubicBezTo>
                      <a:pt x="175" y="0"/>
                      <a:pt x="199" y="0"/>
                      <a:pt x="218" y="11"/>
                    </a:cubicBezTo>
                    <a:cubicBezTo>
                      <a:pt x="342" y="83"/>
                      <a:pt x="342" y="83"/>
                      <a:pt x="342" y="83"/>
                    </a:cubicBezTo>
                    <a:cubicBezTo>
                      <a:pt x="361" y="94"/>
                      <a:pt x="373" y="115"/>
                      <a:pt x="373" y="137"/>
                    </a:cubicBezTo>
                    <a:cubicBezTo>
                      <a:pt x="373" y="280"/>
                      <a:pt x="373" y="280"/>
                      <a:pt x="373" y="280"/>
                    </a:cubicBezTo>
                    <a:cubicBezTo>
                      <a:pt x="373" y="302"/>
                      <a:pt x="361" y="323"/>
                      <a:pt x="342" y="334"/>
                    </a:cubicBezTo>
                    <a:cubicBezTo>
                      <a:pt x="218" y="406"/>
                      <a:pt x="218" y="406"/>
                      <a:pt x="218" y="406"/>
                    </a:cubicBezTo>
                    <a:cubicBezTo>
                      <a:pt x="208" y="411"/>
                      <a:pt x="198" y="414"/>
                      <a:pt x="187" y="414"/>
                    </a:cubicBezTo>
                    <a:moveTo>
                      <a:pt x="187" y="17"/>
                    </a:moveTo>
                    <a:cubicBezTo>
                      <a:pt x="178" y="17"/>
                      <a:pt x="170" y="19"/>
                      <a:pt x="163" y="24"/>
                    </a:cubicBezTo>
                    <a:cubicBezTo>
                      <a:pt x="39" y="95"/>
                      <a:pt x="39" y="95"/>
                      <a:pt x="39" y="95"/>
                    </a:cubicBezTo>
                    <a:cubicBezTo>
                      <a:pt x="24" y="104"/>
                      <a:pt x="15" y="120"/>
                      <a:pt x="15" y="137"/>
                    </a:cubicBezTo>
                    <a:cubicBezTo>
                      <a:pt x="15" y="280"/>
                      <a:pt x="15" y="280"/>
                      <a:pt x="15" y="280"/>
                    </a:cubicBezTo>
                    <a:cubicBezTo>
                      <a:pt x="15" y="297"/>
                      <a:pt x="24" y="313"/>
                      <a:pt x="39" y="322"/>
                    </a:cubicBezTo>
                    <a:cubicBezTo>
                      <a:pt x="163" y="393"/>
                      <a:pt x="163" y="393"/>
                      <a:pt x="163" y="393"/>
                    </a:cubicBezTo>
                    <a:cubicBezTo>
                      <a:pt x="177" y="402"/>
                      <a:pt x="196" y="402"/>
                      <a:pt x="211" y="393"/>
                    </a:cubicBezTo>
                    <a:cubicBezTo>
                      <a:pt x="335" y="322"/>
                      <a:pt x="335" y="322"/>
                      <a:pt x="335" y="322"/>
                    </a:cubicBezTo>
                    <a:cubicBezTo>
                      <a:pt x="350" y="313"/>
                      <a:pt x="359" y="297"/>
                      <a:pt x="359" y="280"/>
                    </a:cubicBezTo>
                    <a:cubicBezTo>
                      <a:pt x="359" y="137"/>
                      <a:pt x="359" y="137"/>
                      <a:pt x="359" y="137"/>
                    </a:cubicBezTo>
                    <a:cubicBezTo>
                      <a:pt x="359" y="120"/>
                      <a:pt x="350" y="104"/>
                      <a:pt x="335" y="95"/>
                    </a:cubicBezTo>
                    <a:cubicBezTo>
                      <a:pt x="211" y="24"/>
                      <a:pt x="211" y="24"/>
                      <a:pt x="211" y="24"/>
                    </a:cubicBezTo>
                    <a:cubicBezTo>
                      <a:pt x="203" y="19"/>
                      <a:pt x="195" y="17"/>
                      <a:pt x="187" y="17"/>
                    </a:cubicBezTo>
                  </a:path>
                </a:pathLst>
              </a:custGeom>
              <a:solidFill>
                <a:schemeClr val="bg1">
                  <a:lumMod val="95000"/>
                </a:schemeClr>
              </a:solidFill>
              <a:ln>
                <a:noFill/>
              </a:ln>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2400">
                  <a:solidFill>
                    <a:schemeClr val="bg1"/>
                  </a:solidFill>
                  <a:latin typeface="微软雅黑" panose="020B0503020204020204" charset="-122"/>
                  <a:ea typeface="微软雅黑" panose="020B0503020204020204" charset="-122"/>
                </a:endParaRPr>
              </a:p>
            </p:txBody>
          </p:sp>
          <p:sp>
            <p:nvSpPr>
              <p:cNvPr id="28" name="i$ḷîde"/>
              <p:cNvSpPr/>
              <p:nvPr/>
            </p:nvSpPr>
            <p:spPr bwMode="auto">
              <a:xfrm>
                <a:off x="1615075" y="3805773"/>
                <a:ext cx="460118" cy="521266"/>
              </a:xfrm>
              <a:custGeom>
                <a:avLst/>
                <a:gdLst>
                  <a:gd name="T0" fmla="*/ 137 w 297"/>
                  <a:gd name="T1" fmla="*/ 4 h 337"/>
                  <a:gd name="T2" fmla="*/ 12 w 297"/>
                  <a:gd name="T3" fmla="*/ 76 h 337"/>
                  <a:gd name="T4" fmla="*/ 0 w 297"/>
                  <a:gd name="T5" fmla="*/ 97 h 337"/>
                  <a:gd name="T6" fmla="*/ 0 w 297"/>
                  <a:gd name="T7" fmla="*/ 240 h 337"/>
                  <a:gd name="T8" fmla="*/ 12 w 297"/>
                  <a:gd name="T9" fmla="*/ 261 h 337"/>
                  <a:gd name="T10" fmla="*/ 137 w 297"/>
                  <a:gd name="T11" fmla="*/ 333 h 337"/>
                  <a:gd name="T12" fmla="*/ 161 w 297"/>
                  <a:gd name="T13" fmla="*/ 333 h 337"/>
                  <a:gd name="T14" fmla="*/ 285 w 297"/>
                  <a:gd name="T15" fmla="*/ 261 h 337"/>
                  <a:gd name="T16" fmla="*/ 297 w 297"/>
                  <a:gd name="T17" fmla="*/ 240 h 337"/>
                  <a:gd name="T18" fmla="*/ 297 w 297"/>
                  <a:gd name="T19" fmla="*/ 97 h 337"/>
                  <a:gd name="T20" fmla="*/ 285 w 297"/>
                  <a:gd name="T21" fmla="*/ 76 h 337"/>
                  <a:gd name="T22" fmla="*/ 161 w 297"/>
                  <a:gd name="T23" fmla="*/ 4 h 337"/>
                  <a:gd name="T24" fmla="*/ 137 w 297"/>
                  <a:gd name="T25" fmla="*/ 4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 h="337">
                    <a:moveTo>
                      <a:pt x="137" y="4"/>
                    </a:moveTo>
                    <a:cubicBezTo>
                      <a:pt x="12" y="76"/>
                      <a:pt x="12" y="76"/>
                      <a:pt x="12" y="76"/>
                    </a:cubicBezTo>
                    <a:cubicBezTo>
                      <a:pt x="5" y="80"/>
                      <a:pt x="0" y="88"/>
                      <a:pt x="0" y="97"/>
                    </a:cubicBezTo>
                    <a:cubicBezTo>
                      <a:pt x="0" y="240"/>
                      <a:pt x="0" y="240"/>
                      <a:pt x="0" y="240"/>
                    </a:cubicBezTo>
                    <a:cubicBezTo>
                      <a:pt x="0" y="249"/>
                      <a:pt x="5" y="257"/>
                      <a:pt x="12" y="261"/>
                    </a:cubicBezTo>
                    <a:cubicBezTo>
                      <a:pt x="137" y="333"/>
                      <a:pt x="137" y="333"/>
                      <a:pt x="137" y="333"/>
                    </a:cubicBezTo>
                    <a:cubicBezTo>
                      <a:pt x="144" y="337"/>
                      <a:pt x="153" y="337"/>
                      <a:pt x="161" y="333"/>
                    </a:cubicBezTo>
                    <a:cubicBezTo>
                      <a:pt x="285" y="261"/>
                      <a:pt x="285" y="261"/>
                      <a:pt x="285" y="261"/>
                    </a:cubicBezTo>
                    <a:cubicBezTo>
                      <a:pt x="293" y="257"/>
                      <a:pt x="297" y="249"/>
                      <a:pt x="297" y="240"/>
                    </a:cubicBezTo>
                    <a:cubicBezTo>
                      <a:pt x="297" y="97"/>
                      <a:pt x="297" y="97"/>
                      <a:pt x="297" y="97"/>
                    </a:cubicBezTo>
                    <a:cubicBezTo>
                      <a:pt x="297" y="88"/>
                      <a:pt x="293" y="80"/>
                      <a:pt x="285" y="76"/>
                    </a:cubicBezTo>
                    <a:cubicBezTo>
                      <a:pt x="161" y="4"/>
                      <a:pt x="161" y="4"/>
                      <a:pt x="161" y="4"/>
                    </a:cubicBezTo>
                    <a:cubicBezTo>
                      <a:pt x="153" y="0"/>
                      <a:pt x="144" y="0"/>
                      <a:pt x="137" y="4"/>
                    </a:cubicBezTo>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marL="225425" lvl="0" indent="-225425" algn="ctr" fontAlgn="base">
                  <a:spcBef>
                    <a:spcPct val="0"/>
                  </a:spcBef>
                  <a:spcAft>
                    <a:spcPct val="0"/>
                  </a:spcAft>
                  <a:defRPr/>
                </a:pPr>
                <a:r>
                  <a:rPr lang="en-US" altLang="zh-CN" sz="2400" b="1" kern="0" dirty="0">
                    <a:solidFill>
                      <a:schemeClr val="bg1"/>
                    </a:solidFill>
                    <a:latin typeface="微软雅黑" panose="020B0503020204020204" charset="-122"/>
                    <a:ea typeface="微软雅黑" panose="020B0503020204020204" charset="-122"/>
                  </a:rPr>
                  <a:t>01</a:t>
                </a:r>
                <a:endParaRPr lang="en-US" altLang="zh-CN" sz="2400" b="1" kern="0" dirty="0">
                  <a:solidFill>
                    <a:schemeClr val="bg1"/>
                  </a:solidFill>
                  <a:latin typeface="微软雅黑" panose="020B0503020204020204" charset="-122"/>
                  <a:ea typeface="微软雅黑" panose="020B0503020204020204" charset="-122"/>
                </a:endParaRPr>
              </a:p>
            </p:txBody>
          </p:sp>
        </p:grpSp>
        <p:grpSp>
          <p:nvGrpSpPr>
            <p:cNvPr id="9" name="í$líḍê"/>
            <p:cNvGrpSpPr/>
            <p:nvPr/>
          </p:nvGrpSpPr>
          <p:grpSpPr>
            <a:xfrm>
              <a:off x="4705350" y="2165985"/>
              <a:ext cx="2962275" cy="3286760"/>
              <a:chOff x="205763" y="-2695501"/>
              <a:chExt cx="3744916" cy="4154513"/>
            </a:xfrm>
            <a:solidFill>
              <a:schemeClr val="accent1"/>
            </a:solidFill>
          </p:grpSpPr>
          <p:sp>
            <p:nvSpPr>
              <p:cNvPr id="25" name="îṣ1iḑè"/>
              <p:cNvSpPr/>
              <p:nvPr/>
            </p:nvSpPr>
            <p:spPr bwMode="auto">
              <a:xfrm>
                <a:off x="205763" y="-2695501"/>
                <a:ext cx="3744916" cy="4154513"/>
              </a:xfrm>
              <a:custGeom>
                <a:avLst/>
                <a:gdLst>
                  <a:gd name="T0" fmla="*/ 187 w 373"/>
                  <a:gd name="T1" fmla="*/ 414 h 414"/>
                  <a:gd name="T2" fmla="*/ 156 w 373"/>
                  <a:gd name="T3" fmla="*/ 406 h 414"/>
                  <a:gd name="T4" fmla="*/ 31 w 373"/>
                  <a:gd name="T5" fmla="*/ 334 h 414"/>
                  <a:gd name="T6" fmla="*/ 0 w 373"/>
                  <a:gd name="T7" fmla="*/ 280 h 414"/>
                  <a:gd name="T8" fmla="*/ 0 w 373"/>
                  <a:gd name="T9" fmla="*/ 137 h 414"/>
                  <a:gd name="T10" fmla="*/ 31 w 373"/>
                  <a:gd name="T11" fmla="*/ 83 h 414"/>
                  <a:gd name="T12" fmla="*/ 156 w 373"/>
                  <a:gd name="T13" fmla="*/ 11 h 414"/>
                  <a:gd name="T14" fmla="*/ 218 w 373"/>
                  <a:gd name="T15" fmla="*/ 11 h 414"/>
                  <a:gd name="T16" fmla="*/ 342 w 373"/>
                  <a:gd name="T17" fmla="*/ 83 h 414"/>
                  <a:gd name="T18" fmla="*/ 373 w 373"/>
                  <a:gd name="T19" fmla="*/ 137 h 414"/>
                  <a:gd name="T20" fmla="*/ 373 w 373"/>
                  <a:gd name="T21" fmla="*/ 280 h 414"/>
                  <a:gd name="T22" fmla="*/ 342 w 373"/>
                  <a:gd name="T23" fmla="*/ 334 h 414"/>
                  <a:gd name="T24" fmla="*/ 218 w 373"/>
                  <a:gd name="T25" fmla="*/ 406 h 414"/>
                  <a:gd name="T26" fmla="*/ 187 w 373"/>
                  <a:gd name="T27" fmla="*/ 414 h 414"/>
                  <a:gd name="T28" fmla="*/ 187 w 373"/>
                  <a:gd name="T29" fmla="*/ 17 h 414"/>
                  <a:gd name="T30" fmla="*/ 163 w 373"/>
                  <a:gd name="T31" fmla="*/ 24 h 414"/>
                  <a:gd name="T32" fmla="*/ 39 w 373"/>
                  <a:gd name="T33" fmla="*/ 95 h 414"/>
                  <a:gd name="T34" fmla="*/ 15 w 373"/>
                  <a:gd name="T35" fmla="*/ 137 h 414"/>
                  <a:gd name="T36" fmla="*/ 15 w 373"/>
                  <a:gd name="T37" fmla="*/ 280 h 414"/>
                  <a:gd name="T38" fmla="*/ 39 w 373"/>
                  <a:gd name="T39" fmla="*/ 322 h 414"/>
                  <a:gd name="T40" fmla="*/ 163 w 373"/>
                  <a:gd name="T41" fmla="*/ 393 h 414"/>
                  <a:gd name="T42" fmla="*/ 211 w 373"/>
                  <a:gd name="T43" fmla="*/ 393 h 414"/>
                  <a:gd name="T44" fmla="*/ 335 w 373"/>
                  <a:gd name="T45" fmla="*/ 322 h 414"/>
                  <a:gd name="T46" fmla="*/ 359 w 373"/>
                  <a:gd name="T47" fmla="*/ 280 h 414"/>
                  <a:gd name="T48" fmla="*/ 359 w 373"/>
                  <a:gd name="T49" fmla="*/ 137 h 414"/>
                  <a:gd name="T50" fmla="*/ 335 w 373"/>
                  <a:gd name="T51" fmla="*/ 95 h 414"/>
                  <a:gd name="T52" fmla="*/ 211 w 373"/>
                  <a:gd name="T53" fmla="*/ 24 h 414"/>
                  <a:gd name="T54" fmla="*/ 187 w 373"/>
                  <a:gd name="T55" fmla="*/ 17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3" h="414">
                    <a:moveTo>
                      <a:pt x="187" y="414"/>
                    </a:moveTo>
                    <a:cubicBezTo>
                      <a:pt x="176" y="414"/>
                      <a:pt x="165" y="411"/>
                      <a:pt x="156" y="406"/>
                    </a:cubicBezTo>
                    <a:cubicBezTo>
                      <a:pt x="31" y="334"/>
                      <a:pt x="31" y="334"/>
                      <a:pt x="31" y="334"/>
                    </a:cubicBezTo>
                    <a:cubicBezTo>
                      <a:pt x="12" y="323"/>
                      <a:pt x="0" y="302"/>
                      <a:pt x="0" y="280"/>
                    </a:cubicBezTo>
                    <a:cubicBezTo>
                      <a:pt x="0" y="137"/>
                      <a:pt x="0" y="137"/>
                      <a:pt x="0" y="137"/>
                    </a:cubicBezTo>
                    <a:cubicBezTo>
                      <a:pt x="0" y="115"/>
                      <a:pt x="12" y="94"/>
                      <a:pt x="31" y="83"/>
                    </a:cubicBezTo>
                    <a:cubicBezTo>
                      <a:pt x="156" y="11"/>
                      <a:pt x="156" y="11"/>
                      <a:pt x="156" y="11"/>
                    </a:cubicBezTo>
                    <a:cubicBezTo>
                      <a:pt x="175" y="0"/>
                      <a:pt x="199" y="0"/>
                      <a:pt x="218" y="11"/>
                    </a:cubicBezTo>
                    <a:cubicBezTo>
                      <a:pt x="342" y="83"/>
                      <a:pt x="342" y="83"/>
                      <a:pt x="342" y="83"/>
                    </a:cubicBezTo>
                    <a:cubicBezTo>
                      <a:pt x="361" y="94"/>
                      <a:pt x="373" y="115"/>
                      <a:pt x="373" y="137"/>
                    </a:cubicBezTo>
                    <a:cubicBezTo>
                      <a:pt x="373" y="280"/>
                      <a:pt x="373" y="280"/>
                      <a:pt x="373" y="280"/>
                    </a:cubicBezTo>
                    <a:cubicBezTo>
                      <a:pt x="373" y="302"/>
                      <a:pt x="361" y="323"/>
                      <a:pt x="342" y="334"/>
                    </a:cubicBezTo>
                    <a:cubicBezTo>
                      <a:pt x="218" y="406"/>
                      <a:pt x="218" y="406"/>
                      <a:pt x="218" y="406"/>
                    </a:cubicBezTo>
                    <a:cubicBezTo>
                      <a:pt x="208" y="411"/>
                      <a:pt x="198" y="414"/>
                      <a:pt x="187" y="414"/>
                    </a:cubicBezTo>
                    <a:moveTo>
                      <a:pt x="187" y="17"/>
                    </a:moveTo>
                    <a:cubicBezTo>
                      <a:pt x="178" y="17"/>
                      <a:pt x="170" y="19"/>
                      <a:pt x="163" y="24"/>
                    </a:cubicBezTo>
                    <a:cubicBezTo>
                      <a:pt x="39" y="95"/>
                      <a:pt x="39" y="95"/>
                      <a:pt x="39" y="95"/>
                    </a:cubicBezTo>
                    <a:cubicBezTo>
                      <a:pt x="24" y="104"/>
                      <a:pt x="15" y="120"/>
                      <a:pt x="15" y="137"/>
                    </a:cubicBezTo>
                    <a:cubicBezTo>
                      <a:pt x="15" y="280"/>
                      <a:pt x="15" y="280"/>
                      <a:pt x="15" y="280"/>
                    </a:cubicBezTo>
                    <a:cubicBezTo>
                      <a:pt x="15" y="297"/>
                      <a:pt x="24" y="313"/>
                      <a:pt x="39" y="322"/>
                    </a:cubicBezTo>
                    <a:cubicBezTo>
                      <a:pt x="163" y="393"/>
                      <a:pt x="163" y="393"/>
                      <a:pt x="163" y="393"/>
                    </a:cubicBezTo>
                    <a:cubicBezTo>
                      <a:pt x="177" y="402"/>
                      <a:pt x="196" y="402"/>
                      <a:pt x="211" y="393"/>
                    </a:cubicBezTo>
                    <a:cubicBezTo>
                      <a:pt x="335" y="322"/>
                      <a:pt x="335" y="322"/>
                      <a:pt x="335" y="322"/>
                    </a:cubicBezTo>
                    <a:cubicBezTo>
                      <a:pt x="350" y="313"/>
                      <a:pt x="359" y="297"/>
                      <a:pt x="359" y="280"/>
                    </a:cubicBezTo>
                    <a:cubicBezTo>
                      <a:pt x="359" y="137"/>
                      <a:pt x="359" y="137"/>
                      <a:pt x="359" y="137"/>
                    </a:cubicBezTo>
                    <a:cubicBezTo>
                      <a:pt x="359" y="120"/>
                      <a:pt x="350" y="104"/>
                      <a:pt x="335" y="95"/>
                    </a:cubicBezTo>
                    <a:cubicBezTo>
                      <a:pt x="211" y="24"/>
                      <a:pt x="211" y="24"/>
                      <a:pt x="211" y="24"/>
                    </a:cubicBezTo>
                    <a:cubicBezTo>
                      <a:pt x="203" y="19"/>
                      <a:pt x="195" y="17"/>
                      <a:pt x="187" y="17"/>
                    </a:cubicBezTo>
                  </a:path>
                </a:pathLst>
              </a:custGeom>
              <a:solidFill>
                <a:srgbClr val="4F9553"/>
              </a:solidFill>
              <a:ln w="44450">
                <a:solidFill>
                  <a:schemeClr val="bg1"/>
                </a:solidFill>
              </a:ln>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l"/>
                <a:endParaRPr lang="en-US" sz="2000">
                  <a:solidFill>
                    <a:schemeClr val="bg1"/>
                  </a:solidFill>
                  <a:latin typeface="微软雅黑" panose="020B0503020204020204" charset="-122"/>
                  <a:ea typeface="微软雅黑" panose="020B0503020204020204" charset="-122"/>
                </a:endParaRPr>
              </a:p>
            </p:txBody>
          </p:sp>
          <p:sp>
            <p:nvSpPr>
              <p:cNvPr id="26" name="íSḷiḋe"/>
              <p:cNvSpPr/>
              <p:nvPr/>
            </p:nvSpPr>
            <p:spPr bwMode="auto">
              <a:xfrm>
                <a:off x="586103" y="-2308656"/>
                <a:ext cx="2984230" cy="3380823"/>
              </a:xfrm>
              <a:custGeom>
                <a:avLst/>
                <a:gdLst>
                  <a:gd name="T0" fmla="*/ 137 w 297"/>
                  <a:gd name="T1" fmla="*/ 4 h 337"/>
                  <a:gd name="T2" fmla="*/ 12 w 297"/>
                  <a:gd name="T3" fmla="*/ 76 h 337"/>
                  <a:gd name="T4" fmla="*/ 0 w 297"/>
                  <a:gd name="T5" fmla="*/ 97 h 337"/>
                  <a:gd name="T6" fmla="*/ 0 w 297"/>
                  <a:gd name="T7" fmla="*/ 240 h 337"/>
                  <a:gd name="T8" fmla="*/ 12 w 297"/>
                  <a:gd name="T9" fmla="*/ 261 h 337"/>
                  <a:gd name="T10" fmla="*/ 137 w 297"/>
                  <a:gd name="T11" fmla="*/ 333 h 337"/>
                  <a:gd name="T12" fmla="*/ 161 w 297"/>
                  <a:gd name="T13" fmla="*/ 333 h 337"/>
                  <a:gd name="T14" fmla="*/ 285 w 297"/>
                  <a:gd name="T15" fmla="*/ 261 h 337"/>
                  <a:gd name="T16" fmla="*/ 297 w 297"/>
                  <a:gd name="T17" fmla="*/ 240 h 337"/>
                  <a:gd name="T18" fmla="*/ 297 w 297"/>
                  <a:gd name="T19" fmla="*/ 97 h 337"/>
                  <a:gd name="T20" fmla="*/ 285 w 297"/>
                  <a:gd name="T21" fmla="*/ 76 h 337"/>
                  <a:gd name="T22" fmla="*/ 161 w 297"/>
                  <a:gd name="T23" fmla="*/ 4 h 337"/>
                  <a:gd name="T24" fmla="*/ 137 w 297"/>
                  <a:gd name="T25" fmla="*/ 4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 h="337">
                    <a:moveTo>
                      <a:pt x="137" y="4"/>
                    </a:moveTo>
                    <a:cubicBezTo>
                      <a:pt x="12" y="76"/>
                      <a:pt x="12" y="76"/>
                      <a:pt x="12" y="76"/>
                    </a:cubicBezTo>
                    <a:cubicBezTo>
                      <a:pt x="5" y="80"/>
                      <a:pt x="0" y="88"/>
                      <a:pt x="0" y="97"/>
                    </a:cubicBezTo>
                    <a:cubicBezTo>
                      <a:pt x="0" y="240"/>
                      <a:pt x="0" y="240"/>
                      <a:pt x="0" y="240"/>
                    </a:cubicBezTo>
                    <a:cubicBezTo>
                      <a:pt x="0" y="249"/>
                      <a:pt x="5" y="257"/>
                      <a:pt x="12" y="261"/>
                    </a:cubicBezTo>
                    <a:cubicBezTo>
                      <a:pt x="137" y="333"/>
                      <a:pt x="137" y="333"/>
                      <a:pt x="137" y="333"/>
                    </a:cubicBezTo>
                    <a:cubicBezTo>
                      <a:pt x="144" y="337"/>
                      <a:pt x="153" y="337"/>
                      <a:pt x="161" y="333"/>
                    </a:cubicBezTo>
                    <a:cubicBezTo>
                      <a:pt x="285" y="261"/>
                      <a:pt x="285" y="261"/>
                      <a:pt x="285" y="261"/>
                    </a:cubicBezTo>
                    <a:cubicBezTo>
                      <a:pt x="293" y="257"/>
                      <a:pt x="297" y="249"/>
                      <a:pt x="297" y="240"/>
                    </a:cubicBezTo>
                    <a:cubicBezTo>
                      <a:pt x="297" y="97"/>
                      <a:pt x="297" y="97"/>
                      <a:pt x="297" y="97"/>
                    </a:cubicBezTo>
                    <a:cubicBezTo>
                      <a:pt x="297" y="88"/>
                      <a:pt x="293" y="80"/>
                      <a:pt x="285" y="76"/>
                    </a:cubicBezTo>
                    <a:cubicBezTo>
                      <a:pt x="161" y="4"/>
                      <a:pt x="161" y="4"/>
                      <a:pt x="161" y="4"/>
                    </a:cubicBezTo>
                    <a:cubicBezTo>
                      <a:pt x="153" y="0"/>
                      <a:pt x="144" y="0"/>
                      <a:pt x="137" y="4"/>
                    </a:cubicBezTo>
                  </a:path>
                </a:pathLst>
              </a:custGeom>
              <a:solidFill>
                <a:srgbClr val="4F9553"/>
              </a:solidFill>
              <a:ln w="44450">
                <a:solidFill>
                  <a:schemeClr val="bg1"/>
                </a:solidFill>
              </a:ln>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l"/>
                <a:endParaRPr lang="en-US" sz="2000">
                  <a:solidFill>
                    <a:schemeClr val="bg1"/>
                  </a:solidFill>
                  <a:latin typeface="微软雅黑" panose="020B0503020204020204" charset="-122"/>
                  <a:ea typeface="微软雅黑" panose="020B0503020204020204" charset="-122"/>
                </a:endParaRPr>
              </a:p>
            </p:txBody>
          </p:sp>
        </p:grpSp>
        <p:grpSp>
          <p:nvGrpSpPr>
            <p:cNvPr id="10" name="îṧļíḓe"/>
            <p:cNvGrpSpPr/>
            <p:nvPr/>
          </p:nvGrpSpPr>
          <p:grpSpPr>
            <a:xfrm>
              <a:off x="4888230" y="3502662"/>
              <a:ext cx="2597785" cy="1379854"/>
              <a:chOff x="4257637" y="2557001"/>
              <a:chExt cx="2206394" cy="1171985"/>
            </a:xfrm>
          </p:grpSpPr>
          <p:sp>
            <p:nvSpPr>
              <p:cNvPr id="23" name="isḻîḋe"/>
              <p:cNvSpPr/>
              <p:nvPr/>
            </p:nvSpPr>
            <p:spPr>
              <a:xfrm>
                <a:off x="4257637" y="2557001"/>
                <a:ext cx="2206394" cy="538907"/>
              </a:xfrm>
              <a:prstGeom prst="rect">
                <a:avLst/>
              </a:prstGeom>
              <a:noFill/>
              <a:ln>
                <a:noFill/>
              </a:ln>
            </p:spPr>
            <p:txBody>
              <a:bodyPr wrap="square" lIns="91440" tIns="45720" rIns="91440" bIns="45720" anchor="ctr">
                <a:noAutofit/>
              </a:bodyPr>
              <a:lstStyle/>
              <a:p>
                <a:pPr lvl="0" algn="ctr" fontAlgn="base">
                  <a:spcBef>
                    <a:spcPct val="0"/>
                  </a:spcBef>
                  <a:spcAft>
                    <a:spcPct val="0"/>
                  </a:spcAft>
                  <a:tabLst>
                    <a:tab pos="227965" algn="l"/>
                  </a:tabLst>
                  <a:defRPr/>
                </a:pPr>
                <a:r>
                  <a:rPr lang="en-US" altLang="zh-CN" sz="2000" b="1" dirty="0">
                    <a:solidFill>
                      <a:schemeClr val="bg1"/>
                    </a:solidFill>
                    <a:latin typeface="微软雅黑" panose="020B0503020204020204" charset="-122"/>
                    <a:ea typeface="微软雅黑" panose="020B0503020204020204" charset="-122"/>
                  </a:rPr>
                  <a:t>Text here</a:t>
                </a:r>
                <a:endParaRPr lang="en-US" altLang="zh-CN" sz="2000" b="1" dirty="0">
                  <a:solidFill>
                    <a:schemeClr val="bg1"/>
                  </a:solidFill>
                  <a:latin typeface="微软雅黑" panose="020B0503020204020204" charset="-122"/>
                  <a:ea typeface="微软雅黑" panose="020B0503020204020204" charset="-122"/>
                </a:endParaRPr>
              </a:p>
            </p:txBody>
          </p:sp>
          <p:sp>
            <p:nvSpPr>
              <p:cNvPr id="24" name="íSļídê"/>
              <p:cNvSpPr/>
              <p:nvPr/>
            </p:nvSpPr>
            <p:spPr>
              <a:xfrm>
                <a:off x="4257637" y="3095907"/>
                <a:ext cx="2206394" cy="633079"/>
              </a:xfrm>
              <a:prstGeom prst="snip2SameRect">
                <a:avLst>
                  <a:gd name="adj1" fmla="val 0"/>
                  <a:gd name="adj2" fmla="val 0"/>
                </a:avLst>
              </a:prstGeom>
              <a:ln>
                <a:noFill/>
              </a:ln>
            </p:spPr>
            <p:txBody>
              <a:bodyPr wrap="square" lIns="91440" tIns="45720" rIns="91440" bIns="45720" anchor="t">
                <a:noAutofit/>
              </a:bodyPr>
              <a:lstStyle/>
              <a:p>
                <a:pPr marL="172720" marR="0" lvl="0" indent="-172720" algn="ctr" defTabSz="914400" eaLnBrk="1" fontAlgn="auto" latinLnBrk="0" hangingPunct="1">
                  <a:lnSpc>
                    <a:spcPct val="120000"/>
                  </a:lnSpc>
                  <a:spcBef>
                    <a:spcPts val="0"/>
                  </a:spcBef>
                  <a:spcAft>
                    <a:spcPts val="0"/>
                  </a:spcAft>
                  <a:buClrTx/>
                  <a:buSzTx/>
                  <a:buFont typeface="Arial" panose="020B0604020202020204" pitchFamily="34" charset="0"/>
                  <a:buChar char="•"/>
                  <a:defRPr/>
                </a:pPr>
                <a:r>
                  <a:rPr lang="en-US" altLang="zh-CN" sz="1200" dirty="0">
                    <a:solidFill>
                      <a:schemeClr val="bg1"/>
                    </a:solidFill>
                    <a:latin typeface="微软雅黑" panose="020B0503020204020204" charset="-122"/>
                    <a:ea typeface="微软雅黑" panose="020B0503020204020204" charset="-122"/>
                  </a:rPr>
                  <a:t>Supporting text here</a:t>
                </a:r>
                <a:endParaRPr lang="en-US" altLang="zh-CN" sz="1200" dirty="0">
                  <a:solidFill>
                    <a:schemeClr val="bg1"/>
                  </a:solidFill>
                  <a:latin typeface="微软雅黑" panose="020B0503020204020204" charset="-122"/>
                  <a:ea typeface="微软雅黑" panose="020B0503020204020204" charset="-122"/>
                </a:endParaRPr>
              </a:p>
              <a:p>
                <a:pPr marR="0" algn="ctr" fontAlgn="auto">
                  <a:lnSpc>
                    <a:spcPct val="120000"/>
                  </a:lnSpc>
                  <a:spcBef>
                    <a:spcPts val="0"/>
                  </a:spcBef>
                  <a:spcAft>
                    <a:spcPts val="0"/>
                  </a:spcAft>
                  <a:buClrTx/>
                  <a:buSzTx/>
                  <a:defRPr/>
                </a:pPr>
                <a:r>
                  <a:rPr lang="en-US" altLang="zh-CN" sz="1200" dirty="0">
                    <a:solidFill>
                      <a:schemeClr val="bg1"/>
                    </a:solidFill>
                    <a:latin typeface="微软雅黑" panose="020B0503020204020204" charset="-122"/>
                    <a:ea typeface="微软雅黑" panose="020B0503020204020204" charset="-122"/>
                  </a:rPr>
                  <a:t>……</a:t>
                </a:r>
                <a:endParaRPr lang="en-US" altLang="zh-CN" sz="1200" dirty="0">
                  <a:solidFill>
                    <a:schemeClr val="bg1"/>
                  </a:solidFill>
                  <a:latin typeface="微软雅黑" panose="020B0503020204020204" charset="-122"/>
                  <a:ea typeface="微软雅黑" panose="020B0503020204020204" charset="-122"/>
                </a:endParaRPr>
              </a:p>
              <a:p>
                <a:pPr marL="228600" marR="0" lvl="0" indent="-228600" algn="ctr" defTabSz="914400" eaLnBrk="1" fontAlgn="auto" latinLnBrk="0" hangingPunct="1">
                  <a:lnSpc>
                    <a:spcPct val="120000"/>
                  </a:lnSpc>
                  <a:spcBef>
                    <a:spcPts val="0"/>
                  </a:spcBef>
                  <a:spcAft>
                    <a:spcPts val="0"/>
                  </a:spcAft>
                  <a:buClrTx/>
                  <a:buSzTx/>
                  <a:buFont typeface="Arial" panose="020B0604020202020204" pitchFamily="34" charset="0"/>
                  <a:buChar char="•"/>
                  <a:defRPr/>
                </a:pPr>
                <a:endParaRPr lang="en-US" altLang="zh-CN" sz="1200" dirty="0">
                  <a:solidFill>
                    <a:schemeClr val="bg1"/>
                  </a:solidFill>
                  <a:latin typeface="微软雅黑" panose="020B0503020204020204" charset="-122"/>
                  <a:ea typeface="微软雅黑" panose="020B0503020204020204" charset="-122"/>
                </a:endParaRPr>
              </a:p>
            </p:txBody>
          </p:sp>
        </p:grpSp>
        <p:grpSp>
          <p:nvGrpSpPr>
            <p:cNvPr id="11" name="iṡľîḍe"/>
            <p:cNvGrpSpPr/>
            <p:nvPr/>
          </p:nvGrpSpPr>
          <p:grpSpPr>
            <a:xfrm>
              <a:off x="5847080" y="2633345"/>
              <a:ext cx="679450" cy="754380"/>
              <a:chOff x="1556433" y="3746128"/>
              <a:chExt cx="577403" cy="640556"/>
            </a:xfrm>
          </p:grpSpPr>
          <p:sp>
            <p:nvSpPr>
              <p:cNvPr id="21" name="íş1iḋè"/>
              <p:cNvSpPr/>
              <p:nvPr/>
            </p:nvSpPr>
            <p:spPr bwMode="auto">
              <a:xfrm>
                <a:off x="1556433" y="3746128"/>
                <a:ext cx="577403" cy="640556"/>
              </a:xfrm>
              <a:custGeom>
                <a:avLst/>
                <a:gdLst>
                  <a:gd name="T0" fmla="*/ 187 w 373"/>
                  <a:gd name="T1" fmla="*/ 414 h 414"/>
                  <a:gd name="T2" fmla="*/ 156 w 373"/>
                  <a:gd name="T3" fmla="*/ 406 h 414"/>
                  <a:gd name="T4" fmla="*/ 31 w 373"/>
                  <a:gd name="T5" fmla="*/ 334 h 414"/>
                  <a:gd name="T6" fmla="*/ 0 w 373"/>
                  <a:gd name="T7" fmla="*/ 280 h 414"/>
                  <a:gd name="T8" fmla="*/ 0 w 373"/>
                  <a:gd name="T9" fmla="*/ 137 h 414"/>
                  <a:gd name="T10" fmla="*/ 31 w 373"/>
                  <a:gd name="T11" fmla="*/ 83 h 414"/>
                  <a:gd name="T12" fmla="*/ 156 w 373"/>
                  <a:gd name="T13" fmla="*/ 11 h 414"/>
                  <a:gd name="T14" fmla="*/ 218 w 373"/>
                  <a:gd name="T15" fmla="*/ 11 h 414"/>
                  <a:gd name="T16" fmla="*/ 342 w 373"/>
                  <a:gd name="T17" fmla="*/ 83 h 414"/>
                  <a:gd name="T18" fmla="*/ 373 w 373"/>
                  <a:gd name="T19" fmla="*/ 137 h 414"/>
                  <a:gd name="T20" fmla="*/ 373 w 373"/>
                  <a:gd name="T21" fmla="*/ 280 h 414"/>
                  <a:gd name="T22" fmla="*/ 342 w 373"/>
                  <a:gd name="T23" fmla="*/ 334 h 414"/>
                  <a:gd name="T24" fmla="*/ 218 w 373"/>
                  <a:gd name="T25" fmla="*/ 406 h 414"/>
                  <a:gd name="T26" fmla="*/ 187 w 373"/>
                  <a:gd name="T27" fmla="*/ 414 h 414"/>
                  <a:gd name="T28" fmla="*/ 187 w 373"/>
                  <a:gd name="T29" fmla="*/ 17 h 414"/>
                  <a:gd name="T30" fmla="*/ 163 w 373"/>
                  <a:gd name="T31" fmla="*/ 24 h 414"/>
                  <a:gd name="T32" fmla="*/ 39 w 373"/>
                  <a:gd name="T33" fmla="*/ 95 h 414"/>
                  <a:gd name="T34" fmla="*/ 15 w 373"/>
                  <a:gd name="T35" fmla="*/ 137 h 414"/>
                  <a:gd name="T36" fmla="*/ 15 w 373"/>
                  <a:gd name="T37" fmla="*/ 280 h 414"/>
                  <a:gd name="T38" fmla="*/ 39 w 373"/>
                  <a:gd name="T39" fmla="*/ 322 h 414"/>
                  <a:gd name="T40" fmla="*/ 163 w 373"/>
                  <a:gd name="T41" fmla="*/ 393 h 414"/>
                  <a:gd name="T42" fmla="*/ 211 w 373"/>
                  <a:gd name="T43" fmla="*/ 393 h 414"/>
                  <a:gd name="T44" fmla="*/ 335 w 373"/>
                  <a:gd name="T45" fmla="*/ 322 h 414"/>
                  <a:gd name="T46" fmla="*/ 359 w 373"/>
                  <a:gd name="T47" fmla="*/ 280 h 414"/>
                  <a:gd name="T48" fmla="*/ 359 w 373"/>
                  <a:gd name="T49" fmla="*/ 137 h 414"/>
                  <a:gd name="T50" fmla="*/ 335 w 373"/>
                  <a:gd name="T51" fmla="*/ 95 h 414"/>
                  <a:gd name="T52" fmla="*/ 211 w 373"/>
                  <a:gd name="T53" fmla="*/ 24 h 414"/>
                  <a:gd name="T54" fmla="*/ 187 w 373"/>
                  <a:gd name="T55" fmla="*/ 17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3" h="414">
                    <a:moveTo>
                      <a:pt x="187" y="414"/>
                    </a:moveTo>
                    <a:cubicBezTo>
                      <a:pt x="176" y="414"/>
                      <a:pt x="165" y="411"/>
                      <a:pt x="156" y="406"/>
                    </a:cubicBezTo>
                    <a:cubicBezTo>
                      <a:pt x="31" y="334"/>
                      <a:pt x="31" y="334"/>
                      <a:pt x="31" y="334"/>
                    </a:cubicBezTo>
                    <a:cubicBezTo>
                      <a:pt x="12" y="323"/>
                      <a:pt x="0" y="302"/>
                      <a:pt x="0" y="280"/>
                    </a:cubicBezTo>
                    <a:cubicBezTo>
                      <a:pt x="0" y="137"/>
                      <a:pt x="0" y="137"/>
                      <a:pt x="0" y="137"/>
                    </a:cubicBezTo>
                    <a:cubicBezTo>
                      <a:pt x="0" y="115"/>
                      <a:pt x="12" y="94"/>
                      <a:pt x="31" y="83"/>
                    </a:cubicBezTo>
                    <a:cubicBezTo>
                      <a:pt x="156" y="11"/>
                      <a:pt x="156" y="11"/>
                      <a:pt x="156" y="11"/>
                    </a:cubicBezTo>
                    <a:cubicBezTo>
                      <a:pt x="175" y="0"/>
                      <a:pt x="199" y="0"/>
                      <a:pt x="218" y="11"/>
                    </a:cubicBezTo>
                    <a:cubicBezTo>
                      <a:pt x="342" y="83"/>
                      <a:pt x="342" y="83"/>
                      <a:pt x="342" y="83"/>
                    </a:cubicBezTo>
                    <a:cubicBezTo>
                      <a:pt x="361" y="94"/>
                      <a:pt x="373" y="115"/>
                      <a:pt x="373" y="137"/>
                    </a:cubicBezTo>
                    <a:cubicBezTo>
                      <a:pt x="373" y="280"/>
                      <a:pt x="373" y="280"/>
                      <a:pt x="373" y="280"/>
                    </a:cubicBezTo>
                    <a:cubicBezTo>
                      <a:pt x="373" y="302"/>
                      <a:pt x="361" y="323"/>
                      <a:pt x="342" y="334"/>
                    </a:cubicBezTo>
                    <a:cubicBezTo>
                      <a:pt x="218" y="406"/>
                      <a:pt x="218" y="406"/>
                      <a:pt x="218" y="406"/>
                    </a:cubicBezTo>
                    <a:cubicBezTo>
                      <a:pt x="208" y="411"/>
                      <a:pt x="198" y="414"/>
                      <a:pt x="187" y="414"/>
                    </a:cubicBezTo>
                    <a:moveTo>
                      <a:pt x="187" y="17"/>
                    </a:moveTo>
                    <a:cubicBezTo>
                      <a:pt x="178" y="17"/>
                      <a:pt x="170" y="19"/>
                      <a:pt x="163" y="24"/>
                    </a:cubicBezTo>
                    <a:cubicBezTo>
                      <a:pt x="39" y="95"/>
                      <a:pt x="39" y="95"/>
                      <a:pt x="39" y="95"/>
                    </a:cubicBezTo>
                    <a:cubicBezTo>
                      <a:pt x="24" y="104"/>
                      <a:pt x="15" y="120"/>
                      <a:pt x="15" y="137"/>
                    </a:cubicBezTo>
                    <a:cubicBezTo>
                      <a:pt x="15" y="280"/>
                      <a:pt x="15" y="280"/>
                      <a:pt x="15" y="280"/>
                    </a:cubicBezTo>
                    <a:cubicBezTo>
                      <a:pt x="15" y="297"/>
                      <a:pt x="24" y="313"/>
                      <a:pt x="39" y="322"/>
                    </a:cubicBezTo>
                    <a:cubicBezTo>
                      <a:pt x="163" y="393"/>
                      <a:pt x="163" y="393"/>
                      <a:pt x="163" y="393"/>
                    </a:cubicBezTo>
                    <a:cubicBezTo>
                      <a:pt x="177" y="402"/>
                      <a:pt x="196" y="402"/>
                      <a:pt x="211" y="393"/>
                    </a:cubicBezTo>
                    <a:cubicBezTo>
                      <a:pt x="335" y="322"/>
                      <a:pt x="335" y="322"/>
                      <a:pt x="335" y="322"/>
                    </a:cubicBezTo>
                    <a:cubicBezTo>
                      <a:pt x="350" y="313"/>
                      <a:pt x="359" y="297"/>
                      <a:pt x="359" y="280"/>
                    </a:cubicBezTo>
                    <a:cubicBezTo>
                      <a:pt x="359" y="137"/>
                      <a:pt x="359" y="137"/>
                      <a:pt x="359" y="137"/>
                    </a:cubicBezTo>
                    <a:cubicBezTo>
                      <a:pt x="359" y="120"/>
                      <a:pt x="350" y="104"/>
                      <a:pt x="335" y="95"/>
                    </a:cubicBezTo>
                    <a:cubicBezTo>
                      <a:pt x="211" y="24"/>
                      <a:pt x="211" y="24"/>
                      <a:pt x="211" y="24"/>
                    </a:cubicBezTo>
                    <a:cubicBezTo>
                      <a:pt x="203" y="19"/>
                      <a:pt x="195" y="17"/>
                      <a:pt x="187" y="17"/>
                    </a:cubicBezTo>
                  </a:path>
                </a:pathLst>
              </a:custGeom>
              <a:solidFill>
                <a:schemeClr val="bg1">
                  <a:lumMod val="95000"/>
                </a:schemeClr>
              </a:solidFill>
              <a:ln>
                <a:noFill/>
              </a:ln>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2400">
                  <a:solidFill>
                    <a:schemeClr val="bg1"/>
                  </a:solidFill>
                  <a:latin typeface="微软雅黑" panose="020B0503020204020204" charset="-122"/>
                  <a:ea typeface="微软雅黑" panose="020B0503020204020204" charset="-122"/>
                </a:endParaRPr>
              </a:p>
            </p:txBody>
          </p:sp>
          <p:sp>
            <p:nvSpPr>
              <p:cNvPr id="22" name="ïṩļïde"/>
              <p:cNvSpPr/>
              <p:nvPr/>
            </p:nvSpPr>
            <p:spPr bwMode="auto">
              <a:xfrm>
                <a:off x="1615073" y="3805773"/>
                <a:ext cx="460118" cy="521266"/>
              </a:xfrm>
              <a:custGeom>
                <a:avLst/>
                <a:gdLst>
                  <a:gd name="T0" fmla="*/ 137 w 297"/>
                  <a:gd name="T1" fmla="*/ 4 h 337"/>
                  <a:gd name="T2" fmla="*/ 12 w 297"/>
                  <a:gd name="T3" fmla="*/ 76 h 337"/>
                  <a:gd name="T4" fmla="*/ 0 w 297"/>
                  <a:gd name="T5" fmla="*/ 97 h 337"/>
                  <a:gd name="T6" fmla="*/ 0 w 297"/>
                  <a:gd name="T7" fmla="*/ 240 h 337"/>
                  <a:gd name="T8" fmla="*/ 12 w 297"/>
                  <a:gd name="T9" fmla="*/ 261 h 337"/>
                  <a:gd name="T10" fmla="*/ 137 w 297"/>
                  <a:gd name="T11" fmla="*/ 333 h 337"/>
                  <a:gd name="T12" fmla="*/ 161 w 297"/>
                  <a:gd name="T13" fmla="*/ 333 h 337"/>
                  <a:gd name="T14" fmla="*/ 285 w 297"/>
                  <a:gd name="T15" fmla="*/ 261 h 337"/>
                  <a:gd name="T16" fmla="*/ 297 w 297"/>
                  <a:gd name="T17" fmla="*/ 240 h 337"/>
                  <a:gd name="T18" fmla="*/ 297 w 297"/>
                  <a:gd name="T19" fmla="*/ 97 h 337"/>
                  <a:gd name="T20" fmla="*/ 285 w 297"/>
                  <a:gd name="T21" fmla="*/ 76 h 337"/>
                  <a:gd name="T22" fmla="*/ 161 w 297"/>
                  <a:gd name="T23" fmla="*/ 4 h 337"/>
                  <a:gd name="T24" fmla="*/ 137 w 297"/>
                  <a:gd name="T25" fmla="*/ 4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 h="337">
                    <a:moveTo>
                      <a:pt x="137" y="4"/>
                    </a:moveTo>
                    <a:cubicBezTo>
                      <a:pt x="12" y="76"/>
                      <a:pt x="12" y="76"/>
                      <a:pt x="12" y="76"/>
                    </a:cubicBezTo>
                    <a:cubicBezTo>
                      <a:pt x="5" y="80"/>
                      <a:pt x="0" y="88"/>
                      <a:pt x="0" y="97"/>
                    </a:cubicBezTo>
                    <a:cubicBezTo>
                      <a:pt x="0" y="240"/>
                      <a:pt x="0" y="240"/>
                      <a:pt x="0" y="240"/>
                    </a:cubicBezTo>
                    <a:cubicBezTo>
                      <a:pt x="0" y="249"/>
                      <a:pt x="5" y="257"/>
                      <a:pt x="12" y="261"/>
                    </a:cubicBezTo>
                    <a:cubicBezTo>
                      <a:pt x="137" y="333"/>
                      <a:pt x="137" y="333"/>
                      <a:pt x="137" y="333"/>
                    </a:cubicBezTo>
                    <a:cubicBezTo>
                      <a:pt x="144" y="337"/>
                      <a:pt x="153" y="337"/>
                      <a:pt x="161" y="333"/>
                    </a:cubicBezTo>
                    <a:cubicBezTo>
                      <a:pt x="285" y="261"/>
                      <a:pt x="285" y="261"/>
                      <a:pt x="285" y="261"/>
                    </a:cubicBezTo>
                    <a:cubicBezTo>
                      <a:pt x="293" y="257"/>
                      <a:pt x="297" y="249"/>
                      <a:pt x="297" y="240"/>
                    </a:cubicBezTo>
                    <a:cubicBezTo>
                      <a:pt x="297" y="97"/>
                      <a:pt x="297" y="97"/>
                      <a:pt x="297" y="97"/>
                    </a:cubicBezTo>
                    <a:cubicBezTo>
                      <a:pt x="297" y="88"/>
                      <a:pt x="293" y="80"/>
                      <a:pt x="285" y="76"/>
                    </a:cubicBezTo>
                    <a:cubicBezTo>
                      <a:pt x="161" y="4"/>
                      <a:pt x="161" y="4"/>
                      <a:pt x="161" y="4"/>
                    </a:cubicBezTo>
                    <a:cubicBezTo>
                      <a:pt x="153" y="0"/>
                      <a:pt x="144" y="0"/>
                      <a:pt x="137" y="4"/>
                    </a:cubicBezTo>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marL="225425" lvl="0" indent="-225425" algn="ctr" fontAlgn="base">
                  <a:spcBef>
                    <a:spcPct val="0"/>
                  </a:spcBef>
                  <a:spcAft>
                    <a:spcPct val="0"/>
                  </a:spcAft>
                  <a:defRPr/>
                </a:pPr>
                <a:r>
                  <a:rPr lang="en-US" altLang="zh-CN" sz="2400" b="1" kern="0" dirty="0">
                    <a:solidFill>
                      <a:schemeClr val="bg1"/>
                    </a:solidFill>
                    <a:latin typeface="微软雅黑" panose="020B0503020204020204" charset="-122"/>
                    <a:ea typeface="微软雅黑" panose="020B0503020204020204" charset="-122"/>
                  </a:rPr>
                  <a:t>02</a:t>
                </a:r>
                <a:endParaRPr lang="en-US" altLang="zh-CN" sz="2400" b="1" kern="0" dirty="0">
                  <a:solidFill>
                    <a:schemeClr val="bg1"/>
                  </a:solidFill>
                  <a:latin typeface="微软雅黑" panose="020B0503020204020204" charset="-122"/>
                  <a:ea typeface="微软雅黑" panose="020B0503020204020204" charset="-122"/>
                </a:endParaRPr>
              </a:p>
            </p:txBody>
          </p:sp>
        </p:grpSp>
        <p:grpSp>
          <p:nvGrpSpPr>
            <p:cNvPr id="12" name="íŝḷïḍê"/>
            <p:cNvGrpSpPr/>
            <p:nvPr/>
          </p:nvGrpSpPr>
          <p:grpSpPr>
            <a:xfrm>
              <a:off x="7897495" y="2165985"/>
              <a:ext cx="2962275" cy="3286760"/>
              <a:chOff x="205763" y="-2695501"/>
              <a:chExt cx="3744916" cy="4154513"/>
            </a:xfrm>
            <a:solidFill>
              <a:schemeClr val="accent1"/>
            </a:solidFill>
          </p:grpSpPr>
          <p:sp>
            <p:nvSpPr>
              <p:cNvPr id="19" name="i$ḻiḍê"/>
              <p:cNvSpPr/>
              <p:nvPr/>
            </p:nvSpPr>
            <p:spPr bwMode="auto">
              <a:xfrm>
                <a:off x="205763" y="-2695501"/>
                <a:ext cx="3744916" cy="4154513"/>
              </a:xfrm>
              <a:custGeom>
                <a:avLst/>
                <a:gdLst>
                  <a:gd name="T0" fmla="*/ 187 w 373"/>
                  <a:gd name="T1" fmla="*/ 414 h 414"/>
                  <a:gd name="T2" fmla="*/ 156 w 373"/>
                  <a:gd name="T3" fmla="*/ 406 h 414"/>
                  <a:gd name="T4" fmla="*/ 31 w 373"/>
                  <a:gd name="T5" fmla="*/ 334 h 414"/>
                  <a:gd name="T6" fmla="*/ 0 w 373"/>
                  <a:gd name="T7" fmla="*/ 280 h 414"/>
                  <a:gd name="T8" fmla="*/ 0 w 373"/>
                  <a:gd name="T9" fmla="*/ 137 h 414"/>
                  <a:gd name="T10" fmla="*/ 31 w 373"/>
                  <a:gd name="T11" fmla="*/ 83 h 414"/>
                  <a:gd name="T12" fmla="*/ 156 w 373"/>
                  <a:gd name="T13" fmla="*/ 11 h 414"/>
                  <a:gd name="T14" fmla="*/ 218 w 373"/>
                  <a:gd name="T15" fmla="*/ 11 h 414"/>
                  <a:gd name="T16" fmla="*/ 342 w 373"/>
                  <a:gd name="T17" fmla="*/ 83 h 414"/>
                  <a:gd name="T18" fmla="*/ 373 w 373"/>
                  <a:gd name="T19" fmla="*/ 137 h 414"/>
                  <a:gd name="T20" fmla="*/ 373 w 373"/>
                  <a:gd name="T21" fmla="*/ 280 h 414"/>
                  <a:gd name="T22" fmla="*/ 342 w 373"/>
                  <a:gd name="T23" fmla="*/ 334 h 414"/>
                  <a:gd name="T24" fmla="*/ 218 w 373"/>
                  <a:gd name="T25" fmla="*/ 406 h 414"/>
                  <a:gd name="T26" fmla="*/ 187 w 373"/>
                  <a:gd name="T27" fmla="*/ 414 h 414"/>
                  <a:gd name="T28" fmla="*/ 187 w 373"/>
                  <a:gd name="T29" fmla="*/ 17 h 414"/>
                  <a:gd name="T30" fmla="*/ 163 w 373"/>
                  <a:gd name="T31" fmla="*/ 24 h 414"/>
                  <a:gd name="T32" fmla="*/ 39 w 373"/>
                  <a:gd name="T33" fmla="*/ 95 h 414"/>
                  <a:gd name="T34" fmla="*/ 15 w 373"/>
                  <a:gd name="T35" fmla="*/ 137 h 414"/>
                  <a:gd name="T36" fmla="*/ 15 w 373"/>
                  <a:gd name="T37" fmla="*/ 280 h 414"/>
                  <a:gd name="T38" fmla="*/ 39 w 373"/>
                  <a:gd name="T39" fmla="*/ 322 h 414"/>
                  <a:gd name="T40" fmla="*/ 163 w 373"/>
                  <a:gd name="T41" fmla="*/ 393 h 414"/>
                  <a:gd name="T42" fmla="*/ 211 w 373"/>
                  <a:gd name="T43" fmla="*/ 393 h 414"/>
                  <a:gd name="T44" fmla="*/ 335 w 373"/>
                  <a:gd name="T45" fmla="*/ 322 h 414"/>
                  <a:gd name="T46" fmla="*/ 359 w 373"/>
                  <a:gd name="T47" fmla="*/ 280 h 414"/>
                  <a:gd name="T48" fmla="*/ 359 w 373"/>
                  <a:gd name="T49" fmla="*/ 137 h 414"/>
                  <a:gd name="T50" fmla="*/ 335 w 373"/>
                  <a:gd name="T51" fmla="*/ 95 h 414"/>
                  <a:gd name="T52" fmla="*/ 211 w 373"/>
                  <a:gd name="T53" fmla="*/ 24 h 414"/>
                  <a:gd name="T54" fmla="*/ 187 w 373"/>
                  <a:gd name="T55" fmla="*/ 17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3" h="414">
                    <a:moveTo>
                      <a:pt x="187" y="414"/>
                    </a:moveTo>
                    <a:cubicBezTo>
                      <a:pt x="176" y="414"/>
                      <a:pt x="165" y="411"/>
                      <a:pt x="156" y="406"/>
                    </a:cubicBezTo>
                    <a:cubicBezTo>
                      <a:pt x="31" y="334"/>
                      <a:pt x="31" y="334"/>
                      <a:pt x="31" y="334"/>
                    </a:cubicBezTo>
                    <a:cubicBezTo>
                      <a:pt x="12" y="323"/>
                      <a:pt x="0" y="302"/>
                      <a:pt x="0" y="280"/>
                    </a:cubicBezTo>
                    <a:cubicBezTo>
                      <a:pt x="0" y="137"/>
                      <a:pt x="0" y="137"/>
                      <a:pt x="0" y="137"/>
                    </a:cubicBezTo>
                    <a:cubicBezTo>
                      <a:pt x="0" y="115"/>
                      <a:pt x="12" y="94"/>
                      <a:pt x="31" y="83"/>
                    </a:cubicBezTo>
                    <a:cubicBezTo>
                      <a:pt x="156" y="11"/>
                      <a:pt x="156" y="11"/>
                      <a:pt x="156" y="11"/>
                    </a:cubicBezTo>
                    <a:cubicBezTo>
                      <a:pt x="175" y="0"/>
                      <a:pt x="199" y="0"/>
                      <a:pt x="218" y="11"/>
                    </a:cubicBezTo>
                    <a:cubicBezTo>
                      <a:pt x="342" y="83"/>
                      <a:pt x="342" y="83"/>
                      <a:pt x="342" y="83"/>
                    </a:cubicBezTo>
                    <a:cubicBezTo>
                      <a:pt x="361" y="94"/>
                      <a:pt x="373" y="115"/>
                      <a:pt x="373" y="137"/>
                    </a:cubicBezTo>
                    <a:cubicBezTo>
                      <a:pt x="373" y="280"/>
                      <a:pt x="373" y="280"/>
                      <a:pt x="373" y="280"/>
                    </a:cubicBezTo>
                    <a:cubicBezTo>
                      <a:pt x="373" y="302"/>
                      <a:pt x="361" y="323"/>
                      <a:pt x="342" y="334"/>
                    </a:cubicBezTo>
                    <a:cubicBezTo>
                      <a:pt x="218" y="406"/>
                      <a:pt x="218" y="406"/>
                      <a:pt x="218" y="406"/>
                    </a:cubicBezTo>
                    <a:cubicBezTo>
                      <a:pt x="208" y="411"/>
                      <a:pt x="198" y="414"/>
                      <a:pt x="187" y="414"/>
                    </a:cubicBezTo>
                    <a:moveTo>
                      <a:pt x="187" y="17"/>
                    </a:moveTo>
                    <a:cubicBezTo>
                      <a:pt x="178" y="17"/>
                      <a:pt x="170" y="19"/>
                      <a:pt x="163" y="24"/>
                    </a:cubicBezTo>
                    <a:cubicBezTo>
                      <a:pt x="39" y="95"/>
                      <a:pt x="39" y="95"/>
                      <a:pt x="39" y="95"/>
                    </a:cubicBezTo>
                    <a:cubicBezTo>
                      <a:pt x="24" y="104"/>
                      <a:pt x="15" y="120"/>
                      <a:pt x="15" y="137"/>
                    </a:cubicBezTo>
                    <a:cubicBezTo>
                      <a:pt x="15" y="280"/>
                      <a:pt x="15" y="280"/>
                      <a:pt x="15" y="280"/>
                    </a:cubicBezTo>
                    <a:cubicBezTo>
                      <a:pt x="15" y="297"/>
                      <a:pt x="24" y="313"/>
                      <a:pt x="39" y="322"/>
                    </a:cubicBezTo>
                    <a:cubicBezTo>
                      <a:pt x="163" y="393"/>
                      <a:pt x="163" y="393"/>
                      <a:pt x="163" y="393"/>
                    </a:cubicBezTo>
                    <a:cubicBezTo>
                      <a:pt x="177" y="402"/>
                      <a:pt x="196" y="402"/>
                      <a:pt x="211" y="393"/>
                    </a:cubicBezTo>
                    <a:cubicBezTo>
                      <a:pt x="335" y="322"/>
                      <a:pt x="335" y="322"/>
                      <a:pt x="335" y="322"/>
                    </a:cubicBezTo>
                    <a:cubicBezTo>
                      <a:pt x="350" y="313"/>
                      <a:pt x="359" y="297"/>
                      <a:pt x="359" y="280"/>
                    </a:cubicBezTo>
                    <a:cubicBezTo>
                      <a:pt x="359" y="137"/>
                      <a:pt x="359" y="137"/>
                      <a:pt x="359" y="137"/>
                    </a:cubicBezTo>
                    <a:cubicBezTo>
                      <a:pt x="359" y="120"/>
                      <a:pt x="350" y="104"/>
                      <a:pt x="335" y="95"/>
                    </a:cubicBezTo>
                    <a:cubicBezTo>
                      <a:pt x="211" y="24"/>
                      <a:pt x="211" y="24"/>
                      <a:pt x="211" y="24"/>
                    </a:cubicBezTo>
                    <a:cubicBezTo>
                      <a:pt x="203" y="19"/>
                      <a:pt x="195" y="17"/>
                      <a:pt x="187" y="17"/>
                    </a:cubicBezTo>
                  </a:path>
                </a:pathLst>
              </a:custGeom>
              <a:solidFill>
                <a:srgbClr val="4F9553"/>
              </a:solidFill>
              <a:ln w="4445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spcCol="0" rtlCol="0" fromWordArt="0" anchor="ctr" anchorCtr="0" forceAA="0" compatLnSpc="1">
                <a:normAutofit/>
              </a:bodyPr>
              <a:lstStyle/>
              <a:p>
                <a:pPr lvl="0" algn="ctr"/>
                <a:endParaRPr lang="en-US" altLang="zh-CN" sz="2800" b="1" dirty="0">
                  <a:solidFill>
                    <a:schemeClr val="bg1"/>
                  </a:solidFill>
                  <a:latin typeface="微软雅黑" panose="020B0503020204020204" charset="-122"/>
                  <a:ea typeface="微软雅黑" panose="020B0503020204020204" charset="-122"/>
                </a:endParaRPr>
              </a:p>
            </p:txBody>
          </p:sp>
          <p:sp>
            <p:nvSpPr>
              <p:cNvPr id="20" name="ïṥľiḑè"/>
              <p:cNvSpPr/>
              <p:nvPr/>
            </p:nvSpPr>
            <p:spPr bwMode="auto">
              <a:xfrm>
                <a:off x="586103" y="-2308656"/>
                <a:ext cx="2984230" cy="3380823"/>
              </a:xfrm>
              <a:custGeom>
                <a:avLst/>
                <a:gdLst>
                  <a:gd name="T0" fmla="*/ 137 w 297"/>
                  <a:gd name="T1" fmla="*/ 4 h 337"/>
                  <a:gd name="T2" fmla="*/ 12 w 297"/>
                  <a:gd name="T3" fmla="*/ 76 h 337"/>
                  <a:gd name="T4" fmla="*/ 0 w 297"/>
                  <a:gd name="T5" fmla="*/ 97 h 337"/>
                  <a:gd name="T6" fmla="*/ 0 w 297"/>
                  <a:gd name="T7" fmla="*/ 240 h 337"/>
                  <a:gd name="T8" fmla="*/ 12 w 297"/>
                  <a:gd name="T9" fmla="*/ 261 h 337"/>
                  <a:gd name="T10" fmla="*/ 137 w 297"/>
                  <a:gd name="T11" fmla="*/ 333 h 337"/>
                  <a:gd name="T12" fmla="*/ 161 w 297"/>
                  <a:gd name="T13" fmla="*/ 333 h 337"/>
                  <a:gd name="T14" fmla="*/ 285 w 297"/>
                  <a:gd name="T15" fmla="*/ 261 h 337"/>
                  <a:gd name="T16" fmla="*/ 297 w 297"/>
                  <a:gd name="T17" fmla="*/ 240 h 337"/>
                  <a:gd name="T18" fmla="*/ 297 w 297"/>
                  <a:gd name="T19" fmla="*/ 97 h 337"/>
                  <a:gd name="T20" fmla="*/ 285 w 297"/>
                  <a:gd name="T21" fmla="*/ 76 h 337"/>
                  <a:gd name="T22" fmla="*/ 161 w 297"/>
                  <a:gd name="T23" fmla="*/ 4 h 337"/>
                  <a:gd name="T24" fmla="*/ 137 w 297"/>
                  <a:gd name="T25" fmla="*/ 4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 h="337">
                    <a:moveTo>
                      <a:pt x="137" y="4"/>
                    </a:moveTo>
                    <a:cubicBezTo>
                      <a:pt x="12" y="76"/>
                      <a:pt x="12" y="76"/>
                      <a:pt x="12" y="76"/>
                    </a:cubicBezTo>
                    <a:cubicBezTo>
                      <a:pt x="5" y="80"/>
                      <a:pt x="0" y="88"/>
                      <a:pt x="0" y="97"/>
                    </a:cubicBezTo>
                    <a:cubicBezTo>
                      <a:pt x="0" y="240"/>
                      <a:pt x="0" y="240"/>
                      <a:pt x="0" y="240"/>
                    </a:cubicBezTo>
                    <a:cubicBezTo>
                      <a:pt x="0" y="249"/>
                      <a:pt x="5" y="257"/>
                      <a:pt x="12" y="261"/>
                    </a:cubicBezTo>
                    <a:cubicBezTo>
                      <a:pt x="137" y="333"/>
                      <a:pt x="137" y="333"/>
                      <a:pt x="137" y="333"/>
                    </a:cubicBezTo>
                    <a:cubicBezTo>
                      <a:pt x="144" y="337"/>
                      <a:pt x="153" y="337"/>
                      <a:pt x="161" y="333"/>
                    </a:cubicBezTo>
                    <a:cubicBezTo>
                      <a:pt x="285" y="261"/>
                      <a:pt x="285" y="261"/>
                      <a:pt x="285" y="261"/>
                    </a:cubicBezTo>
                    <a:cubicBezTo>
                      <a:pt x="293" y="257"/>
                      <a:pt x="297" y="249"/>
                      <a:pt x="297" y="240"/>
                    </a:cubicBezTo>
                    <a:cubicBezTo>
                      <a:pt x="297" y="97"/>
                      <a:pt x="297" y="97"/>
                      <a:pt x="297" y="97"/>
                    </a:cubicBezTo>
                    <a:cubicBezTo>
                      <a:pt x="297" y="88"/>
                      <a:pt x="293" y="80"/>
                      <a:pt x="285" y="76"/>
                    </a:cubicBezTo>
                    <a:cubicBezTo>
                      <a:pt x="161" y="4"/>
                      <a:pt x="161" y="4"/>
                      <a:pt x="161" y="4"/>
                    </a:cubicBezTo>
                    <a:cubicBezTo>
                      <a:pt x="153" y="0"/>
                      <a:pt x="144" y="0"/>
                      <a:pt x="137" y="4"/>
                    </a:cubicBezTo>
                  </a:path>
                </a:pathLst>
              </a:custGeom>
              <a:solidFill>
                <a:srgbClr val="4F9553"/>
              </a:solidFill>
              <a:ln w="4445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spcCol="0" rtlCol="0" fromWordArt="0" anchor="ctr" anchorCtr="0" forceAA="0" compatLnSpc="1">
                <a:normAutofit/>
              </a:bodyPr>
              <a:lstStyle/>
              <a:p>
                <a:pPr lvl="0" algn="ctr"/>
                <a:endParaRPr lang="en-US" altLang="zh-CN" sz="2800" b="1" dirty="0">
                  <a:solidFill>
                    <a:schemeClr val="bg1"/>
                  </a:solidFill>
                  <a:latin typeface="微软雅黑" panose="020B0503020204020204" charset="-122"/>
                  <a:ea typeface="微软雅黑" panose="020B0503020204020204" charset="-122"/>
                </a:endParaRPr>
              </a:p>
            </p:txBody>
          </p:sp>
        </p:grpSp>
        <p:grpSp>
          <p:nvGrpSpPr>
            <p:cNvPr id="13" name="îŝḻïḓe"/>
            <p:cNvGrpSpPr/>
            <p:nvPr/>
          </p:nvGrpSpPr>
          <p:grpSpPr>
            <a:xfrm>
              <a:off x="8081010" y="3502662"/>
              <a:ext cx="2597785" cy="1379854"/>
              <a:chOff x="4257637" y="2557001"/>
              <a:chExt cx="2206394" cy="1171985"/>
            </a:xfrm>
          </p:grpSpPr>
          <p:sp>
            <p:nvSpPr>
              <p:cNvPr id="17" name="îṩḻîḋe"/>
              <p:cNvSpPr/>
              <p:nvPr/>
            </p:nvSpPr>
            <p:spPr>
              <a:xfrm>
                <a:off x="4257637" y="2557001"/>
                <a:ext cx="2206394" cy="538907"/>
              </a:xfrm>
              <a:prstGeom prst="rect">
                <a:avLst/>
              </a:prstGeom>
              <a:noFill/>
              <a:ln>
                <a:noFill/>
              </a:ln>
            </p:spPr>
            <p:txBody>
              <a:bodyPr wrap="square" lIns="91440" tIns="45720" rIns="91440" bIns="45720" anchor="ctr">
                <a:noAutofit/>
              </a:bodyPr>
              <a:lstStyle/>
              <a:p>
                <a:pPr lvl="0" algn="ctr" fontAlgn="base">
                  <a:spcBef>
                    <a:spcPct val="0"/>
                  </a:spcBef>
                  <a:spcAft>
                    <a:spcPct val="0"/>
                  </a:spcAft>
                  <a:tabLst>
                    <a:tab pos="227965" algn="l"/>
                  </a:tabLst>
                  <a:defRPr/>
                </a:pPr>
                <a:r>
                  <a:rPr lang="en-US" altLang="zh-CN" sz="2000" b="1" dirty="0">
                    <a:solidFill>
                      <a:schemeClr val="bg1"/>
                    </a:solidFill>
                    <a:latin typeface="微软雅黑" panose="020B0503020204020204" charset="-122"/>
                    <a:ea typeface="微软雅黑" panose="020B0503020204020204" charset="-122"/>
                  </a:rPr>
                  <a:t>Text here</a:t>
                </a:r>
                <a:endParaRPr lang="en-US" altLang="zh-CN" sz="2000" b="1" dirty="0">
                  <a:solidFill>
                    <a:schemeClr val="bg1"/>
                  </a:solidFill>
                  <a:latin typeface="微软雅黑" panose="020B0503020204020204" charset="-122"/>
                  <a:ea typeface="微软雅黑" panose="020B0503020204020204" charset="-122"/>
                </a:endParaRPr>
              </a:p>
            </p:txBody>
          </p:sp>
          <p:sp>
            <p:nvSpPr>
              <p:cNvPr id="18" name="íśļíḑé"/>
              <p:cNvSpPr/>
              <p:nvPr/>
            </p:nvSpPr>
            <p:spPr>
              <a:xfrm>
                <a:off x="4257637" y="3095907"/>
                <a:ext cx="2206394" cy="633079"/>
              </a:xfrm>
              <a:prstGeom prst="snip2SameRect">
                <a:avLst>
                  <a:gd name="adj1" fmla="val 0"/>
                  <a:gd name="adj2" fmla="val 0"/>
                </a:avLst>
              </a:prstGeom>
              <a:ln>
                <a:noFill/>
              </a:ln>
            </p:spPr>
            <p:txBody>
              <a:bodyPr wrap="square" lIns="91440" tIns="45720" rIns="91440" bIns="45720" anchor="t">
                <a:noAutofit/>
              </a:bodyPr>
              <a:lstStyle/>
              <a:p>
                <a:pPr marL="172720" marR="0" lvl="0" indent="-172720" algn="ctr" defTabSz="914400" eaLnBrk="1" fontAlgn="auto" latinLnBrk="0" hangingPunct="1">
                  <a:lnSpc>
                    <a:spcPct val="120000"/>
                  </a:lnSpc>
                  <a:spcBef>
                    <a:spcPts val="0"/>
                  </a:spcBef>
                  <a:spcAft>
                    <a:spcPts val="0"/>
                  </a:spcAft>
                  <a:buClrTx/>
                  <a:buSzTx/>
                  <a:buFont typeface="Arial" panose="020B0604020202020204" pitchFamily="34" charset="0"/>
                  <a:buChar char="•"/>
                  <a:defRPr/>
                </a:pPr>
                <a:r>
                  <a:rPr lang="en-US" altLang="zh-CN" sz="1200" dirty="0">
                    <a:solidFill>
                      <a:schemeClr val="bg1"/>
                    </a:solidFill>
                    <a:latin typeface="微软雅黑" panose="020B0503020204020204" charset="-122"/>
                    <a:ea typeface="微软雅黑" panose="020B0503020204020204" charset="-122"/>
                  </a:rPr>
                  <a:t>Supporting text here</a:t>
                </a:r>
                <a:endParaRPr lang="en-US" altLang="zh-CN" sz="1200" dirty="0">
                  <a:solidFill>
                    <a:schemeClr val="bg1"/>
                  </a:solidFill>
                  <a:latin typeface="微软雅黑" panose="020B0503020204020204" charset="-122"/>
                  <a:ea typeface="微软雅黑" panose="020B0503020204020204" charset="-122"/>
                </a:endParaRPr>
              </a:p>
              <a:p>
                <a:pPr marR="0" algn="ctr" fontAlgn="auto">
                  <a:lnSpc>
                    <a:spcPct val="120000"/>
                  </a:lnSpc>
                  <a:spcBef>
                    <a:spcPts val="0"/>
                  </a:spcBef>
                  <a:spcAft>
                    <a:spcPts val="0"/>
                  </a:spcAft>
                  <a:buClrTx/>
                  <a:buSzTx/>
                  <a:defRPr/>
                </a:pPr>
                <a:r>
                  <a:rPr lang="en-US" altLang="zh-CN" sz="1200" dirty="0">
                    <a:solidFill>
                      <a:schemeClr val="bg1"/>
                    </a:solidFill>
                    <a:latin typeface="微软雅黑" panose="020B0503020204020204" charset="-122"/>
                    <a:ea typeface="微软雅黑" panose="020B0503020204020204" charset="-122"/>
                  </a:rPr>
                  <a:t>……</a:t>
                </a:r>
                <a:endParaRPr lang="en-US" altLang="zh-CN" sz="1200" dirty="0">
                  <a:solidFill>
                    <a:schemeClr val="bg1"/>
                  </a:solidFill>
                  <a:latin typeface="微软雅黑" panose="020B0503020204020204" charset="-122"/>
                  <a:ea typeface="微软雅黑" panose="020B0503020204020204" charset="-122"/>
                </a:endParaRPr>
              </a:p>
              <a:p>
                <a:pPr marL="228600" marR="0" lvl="0" indent="-228600" algn="ctr" defTabSz="914400" eaLnBrk="1" fontAlgn="auto" latinLnBrk="0" hangingPunct="1">
                  <a:lnSpc>
                    <a:spcPct val="120000"/>
                  </a:lnSpc>
                  <a:spcBef>
                    <a:spcPts val="0"/>
                  </a:spcBef>
                  <a:spcAft>
                    <a:spcPts val="0"/>
                  </a:spcAft>
                  <a:buClrTx/>
                  <a:buSzTx/>
                  <a:buFont typeface="Arial" panose="020B0604020202020204" pitchFamily="34" charset="0"/>
                  <a:buChar char="•"/>
                  <a:defRPr/>
                </a:pPr>
                <a:endParaRPr lang="en-US" altLang="zh-CN" sz="1200" dirty="0">
                  <a:solidFill>
                    <a:schemeClr val="bg1"/>
                  </a:solidFill>
                  <a:latin typeface="微软雅黑" panose="020B0503020204020204" charset="-122"/>
                  <a:ea typeface="微软雅黑" panose="020B0503020204020204" charset="-122"/>
                </a:endParaRPr>
              </a:p>
            </p:txBody>
          </p:sp>
        </p:grpSp>
        <p:grpSp>
          <p:nvGrpSpPr>
            <p:cNvPr id="14" name="iṥḷïdê"/>
            <p:cNvGrpSpPr/>
            <p:nvPr/>
          </p:nvGrpSpPr>
          <p:grpSpPr>
            <a:xfrm>
              <a:off x="9039860" y="2633345"/>
              <a:ext cx="679450" cy="754380"/>
              <a:chOff x="1556433" y="3746128"/>
              <a:chExt cx="577403" cy="640556"/>
            </a:xfrm>
          </p:grpSpPr>
          <p:sp>
            <p:nvSpPr>
              <p:cNvPr id="15" name="íśḷíḋé"/>
              <p:cNvSpPr/>
              <p:nvPr/>
            </p:nvSpPr>
            <p:spPr bwMode="auto">
              <a:xfrm>
                <a:off x="1556433" y="3746128"/>
                <a:ext cx="577403" cy="640556"/>
              </a:xfrm>
              <a:custGeom>
                <a:avLst/>
                <a:gdLst>
                  <a:gd name="T0" fmla="*/ 187 w 373"/>
                  <a:gd name="T1" fmla="*/ 414 h 414"/>
                  <a:gd name="T2" fmla="*/ 156 w 373"/>
                  <a:gd name="T3" fmla="*/ 406 h 414"/>
                  <a:gd name="T4" fmla="*/ 31 w 373"/>
                  <a:gd name="T5" fmla="*/ 334 h 414"/>
                  <a:gd name="T6" fmla="*/ 0 w 373"/>
                  <a:gd name="T7" fmla="*/ 280 h 414"/>
                  <a:gd name="T8" fmla="*/ 0 w 373"/>
                  <a:gd name="T9" fmla="*/ 137 h 414"/>
                  <a:gd name="T10" fmla="*/ 31 w 373"/>
                  <a:gd name="T11" fmla="*/ 83 h 414"/>
                  <a:gd name="T12" fmla="*/ 156 w 373"/>
                  <a:gd name="T13" fmla="*/ 11 h 414"/>
                  <a:gd name="T14" fmla="*/ 218 w 373"/>
                  <a:gd name="T15" fmla="*/ 11 h 414"/>
                  <a:gd name="T16" fmla="*/ 342 w 373"/>
                  <a:gd name="T17" fmla="*/ 83 h 414"/>
                  <a:gd name="T18" fmla="*/ 373 w 373"/>
                  <a:gd name="T19" fmla="*/ 137 h 414"/>
                  <a:gd name="T20" fmla="*/ 373 w 373"/>
                  <a:gd name="T21" fmla="*/ 280 h 414"/>
                  <a:gd name="T22" fmla="*/ 342 w 373"/>
                  <a:gd name="T23" fmla="*/ 334 h 414"/>
                  <a:gd name="T24" fmla="*/ 218 w 373"/>
                  <a:gd name="T25" fmla="*/ 406 h 414"/>
                  <a:gd name="T26" fmla="*/ 187 w 373"/>
                  <a:gd name="T27" fmla="*/ 414 h 414"/>
                  <a:gd name="T28" fmla="*/ 187 w 373"/>
                  <a:gd name="T29" fmla="*/ 17 h 414"/>
                  <a:gd name="T30" fmla="*/ 163 w 373"/>
                  <a:gd name="T31" fmla="*/ 24 h 414"/>
                  <a:gd name="T32" fmla="*/ 39 w 373"/>
                  <a:gd name="T33" fmla="*/ 95 h 414"/>
                  <a:gd name="T34" fmla="*/ 15 w 373"/>
                  <a:gd name="T35" fmla="*/ 137 h 414"/>
                  <a:gd name="T36" fmla="*/ 15 w 373"/>
                  <a:gd name="T37" fmla="*/ 280 h 414"/>
                  <a:gd name="T38" fmla="*/ 39 w 373"/>
                  <a:gd name="T39" fmla="*/ 322 h 414"/>
                  <a:gd name="T40" fmla="*/ 163 w 373"/>
                  <a:gd name="T41" fmla="*/ 393 h 414"/>
                  <a:gd name="T42" fmla="*/ 211 w 373"/>
                  <a:gd name="T43" fmla="*/ 393 h 414"/>
                  <a:gd name="T44" fmla="*/ 335 w 373"/>
                  <a:gd name="T45" fmla="*/ 322 h 414"/>
                  <a:gd name="T46" fmla="*/ 359 w 373"/>
                  <a:gd name="T47" fmla="*/ 280 h 414"/>
                  <a:gd name="T48" fmla="*/ 359 w 373"/>
                  <a:gd name="T49" fmla="*/ 137 h 414"/>
                  <a:gd name="T50" fmla="*/ 335 w 373"/>
                  <a:gd name="T51" fmla="*/ 95 h 414"/>
                  <a:gd name="T52" fmla="*/ 211 w 373"/>
                  <a:gd name="T53" fmla="*/ 24 h 414"/>
                  <a:gd name="T54" fmla="*/ 187 w 373"/>
                  <a:gd name="T55" fmla="*/ 17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3" h="414">
                    <a:moveTo>
                      <a:pt x="187" y="414"/>
                    </a:moveTo>
                    <a:cubicBezTo>
                      <a:pt x="176" y="414"/>
                      <a:pt x="165" y="411"/>
                      <a:pt x="156" y="406"/>
                    </a:cubicBezTo>
                    <a:cubicBezTo>
                      <a:pt x="31" y="334"/>
                      <a:pt x="31" y="334"/>
                      <a:pt x="31" y="334"/>
                    </a:cubicBezTo>
                    <a:cubicBezTo>
                      <a:pt x="12" y="323"/>
                      <a:pt x="0" y="302"/>
                      <a:pt x="0" y="280"/>
                    </a:cubicBezTo>
                    <a:cubicBezTo>
                      <a:pt x="0" y="137"/>
                      <a:pt x="0" y="137"/>
                      <a:pt x="0" y="137"/>
                    </a:cubicBezTo>
                    <a:cubicBezTo>
                      <a:pt x="0" y="115"/>
                      <a:pt x="12" y="94"/>
                      <a:pt x="31" y="83"/>
                    </a:cubicBezTo>
                    <a:cubicBezTo>
                      <a:pt x="156" y="11"/>
                      <a:pt x="156" y="11"/>
                      <a:pt x="156" y="11"/>
                    </a:cubicBezTo>
                    <a:cubicBezTo>
                      <a:pt x="175" y="0"/>
                      <a:pt x="199" y="0"/>
                      <a:pt x="218" y="11"/>
                    </a:cubicBezTo>
                    <a:cubicBezTo>
                      <a:pt x="342" y="83"/>
                      <a:pt x="342" y="83"/>
                      <a:pt x="342" y="83"/>
                    </a:cubicBezTo>
                    <a:cubicBezTo>
                      <a:pt x="361" y="94"/>
                      <a:pt x="373" y="115"/>
                      <a:pt x="373" y="137"/>
                    </a:cubicBezTo>
                    <a:cubicBezTo>
                      <a:pt x="373" y="280"/>
                      <a:pt x="373" y="280"/>
                      <a:pt x="373" y="280"/>
                    </a:cubicBezTo>
                    <a:cubicBezTo>
                      <a:pt x="373" y="302"/>
                      <a:pt x="361" y="323"/>
                      <a:pt x="342" y="334"/>
                    </a:cubicBezTo>
                    <a:cubicBezTo>
                      <a:pt x="218" y="406"/>
                      <a:pt x="218" y="406"/>
                      <a:pt x="218" y="406"/>
                    </a:cubicBezTo>
                    <a:cubicBezTo>
                      <a:pt x="208" y="411"/>
                      <a:pt x="198" y="414"/>
                      <a:pt x="187" y="414"/>
                    </a:cubicBezTo>
                    <a:moveTo>
                      <a:pt x="187" y="17"/>
                    </a:moveTo>
                    <a:cubicBezTo>
                      <a:pt x="178" y="17"/>
                      <a:pt x="170" y="19"/>
                      <a:pt x="163" y="24"/>
                    </a:cubicBezTo>
                    <a:cubicBezTo>
                      <a:pt x="39" y="95"/>
                      <a:pt x="39" y="95"/>
                      <a:pt x="39" y="95"/>
                    </a:cubicBezTo>
                    <a:cubicBezTo>
                      <a:pt x="24" y="104"/>
                      <a:pt x="15" y="120"/>
                      <a:pt x="15" y="137"/>
                    </a:cubicBezTo>
                    <a:cubicBezTo>
                      <a:pt x="15" y="280"/>
                      <a:pt x="15" y="280"/>
                      <a:pt x="15" y="280"/>
                    </a:cubicBezTo>
                    <a:cubicBezTo>
                      <a:pt x="15" y="297"/>
                      <a:pt x="24" y="313"/>
                      <a:pt x="39" y="322"/>
                    </a:cubicBezTo>
                    <a:cubicBezTo>
                      <a:pt x="163" y="393"/>
                      <a:pt x="163" y="393"/>
                      <a:pt x="163" y="393"/>
                    </a:cubicBezTo>
                    <a:cubicBezTo>
                      <a:pt x="177" y="402"/>
                      <a:pt x="196" y="402"/>
                      <a:pt x="211" y="393"/>
                    </a:cubicBezTo>
                    <a:cubicBezTo>
                      <a:pt x="335" y="322"/>
                      <a:pt x="335" y="322"/>
                      <a:pt x="335" y="322"/>
                    </a:cubicBezTo>
                    <a:cubicBezTo>
                      <a:pt x="350" y="313"/>
                      <a:pt x="359" y="297"/>
                      <a:pt x="359" y="280"/>
                    </a:cubicBezTo>
                    <a:cubicBezTo>
                      <a:pt x="359" y="137"/>
                      <a:pt x="359" y="137"/>
                      <a:pt x="359" y="137"/>
                    </a:cubicBezTo>
                    <a:cubicBezTo>
                      <a:pt x="359" y="120"/>
                      <a:pt x="350" y="104"/>
                      <a:pt x="335" y="95"/>
                    </a:cubicBezTo>
                    <a:cubicBezTo>
                      <a:pt x="211" y="24"/>
                      <a:pt x="211" y="24"/>
                      <a:pt x="211" y="24"/>
                    </a:cubicBezTo>
                    <a:cubicBezTo>
                      <a:pt x="203" y="19"/>
                      <a:pt x="195" y="17"/>
                      <a:pt x="187" y="17"/>
                    </a:cubicBezTo>
                  </a:path>
                </a:pathLst>
              </a:custGeom>
              <a:solidFill>
                <a:schemeClr val="bg1">
                  <a:lumMod val="95000"/>
                </a:schemeClr>
              </a:solidFill>
              <a:ln>
                <a:noFill/>
              </a:ln>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2400">
                  <a:solidFill>
                    <a:schemeClr val="bg1"/>
                  </a:solidFill>
                  <a:latin typeface="微软雅黑" panose="020B0503020204020204" charset="-122"/>
                  <a:ea typeface="微软雅黑" panose="020B0503020204020204" charset="-122"/>
                </a:endParaRPr>
              </a:p>
            </p:txBody>
          </p:sp>
          <p:sp>
            <p:nvSpPr>
              <p:cNvPr id="16" name="îś1ïḓe"/>
              <p:cNvSpPr/>
              <p:nvPr/>
            </p:nvSpPr>
            <p:spPr bwMode="auto">
              <a:xfrm>
                <a:off x="1615074" y="3805773"/>
                <a:ext cx="460118" cy="521266"/>
              </a:xfrm>
              <a:custGeom>
                <a:avLst/>
                <a:gdLst>
                  <a:gd name="T0" fmla="*/ 137 w 297"/>
                  <a:gd name="T1" fmla="*/ 4 h 337"/>
                  <a:gd name="T2" fmla="*/ 12 w 297"/>
                  <a:gd name="T3" fmla="*/ 76 h 337"/>
                  <a:gd name="T4" fmla="*/ 0 w 297"/>
                  <a:gd name="T5" fmla="*/ 97 h 337"/>
                  <a:gd name="T6" fmla="*/ 0 w 297"/>
                  <a:gd name="T7" fmla="*/ 240 h 337"/>
                  <a:gd name="T8" fmla="*/ 12 w 297"/>
                  <a:gd name="T9" fmla="*/ 261 h 337"/>
                  <a:gd name="T10" fmla="*/ 137 w 297"/>
                  <a:gd name="T11" fmla="*/ 333 h 337"/>
                  <a:gd name="T12" fmla="*/ 161 w 297"/>
                  <a:gd name="T13" fmla="*/ 333 h 337"/>
                  <a:gd name="T14" fmla="*/ 285 w 297"/>
                  <a:gd name="T15" fmla="*/ 261 h 337"/>
                  <a:gd name="T16" fmla="*/ 297 w 297"/>
                  <a:gd name="T17" fmla="*/ 240 h 337"/>
                  <a:gd name="T18" fmla="*/ 297 w 297"/>
                  <a:gd name="T19" fmla="*/ 97 h 337"/>
                  <a:gd name="T20" fmla="*/ 285 w 297"/>
                  <a:gd name="T21" fmla="*/ 76 h 337"/>
                  <a:gd name="T22" fmla="*/ 161 w 297"/>
                  <a:gd name="T23" fmla="*/ 4 h 337"/>
                  <a:gd name="T24" fmla="*/ 137 w 297"/>
                  <a:gd name="T25" fmla="*/ 4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 h="337">
                    <a:moveTo>
                      <a:pt x="137" y="4"/>
                    </a:moveTo>
                    <a:cubicBezTo>
                      <a:pt x="12" y="76"/>
                      <a:pt x="12" y="76"/>
                      <a:pt x="12" y="76"/>
                    </a:cubicBezTo>
                    <a:cubicBezTo>
                      <a:pt x="5" y="80"/>
                      <a:pt x="0" y="88"/>
                      <a:pt x="0" y="97"/>
                    </a:cubicBezTo>
                    <a:cubicBezTo>
                      <a:pt x="0" y="240"/>
                      <a:pt x="0" y="240"/>
                      <a:pt x="0" y="240"/>
                    </a:cubicBezTo>
                    <a:cubicBezTo>
                      <a:pt x="0" y="249"/>
                      <a:pt x="5" y="257"/>
                      <a:pt x="12" y="261"/>
                    </a:cubicBezTo>
                    <a:cubicBezTo>
                      <a:pt x="137" y="333"/>
                      <a:pt x="137" y="333"/>
                      <a:pt x="137" y="333"/>
                    </a:cubicBezTo>
                    <a:cubicBezTo>
                      <a:pt x="144" y="337"/>
                      <a:pt x="153" y="337"/>
                      <a:pt x="161" y="333"/>
                    </a:cubicBezTo>
                    <a:cubicBezTo>
                      <a:pt x="285" y="261"/>
                      <a:pt x="285" y="261"/>
                      <a:pt x="285" y="261"/>
                    </a:cubicBezTo>
                    <a:cubicBezTo>
                      <a:pt x="293" y="257"/>
                      <a:pt x="297" y="249"/>
                      <a:pt x="297" y="240"/>
                    </a:cubicBezTo>
                    <a:cubicBezTo>
                      <a:pt x="297" y="97"/>
                      <a:pt x="297" y="97"/>
                      <a:pt x="297" y="97"/>
                    </a:cubicBezTo>
                    <a:cubicBezTo>
                      <a:pt x="297" y="88"/>
                      <a:pt x="293" y="80"/>
                      <a:pt x="285" y="76"/>
                    </a:cubicBezTo>
                    <a:cubicBezTo>
                      <a:pt x="161" y="4"/>
                      <a:pt x="161" y="4"/>
                      <a:pt x="161" y="4"/>
                    </a:cubicBezTo>
                    <a:cubicBezTo>
                      <a:pt x="153" y="0"/>
                      <a:pt x="144" y="0"/>
                      <a:pt x="137" y="4"/>
                    </a:cubicBezTo>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marL="225425" lvl="0" indent="-225425" algn="ctr" fontAlgn="base">
                  <a:spcBef>
                    <a:spcPct val="0"/>
                  </a:spcBef>
                  <a:spcAft>
                    <a:spcPct val="0"/>
                  </a:spcAft>
                  <a:defRPr/>
                </a:pPr>
                <a:r>
                  <a:rPr lang="en-US" altLang="zh-CN" sz="2400" b="1" kern="0" dirty="0">
                    <a:solidFill>
                      <a:schemeClr val="bg1"/>
                    </a:solidFill>
                    <a:latin typeface="微软雅黑" panose="020B0503020204020204" charset="-122"/>
                    <a:ea typeface="微软雅黑" panose="020B0503020204020204" charset="-122"/>
                  </a:rPr>
                  <a:t>03</a:t>
                </a:r>
                <a:endParaRPr lang="en-US" altLang="zh-CN" sz="2400" b="1" kern="0" dirty="0">
                  <a:solidFill>
                    <a:schemeClr val="bg1"/>
                  </a:solidFill>
                  <a:latin typeface="微软雅黑" panose="020B0503020204020204" charset="-122"/>
                  <a:ea typeface="微软雅黑" panose="020B0503020204020204" charset="-122"/>
                </a:endParaRPr>
              </a:p>
            </p:txBody>
          </p:sp>
        </p:grpSp>
      </p:grpSp>
      <p:sp>
        <p:nvSpPr>
          <p:cNvPr id="2" name="文本框 1"/>
          <p:cNvSpPr txBox="1"/>
          <p:nvPr/>
        </p:nvSpPr>
        <p:spPr>
          <a:xfrm>
            <a:off x="4759812" y="506371"/>
            <a:ext cx="2672080" cy="521970"/>
          </a:xfrm>
          <a:prstGeom prst="rect">
            <a:avLst/>
          </a:prstGeom>
          <a:noFill/>
        </p:spPr>
        <p:txBody>
          <a:bodyPr wrap="none" rtlCol="0">
            <a:spAutoFit/>
          </a:bodyPr>
          <a:p>
            <a:r>
              <a:rPr lang="zh-CN" altLang="en-US" sz="2800" b="1" dirty="0" smtClean="0">
                <a:solidFill>
                  <a:schemeClr val="tx1">
                    <a:lumMod val="75000"/>
                    <a:lumOff val="25000"/>
                  </a:schemeClr>
                </a:solidFill>
                <a:latin typeface="微软雅黑" panose="020B0503020204020204" charset="-122"/>
                <a:ea typeface="微软雅黑" panose="020B0503020204020204" charset="-122"/>
              </a:rPr>
              <a:t>请输入标题内容</a:t>
            </a:r>
            <a:endParaRPr lang="zh-CN" altLang="en-US" sz="2800" b="1"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环保展板"/>
          <p:cNvPicPr>
            <a:picLocks noChangeAspect="1"/>
          </p:cNvPicPr>
          <p:nvPr/>
        </p:nvPicPr>
        <p:blipFill>
          <a:blip r:embed="rId1"/>
          <a:stretch>
            <a:fillRect/>
          </a:stretch>
        </p:blipFill>
        <p:spPr>
          <a:xfrm>
            <a:off x="0" y="635"/>
            <a:ext cx="12192000" cy="6857365"/>
          </a:xfrm>
          <a:prstGeom prst="rect">
            <a:avLst/>
          </a:prstGeom>
        </p:spPr>
      </p:pic>
      <p:pic>
        <p:nvPicPr>
          <p:cNvPr id="16" name="图片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4971" y="5231327"/>
            <a:ext cx="1596298" cy="1627182"/>
          </a:xfrm>
          <a:prstGeom prst="rect">
            <a:avLst/>
          </a:prstGeom>
        </p:spPr>
      </p:pic>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4775" y="5803162"/>
            <a:ext cx="1748190" cy="1054712"/>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rcRect l="32601"/>
          <a:stretch>
            <a:fillRect/>
          </a:stretch>
        </p:blipFill>
        <p:spPr>
          <a:xfrm flipH="1">
            <a:off x="0" y="4507865"/>
            <a:ext cx="3923030" cy="2350135"/>
          </a:xfrm>
          <a:prstGeom prst="rect">
            <a:avLst/>
          </a:prstGeom>
        </p:spPr>
      </p:pic>
      <p:grpSp>
        <p:nvGrpSpPr>
          <p:cNvPr id="33" name="组合 32"/>
          <p:cNvGrpSpPr/>
          <p:nvPr/>
        </p:nvGrpSpPr>
        <p:grpSpPr>
          <a:xfrm>
            <a:off x="3003775" y="999373"/>
            <a:ext cx="6701155" cy="3638568"/>
            <a:chOff x="31975" y="1266073"/>
            <a:chExt cx="6701155" cy="3638568"/>
          </a:xfrm>
        </p:grpSpPr>
        <p:grpSp>
          <p:nvGrpSpPr>
            <p:cNvPr id="28" name="组合 27"/>
            <p:cNvGrpSpPr/>
            <p:nvPr/>
          </p:nvGrpSpPr>
          <p:grpSpPr>
            <a:xfrm>
              <a:off x="31975" y="1266073"/>
              <a:ext cx="6701155" cy="3138168"/>
              <a:chOff x="59439" y="1828800"/>
              <a:chExt cx="5982005" cy="2801388"/>
            </a:xfrm>
          </p:grpSpPr>
          <p:sp>
            <p:nvSpPr>
              <p:cNvPr id="21" name="文本框 20"/>
              <p:cNvSpPr txBox="1"/>
              <p:nvPr/>
            </p:nvSpPr>
            <p:spPr>
              <a:xfrm>
                <a:off x="355337" y="2297021"/>
                <a:ext cx="4455468" cy="1290158"/>
              </a:xfrm>
              <a:prstGeom prst="rect">
                <a:avLst/>
              </a:prstGeom>
              <a:noFill/>
            </p:spPr>
            <p:txBody>
              <a:bodyPr wrap="square" rtlCol="0">
                <a:spAutoFit/>
              </a:bodyPr>
              <a:lstStyle/>
              <a:p>
                <a:r>
                  <a:rPr lang="zh-CN" altLang="en-US" sz="8800" spc="-300" dirty="0">
                    <a:solidFill>
                      <a:srgbClr val="00AA63"/>
                    </a:solidFill>
                    <a:latin typeface="微软雅黑" panose="020B0503020204020204" charset="-122"/>
                    <a:ea typeface="微软雅黑" panose="020B0503020204020204" charset="-122"/>
                  </a:rPr>
                  <a:t>感谢聆听</a:t>
                </a:r>
                <a:endParaRPr lang="zh-CN" altLang="en-US" sz="8800" spc="-300" dirty="0">
                  <a:solidFill>
                    <a:srgbClr val="00AA63"/>
                  </a:solidFill>
                  <a:latin typeface="微软雅黑" panose="020B0503020204020204" charset="-122"/>
                  <a:ea typeface="微软雅黑" panose="020B0503020204020204" charset="-122"/>
                </a:endParaRPr>
              </a:p>
            </p:txBody>
          </p:sp>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03193" y="1828800"/>
                <a:ext cx="1822276" cy="296305"/>
              </a:xfrm>
              <a:prstGeom prst="rect">
                <a:avLst/>
              </a:prstGeom>
            </p:spPr>
          </p:pic>
          <p:pic>
            <p:nvPicPr>
              <p:cNvPr id="26" name="图片 2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68786" y="1860842"/>
                <a:ext cx="248638" cy="232219"/>
              </a:xfrm>
              <a:prstGeom prst="rect">
                <a:avLst/>
              </a:prstGeom>
            </p:spPr>
          </p:pic>
          <p:sp>
            <p:nvSpPr>
              <p:cNvPr id="27" name="矩形 26"/>
              <p:cNvSpPr/>
              <p:nvPr/>
            </p:nvSpPr>
            <p:spPr>
              <a:xfrm>
                <a:off x="59439" y="3587178"/>
                <a:ext cx="5982005" cy="1043010"/>
              </a:xfrm>
              <a:prstGeom prst="rect">
                <a:avLst/>
              </a:prstGeom>
            </p:spPr>
            <p:txBody>
              <a:bodyPr wrap="square">
                <a:spAutoFit/>
              </a:bodyPr>
              <a:lstStyle/>
              <a:p>
                <a:pPr>
                  <a:lnSpc>
                    <a:spcPct val="20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 Copy paste fonts. Choose the only option to retain text.</a:t>
                </a:r>
                <a:r>
                  <a:rPr lang="en-US" altLang="zh-CN" sz="1200" dirty="0">
                    <a:solidFill>
                      <a:schemeClr val="tx1">
                        <a:lumMod val="75000"/>
                        <a:lumOff val="25000"/>
                      </a:schemeClr>
                    </a:solidFill>
                    <a:latin typeface="微软雅黑" panose="020B0503020204020204" charset="-122"/>
                    <a:ea typeface="微软雅黑" panose="020B0503020204020204" charset="-122"/>
                  </a:rPr>
                  <a:t> Copy paste fonts. Choose the only option to retain text. Copy paste fonts. </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grpSp>
        <p:sp>
          <p:nvSpPr>
            <p:cNvPr id="29" name="矩形: 圆角 28"/>
            <p:cNvSpPr/>
            <p:nvPr/>
          </p:nvSpPr>
          <p:spPr>
            <a:xfrm>
              <a:off x="1061441" y="4619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
          <p:nvSpPr>
            <p:cNvPr id="30" name="矩形: 圆角 29"/>
            <p:cNvSpPr/>
            <p:nvPr/>
          </p:nvSpPr>
          <p:spPr>
            <a:xfrm>
              <a:off x="2531126" y="4619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sp>
          <p:nvSpPr>
            <p:cNvPr id="31" name="矩形: 圆角 30"/>
            <p:cNvSpPr/>
            <p:nvPr/>
          </p:nvSpPr>
          <p:spPr>
            <a:xfrm>
              <a:off x="4000811" y="4619932"/>
              <a:ext cx="1236354" cy="284709"/>
            </a:xfrm>
            <a:prstGeom prst="roundRect">
              <a:avLst>
                <a:gd name="adj" fmla="val 50000"/>
              </a:avLst>
            </a:prstGeom>
            <a:solidFill>
              <a:srgbClr val="00A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字魂27号-布丁体" panose="00000500000000000000" pitchFamily="2" charset="-122"/>
                  <a:ea typeface="字魂27号-布丁体" panose="00000500000000000000" pitchFamily="2" charset="-122"/>
                </a:rPr>
                <a:t>TYPE HERE</a:t>
              </a:r>
              <a:endParaRPr lang="zh-CN" altLang="en-US" sz="1200" dirty="0">
                <a:latin typeface="字魂27号-布丁体" panose="00000500000000000000" pitchFamily="2" charset="-122"/>
                <a:ea typeface="字魂27号-布丁体" panose="00000500000000000000" pitchFamily="2" charset="-122"/>
              </a:endParaRPr>
            </a:p>
          </p:txBody>
        </p:sp>
      </p:grpSp>
      <p:pic>
        <p:nvPicPr>
          <p:cNvPr id="32" name="甜甜的日子">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5877748" y="-809231"/>
            <a:ext cx="487363" cy="4873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3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split orient="vert"/>
      </p:transition>
    </mc:Choice>
    <mc:Fallback>
      <p:transition spd="slow" advTm="2000">
        <p:split orient="vert"/>
      </p:transition>
    </mc:Fallback>
  </mc:AlternateContent>
  <p:timing>
    <p:tnLst>
      <p:par>
        <p:cTn id="1" dur="indefinite" restart="never" nodeType="tmRoot"/>
      </p:par>
    </p:tnLst>
  </p:timing>
</p:sld>
</file>

<file path=ppt/tags/tag1.xml><?xml version="1.0" encoding="utf-8"?>
<p:tagLst xmlns:p="http://schemas.openxmlformats.org/presentationml/2006/main">
  <p:tag name="ISLIDE.DIAGRAM" val="331419"/>
</p:tagLst>
</file>

<file path=ppt/tags/tag2.xml><?xml version="1.0" encoding="utf-8"?>
<p:tagLst xmlns:p="http://schemas.openxmlformats.org/presentationml/2006/main">
  <p:tag name="ISLIDE.DIAGRAM" val="33194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6739</Words>
  <Application>WPS 演示</Application>
  <PresentationFormat>宽屏</PresentationFormat>
  <Paragraphs>320</Paragraphs>
  <Slides>20</Slides>
  <Notes>25</Notes>
  <HiddenSlides>0</HiddenSlides>
  <MMClips>1</MMClips>
  <ScaleCrop>false</ScaleCrop>
  <HeadingPairs>
    <vt:vector size="6" baseType="variant">
      <vt:variant>
        <vt:lpstr>已用的字体</vt:lpstr>
      </vt:variant>
      <vt:variant>
        <vt:i4>26</vt:i4>
      </vt:variant>
      <vt:variant>
        <vt:lpstr>主题</vt:lpstr>
      </vt:variant>
      <vt:variant>
        <vt:i4>3</vt:i4>
      </vt:variant>
      <vt:variant>
        <vt:lpstr>幻灯片标题</vt:lpstr>
      </vt:variant>
      <vt:variant>
        <vt:i4>20</vt:i4>
      </vt:variant>
    </vt:vector>
  </HeadingPairs>
  <TitlesOfParts>
    <vt:vector size="49" baseType="lpstr">
      <vt:lpstr>Arial</vt:lpstr>
      <vt:lpstr>宋体</vt:lpstr>
      <vt:lpstr>Wingdings</vt:lpstr>
      <vt:lpstr>字魂27号-布丁体</vt:lpstr>
      <vt:lpstr>字魂70号-灵悦黑体</vt:lpstr>
      <vt:lpstr>黑体</vt:lpstr>
      <vt:lpstr>等线</vt:lpstr>
      <vt:lpstr>微软雅黑</vt:lpstr>
      <vt:lpstr>Arial Unicode MS</vt:lpstr>
      <vt:lpstr>等线 Light</vt:lpstr>
      <vt:lpstr>Calibri</vt:lpstr>
      <vt:lpstr>站酷快乐体</vt:lpstr>
      <vt:lpstr>刘炳森隶书</vt:lpstr>
      <vt:lpstr>汉仪雅酷黑简</vt:lpstr>
      <vt:lpstr>汉仪锐智简</vt:lpstr>
      <vt:lpstr>Century Gothic</vt:lpstr>
      <vt:lpstr>Cordia New</vt:lpstr>
      <vt:lpstr>张海山锐线体2.0</vt:lpstr>
      <vt:lpstr>Calibri Light</vt:lpstr>
      <vt:lpstr>Arial Unicode MS</vt:lpstr>
      <vt:lpstr>Calibri</vt:lpstr>
      <vt:lpstr>幼圆</vt:lpstr>
      <vt:lpstr>Lato Regular</vt:lpstr>
      <vt:lpstr>Segoe Print</vt:lpstr>
      <vt:lpstr>Lato Black</vt:lpstr>
      <vt:lpstr>Gill Sans</vt:lpstr>
      <vt:lpstr>Office 主题​​</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地球2</dc:title>
  <dc:creator>罗 嘉怡</dc:creator>
  <cp:lastModifiedBy>罗祉璇</cp:lastModifiedBy>
  <cp:revision>47</cp:revision>
  <dcterms:created xsi:type="dcterms:W3CDTF">2020-04-01T15:24:00Z</dcterms:created>
  <dcterms:modified xsi:type="dcterms:W3CDTF">2020-07-25T07:31:12Z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