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60" r:id="rId5"/>
    <p:sldId id="261" r:id="rId6"/>
    <p:sldId id="262" r:id="rId7"/>
    <p:sldId id="263" r:id="rId8"/>
    <p:sldId id="264" r:id="rId9"/>
    <p:sldId id="265" r:id="rId10"/>
    <p:sldId id="266" r:id="rId11"/>
    <p:sldId id="292" r:id="rId12"/>
    <p:sldId id="268" r:id="rId13"/>
    <p:sldId id="269" r:id="rId14"/>
    <p:sldId id="270" r:id="rId15"/>
    <p:sldId id="271" r:id="rId16"/>
    <p:sldId id="272" r:id="rId17"/>
    <p:sldId id="273" r:id="rId18"/>
    <p:sldId id="293" r:id="rId19"/>
    <p:sldId id="275" r:id="rId20"/>
    <p:sldId id="276" r:id="rId21"/>
    <p:sldId id="277" r:id="rId22"/>
    <p:sldId id="278" r:id="rId23"/>
    <p:sldId id="279" r:id="rId24"/>
    <p:sldId id="280" r:id="rId25"/>
    <p:sldId id="294" r:id="rId26"/>
    <p:sldId id="282" r:id="rId27"/>
    <p:sldId id="283" r:id="rId28"/>
    <p:sldId id="284" r:id="rId29"/>
    <p:sldId id="285" r:id="rId30"/>
    <p:sldId id="286" r:id="rId31"/>
    <p:sldId id="287" r:id="rId32"/>
    <p:sldId id="288" r:id="rId33"/>
    <p:sldId id="289" r:id="rId34"/>
    <p:sldId id="290"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04" userDrawn="1">
          <p15:clr>
            <a:srgbClr val="A4A3A4"/>
          </p15:clr>
        </p15:guide>
        <p15:guide id="2" pos="7423" userDrawn="1">
          <p15:clr>
            <a:srgbClr val="A4A3A4"/>
          </p15:clr>
        </p15:guide>
        <p15:guide id="3" orient="horz" pos="1389"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A5A5"/>
    <a:srgbClr val="C3D728"/>
    <a:srgbClr val="1F7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4" autoAdjust="0"/>
    <p:restoredTop sz="94660"/>
  </p:normalViewPr>
  <p:slideViewPr>
    <p:cSldViewPr snapToGrid="0" showGuides="1">
      <p:cViewPr varScale="1">
        <p:scale>
          <a:sx n="92" d="100"/>
          <a:sy n="92" d="100"/>
        </p:scale>
        <p:origin x="354" y="84"/>
      </p:cViewPr>
      <p:guideLst>
        <p:guide orient="horz" pos="2704"/>
        <p:guide pos="7423"/>
        <p:guide orient="horz" pos="1389"/>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explosion val="10"/>
          <c:dPt>
            <c:idx val="0"/>
            <c:bubble3D val="0"/>
            <c:spPr>
              <a:solidFill>
                <a:srgbClr val="C00000"/>
              </a:solidFill>
              <a:ln w="19008">
                <a:noFill/>
              </a:ln>
              <a:effectLst/>
            </c:spPr>
            <c:extLst xmlns:c16r2="http://schemas.microsoft.com/office/drawing/2015/06/chart">
              <c:ext xmlns:c16="http://schemas.microsoft.com/office/drawing/2014/chart" uri="{C3380CC4-5D6E-409C-BE32-E72D297353CC}">
                <c16:uniqueId val="{00000001-09CF-419F-AD19-E9E150886BC0}"/>
              </c:ext>
            </c:extLst>
          </c:dPt>
          <c:dPt>
            <c:idx val="1"/>
            <c:bubble3D val="0"/>
            <c:spPr>
              <a:solidFill>
                <a:srgbClr val="2E3639">
                  <a:alpha val="80000"/>
                </a:srgbClr>
              </a:solidFill>
              <a:ln w="19008">
                <a:noFill/>
              </a:ln>
              <a:effectLst/>
            </c:spPr>
            <c:extLst xmlns:c16r2="http://schemas.microsoft.com/office/drawing/2015/06/chart">
              <c:ext xmlns:c16="http://schemas.microsoft.com/office/drawing/2014/chart" uri="{C3380CC4-5D6E-409C-BE32-E72D297353CC}">
                <c16:uniqueId val="{00000003-09CF-419F-AD19-E9E150886BC0}"/>
              </c:ext>
            </c:extLst>
          </c:dPt>
          <c:dPt>
            <c:idx val="2"/>
            <c:bubble3D val="0"/>
            <c:spPr>
              <a:solidFill>
                <a:schemeClr val="tx1">
                  <a:lumMod val="75000"/>
                  <a:lumOff val="25000"/>
                  <a:alpha val="80000"/>
                </a:schemeClr>
              </a:solidFill>
              <a:ln w="19008">
                <a:noFill/>
              </a:ln>
              <a:effectLst/>
            </c:spPr>
            <c:extLst xmlns:c16r2="http://schemas.microsoft.com/office/drawing/2015/06/chart">
              <c:ext xmlns:c16="http://schemas.microsoft.com/office/drawing/2014/chart" uri="{C3380CC4-5D6E-409C-BE32-E72D297353CC}">
                <c16:uniqueId val="{00000005-09CF-419F-AD19-E9E150886BC0}"/>
              </c:ext>
            </c:extLst>
          </c:dPt>
          <c:dPt>
            <c:idx val="3"/>
            <c:bubble3D val="0"/>
            <c:spPr>
              <a:solidFill>
                <a:schemeClr val="accent4">
                  <a:alpha val="80000"/>
                </a:schemeClr>
              </a:solidFill>
              <a:ln w="19008">
                <a:noFill/>
              </a:ln>
              <a:effectLst/>
            </c:spPr>
            <c:extLst xmlns:c16r2="http://schemas.microsoft.com/office/drawing/2015/06/chart">
              <c:ext xmlns:c16="http://schemas.microsoft.com/office/drawing/2014/chart" uri="{C3380CC4-5D6E-409C-BE32-E72D297353CC}">
                <c16:uniqueId val="{00000007-09CF-419F-AD19-E9E150886BC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5</c:v>
                </c:pt>
                <c:pt idx="1">
                  <c:v>2.1</c:v>
                </c:pt>
                <c:pt idx="2">
                  <c:v>1.4</c:v>
                </c:pt>
                <c:pt idx="3">
                  <c:v>1.2</c:v>
                </c:pt>
              </c:numCache>
            </c:numRef>
          </c:val>
          <c:extLst xmlns:c16r2="http://schemas.microsoft.com/office/drawing/2015/06/chart">
            <c:ext xmlns:c16="http://schemas.microsoft.com/office/drawing/2014/chart" uri="{C3380CC4-5D6E-409C-BE32-E72D297353CC}">
              <c16:uniqueId val="{00000008-09CF-419F-AD19-E9E150886BC0}"/>
            </c:ext>
          </c:extLst>
        </c:ser>
        <c:dLbls>
          <c:showLegendKey val="0"/>
          <c:showVal val="0"/>
          <c:showCatName val="0"/>
          <c:showSerName val="0"/>
          <c:showPercent val="0"/>
          <c:showBubbleSize val="0"/>
          <c:showLeaderLines val="1"/>
        </c:dLbls>
        <c:firstSliceAng val="10"/>
      </c:pieChart>
      <c:spPr>
        <a:noFill/>
        <a:ln w="25344">
          <a:noFill/>
        </a:ln>
      </c:spPr>
    </c:plotArea>
    <c:plotVisOnly val="1"/>
    <c:dispBlanksAs val="gap"/>
    <c:showDLblsOverMax val="0"/>
  </c:chart>
  <c:spPr>
    <a:noFill/>
    <a:ln>
      <a:noFill/>
    </a:ln>
    <a:effectLst/>
  </c:spPr>
  <c:txPr>
    <a:bodyPr/>
    <a:lstStyle/>
    <a:p>
      <a:pPr>
        <a:defRPr sz="1192" b="0" i="0" u="none" strike="noStrike" baseline="0">
          <a:solidFill>
            <a:srgbClr val="000000"/>
          </a:solidFill>
          <a:latin typeface="Calibri"/>
          <a:ea typeface="Calibri"/>
          <a:cs typeface="Calibri"/>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8BA795-B281-4C1C-9F61-E7F7A10045A1}" type="datetimeFigureOut">
              <a:rPr lang="zh-CN" altLang="en-US" smtClean="0"/>
              <a:t>2019/12/13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550D7A-E548-44F5-9D15-02AC68C6B33B}" type="slidenum">
              <a:rPr lang="zh-CN" altLang="en-US" smtClean="0"/>
              <a:t>‹#›</a:t>
            </a:fld>
            <a:endParaRPr lang="zh-CN" altLang="en-US"/>
          </a:p>
        </p:txBody>
      </p:sp>
    </p:spTree>
    <p:extLst>
      <p:ext uri="{BB962C8B-B14F-4D97-AF65-F5344CB8AC3E}">
        <p14:creationId xmlns:p14="http://schemas.microsoft.com/office/powerpoint/2010/main" val="2582505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50D7A-E548-44F5-9D15-02AC68C6B33B}" type="slidenum">
              <a:rPr lang="zh-CN" altLang="en-US" smtClean="0"/>
              <a:t>1</a:t>
            </a:fld>
            <a:endParaRPr lang="zh-CN" altLang="en-US"/>
          </a:p>
        </p:txBody>
      </p:sp>
    </p:spTree>
    <p:extLst>
      <p:ext uri="{BB962C8B-B14F-4D97-AF65-F5344CB8AC3E}">
        <p14:creationId xmlns:p14="http://schemas.microsoft.com/office/powerpoint/2010/main" val="3022702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50D7A-E548-44F5-9D15-02AC68C6B33B}" type="slidenum">
              <a:rPr lang="zh-CN" altLang="en-US" smtClean="0"/>
              <a:t>2</a:t>
            </a:fld>
            <a:endParaRPr lang="zh-CN" altLang="en-US"/>
          </a:p>
        </p:txBody>
      </p:sp>
    </p:spTree>
    <p:extLst>
      <p:ext uri="{BB962C8B-B14F-4D97-AF65-F5344CB8AC3E}">
        <p14:creationId xmlns:p14="http://schemas.microsoft.com/office/powerpoint/2010/main" val="363064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550D7A-E548-44F5-9D15-02AC68C6B33B}" type="slidenum">
              <a:rPr lang="zh-CN" altLang="en-US" smtClean="0"/>
              <a:t>3</a:t>
            </a:fld>
            <a:endParaRPr lang="zh-CN" altLang="en-US"/>
          </a:p>
        </p:txBody>
      </p:sp>
    </p:spTree>
    <p:extLst>
      <p:ext uri="{BB962C8B-B14F-4D97-AF65-F5344CB8AC3E}">
        <p14:creationId xmlns:p14="http://schemas.microsoft.com/office/powerpoint/2010/main" val="1729031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4</a:t>
            </a:fld>
            <a:endParaRPr lang="zh-CN" altLang="en-US"/>
          </a:p>
        </p:txBody>
      </p:sp>
    </p:spTree>
    <p:extLst>
      <p:ext uri="{BB962C8B-B14F-4D97-AF65-F5344CB8AC3E}">
        <p14:creationId xmlns:p14="http://schemas.microsoft.com/office/powerpoint/2010/main" val="2599293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5</a:t>
            </a:fld>
            <a:endParaRPr lang="zh-CN" altLang="en-US"/>
          </a:p>
        </p:txBody>
      </p:sp>
    </p:spTree>
    <p:extLst>
      <p:ext uri="{BB962C8B-B14F-4D97-AF65-F5344CB8AC3E}">
        <p14:creationId xmlns:p14="http://schemas.microsoft.com/office/powerpoint/2010/main" val="1142229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6</a:t>
            </a:fld>
            <a:endParaRPr lang="zh-CN" altLang="en-US"/>
          </a:p>
        </p:txBody>
      </p:sp>
    </p:spTree>
    <p:extLst>
      <p:ext uri="{BB962C8B-B14F-4D97-AF65-F5344CB8AC3E}">
        <p14:creationId xmlns:p14="http://schemas.microsoft.com/office/powerpoint/2010/main" val="2178484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7</a:t>
            </a:fld>
            <a:endParaRPr lang="zh-CN" altLang="en-US"/>
          </a:p>
        </p:txBody>
      </p:sp>
    </p:spTree>
    <p:extLst>
      <p:ext uri="{BB962C8B-B14F-4D97-AF65-F5344CB8AC3E}">
        <p14:creationId xmlns:p14="http://schemas.microsoft.com/office/powerpoint/2010/main" val="4126812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8</a:t>
            </a:fld>
            <a:endParaRPr lang="zh-CN" altLang="en-US"/>
          </a:p>
        </p:txBody>
      </p:sp>
    </p:spTree>
    <p:extLst>
      <p:ext uri="{BB962C8B-B14F-4D97-AF65-F5344CB8AC3E}">
        <p14:creationId xmlns:p14="http://schemas.microsoft.com/office/powerpoint/2010/main" val="1204724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9</a:t>
            </a:fld>
            <a:endParaRPr lang="zh-CN" altLang="en-US"/>
          </a:p>
        </p:txBody>
      </p:sp>
    </p:spTree>
    <p:extLst>
      <p:ext uri="{BB962C8B-B14F-4D97-AF65-F5344CB8AC3E}">
        <p14:creationId xmlns:p14="http://schemas.microsoft.com/office/powerpoint/2010/main" val="8615031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10</a:t>
            </a:fld>
            <a:endParaRPr lang="zh-CN" altLang="en-US"/>
          </a:p>
        </p:txBody>
      </p:sp>
    </p:spTree>
    <p:extLst>
      <p:ext uri="{BB962C8B-B14F-4D97-AF65-F5344CB8AC3E}">
        <p14:creationId xmlns:p14="http://schemas.microsoft.com/office/powerpoint/2010/main" val="3870952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11</a:t>
            </a:fld>
            <a:endParaRPr lang="zh-CN" altLang="en-US"/>
          </a:p>
        </p:txBody>
      </p:sp>
    </p:spTree>
    <p:extLst>
      <p:ext uri="{BB962C8B-B14F-4D97-AF65-F5344CB8AC3E}">
        <p14:creationId xmlns:p14="http://schemas.microsoft.com/office/powerpoint/2010/main" val="1502396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12</a:t>
            </a:fld>
            <a:endParaRPr lang="zh-CN" altLang="en-US"/>
          </a:p>
        </p:txBody>
      </p:sp>
    </p:spTree>
    <p:extLst>
      <p:ext uri="{BB962C8B-B14F-4D97-AF65-F5344CB8AC3E}">
        <p14:creationId xmlns:p14="http://schemas.microsoft.com/office/powerpoint/2010/main" val="468264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13</a:t>
            </a:fld>
            <a:endParaRPr lang="zh-CN" altLang="en-US"/>
          </a:p>
        </p:txBody>
      </p:sp>
    </p:spTree>
    <p:extLst>
      <p:ext uri="{BB962C8B-B14F-4D97-AF65-F5344CB8AC3E}">
        <p14:creationId xmlns:p14="http://schemas.microsoft.com/office/powerpoint/2010/main" val="3719824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14</a:t>
            </a:fld>
            <a:endParaRPr lang="zh-CN" altLang="en-US"/>
          </a:p>
        </p:txBody>
      </p:sp>
    </p:spTree>
    <p:extLst>
      <p:ext uri="{BB962C8B-B14F-4D97-AF65-F5344CB8AC3E}">
        <p14:creationId xmlns:p14="http://schemas.microsoft.com/office/powerpoint/2010/main" val="2901189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15</a:t>
            </a:fld>
            <a:endParaRPr lang="zh-CN" altLang="en-US"/>
          </a:p>
        </p:txBody>
      </p:sp>
    </p:spTree>
    <p:extLst>
      <p:ext uri="{BB962C8B-B14F-4D97-AF65-F5344CB8AC3E}">
        <p14:creationId xmlns:p14="http://schemas.microsoft.com/office/powerpoint/2010/main" val="1847924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16</a:t>
            </a:fld>
            <a:endParaRPr lang="zh-CN" altLang="en-US"/>
          </a:p>
        </p:txBody>
      </p:sp>
    </p:spTree>
    <p:extLst>
      <p:ext uri="{BB962C8B-B14F-4D97-AF65-F5344CB8AC3E}">
        <p14:creationId xmlns:p14="http://schemas.microsoft.com/office/powerpoint/2010/main" val="2534098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17</a:t>
            </a:fld>
            <a:endParaRPr lang="zh-CN" altLang="en-US"/>
          </a:p>
        </p:txBody>
      </p:sp>
    </p:spTree>
    <p:extLst>
      <p:ext uri="{BB962C8B-B14F-4D97-AF65-F5344CB8AC3E}">
        <p14:creationId xmlns:p14="http://schemas.microsoft.com/office/powerpoint/2010/main" val="3396376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18</a:t>
            </a:fld>
            <a:endParaRPr lang="zh-CN" altLang="en-US"/>
          </a:p>
        </p:txBody>
      </p:sp>
    </p:spTree>
    <p:extLst>
      <p:ext uri="{BB962C8B-B14F-4D97-AF65-F5344CB8AC3E}">
        <p14:creationId xmlns:p14="http://schemas.microsoft.com/office/powerpoint/2010/main" val="2402487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19</a:t>
            </a:fld>
            <a:endParaRPr lang="zh-CN" altLang="en-US"/>
          </a:p>
        </p:txBody>
      </p:sp>
    </p:spTree>
    <p:extLst>
      <p:ext uri="{BB962C8B-B14F-4D97-AF65-F5344CB8AC3E}">
        <p14:creationId xmlns:p14="http://schemas.microsoft.com/office/powerpoint/2010/main" val="3127982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20</a:t>
            </a:fld>
            <a:endParaRPr lang="zh-CN" altLang="en-US"/>
          </a:p>
        </p:txBody>
      </p:sp>
    </p:spTree>
    <p:extLst>
      <p:ext uri="{BB962C8B-B14F-4D97-AF65-F5344CB8AC3E}">
        <p14:creationId xmlns:p14="http://schemas.microsoft.com/office/powerpoint/2010/main" val="2477846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21</a:t>
            </a:fld>
            <a:endParaRPr lang="zh-CN" altLang="en-US"/>
          </a:p>
        </p:txBody>
      </p:sp>
    </p:spTree>
    <p:extLst>
      <p:ext uri="{BB962C8B-B14F-4D97-AF65-F5344CB8AC3E}">
        <p14:creationId xmlns:p14="http://schemas.microsoft.com/office/powerpoint/2010/main" val="3842828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22</a:t>
            </a:fld>
            <a:endParaRPr lang="zh-CN" altLang="en-US"/>
          </a:p>
        </p:txBody>
      </p:sp>
    </p:spTree>
    <p:extLst>
      <p:ext uri="{BB962C8B-B14F-4D97-AF65-F5344CB8AC3E}">
        <p14:creationId xmlns:p14="http://schemas.microsoft.com/office/powerpoint/2010/main" val="1611714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23</a:t>
            </a:fld>
            <a:endParaRPr lang="zh-CN" altLang="en-US"/>
          </a:p>
        </p:txBody>
      </p:sp>
    </p:spTree>
    <p:extLst>
      <p:ext uri="{BB962C8B-B14F-4D97-AF65-F5344CB8AC3E}">
        <p14:creationId xmlns:p14="http://schemas.microsoft.com/office/powerpoint/2010/main" val="1145513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24</a:t>
            </a:fld>
            <a:endParaRPr lang="zh-CN" altLang="en-US"/>
          </a:p>
        </p:txBody>
      </p:sp>
    </p:spTree>
    <p:extLst>
      <p:ext uri="{BB962C8B-B14F-4D97-AF65-F5344CB8AC3E}">
        <p14:creationId xmlns:p14="http://schemas.microsoft.com/office/powerpoint/2010/main" val="1385420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25</a:t>
            </a:fld>
            <a:endParaRPr lang="zh-CN" altLang="en-US"/>
          </a:p>
        </p:txBody>
      </p:sp>
    </p:spTree>
    <p:extLst>
      <p:ext uri="{BB962C8B-B14F-4D97-AF65-F5344CB8AC3E}">
        <p14:creationId xmlns:p14="http://schemas.microsoft.com/office/powerpoint/2010/main" val="37013190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26</a:t>
            </a:fld>
            <a:endParaRPr lang="zh-CN" altLang="en-US"/>
          </a:p>
        </p:txBody>
      </p:sp>
    </p:spTree>
    <p:extLst>
      <p:ext uri="{BB962C8B-B14F-4D97-AF65-F5344CB8AC3E}">
        <p14:creationId xmlns:p14="http://schemas.microsoft.com/office/powerpoint/2010/main" val="39135404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27</a:t>
            </a:fld>
            <a:endParaRPr lang="zh-CN" altLang="en-US"/>
          </a:p>
        </p:txBody>
      </p:sp>
    </p:spTree>
    <p:extLst>
      <p:ext uri="{BB962C8B-B14F-4D97-AF65-F5344CB8AC3E}">
        <p14:creationId xmlns:p14="http://schemas.microsoft.com/office/powerpoint/2010/main" val="2794580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28</a:t>
            </a:fld>
            <a:endParaRPr lang="zh-CN" altLang="en-US"/>
          </a:p>
        </p:txBody>
      </p:sp>
    </p:spTree>
    <p:extLst>
      <p:ext uri="{BB962C8B-B14F-4D97-AF65-F5344CB8AC3E}">
        <p14:creationId xmlns:p14="http://schemas.microsoft.com/office/powerpoint/2010/main" val="3233285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29</a:t>
            </a:fld>
            <a:endParaRPr lang="zh-CN" altLang="en-US"/>
          </a:p>
        </p:txBody>
      </p:sp>
    </p:spTree>
    <p:extLst>
      <p:ext uri="{BB962C8B-B14F-4D97-AF65-F5344CB8AC3E}">
        <p14:creationId xmlns:p14="http://schemas.microsoft.com/office/powerpoint/2010/main" val="1894040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30</a:t>
            </a:fld>
            <a:endParaRPr lang="zh-CN" altLang="en-US"/>
          </a:p>
        </p:txBody>
      </p:sp>
    </p:spTree>
    <p:extLst>
      <p:ext uri="{BB962C8B-B14F-4D97-AF65-F5344CB8AC3E}">
        <p14:creationId xmlns:p14="http://schemas.microsoft.com/office/powerpoint/2010/main" val="2856758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31</a:t>
            </a:fld>
            <a:endParaRPr lang="zh-CN" altLang="en-US"/>
          </a:p>
        </p:txBody>
      </p:sp>
    </p:spTree>
    <p:extLst>
      <p:ext uri="{BB962C8B-B14F-4D97-AF65-F5344CB8AC3E}">
        <p14:creationId xmlns:p14="http://schemas.microsoft.com/office/powerpoint/2010/main" val="10269288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32</a:t>
            </a:fld>
            <a:endParaRPr lang="zh-CN" altLang="en-US"/>
          </a:p>
        </p:txBody>
      </p:sp>
    </p:spTree>
    <p:extLst>
      <p:ext uri="{BB962C8B-B14F-4D97-AF65-F5344CB8AC3E}">
        <p14:creationId xmlns:p14="http://schemas.microsoft.com/office/powerpoint/2010/main" val="542326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1EBCD3-A4C1-4C8A-97AD-86D208C1373F}" type="slidenum">
              <a:rPr lang="zh-CN" altLang="en-US" smtClean="0"/>
              <a:t>33</a:t>
            </a:fld>
            <a:endParaRPr lang="zh-CN" altLang="en-US"/>
          </a:p>
        </p:txBody>
      </p:sp>
    </p:spTree>
    <p:extLst>
      <p:ext uri="{BB962C8B-B14F-4D97-AF65-F5344CB8AC3E}">
        <p14:creationId xmlns:p14="http://schemas.microsoft.com/office/powerpoint/2010/main" val="37712489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5605E48-14BA-43E0-B3D8-E3E95BFEAD2E}" type="slidenum">
              <a:rPr lang="zh-CN" altLang="en-US" smtClean="0"/>
              <a:t>34</a:t>
            </a:fld>
            <a:endParaRPr lang="zh-CN" altLang="en-US"/>
          </a:p>
        </p:txBody>
      </p:sp>
    </p:spTree>
    <p:extLst>
      <p:ext uri="{BB962C8B-B14F-4D97-AF65-F5344CB8AC3E}">
        <p14:creationId xmlns:p14="http://schemas.microsoft.com/office/powerpoint/2010/main" val="3335016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1105962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3747674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127991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474835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1B81E90-7A14-4305-A058-460373899884}" type="slidenum">
              <a:rPr lang="zh-CN" altLang="en-US" smtClean="0"/>
              <a:t>‹#›</a:t>
            </a:fld>
            <a:endParaRPr lang="zh-CN" altLang="en-US"/>
          </a:p>
        </p:txBody>
      </p:sp>
      <p:sp>
        <p:nvSpPr>
          <p:cNvPr id="11" name="矩形 10"/>
          <p:cNvSpPr/>
          <p:nvPr userDrawn="1"/>
        </p:nvSpPr>
        <p:spPr>
          <a:xfrm>
            <a:off x="885862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165599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628123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1500493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2630641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4198856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1362313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47C3213-509F-48F2-89BC-C4D2144A55E5}" type="datetimeFigureOut">
              <a:rPr lang="zh-CN" altLang="en-US" smtClean="0"/>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1013895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7C3213-509F-48F2-89BC-C4D2144A55E5}" type="datetimeFigureOut">
              <a:rPr lang="zh-CN" altLang="en-US" smtClean="0"/>
              <a:t>2019/12/13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B81E90-7A14-4305-A058-460373899884}" type="slidenum">
              <a:rPr lang="zh-CN" altLang="en-US" smtClean="0"/>
              <a:t>‹#›</a:t>
            </a:fld>
            <a:endParaRPr lang="zh-CN" altLang="en-US"/>
          </a:p>
        </p:txBody>
      </p:sp>
    </p:spTree>
    <p:extLst>
      <p:ext uri="{BB962C8B-B14F-4D97-AF65-F5344CB8AC3E}">
        <p14:creationId xmlns:p14="http://schemas.microsoft.com/office/powerpoint/2010/main" val="676480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0.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9.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A_图片 20"/>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a:stretch/>
        </p:blipFill>
        <p:spPr>
          <a:xfrm>
            <a:off x="0" y="-38100"/>
            <a:ext cx="12246428" cy="6915150"/>
          </a:xfrm>
          <a:prstGeom prst="rect">
            <a:avLst/>
          </a:prstGeom>
        </p:spPr>
      </p:pic>
      <p:grpSp>
        <p:nvGrpSpPr>
          <p:cNvPr id="7" name="PA_组合 6"/>
          <p:cNvGrpSpPr/>
          <p:nvPr>
            <p:custDataLst>
              <p:tags r:id="rId2"/>
            </p:custDataLst>
          </p:nvPr>
        </p:nvGrpSpPr>
        <p:grpSpPr>
          <a:xfrm>
            <a:off x="1661276" y="821189"/>
            <a:ext cx="3215524" cy="4141371"/>
            <a:chOff x="1219200" y="760413"/>
            <a:chExt cx="3215524" cy="4141371"/>
          </a:xfrm>
          <a:solidFill>
            <a:schemeClr val="bg1">
              <a:lumMod val="95000"/>
            </a:schemeClr>
          </a:solidFill>
        </p:grpSpPr>
        <p:sp>
          <p:nvSpPr>
            <p:cNvPr id="8" name="矩形 7"/>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9" name="矩形 8"/>
            <p:cNvSpPr/>
            <p:nvPr/>
          </p:nvSpPr>
          <p:spPr>
            <a:xfrm>
              <a:off x="1380821" y="1062177"/>
              <a:ext cx="3053903" cy="1938992"/>
            </a:xfrm>
            <a:prstGeom prst="rect">
              <a:avLst/>
            </a:prstGeom>
            <a:noFill/>
          </p:spPr>
          <p:txBody>
            <a:bodyPr wrap="square">
              <a:spAutoFit/>
            </a:bodyPr>
            <a:lstStyle/>
            <a:p>
              <a:r>
                <a:rPr lang="zh-CN" altLang="en-US" sz="4000" spc="600" dirty="0">
                  <a:solidFill>
                    <a:schemeClr val="bg1"/>
                  </a:solidFill>
                  <a:latin typeface="方正正大黑简体" panose="02000000000000000000" pitchFamily="2" charset="-122"/>
                  <a:ea typeface="方正正大黑简体" panose="02000000000000000000" pitchFamily="2" charset="-122"/>
                </a:rPr>
                <a:t>小学科学说课稿</a:t>
              </a:r>
              <a:r>
                <a:rPr lang="en-US" altLang="zh-CN" sz="4000" spc="600" dirty="0" err="1">
                  <a:solidFill>
                    <a:schemeClr val="bg1"/>
                  </a:solidFill>
                  <a:latin typeface="方正正大黑简体" panose="02000000000000000000" pitchFamily="2" charset="-122"/>
                  <a:ea typeface="方正正大黑简体" panose="02000000000000000000" pitchFamily="2" charset="-122"/>
                </a:rPr>
                <a:t>ppt</a:t>
              </a:r>
              <a:r>
                <a:rPr lang="zh-CN" altLang="en-US" sz="4000" spc="600" dirty="0">
                  <a:solidFill>
                    <a:schemeClr val="bg1"/>
                  </a:solidFill>
                  <a:latin typeface="方正正大黑简体" panose="02000000000000000000" pitchFamily="2" charset="-122"/>
                  <a:ea typeface="方正正大黑简体" panose="02000000000000000000" pitchFamily="2" charset="-122"/>
                </a:rPr>
                <a:t>模板</a:t>
              </a:r>
              <a:endParaRPr lang="zh-CN" altLang="en-US" sz="4000" spc="600" dirty="0">
                <a:solidFill>
                  <a:schemeClr val="bg1"/>
                </a:solidFill>
                <a:latin typeface="方正正大黑简体" panose="02000000000000000000" pitchFamily="2" charset="-122"/>
                <a:ea typeface="方正正大黑简体" panose="02000000000000000000" pitchFamily="2" charset="-122"/>
              </a:endParaRPr>
            </a:p>
          </p:txBody>
        </p:sp>
      </p:grpSp>
      <p:sp>
        <p:nvSpPr>
          <p:cNvPr id="12" name="PA_矩形 11"/>
          <p:cNvSpPr/>
          <p:nvPr>
            <p:custDataLst>
              <p:tags r:id="rId3"/>
            </p:custDataLst>
          </p:nvPr>
        </p:nvSpPr>
        <p:spPr>
          <a:xfrm>
            <a:off x="6524103" y="2886655"/>
            <a:ext cx="4398961" cy="707886"/>
          </a:xfrm>
          <a:prstGeom prst="rect">
            <a:avLst/>
          </a:prstGeom>
        </p:spPr>
        <p:txBody>
          <a:bodyPr wrap="none">
            <a:spAutoFit/>
          </a:bodyPr>
          <a:lstStyle/>
          <a:p>
            <a:pPr algn="just"/>
            <a:r>
              <a:rPr lang="en-US" altLang="zh-CN" sz="2000" i="0" spc="600" dirty="0">
                <a:solidFill>
                  <a:schemeClr val="tx1">
                    <a:lumMod val="75000"/>
                    <a:lumOff val="25000"/>
                  </a:schemeClr>
                </a:solidFill>
                <a:effectLst/>
                <a:latin typeface="方正细俊黑简体" panose="02000000000000000000" pitchFamily="2" charset="-122"/>
                <a:ea typeface="方正细俊黑简体" panose="02000000000000000000" pitchFamily="2" charset="-122"/>
                <a:cs typeface="Arial Unicode MS" panose="020B0604020202020204" pitchFamily="34" charset="-122"/>
              </a:rPr>
              <a:t>EMPLOYEE ORIENTATION PPT </a:t>
            </a:r>
          </a:p>
          <a:p>
            <a:pPr algn="just"/>
            <a:r>
              <a:rPr lang="en-US" altLang="zh-CN" sz="2000" i="0" spc="600" dirty="0">
                <a:solidFill>
                  <a:schemeClr val="tx1">
                    <a:lumMod val="75000"/>
                    <a:lumOff val="25000"/>
                  </a:schemeClr>
                </a:solidFill>
                <a:effectLst/>
                <a:latin typeface="方正细俊黑简体" panose="02000000000000000000" pitchFamily="2" charset="-122"/>
                <a:ea typeface="方正细俊黑简体" panose="02000000000000000000" pitchFamily="2" charset="-122"/>
                <a:cs typeface="Arial Unicode MS" panose="020B0604020202020204" pitchFamily="34" charset="-122"/>
              </a:rPr>
              <a:t>TEAM CONSTRUCTION</a:t>
            </a:r>
          </a:p>
        </p:txBody>
      </p:sp>
      <p:sp>
        <p:nvSpPr>
          <p:cNvPr id="18" name="PA_文本框 65"/>
          <p:cNvSpPr txBox="1"/>
          <p:nvPr>
            <p:custDataLst>
              <p:tags r:id="rId4"/>
            </p:custDataLst>
          </p:nvPr>
        </p:nvSpPr>
        <p:spPr>
          <a:xfrm>
            <a:off x="9659770" y="8709250"/>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2246277151"/>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87285" y="203475"/>
            <a:ext cx="3326627" cy="635239"/>
            <a:chOff x="-3890719" y="185507"/>
            <a:chExt cx="3300768" cy="630301"/>
          </a:xfrm>
        </p:grpSpPr>
        <p:sp>
          <p:nvSpPr>
            <p:cNvPr id="5" name="Text Box 7"/>
            <p:cNvSpPr txBox="1">
              <a:spLocks noChangeArrowheads="1"/>
            </p:cNvSpPr>
            <p:nvPr/>
          </p:nvSpPr>
          <p:spPr bwMode="auto">
            <a:xfrm>
              <a:off x="-2582726" y="500657"/>
              <a:ext cx="199277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latin typeface="造字工房悦黑演示版常规体" pitchFamily="50" charset="-122"/>
                  <a:ea typeface="造字工房悦黑演示版常规体" pitchFamily="50" charset="-122"/>
                  <a:cs typeface="Open Sans" pitchFamily="34" charset="0"/>
                </a:rPr>
                <a:t>forefront of</a:t>
              </a:r>
            </a:p>
          </p:txBody>
        </p:sp>
        <p:sp>
          <p:nvSpPr>
            <p:cNvPr id="6" name="矩形 5"/>
            <p:cNvSpPr/>
            <p:nvPr/>
          </p:nvSpPr>
          <p:spPr>
            <a:xfrm>
              <a:off x="-3890719" y="185507"/>
              <a:ext cx="1213903" cy="630301"/>
            </a:xfrm>
            <a:prstGeom prst="rect">
              <a:avLst/>
            </a:prstGeom>
          </p:spPr>
          <p:txBody>
            <a:bodyPr wrap="none">
              <a:spAutoFit/>
            </a:bodyPr>
            <a:lstStyle/>
            <a:p>
              <a:pPr algn="ctr" defTabSz="1096833"/>
              <a:r>
                <a:rPr lang="zh-CN" altLang="en-US" sz="3528" b="1" dirty="0">
                  <a:latin typeface="微软雅黑" panose="020B0503020204020204" pitchFamily="34" charset="-122"/>
                  <a:ea typeface="微软雅黑" panose="020B0503020204020204" pitchFamily="34" charset="-122"/>
                  <a:cs typeface="Open Sans" pitchFamily="34" charset="0"/>
                </a:rPr>
                <a:t>前 沿</a:t>
              </a:r>
              <a:endParaRPr lang="en-CA" altLang="zh-CN" sz="3528" b="1" dirty="0">
                <a:latin typeface="微软雅黑" panose="020B0503020204020204" pitchFamily="34" charset="-122"/>
                <a:ea typeface="微软雅黑" panose="020B0503020204020204" pitchFamily="34" charset="-122"/>
                <a:cs typeface="Open Sans" pitchFamily="34" charset="0"/>
              </a:endParaRPr>
            </a:p>
          </p:txBody>
        </p:sp>
      </p:grpSp>
      <p:sp>
        <p:nvSpPr>
          <p:cNvPr id="7"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矩形 7"/>
          <p:cNvSpPr/>
          <p:nvPr/>
        </p:nvSpPr>
        <p:spPr>
          <a:xfrm>
            <a:off x="2660651" y="4017976"/>
            <a:ext cx="6889747" cy="553998"/>
          </a:xfrm>
          <a:prstGeom prst="rect">
            <a:avLst/>
          </a:prstGeom>
        </p:spPr>
        <p:txBody>
          <a:bodyPr wrap="square">
            <a:spAutoFit/>
          </a:bodyPr>
          <a:lstStyle/>
          <a:p>
            <a:pPr algn="ctr"/>
            <a:r>
              <a:rPr lang="zh-CN" altLang="en-US" sz="3000" spc="600" dirty="0">
                <a:latin typeface="微软雅黑" panose="020B0503020204020204" pitchFamily="34" charset="-122"/>
                <a:ea typeface="微软雅黑" panose="020B0503020204020204" pitchFamily="34" charset="-122"/>
              </a:rPr>
              <a:t>欢迎加入我们、某公司欢迎你</a:t>
            </a:r>
          </a:p>
        </p:txBody>
      </p:sp>
      <p:sp>
        <p:nvSpPr>
          <p:cNvPr id="9" name="Rectangle 56"/>
          <p:cNvSpPr/>
          <p:nvPr/>
        </p:nvSpPr>
        <p:spPr>
          <a:xfrm>
            <a:off x="2986733" y="4616320"/>
            <a:ext cx="6218533" cy="923330"/>
          </a:xfrm>
          <a:prstGeom prst="rect">
            <a:avLst/>
          </a:prstGeom>
        </p:spPr>
        <p:txBody>
          <a:bodyPr wrap="square">
            <a:spAutoFit/>
          </a:bodyPr>
          <a:lstStyle/>
          <a:p>
            <a:pPr algn="ctr" defTabSz="878033">
              <a:lnSpc>
                <a:spcPct val="150000"/>
              </a:lnSpc>
              <a:defRPr/>
            </a:pP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如果你热爱图书，并希望和我们一起体验成长与发现、体会与知识为伍的乐趣；如果你愿意脚踏实地地实现梦想，做务实的理想主义者，欢迎你加入我们！</a:t>
            </a:r>
            <a:endPar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0" name="Freeform 6"/>
          <p:cNvSpPr>
            <a:spLocks noEditPoints="1"/>
          </p:cNvSpPr>
          <p:nvPr/>
        </p:nvSpPr>
        <p:spPr bwMode="auto">
          <a:xfrm flipH="1">
            <a:off x="8112998" y="2227430"/>
            <a:ext cx="1247759" cy="1331772"/>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lIns="121920" tIns="60960" rIns="121920" bIns="60960"/>
          <a:lstStyle/>
          <a:p>
            <a:pPr eaLnBrk="1" fontAlgn="auto" hangingPunct="1">
              <a:spcBef>
                <a:spcPts val="0"/>
              </a:spcBef>
              <a:spcAft>
                <a:spcPts val="0"/>
              </a:spcAft>
              <a:defRPr/>
            </a:pPr>
            <a:endParaRPr lang="id-ID" sz="2400" dirty="0">
              <a:latin typeface="+mn-lt"/>
              <a:ea typeface="+mn-ea"/>
            </a:endParaRPr>
          </a:p>
        </p:txBody>
      </p:sp>
      <p:sp>
        <p:nvSpPr>
          <p:cNvPr id="11" name="Freeform 27"/>
          <p:cNvSpPr>
            <a:spLocks noEditPoints="1"/>
          </p:cNvSpPr>
          <p:nvPr/>
        </p:nvSpPr>
        <p:spPr bwMode="auto">
          <a:xfrm>
            <a:off x="5096348" y="1441259"/>
            <a:ext cx="1828699" cy="2105243"/>
          </a:xfrm>
          <a:custGeom>
            <a:avLst/>
            <a:gdLst>
              <a:gd name="T0" fmla="*/ 396 w 792"/>
              <a:gd name="T1" fmla="*/ 85 h 914"/>
              <a:gd name="T2" fmla="*/ 395 w 792"/>
              <a:gd name="T3" fmla="*/ 10 h 914"/>
              <a:gd name="T4" fmla="*/ 547 w 792"/>
              <a:gd name="T5" fmla="*/ 166 h 914"/>
              <a:gd name="T6" fmla="*/ 627 w 792"/>
              <a:gd name="T7" fmla="*/ 367 h 914"/>
              <a:gd name="T8" fmla="*/ 604 w 792"/>
              <a:gd name="T9" fmla="*/ 475 h 914"/>
              <a:gd name="T10" fmla="*/ 507 w 792"/>
              <a:gd name="T11" fmla="*/ 588 h 914"/>
              <a:gd name="T12" fmla="*/ 790 w 792"/>
              <a:gd name="T13" fmla="*/ 836 h 914"/>
              <a:gd name="T14" fmla="*/ 395 w 792"/>
              <a:gd name="T15" fmla="*/ 914 h 914"/>
              <a:gd name="T16" fmla="*/ 397 w 792"/>
              <a:gd name="T17" fmla="*/ 860 h 914"/>
              <a:gd name="T18" fmla="*/ 504 w 792"/>
              <a:gd name="T19" fmla="*/ 838 h 914"/>
              <a:gd name="T20" fmla="*/ 532 w 792"/>
              <a:gd name="T21" fmla="*/ 677 h 914"/>
              <a:gd name="T22" fmla="*/ 395 w 792"/>
              <a:gd name="T23" fmla="*/ 816 h 914"/>
              <a:gd name="T24" fmla="*/ 399 w 792"/>
              <a:gd name="T25" fmla="*/ 789 h 914"/>
              <a:gd name="T26" fmla="*/ 484 w 792"/>
              <a:gd name="T27" fmla="*/ 605 h 914"/>
              <a:gd name="T28" fmla="*/ 395 w 792"/>
              <a:gd name="T29" fmla="*/ 629 h 914"/>
              <a:gd name="T30" fmla="*/ 396 w 792"/>
              <a:gd name="T31" fmla="*/ 604 h 914"/>
              <a:gd name="T32" fmla="*/ 597 w 792"/>
              <a:gd name="T33" fmla="*/ 344 h 914"/>
              <a:gd name="T34" fmla="*/ 557 w 792"/>
              <a:gd name="T35" fmla="*/ 420 h 914"/>
              <a:gd name="T36" fmla="*/ 549 w 792"/>
              <a:gd name="T37" fmla="*/ 342 h 914"/>
              <a:gd name="T38" fmla="*/ 530 w 792"/>
              <a:gd name="T39" fmla="*/ 239 h 914"/>
              <a:gd name="T40" fmla="*/ 476 w 792"/>
              <a:gd name="T41" fmla="*/ 217 h 914"/>
              <a:gd name="T42" fmla="*/ 395 w 792"/>
              <a:gd name="T43" fmla="*/ 243 h 914"/>
              <a:gd name="T44" fmla="*/ 29 w 792"/>
              <a:gd name="T45" fmla="*/ 914 h 914"/>
              <a:gd name="T46" fmla="*/ 226 w 792"/>
              <a:gd name="T47" fmla="*/ 668 h 914"/>
              <a:gd name="T48" fmla="*/ 219 w 792"/>
              <a:gd name="T49" fmla="*/ 499 h 914"/>
              <a:gd name="T50" fmla="*/ 166 w 792"/>
              <a:gd name="T51" fmla="*/ 424 h 914"/>
              <a:gd name="T52" fmla="*/ 176 w 792"/>
              <a:gd name="T53" fmla="*/ 330 h 914"/>
              <a:gd name="T54" fmla="*/ 240 w 792"/>
              <a:gd name="T55" fmla="*/ 168 h 914"/>
              <a:gd name="T56" fmla="*/ 296 w 792"/>
              <a:gd name="T57" fmla="*/ 118 h 914"/>
              <a:gd name="T58" fmla="*/ 395 w 792"/>
              <a:gd name="T59" fmla="*/ 82 h 914"/>
              <a:gd name="T60" fmla="*/ 278 w 792"/>
              <a:gd name="T61" fmla="*/ 221 h 914"/>
              <a:gd name="T62" fmla="*/ 243 w 792"/>
              <a:gd name="T63" fmla="*/ 339 h 914"/>
              <a:gd name="T64" fmla="*/ 262 w 792"/>
              <a:gd name="T65" fmla="*/ 440 h 914"/>
              <a:gd name="T66" fmla="*/ 198 w 792"/>
              <a:gd name="T67" fmla="*/ 343 h 914"/>
              <a:gd name="T68" fmla="*/ 236 w 792"/>
              <a:gd name="T69" fmla="*/ 480 h 914"/>
              <a:gd name="T70" fmla="*/ 395 w 792"/>
              <a:gd name="T71" fmla="*/ 629 h 914"/>
              <a:gd name="T72" fmla="*/ 280 w 792"/>
              <a:gd name="T73" fmla="*/ 657 h 914"/>
              <a:gd name="T74" fmla="*/ 395 w 792"/>
              <a:gd name="T75" fmla="*/ 816 h 914"/>
              <a:gd name="T76" fmla="*/ 266 w 792"/>
              <a:gd name="T77" fmla="*/ 669 h 914"/>
              <a:gd name="T78" fmla="*/ 291 w 792"/>
              <a:gd name="T79" fmla="*/ 839 h 914"/>
              <a:gd name="T80" fmla="*/ 395 w 792"/>
              <a:gd name="T81" fmla="*/ 847 h 914"/>
              <a:gd name="T82" fmla="*/ 29 w 792"/>
              <a:gd name="T83" fmla="*/ 914 h 914"/>
              <a:gd name="T84" fmla="*/ 395 w 792"/>
              <a:gd name="T85" fmla="*/ 10 h 914"/>
              <a:gd name="T86" fmla="*/ 395 w 792"/>
              <a:gd name="T87" fmla="*/ 5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2" h="914">
                <a:moveTo>
                  <a:pt x="395" y="82"/>
                </a:moveTo>
                <a:cubicBezTo>
                  <a:pt x="395" y="83"/>
                  <a:pt x="395" y="84"/>
                  <a:pt x="396" y="85"/>
                </a:cubicBezTo>
                <a:cubicBezTo>
                  <a:pt x="402" y="73"/>
                  <a:pt x="401" y="61"/>
                  <a:pt x="395" y="50"/>
                </a:cubicBezTo>
                <a:cubicBezTo>
                  <a:pt x="395" y="10"/>
                  <a:pt x="395" y="10"/>
                  <a:pt x="395" y="10"/>
                </a:cubicBezTo>
                <a:cubicBezTo>
                  <a:pt x="483" y="0"/>
                  <a:pt x="549" y="69"/>
                  <a:pt x="521" y="140"/>
                </a:cubicBezTo>
                <a:cubicBezTo>
                  <a:pt x="531" y="148"/>
                  <a:pt x="540" y="157"/>
                  <a:pt x="547" y="166"/>
                </a:cubicBezTo>
                <a:cubicBezTo>
                  <a:pt x="582" y="207"/>
                  <a:pt x="608" y="265"/>
                  <a:pt x="615" y="329"/>
                </a:cubicBezTo>
                <a:cubicBezTo>
                  <a:pt x="621" y="340"/>
                  <a:pt x="625" y="353"/>
                  <a:pt x="627" y="367"/>
                </a:cubicBezTo>
                <a:cubicBezTo>
                  <a:pt x="630" y="385"/>
                  <a:pt x="630" y="406"/>
                  <a:pt x="626" y="424"/>
                </a:cubicBezTo>
                <a:cubicBezTo>
                  <a:pt x="622" y="444"/>
                  <a:pt x="615" y="462"/>
                  <a:pt x="604" y="475"/>
                </a:cubicBezTo>
                <a:cubicBezTo>
                  <a:pt x="596" y="486"/>
                  <a:pt x="585" y="495"/>
                  <a:pt x="573" y="499"/>
                </a:cubicBezTo>
                <a:cubicBezTo>
                  <a:pt x="557" y="535"/>
                  <a:pt x="535" y="566"/>
                  <a:pt x="507" y="588"/>
                </a:cubicBezTo>
                <a:cubicBezTo>
                  <a:pt x="511" y="623"/>
                  <a:pt x="525" y="651"/>
                  <a:pt x="567" y="668"/>
                </a:cubicBezTo>
                <a:cubicBezTo>
                  <a:pt x="661" y="708"/>
                  <a:pt x="792" y="718"/>
                  <a:pt x="790" y="836"/>
                </a:cubicBezTo>
                <a:cubicBezTo>
                  <a:pt x="789" y="861"/>
                  <a:pt x="779" y="888"/>
                  <a:pt x="763" y="914"/>
                </a:cubicBezTo>
                <a:cubicBezTo>
                  <a:pt x="395" y="914"/>
                  <a:pt x="395" y="914"/>
                  <a:pt x="395" y="914"/>
                </a:cubicBezTo>
                <a:cubicBezTo>
                  <a:pt x="395" y="847"/>
                  <a:pt x="395" y="847"/>
                  <a:pt x="395" y="847"/>
                </a:cubicBezTo>
                <a:cubicBezTo>
                  <a:pt x="396" y="851"/>
                  <a:pt x="397" y="856"/>
                  <a:pt x="397" y="860"/>
                </a:cubicBezTo>
                <a:cubicBezTo>
                  <a:pt x="401" y="837"/>
                  <a:pt x="430" y="790"/>
                  <a:pt x="453" y="775"/>
                </a:cubicBezTo>
                <a:cubicBezTo>
                  <a:pt x="479" y="790"/>
                  <a:pt x="489" y="819"/>
                  <a:pt x="504" y="838"/>
                </a:cubicBezTo>
                <a:cubicBezTo>
                  <a:pt x="531" y="811"/>
                  <a:pt x="557" y="741"/>
                  <a:pt x="574" y="699"/>
                </a:cubicBezTo>
                <a:cubicBezTo>
                  <a:pt x="558" y="695"/>
                  <a:pt x="544" y="687"/>
                  <a:pt x="532" y="677"/>
                </a:cubicBezTo>
                <a:cubicBezTo>
                  <a:pt x="485" y="727"/>
                  <a:pt x="439" y="766"/>
                  <a:pt x="399" y="820"/>
                </a:cubicBezTo>
                <a:cubicBezTo>
                  <a:pt x="398" y="818"/>
                  <a:pt x="396" y="817"/>
                  <a:pt x="395" y="816"/>
                </a:cubicBezTo>
                <a:cubicBezTo>
                  <a:pt x="395" y="786"/>
                  <a:pt x="395" y="786"/>
                  <a:pt x="395" y="786"/>
                </a:cubicBezTo>
                <a:cubicBezTo>
                  <a:pt x="396" y="787"/>
                  <a:pt x="397" y="788"/>
                  <a:pt x="399" y="789"/>
                </a:cubicBezTo>
                <a:cubicBezTo>
                  <a:pt x="433" y="752"/>
                  <a:pt x="467" y="728"/>
                  <a:pt x="518" y="665"/>
                </a:cubicBezTo>
                <a:cubicBezTo>
                  <a:pt x="501" y="648"/>
                  <a:pt x="490" y="626"/>
                  <a:pt x="484" y="605"/>
                </a:cubicBezTo>
                <a:cubicBezTo>
                  <a:pt x="458" y="620"/>
                  <a:pt x="429" y="629"/>
                  <a:pt x="396" y="629"/>
                </a:cubicBezTo>
                <a:cubicBezTo>
                  <a:pt x="395" y="629"/>
                  <a:pt x="395" y="629"/>
                  <a:pt x="395" y="629"/>
                </a:cubicBezTo>
                <a:cubicBezTo>
                  <a:pt x="395" y="604"/>
                  <a:pt x="395" y="604"/>
                  <a:pt x="395" y="604"/>
                </a:cubicBezTo>
                <a:cubicBezTo>
                  <a:pt x="395" y="604"/>
                  <a:pt x="396" y="604"/>
                  <a:pt x="396" y="604"/>
                </a:cubicBezTo>
                <a:cubicBezTo>
                  <a:pt x="471" y="604"/>
                  <a:pt x="526" y="551"/>
                  <a:pt x="556" y="480"/>
                </a:cubicBezTo>
                <a:cubicBezTo>
                  <a:pt x="600" y="472"/>
                  <a:pt x="618" y="391"/>
                  <a:pt x="597" y="344"/>
                </a:cubicBezTo>
                <a:cubicBezTo>
                  <a:pt x="596" y="343"/>
                  <a:pt x="596" y="343"/>
                  <a:pt x="595" y="343"/>
                </a:cubicBezTo>
                <a:cubicBezTo>
                  <a:pt x="566" y="324"/>
                  <a:pt x="557" y="411"/>
                  <a:pt x="557" y="420"/>
                </a:cubicBezTo>
                <a:cubicBezTo>
                  <a:pt x="556" y="451"/>
                  <a:pt x="523" y="461"/>
                  <a:pt x="531" y="440"/>
                </a:cubicBezTo>
                <a:cubicBezTo>
                  <a:pt x="538" y="418"/>
                  <a:pt x="548" y="385"/>
                  <a:pt x="549" y="342"/>
                </a:cubicBezTo>
                <a:cubicBezTo>
                  <a:pt x="549" y="340"/>
                  <a:pt x="550" y="338"/>
                  <a:pt x="550" y="336"/>
                </a:cubicBezTo>
                <a:cubicBezTo>
                  <a:pt x="550" y="304"/>
                  <a:pt x="543" y="271"/>
                  <a:pt x="530" y="239"/>
                </a:cubicBezTo>
                <a:cubicBezTo>
                  <a:pt x="530" y="239"/>
                  <a:pt x="530" y="239"/>
                  <a:pt x="529" y="238"/>
                </a:cubicBezTo>
                <a:cubicBezTo>
                  <a:pt x="516" y="219"/>
                  <a:pt x="507" y="209"/>
                  <a:pt x="476" y="217"/>
                </a:cubicBezTo>
                <a:cubicBezTo>
                  <a:pt x="475" y="217"/>
                  <a:pt x="475" y="217"/>
                  <a:pt x="475" y="217"/>
                </a:cubicBezTo>
                <a:cubicBezTo>
                  <a:pt x="445" y="231"/>
                  <a:pt x="419" y="239"/>
                  <a:pt x="395" y="243"/>
                </a:cubicBezTo>
                <a:lnTo>
                  <a:pt x="395" y="82"/>
                </a:lnTo>
                <a:close/>
                <a:moveTo>
                  <a:pt x="29" y="914"/>
                </a:moveTo>
                <a:cubicBezTo>
                  <a:pt x="14" y="888"/>
                  <a:pt x="3" y="861"/>
                  <a:pt x="3" y="836"/>
                </a:cubicBezTo>
                <a:cubicBezTo>
                  <a:pt x="0" y="718"/>
                  <a:pt x="132" y="708"/>
                  <a:pt x="226" y="668"/>
                </a:cubicBezTo>
                <a:cubicBezTo>
                  <a:pt x="267" y="651"/>
                  <a:pt x="282" y="623"/>
                  <a:pt x="285" y="588"/>
                </a:cubicBezTo>
                <a:cubicBezTo>
                  <a:pt x="257" y="566"/>
                  <a:pt x="235" y="535"/>
                  <a:pt x="219" y="499"/>
                </a:cubicBezTo>
                <a:cubicBezTo>
                  <a:pt x="207" y="495"/>
                  <a:pt x="197" y="486"/>
                  <a:pt x="188" y="475"/>
                </a:cubicBezTo>
                <a:cubicBezTo>
                  <a:pt x="178" y="462"/>
                  <a:pt x="170" y="444"/>
                  <a:pt x="166" y="424"/>
                </a:cubicBezTo>
                <a:cubicBezTo>
                  <a:pt x="163" y="406"/>
                  <a:pt x="162" y="385"/>
                  <a:pt x="165" y="367"/>
                </a:cubicBezTo>
                <a:cubicBezTo>
                  <a:pt x="167" y="354"/>
                  <a:pt x="171" y="341"/>
                  <a:pt x="176" y="330"/>
                </a:cubicBezTo>
                <a:cubicBezTo>
                  <a:pt x="176" y="327"/>
                  <a:pt x="176" y="323"/>
                  <a:pt x="176" y="318"/>
                </a:cubicBezTo>
                <a:cubicBezTo>
                  <a:pt x="180" y="263"/>
                  <a:pt x="205" y="208"/>
                  <a:pt x="240" y="168"/>
                </a:cubicBezTo>
                <a:cubicBezTo>
                  <a:pt x="230" y="138"/>
                  <a:pt x="232" y="103"/>
                  <a:pt x="246" y="69"/>
                </a:cubicBezTo>
                <a:cubicBezTo>
                  <a:pt x="258" y="99"/>
                  <a:pt x="267" y="119"/>
                  <a:pt x="296" y="118"/>
                </a:cubicBezTo>
                <a:cubicBezTo>
                  <a:pt x="297" y="88"/>
                  <a:pt x="289" y="71"/>
                  <a:pt x="263" y="53"/>
                </a:cubicBezTo>
                <a:cubicBezTo>
                  <a:pt x="265" y="24"/>
                  <a:pt x="364" y="0"/>
                  <a:pt x="395" y="82"/>
                </a:cubicBezTo>
                <a:cubicBezTo>
                  <a:pt x="395" y="243"/>
                  <a:pt x="395" y="243"/>
                  <a:pt x="395" y="243"/>
                </a:cubicBezTo>
                <a:cubicBezTo>
                  <a:pt x="344" y="252"/>
                  <a:pt x="305" y="242"/>
                  <a:pt x="278" y="221"/>
                </a:cubicBezTo>
                <a:cubicBezTo>
                  <a:pt x="273" y="226"/>
                  <a:pt x="268" y="231"/>
                  <a:pt x="264" y="238"/>
                </a:cubicBezTo>
                <a:cubicBezTo>
                  <a:pt x="250" y="270"/>
                  <a:pt x="242" y="306"/>
                  <a:pt x="243" y="339"/>
                </a:cubicBezTo>
                <a:cubicBezTo>
                  <a:pt x="243" y="340"/>
                  <a:pt x="244" y="341"/>
                  <a:pt x="244" y="342"/>
                </a:cubicBezTo>
                <a:cubicBezTo>
                  <a:pt x="245" y="385"/>
                  <a:pt x="255" y="418"/>
                  <a:pt x="262" y="440"/>
                </a:cubicBezTo>
                <a:cubicBezTo>
                  <a:pt x="270" y="461"/>
                  <a:pt x="237" y="451"/>
                  <a:pt x="236" y="420"/>
                </a:cubicBezTo>
                <a:cubicBezTo>
                  <a:pt x="236" y="411"/>
                  <a:pt x="227" y="324"/>
                  <a:pt x="198" y="343"/>
                </a:cubicBezTo>
                <a:cubicBezTo>
                  <a:pt x="197" y="343"/>
                  <a:pt x="196" y="344"/>
                  <a:pt x="195" y="344"/>
                </a:cubicBezTo>
                <a:cubicBezTo>
                  <a:pt x="174" y="392"/>
                  <a:pt x="192" y="473"/>
                  <a:pt x="236" y="480"/>
                </a:cubicBezTo>
                <a:cubicBezTo>
                  <a:pt x="266" y="550"/>
                  <a:pt x="320" y="603"/>
                  <a:pt x="395" y="604"/>
                </a:cubicBezTo>
                <a:cubicBezTo>
                  <a:pt x="395" y="629"/>
                  <a:pt x="395" y="629"/>
                  <a:pt x="395" y="629"/>
                </a:cubicBezTo>
                <a:cubicBezTo>
                  <a:pt x="364" y="629"/>
                  <a:pt x="336" y="621"/>
                  <a:pt x="311" y="606"/>
                </a:cubicBezTo>
                <a:cubicBezTo>
                  <a:pt x="305" y="624"/>
                  <a:pt x="294" y="641"/>
                  <a:pt x="280" y="657"/>
                </a:cubicBezTo>
                <a:cubicBezTo>
                  <a:pt x="328" y="725"/>
                  <a:pt x="365" y="766"/>
                  <a:pt x="395" y="786"/>
                </a:cubicBezTo>
                <a:cubicBezTo>
                  <a:pt x="395" y="816"/>
                  <a:pt x="395" y="816"/>
                  <a:pt x="395" y="816"/>
                </a:cubicBezTo>
                <a:cubicBezTo>
                  <a:pt x="357" y="783"/>
                  <a:pt x="300" y="719"/>
                  <a:pt x="268" y="674"/>
                </a:cubicBezTo>
                <a:cubicBezTo>
                  <a:pt x="267" y="673"/>
                  <a:pt x="267" y="671"/>
                  <a:pt x="266" y="669"/>
                </a:cubicBezTo>
                <a:cubicBezTo>
                  <a:pt x="251" y="682"/>
                  <a:pt x="233" y="692"/>
                  <a:pt x="215" y="696"/>
                </a:cubicBezTo>
                <a:cubicBezTo>
                  <a:pt x="229" y="754"/>
                  <a:pt x="274" y="818"/>
                  <a:pt x="291" y="839"/>
                </a:cubicBezTo>
                <a:cubicBezTo>
                  <a:pt x="307" y="818"/>
                  <a:pt x="315" y="795"/>
                  <a:pt x="340" y="783"/>
                </a:cubicBezTo>
                <a:cubicBezTo>
                  <a:pt x="351" y="794"/>
                  <a:pt x="385" y="818"/>
                  <a:pt x="395" y="847"/>
                </a:cubicBezTo>
                <a:cubicBezTo>
                  <a:pt x="395" y="914"/>
                  <a:pt x="395" y="914"/>
                  <a:pt x="395" y="914"/>
                </a:cubicBezTo>
                <a:lnTo>
                  <a:pt x="29" y="914"/>
                </a:lnTo>
                <a:close/>
                <a:moveTo>
                  <a:pt x="395" y="50"/>
                </a:moveTo>
                <a:cubicBezTo>
                  <a:pt x="395" y="10"/>
                  <a:pt x="395" y="10"/>
                  <a:pt x="395" y="10"/>
                </a:cubicBezTo>
                <a:cubicBezTo>
                  <a:pt x="384" y="11"/>
                  <a:pt x="372" y="13"/>
                  <a:pt x="360" y="17"/>
                </a:cubicBezTo>
                <a:cubicBezTo>
                  <a:pt x="375" y="25"/>
                  <a:pt x="388" y="37"/>
                  <a:pt x="395" y="5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 name="Freeform 14"/>
          <p:cNvSpPr>
            <a:spLocks noEditPoints="1"/>
          </p:cNvSpPr>
          <p:nvPr/>
        </p:nvSpPr>
        <p:spPr bwMode="auto">
          <a:xfrm>
            <a:off x="2767500" y="2287133"/>
            <a:ext cx="1213882" cy="1272069"/>
          </a:xfrm>
          <a:custGeom>
            <a:avLst/>
            <a:gdLst>
              <a:gd name="T0" fmla="*/ 717 w 829"/>
              <a:gd name="T1" fmla="*/ 568 h 869"/>
              <a:gd name="T2" fmla="*/ 634 w 829"/>
              <a:gd name="T3" fmla="*/ 869 h 869"/>
              <a:gd name="T4" fmla="*/ 634 w 829"/>
              <a:gd name="T5" fmla="*/ 758 h 869"/>
              <a:gd name="T6" fmla="*/ 593 w 829"/>
              <a:gd name="T7" fmla="*/ 81 h 869"/>
              <a:gd name="T8" fmla="*/ 593 w 829"/>
              <a:gd name="T9" fmla="*/ 390 h 869"/>
              <a:gd name="T10" fmla="*/ 593 w 829"/>
              <a:gd name="T11" fmla="*/ 203 h 869"/>
              <a:gd name="T12" fmla="*/ 593 w 829"/>
              <a:gd name="T13" fmla="*/ 81 h 869"/>
              <a:gd name="T14" fmla="*/ 634 w 829"/>
              <a:gd name="T15" fmla="*/ 758 h 869"/>
              <a:gd name="T16" fmla="*/ 634 w 829"/>
              <a:gd name="T17" fmla="*/ 869 h 869"/>
              <a:gd name="T18" fmla="*/ 568 w 829"/>
              <a:gd name="T19" fmla="*/ 125 h 869"/>
              <a:gd name="T20" fmla="*/ 568 w 829"/>
              <a:gd name="T21" fmla="*/ 770 h 869"/>
              <a:gd name="T22" fmla="*/ 593 w 829"/>
              <a:gd name="T23" fmla="*/ 288 h 869"/>
              <a:gd name="T24" fmla="*/ 568 w 829"/>
              <a:gd name="T25" fmla="*/ 173 h 869"/>
              <a:gd name="T26" fmla="*/ 568 w 829"/>
              <a:gd name="T27" fmla="*/ 663 h 869"/>
              <a:gd name="T28" fmla="*/ 568 w 829"/>
              <a:gd name="T29" fmla="*/ 433 h 869"/>
              <a:gd name="T30" fmla="*/ 527 w 829"/>
              <a:gd name="T31" fmla="*/ 24 h 869"/>
              <a:gd name="T32" fmla="*/ 527 w 829"/>
              <a:gd name="T33" fmla="*/ 24 h 869"/>
              <a:gd name="T34" fmla="*/ 547 w 829"/>
              <a:gd name="T35" fmla="*/ 819 h 869"/>
              <a:gd name="T36" fmla="*/ 568 w 829"/>
              <a:gd name="T37" fmla="*/ 869 h 869"/>
              <a:gd name="T38" fmla="*/ 534 w 829"/>
              <a:gd name="T39" fmla="*/ 132 h 869"/>
              <a:gd name="T40" fmla="*/ 527 w 829"/>
              <a:gd name="T41" fmla="*/ 394 h 869"/>
              <a:gd name="T42" fmla="*/ 568 w 829"/>
              <a:gd name="T43" fmla="*/ 173 h 869"/>
              <a:gd name="T44" fmla="*/ 527 w 829"/>
              <a:gd name="T45" fmla="*/ 633 h 869"/>
              <a:gd name="T46" fmla="*/ 414 w 829"/>
              <a:gd name="T47" fmla="*/ 0 h 869"/>
              <a:gd name="T48" fmla="*/ 413 w 829"/>
              <a:gd name="T49" fmla="*/ 0 h 869"/>
              <a:gd name="T50" fmla="*/ 432 w 829"/>
              <a:gd name="T51" fmla="*/ 821 h 869"/>
              <a:gd name="T52" fmla="*/ 527 w 829"/>
              <a:gd name="T53" fmla="*/ 798 h 869"/>
              <a:gd name="T54" fmla="*/ 527 w 829"/>
              <a:gd name="T55" fmla="*/ 105 h 869"/>
              <a:gd name="T56" fmla="*/ 527 w 829"/>
              <a:gd name="T57" fmla="*/ 286 h 869"/>
              <a:gd name="T58" fmla="*/ 527 w 829"/>
              <a:gd name="T59" fmla="*/ 323 h 869"/>
              <a:gd name="T60" fmla="*/ 507 w 829"/>
              <a:gd name="T61" fmla="*/ 559 h 869"/>
              <a:gd name="T62" fmla="*/ 388 w 829"/>
              <a:gd name="T63" fmla="*/ 1 h 869"/>
              <a:gd name="T64" fmla="*/ 388 w 829"/>
              <a:gd name="T65" fmla="*/ 1 h 869"/>
              <a:gd name="T66" fmla="*/ 413 w 829"/>
              <a:gd name="T67" fmla="*/ 777 h 869"/>
              <a:gd name="T68" fmla="*/ 413 w 829"/>
              <a:gd name="T69" fmla="*/ 841 h 869"/>
              <a:gd name="T70" fmla="*/ 413 w 829"/>
              <a:gd name="T71" fmla="*/ 159 h 869"/>
              <a:gd name="T72" fmla="*/ 413 w 829"/>
              <a:gd name="T73" fmla="*/ 558 h 869"/>
              <a:gd name="T74" fmla="*/ 388 w 829"/>
              <a:gd name="T75" fmla="*/ 556 h 869"/>
              <a:gd name="T76" fmla="*/ 388 w 829"/>
              <a:gd name="T77" fmla="*/ 1 h 869"/>
              <a:gd name="T78" fmla="*/ 388 w 829"/>
              <a:gd name="T79" fmla="*/ 869 h 869"/>
              <a:gd name="T80" fmla="*/ 299 w 829"/>
              <a:gd name="T81" fmla="*/ 798 h 869"/>
              <a:gd name="T82" fmla="*/ 388 w 829"/>
              <a:gd name="T83" fmla="*/ 69 h 869"/>
              <a:gd name="T84" fmla="*/ 388 w 829"/>
              <a:gd name="T85" fmla="*/ 154 h 869"/>
              <a:gd name="T86" fmla="*/ 318 w 829"/>
              <a:gd name="T87" fmla="*/ 559 h 869"/>
              <a:gd name="T88" fmla="*/ 192 w 829"/>
              <a:gd name="T89" fmla="*/ 178 h 869"/>
              <a:gd name="T90" fmla="*/ 266 w 829"/>
              <a:gd name="T91" fmla="*/ 167 h 869"/>
              <a:gd name="T92" fmla="*/ 260 w 829"/>
              <a:gd name="T93" fmla="*/ 297 h 869"/>
              <a:gd name="T94" fmla="*/ 299 w 829"/>
              <a:gd name="T95" fmla="*/ 508 h 869"/>
              <a:gd name="T96" fmla="*/ 192 w 829"/>
              <a:gd name="T97" fmla="*/ 178 h 869"/>
              <a:gd name="T98" fmla="*/ 211 w 829"/>
              <a:gd name="T99" fmla="*/ 811 h 869"/>
              <a:gd name="T100" fmla="*/ 299 w 829"/>
              <a:gd name="T101" fmla="*/ 798 h 869"/>
              <a:gd name="T102" fmla="*/ 45 w 829"/>
              <a:gd name="T103" fmla="*/ 869 h 869"/>
              <a:gd name="T104" fmla="*/ 157 w 829"/>
              <a:gd name="T105" fmla="*/ 393 h 869"/>
              <a:gd name="T106" fmla="*/ 158 w 829"/>
              <a:gd name="T107" fmla="*/ 719 h 869"/>
              <a:gd name="T108" fmla="*/ 192 w 829"/>
              <a:gd name="T109" fmla="*/ 832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29" h="869">
                <a:moveTo>
                  <a:pt x="634" y="173"/>
                </a:moveTo>
                <a:cubicBezTo>
                  <a:pt x="638" y="190"/>
                  <a:pt x="641" y="208"/>
                  <a:pt x="644" y="226"/>
                </a:cubicBezTo>
                <a:cubicBezTo>
                  <a:pt x="651" y="284"/>
                  <a:pt x="718" y="320"/>
                  <a:pt x="671" y="393"/>
                </a:cubicBezTo>
                <a:cubicBezTo>
                  <a:pt x="629" y="458"/>
                  <a:pt x="780" y="432"/>
                  <a:pt x="717" y="568"/>
                </a:cubicBezTo>
                <a:cubicBezTo>
                  <a:pt x="690" y="626"/>
                  <a:pt x="829" y="602"/>
                  <a:pt x="776" y="710"/>
                </a:cubicBezTo>
                <a:cubicBezTo>
                  <a:pt x="795" y="730"/>
                  <a:pt x="807" y="755"/>
                  <a:pt x="806" y="791"/>
                </a:cubicBezTo>
                <a:cubicBezTo>
                  <a:pt x="805" y="816"/>
                  <a:pt x="795" y="843"/>
                  <a:pt x="779" y="869"/>
                </a:cubicBezTo>
                <a:cubicBezTo>
                  <a:pt x="634" y="869"/>
                  <a:pt x="634" y="869"/>
                  <a:pt x="634" y="869"/>
                </a:cubicBezTo>
                <a:cubicBezTo>
                  <a:pt x="634" y="832"/>
                  <a:pt x="634" y="832"/>
                  <a:pt x="634" y="832"/>
                </a:cubicBezTo>
                <a:cubicBezTo>
                  <a:pt x="645" y="832"/>
                  <a:pt x="653" y="822"/>
                  <a:pt x="653" y="811"/>
                </a:cubicBezTo>
                <a:cubicBezTo>
                  <a:pt x="653" y="800"/>
                  <a:pt x="645" y="791"/>
                  <a:pt x="634" y="791"/>
                </a:cubicBezTo>
                <a:cubicBezTo>
                  <a:pt x="634" y="758"/>
                  <a:pt x="634" y="758"/>
                  <a:pt x="634" y="758"/>
                </a:cubicBezTo>
                <a:cubicBezTo>
                  <a:pt x="665" y="749"/>
                  <a:pt x="683" y="736"/>
                  <a:pt x="679" y="721"/>
                </a:cubicBezTo>
                <a:cubicBezTo>
                  <a:pt x="663" y="704"/>
                  <a:pt x="649" y="696"/>
                  <a:pt x="634" y="689"/>
                </a:cubicBezTo>
                <a:lnTo>
                  <a:pt x="634" y="173"/>
                </a:lnTo>
                <a:close/>
                <a:moveTo>
                  <a:pt x="593" y="81"/>
                </a:moveTo>
                <a:cubicBezTo>
                  <a:pt x="612" y="107"/>
                  <a:pt x="625" y="138"/>
                  <a:pt x="634" y="173"/>
                </a:cubicBezTo>
                <a:cubicBezTo>
                  <a:pt x="634" y="689"/>
                  <a:pt x="634" y="689"/>
                  <a:pt x="634" y="689"/>
                </a:cubicBezTo>
                <a:cubicBezTo>
                  <a:pt x="621" y="684"/>
                  <a:pt x="608" y="680"/>
                  <a:pt x="593" y="674"/>
                </a:cubicBezTo>
                <a:cubicBezTo>
                  <a:pt x="593" y="390"/>
                  <a:pt x="593" y="390"/>
                  <a:pt x="593" y="390"/>
                </a:cubicBezTo>
                <a:cubicBezTo>
                  <a:pt x="599" y="392"/>
                  <a:pt x="605" y="396"/>
                  <a:pt x="610" y="401"/>
                </a:cubicBezTo>
                <a:cubicBezTo>
                  <a:pt x="621" y="377"/>
                  <a:pt x="625" y="345"/>
                  <a:pt x="620" y="318"/>
                </a:cubicBezTo>
                <a:cubicBezTo>
                  <a:pt x="615" y="295"/>
                  <a:pt x="604" y="285"/>
                  <a:pt x="593" y="288"/>
                </a:cubicBezTo>
                <a:cubicBezTo>
                  <a:pt x="593" y="203"/>
                  <a:pt x="593" y="203"/>
                  <a:pt x="593" y="203"/>
                </a:cubicBezTo>
                <a:cubicBezTo>
                  <a:pt x="593" y="204"/>
                  <a:pt x="593" y="205"/>
                  <a:pt x="594" y="206"/>
                </a:cubicBezTo>
                <a:cubicBezTo>
                  <a:pt x="599" y="213"/>
                  <a:pt x="605" y="221"/>
                  <a:pt x="610" y="229"/>
                </a:cubicBezTo>
                <a:cubicBezTo>
                  <a:pt x="606" y="207"/>
                  <a:pt x="601" y="188"/>
                  <a:pt x="593" y="170"/>
                </a:cubicBezTo>
                <a:cubicBezTo>
                  <a:pt x="593" y="81"/>
                  <a:pt x="593" y="81"/>
                  <a:pt x="593" y="81"/>
                </a:cubicBezTo>
                <a:close/>
                <a:moveTo>
                  <a:pt x="634" y="869"/>
                </a:moveTo>
                <a:cubicBezTo>
                  <a:pt x="593" y="869"/>
                  <a:pt x="593" y="869"/>
                  <a:pt x="593" y="869"/>
                </a:cubicBezTo>
                <a:cubicBezTo>
                  <a:pt x="593" y="767"/>
                  <a:pt x="593" y="767"/>
                  <a:pt x="593" y="767"/>
                </a:cubicBezTo>
                <a:cubicBezTo>
                  <a:pt x="608" y="764"/>
                  <a:pt x="622" y="761"/>
                  <a:pt x="634" y="758"/>
                </a:cubicBezTo>
                <a:cubicBezTo>
                  <a:pt x="634" y="791"/>
                  <a:pt x="634" y="791"/>
                  <a:pt x="634" y="791"/>
                </a:cubicBezTo>
                <a:cubicBezTo>
                  <a:pt x="623" y="791"/>
                  <a:pt x="615" y="800"/>
                  <a:pt x="615" y="811"/>
                </a:cubicBezTo>
                <a:cubicBezTo>
                  <a:pt x="615" y="822"/>
                  <a:pt x="623" y="832"/>
                  <a:pt x="634" y="832"/>
                </a:cubicBezTo>
                <a:lnTo>
                  <a:pt x="634" y="869"/>
                </a:lnTo>
                <a:close/>
                <a:moveTo>
                  <a:pt x="568" y="53"/>
                </a:moveTo>
                <a:cubicBezTo>
                  <a:pt x="577" y="62"/>
                  <a:pt x="586" y="71"/>
                  <a:pt x="593" y="81"/>
                </a:cubicBezTo>
                <a:cubicBezTo>
                  <a:pt x="593" y="170"/>
                  <a:pt x="593" y="170"/>
                  <a:pt x="593" y="170"/>
                </a:cubicBezTo>
                <a:cubicBezTo>
                  <a:pt x="586" y="153"/>
                  <a:pt x="578" y="138"/>
                  <a:pt x="568" y="125"/>
                </a:cubicBezTo>
                <a:cubicBezTo>
                  <a:pt x="568" y="53"/>
                  <a:pt x="568" y="53"/>
                  <a:pt x="568" y="53"/>
                </a:cubicBezTo>
                <a:close/>
                <a:moveTo>
                  <a:pt x="593" y="869"/>
                </a:moveTo>
                <a:cubicBezTo>
                  <a:pt x="568" y="869"/>
                  <a:pt x="568" y="869"/>
                  <a:pt x="568" y="869"/>
                </a:cubicBezTo>
                <a:cubicBezTo>
                  <a:pt x="568" y="770"/>
                  <a:pt x="568" y="770"/>
                  <a:pt x="568" y="770"/>
                </a:cubicBezTo>
                <a:cubicBezTo>
                  <a:pt x="577" y="769"/>
                  <a:pt x="585" y="768"/>
                  <a:pt x="593" y="767"/>
                </a:cubicBezTo>
                <a:cubicBezTo>
                  <a:pt x="593" y="869"/>
                  <a:pt x="593" y="869"/>
                  <a:pt x="593" y="869"/>
                </a:cubicBezTo>
                <a:close/>
                <a:moveTo>
                  <a:pt x="593" y="203"/>
                </a:moveTo>
                <a:cubicBezTo>
                  <a:pt x="593" y="288"/>
                  <a:pt x="593" y="288"/>
                  <a:pt x="593" y="288"/>
                </a:cubicBezTo>
                <a:cubicBezTo>
                  <a:pt x="587" y="290"/>
                  <a:pt x="581" y="296"/>
                  <a:pt x="577" y="307"/>
                </a:cubicBezTo>
                <a:cubicBezTo>
                  <a:pt x="574" y="317"/>
                  <a:pt x="571" y="326"/>
                  <a:pt x="569" y="330"/>
                </a:cubicBezTo>
                <a:cubicBezTo>
                  <a:pt x="569" y="331"/>
                  <a:pt x="569" y="332"/>
                  <a:pt x="568" y="333"/>
                </a:cubicBezTo>
                <a:cubicBezTo>
                  <a:pt x="568" y="173"/>
                  <a:pt x="568" y="173"/>
                  <a:pt x="568" y="173"/>
                </a:cubicBezTo>
                <a:cubicBezTo>
                  <a:pt x="579" y="179"/>
                  <a:pt x="589" y="187"/>
                  <a:pt x="593" y="203"/>
                </a:cubicBezTo>
                <a:close/>
                <a:moveTo>
                  <a:pt x="593" y="390"/>
                </a:moveTo>
                <a:cubicBezTo>
                  <a:pt x="593" y="674"/>
                  <a:pt x="593" y="674"/>
                  <a:pt x="593" y="674"/>
                </a:cubicBezTo>
                <a:cubicBezTo>
                  <a:pt x="585" y="671"/>
                  <a:pt x="577" y="668"/>
                  <a:pt x="568" y="663"/>
                </a:cubicBezTo>
                <a:cubicBezTo>
                  <a:pt x="568" y="444"/>
                  <a:pt x="568" y="444"/>
                  <a:pt x="568" y="444"/>
                </a:cubicBezTo>
                <a:cubicBezTo>
                  <a:pt x="570" y="441"/>
                  <a:pt x="571" y="438"/>
                  <a:pt x="572" y="435"/>
                </a:cubicBezTo>
                <a:cubicBezTo>
                  <a:pt x="573" y="434"/>
                  <a:pt x="573" y="433"/>
                  <a:pt x="573" y="433"/>
                </a:cubicBezTo>
                <a:cubicBezTo>
                  <a:pt x="571" y="433"/>
                  <a:pt x="570" y="433"/>
                  <a:pt x="568" y="433"/>
                </a:cubicBezTo>
                <a:cubicBezTo>
                  <a:pt x="568" y="381"/>
                  <a:pt x="568" y="381"/>
                  <a:pt x="568" y="381"/>
                </a:cubicBezTo>
                <a:cubicBezTo>
                  <a:pt x="571" y="385"/>
                  <a:pt x="575" y="387"/>
                  <a:pt x="581" y="387"/>
                </a:cubicBezTo>
                <a:cubicBezTo>
                  <a:pt x="585" y="388"/>
                  <a:pt x="589" y="389"/>
                  <a:pt x="593" y="390"/>
                </a:cubicBezTo>
                <a:close/>
                <a:moveTo>
                  <a:pt x="527" y="24"/>
                </a:moveTo>
                <a:cubicBezTo>
                  <a:pt x="543" y="32"/>
                  <a:pt x="556" y="42"/>
                  <a:pt x="568" y="53"/>
                </a:cubicBezTo>
                <a:cubicBezTo>
                  <a:pt x="568" y="125"/>
                  <a:pt x="568" y="125"/>
                  <a:pt x="568" y="125"/>
                </a:cubicBezTo>
                <a:cubicBezTo>
                  <a:pt x="556" y="108"/>
                  <a:pt x="542" y="93"/>
                  <a:pt x="527" y="82"/>
                </a:cubicBezTo>
                <a:cubicBezTo>
                  <a:pt x="527" y="24"/>
                  <a:pt x="527" y="24"/>
                  <a:pt x="527" y="24"/>
                </a:cubicBezTo>
                <a:close/>
                <a:moveTo>
                  <a:pt x="568" y="869"/>
                </a:moveTo>
                <a:cubicBezTo>
                  <a:pt x="527" y="869"/>
                  <a:pt x="527" y="869"/>
                  <a:pt x="527" y="869"/>
                </a:cubicBezTo>
                <a:cubicBezTo>
                  <a:pt x="527" y="839"/>
                  <a:pt x="527" y="839"/>
                  <a:pt x="527" y="839"/>
                </a:cubicBezTo>
                <a:cubicBezTo>
                  <a:pt x="538" y="839"/>
                  <a:pt x="547" y="830"/>
                  <a:pt x="547" y="819"/>
                </a:cubicBezTo>
                <a:cubicBezTo>
                  <a:pt x="547" y="808"/>
                  <a:pt x="538" y="798"/>
                  <a:pt x="527" y="798"/>
                </a:cubicBezTo>
                <a:cubicBezTo>
                  <a:pt x="527" y="774"/>
                  <a:pt x="527" y="774"/>
                  <a:pt x="527" y="774"/>
                </a:cubicBezTo>
                <a:cubicBezTo>
                  <a:pt x="541" y="773"/>
                  <a:pt x="555" y="772"/>
                  <a:pt x="568" y="770"/>
                </a:cubicBezTo>
                <a:cubicBezTo>
                  <a:pt x="568" y="869"/>
                  <a:pt x="568" y="869"/>
                  <a:pt x="568" y="869"/>
                </a:cubicBezTo>
                <a:close/>
                <a:moveTo>
                  <a:pt x="568" y="173"/>
                </a:moveTo>
                <a:cubicBezTo>
                  <a:pt x="565" y="171"/>
                  <a:pt x="562" y="170"/>
                  <a:pt x="559" y="168"/>
                </a:cubicBezTo>
                <a:cubicBezTo>
                  <a:pt x="552" y="162"/>
                  <a:pt x="545" y="157"/>
                  <a:pt x="539" y="152"/>
                </a:cubicBezTo>
                <a:cubicBezTo>
                  <a:pt x="535" y="147"/>
                  <a:pt x="534" y="140"/>
                  <a:pt x="534" y="132"/>
                </a:cubicBezTo>
                <a:cubicBezTo>
                  <a:pt x="534" y="122"/>
                  <a:pt x="531" y="113"/>
                  <a:pt x="527" y="105"/>
                </a:cubicBezTo>
                <a:cubicBezTo>
                  <a:pt x="527" y="286"/>
                  <a:pt x="527" y="286"/>
                  <a:pt x="527" y="286"/>
                </a:cubicBezTo>
                <a:cubicBezTo>
                  <a:pt x="533" y="291"/>
                  <a:pt x="535" y="301"/>
                  <a:pt x="527" y="323"/>
                </a:cubicBezTo>
                <a:cubicBezTo>
                  <a:pt x="527" y="394"/>
                  <a:pt x="527" y="394"/>
                  <a:pt x="527" y="394"/>
                </a:cubicBezTo>
                <a:cubicBezTo>
                  <a:pt x="536" y="416"/>
                  <a:pt x="553" y="431"/>
                  <a:pt x="568" y="433"/>
                </a:cubicBezTo>
                <a:cubicBezTo>
                  <a:pt x="568" y="381"/>
                  <a:pt x="568" y="381"/>
                  <a:pt x="568" y="381"/>
                </a:cubicBezTo>
                <a:cubicBezTo>
                  <a:pt x="561" y="371"/>
                  <a:pt x="563" y="353"/>
                  <a:pt x="568" y="333"/>
                </a:cubicBezTo>
                <a:cubicBezTo>
                  <a:pt x="568" y="173"/>
                  <a:pt x="568" y="173"/>
                  <a:pt x="568" y="173"/>
                </a:cubicBezTo>
                <a:close/>
                <a:moveTo>
                  <a:pt x="568" y="444"/>
                </a:moveTo>
                <a:cubicBezTo>
                  <a:pt x="568" y="663"/>
                  <a:pt x="568" y="663"/>
                  <a:pt x="568" y="663"/>
                </a:cubicBezTo>
                <a:cubicBezTo>
                  <a:pt x="565" y="661"/>
                  <a:pt x="561" y="659"/>
                  <a:pt x="557" y="656"/>
                </a:cubicBezTo>
                <a:cubicBezTo>
                  <a:pt x="544" y="648"/>
                  <a:pt x="534" y="641"/>
                  <a:pt x="527" y="633"/>
                </a:cubicBezTo>
                <a:cubicBezTo>
                  <a:pt x="527" y="506"/>
                  <a:pt x="527" y="506"/>
                  <a:pt x="527" y="506"/>
                </a:cubicBezTo>
                <a:cubicBezTo>
                  <a:pt x="544" y="489"/>
                  <a:pt x="557" y="468"/>
                  <a:pt x="568" y="444"/>
                </a:cubicBezTo>
                <a:close/>
                <a:moveTo>
                  <a:pt x="413" y="0"/>
                </a:moveTo>
                <a:cubicBezTo>
                  <a:pt x="414" y="0"/>
                  <a:pt x="414" y="0"/>
                  <a:pt x="414" y="0"/>
                </a:cubicBezTo>
                <a:cubicBezTo>
                  <a:pt x="459" y="0"/>
                  <a:pt x="497" y="9"/>
                  <a:pt x="527" y="24"/>
                </a:cubicBezTo>
                <a:cubicBezTo>
                  <a:pt x="527" y="82"/>
                  <a:pt x="527" y="82"/>
                  <a:pt x="527" y="82"/>
                </a:cubicBezTo>
                <a:cubicBezTo>
                  <a:pt x="493" y="55"/>
                  <a:pt x="453" y="42"/>
                  <a:pt x="413" y="42"/>
                </a:cubicBezTo>
                <a:cubicBezTo>
                  <a:pt x="413" y="0"/>
                  <a:pt x="413" y="0"/>
                  <a:pt x="413" y="0"/>
                </a:cubicBezTo>
                <a:close/>
                <a:moveTo>
                  <a:pt x="527" y="869"/>
                </a:moveTo>
                <a:cubicBezTo>
                  <a:pt x="413" y="869"/>
                  <a:pt x="413" y="869"/>
                  <a:pt x="413" y="869"/>
                </a:cubicBezTo>
                <a:cubicBezTo>
                  <a:pt x="413" y="841"/>
                  <a:pt x="413" y="841"/>
                  <a:pt x="413" y="841"/>
                </a:cubicBezTo>
                <a:cubicBezTo>
                  <a:pt x="424" y="841"/>
                  <a:pt x="432" y="832"/>
                  <a:pt x="432" y="821"/>
                </a:cubicBezTo>
                <a:cubicBezTo>
                  <a:pt x="432" y="810"/>
                  <a:pt x="424" y="800"/>
                  <a:pt x="413" y="800"/>
                </a:cubicBezTo>
                <a:cubicBezTo>
                  <a:pt x="413" y="777"/>
                  <a:pt x="413" y="777"/>
                  <a:pt x="413" y="777"/>
                </a:cubicBezTo>
                <a:cubicBezTo>
                  <a:pt x="452" y="778"/>
                  <a:pt x="491" y="777"/>
                  <a:pt x="527" y="774"/>
                </a:cubicBezTo>
                <a:cubicBezTo>
                  <a:pt x="527" y="798"/>
                  <a:pt x="527" y="798"/>
                  <a:pt x="527" y="798"/>
                </a:cubicBezTo>
                <a:cubicBezTo>
                  <a:pt x="517" y="798"/>
                  <a:pt x="508" y="808"/>
                  <a:pt x="508" y="819"/>
                </a:cubicBezTo>
                <a:cubicBezTo>
                  <a:pt x="508" y="830"/>
                  <a:pt x="517" y="839"/>
                  <a:pt x="527" y="839"/>
                </a:cubicBezTo>
                <a:cubicBezTo>
                  <a:pt x="527" y="869"/>
                  <a:pt x="527" y="869"/>
                  <a:pt x="527" y="869"/>
                </a:cubicBezTo>
                <a:close/>
                <a:moveTo>
                  <a:pt x="527" y="105"/>
                </a:moveTo>
                <a:cubicBezTo>
                  <a:pt x="511" y="73"/>
                  <a:pt x="465" y="55"/>
                  <a:pt x="413" y="63"/>
                </a:cubicBezTo>
                <a:cubicBezTo>
                  <a:pt x="413" y="159"/>
                  <a:pt x="413" y="159"/>
                  <a:pt x="413" y="159"/>
                </a:cubicBezTo>
                <a:cubicBezTo>
                  <a:pt x="451" y="171"/>
                  <a:pt x="476" y="198"/>
                  <a:pt x="470" y="223"/>
                </a:cubicBezTo>
                <a:cubicBezTo>
                  <a:pt x="449" y="308"/>
                  <a:pt x="509" y="273"/>
                  <a:pt x="527" y="286"/>
                </a:cubicBezTo>
                <a:cubicBezTo>
                  <a:pt x="527" y="105"/>
                  <a:pt x="527" y="105"/>
                  <a:pt x="527" y="105"/>
                </a:cubicBezTo>
                <a:close/>
                <a:moveTo>
                  <a:pt x="527" y="323"/>
                </a:moveTo>
                <a:cubicBezTo>
                  <a:pt x="527" y="394"/>
                  <a:pt x="527" y="394"/>
                  <a:pt x="527" y="394"/>
                </a:cubicBezTo>
                <a:cubicBezTo>
                  <a:pt x="519" y="376"/>
                  <a:pt x="517" y="351"/>
                  <a:pt x="527" y="323"/>
                </a:cubicBezTo>
                <a:cubicBezTo>
                  <a:pt x="527" y="323"/>
                  <a:pt x="527" y="323"/>
                  <a:pt x="527" y="323"/>
                </a:cubicBezTo>
                <a:close/>
                <a:moveTo>
                  <a:pt x="527" y="506"/>
                </a:moveTo>
                <a:cubicBezTo>
                  <a:pt x="527" y="633"/>
                  <a:pt x="527" y="633"/>
                  <a:pt x="527" y="633"/>
                </a:cubicBezTo>
                <a:cubicBezTo>
                  <a:pt x="504" y="610"/>
                  <a:pt x="506" y="588"/>
                  <a:pt x="507" y="559"/>
                </a:cubicBezTo>
                <a:cubicBezTo>
                  <a:pt x="480" y="576"/>
                  <a:pt x="448" y="587"/>
                  <a:pt x="413" y="587"/>
                </a:cubicBezTo>
                <a:cubicBezTo>
                  <a:pt x="413" y="558"/>
                  <a:pt x="413" y="558"/>
                  <a:pt x="413" y="558"/>
                </a:cubicBezTo>
                <a:cubicBezTo>
                  <a:pt x="459" y="558"/>
                  <a:pt x="498" y="538"/>
                  <a:pt x="527" y="506"/>
                </a:cubicBezTo>
                <a:close/>
                <a:moveTo>
                  <a:pt x="388" y="1"/>
                </a:moveTo>
                <a:cubicBezTo>
                  <a:pt x="396" y="0"/>
                  <a:pt x="404" y="0"/>
                  <a:pt x="413" y="0"/>
                </a:cubicBezTo>
                <a:cubicBezTo>
                  <a:pt x="413" y="42"/>
                  <a:pt x="413" y="42"/>
                  <a:pt x="413" y="42"/>
                </a:cubicBezTo>
                <a:cubicBezTo>
                  <a:pt x="405" y="42"/>
                  <a:pt x="396" y="42"/>
                  <a:pt x="388" y="43"/>
                </a:cubicBezTo>
                <a:cubicBezTo>
                  <a:pt x="388" y="1"/>
                  <a:pt x="388" y="1"/>
                  <a:pt x="388" y="1"/>
                </a:cubicBezTo>
                <a:close/>
                <a:moveTo>
                  <a:pt x="413" y="869"/>
                </a:moveTo>
                <a:cubicBezTo>
                  <a:pt x="388" y="869"/>
                  <a:pt x="388" y="869"/>
                  <a:pt x="388" y="869"/>
                </a:cubicBezTo>
                <a:cubicBezTo>
                  <a:pt x="388" y="777"/>
                  <a:pt x="388" y="777"/>
                  <a:pt x="388" y="777"/>
                </a:cubicBezTo>
                <a:cubicBezTo>
                  <a:pt x="396" y="777"/>
                  <a:pt x="405" y="777"/>
                  <a:pt x="413" y="777"/>
                </a:cubicBezTo>
                <a:cubicBezTo>
                  <a:pt x="413" y="800"/>
                  <a:pt x="413" y="800"/>
                  <a:pt x="413" y="800"/>
                </a:cubicBezTo>
                <a:cubicBezTo>
                  <a:pt x="413" y="800"/>
                  <a:pt x="413" y="800"/>
                  <a:pt x="413" y="800"/>
                </a:cubicBezTo>
                <a:cubicBezTo>
                  <a:pt x="402" y="800"/>
                  <a:pt x="394" y="810"/>
                  <a:pt x="394" y="821"/>
                </a:cubicBezTo>
                <a:cubicBezTo>
                  <a:pt x="394" y="832"/>
                  <a:pt x="402" y="841"/>
                  <a:pt x="413" y="841"/>
                </a:cubicBezTo>
                <a:cubicBezTo>
                  <a:pt x="413" y="841"/>
                  <a:pt x="413" y="841"/>
                  <a:pt x="413" y="841"/>
                </a:cubicBezTo>
                <a:cubicBezTo>
                  <a:pt x="413" y="869"/>
                  <a:pt x="413" y="869"/>
                  <a:pt x="413" y="869"/>
                </a:cubicBezTo>
                <a:close/>
                <a:moveTo>
                  <a:pt x="413" y="63"/>
                </a:moveTo>
                <a:cubicBezTo>
                  <a:pt x="413" y="159"/>
                  <a:pt x="413" y="159"/>
                  <a:pt x="413" y="159"/>
                </a:cubicBezTo>
                <a:cubicBezTo>
                  <a:pt x="405" y="157"/>
                  <a:pt x="397" y="155"/>
                  <a:pt x="388" y="154"/>
                </a:cubicBezTo>
                <a:cubicBezTo>
                  <a:pt x="388" y="69"/>
                  <a:pt x="388" y="69"/>
                  <a:pt x="388" y="69"/>
                </a:cubicBezTo>
                <a:cubicBezTo>
                  <a:pt x="396" y="66"/>
                  <a:pt x="405" y="65"/>
                  <a:pt x="413" y="63"/>
                </a:cubicBezTo>
                <a:close/>
                <a:moveTo>
                  <a:pt x="413" y="558"/>
                </a:moveTo>
                <a:cubicBezTo>
                  <a:pt x="413" y="587"/>
                  <a:pt x="413" y="587"/>
                  <a:pt x="413" y="587"/>
                </a:cubicBezTo>
                <a:cubicBezTo>
                  <a:pt x="412" y="587"/>
                  <a:pt x="412" y="587"/>
                  <a:pt x="412" y="587"/>
                </a:cubicBezTo>
                <a:cubicBezTo>
                  <a:pt x="404" y="587"/>
                  <a:pt x="396" y="586"/>
                  <a:pt x="388" y="585"/>
                </a:cubicBezTo>
                <a:cubicBezTo>
                  <a:pt x="388" y="556"/>
                  <a:pt x="388" y="556"/>
                  <a:pt x="388" y="556"/>
                </a:cubicBezTo>
                <a:cubicBezTo>
                  <a:pt x="396" y="558"/>
                  <a:pt x="404" y="558"/>
                  <a:pt x="412" y="558"/>
                </a:cubicBezTo>
                <a:lnTo>
                  <a:pt x="413" y="558"/>
                </a:lnTo>
                <a:close/>
                <a:moveTo>
                  <a:pt x="299" y="25"/>
                </a:moveTo>
                <a:cubicBezTo>
                  <a:pt x="324" y="12"/>
                  <a:pt x="353" y="4"/>
                  <a:pt x="388" y="1"/>
                </a:cubicBezTo>
                <a:cubicBezTo>
                  <a:pt x="388" y="43"/>
                  <a:pt x="388" y="43"/>
                  <a:pt x="388" y="43"/>
                </a:cubicBezTo>
                <a:cubicBezTo>
                  <a:pt x="356" y="47"/>
                  <a:pt x="326" y="60"/>
                  <a:pt x="299" y="80"/>
                </a:cubicBezTo>
                <a:cubicBezTo>
                  <a:pt x="299" y="25"/>
                  <a:pt x="299" y="25"/>
                  <a:pt x="299" y="25"/>
                </a:cubicBezTo>
                <a:close/>
                <a:moveTo>
                  <a:pt x="388" y="869"/>
                </a:moveTo>
                <a:cubicBezTo>
                  <a:pt x="299" y="869"/>
                  <a:pt x="299" y="869"/>
                  <a:pt x="299" y="869"/>
                </a:cubicBezTo>
                <a:cubicBezTo>
                  <a:pt x="299" y="839"/>
                  <a:pt x="299" y="839"/>
                  <a:pt x="299" y="839"/>
                </a:cubicBezTo>
                <a:cubicBezTo>
                  <a:pt x="310" y="839"/>
                  <a:pt x="318" y="830"/>
                  <a:pt x="318" y="819"/>
                </a:cubicBezTo>
                <a:cubicBezTo>
                  <a:pt x="318" y="808"/>
                  <a:pt x="310" y="798"/>
                  <a:pt x="299" y="798"/>
                </a:cubicBezTo>
                <a:cubicBezTo>
                  <a:pt x="299" y="770"/>
                  <a:pt x="299" y="770"/>
                  <a:pt x="299" y="770"/>
                </a:cubicBezTo>
                <a:cubicBezTo>
                  <a:pt x="327" y="773"/>
                  <a:pt x="357" y="776"/>
                  <a:pt x="388" y="777"/>
                </a:cubicBezTo>
                <a:cubicBezTo>
                  <a:pt x="388" y="869"/>
                  <a:pt x="388" y="869"/>
                  <a:pt x="388" y="869"/>
                </a:cubicBezTo>
                <a:close/>
                <a:moveTo>
                  <a:pt x="388" y="69"/>
                </a:moveTo>
                <a:cubicBezTo>
                  <a:pt x="358" y="78"/>
                  <a:pt x="327" y="96"/>
                  <a:pt x="299" y="125"/>
                </a:cubicBezTo>
                <a:cubicBezTo>
                  <a:pt x="299" y="179"/>
                  <a:pt x="299" y="179"/>
                  <a:pt x="299" y="179"/>
                </a:cubicBezTo>
                <a:cubicBezTo>
                  <a:pt x="303" y="174"/>
                  <a:pt x="308" y="169"/>
                  <a:pt x="313" y="165"/>
                </a:cubicBezTo>
                <a:cubicBezTo>
                  <a:pt x="339" y="154"/>
                  <a:pt x="365" y="152"/>
                  <a:pt x="388" y="154"/>
                </a:cubicBezTo>
                <a:cubicBezTo>
                  <a:pt x="388" y="69"/>
                  <a:pt x="388" y="69"/>
                  <a:pt x="388" y="69"/>
                </a:cubicBezTo>
                <a:close/>
                <a:moveTo>
                  <a:pt x="388" y="556"/>
                </a:moveTo>
                <a:cubicBezTo>
                  <a:pt x="388" y="585"/>
                  <a:pt x="388" y="585"/>
                  <a:pt x="388" y="585"/>
                </a:cubicBezTo>
                <a:cubicBezTo>
                  <a:pt x="362" y="581"/>
                  <a:pt x="339" y="572"/>
                  <a:pt x="318" y="559"/>
                </a:cubicBezTo>
                <a:cubicBezTo>
                  <a:pt x="319" y="587"/>
                  <a:pt x="320" y="611"/>
                  <a:pt x="299" y="633"/>
                </a:cubicBezTo>
                <a:cubicBezTo>
                  <a:pt x="299" y="508"/>
                  <a:pt x="299" y="508"/>
                  <a:pt x="299" y="508"/>
                </a:cubicBezTo>
                <a:cubicBezTo>
                  <a:pt x="323" y="533"/>
                  <a:pt x="353" y="551"/>
                  <a:pt x="388" y="556"/>
                </a:cubicBezTo>
                <a:close/>
                <a:moveTo>
                  <a:pt x="192" y="178"/>
                </a:moveTo>
                <a:cubicBezTo>
                  <a:pt x="208" y="110"/>
                  <a:pt x="241" y="55"/>
                  <a:pt x="299" y="25"/>
                </a:cubicBezTo>
                <a:cubicBezTo>
                  <a:pt x="299" y="80"/>
                  <a:pt x="299" y="80"/>
                  <a:pt x="299" y="80"/>
                </a:cubicBezTo>
                <a:cubicBezTo>
                  <a:pt x="258" y="111"/>
                  <a:pt x="227" y="161"/>
                  <a:pt x="214" y="229"/>
                </a:cubicBezTo>
                <a:cubicBezTo>
                  <a:pt x="230" y="205"/>
                  <a:pt x="247" y="184"/>
                  <a:pt x="266" y="167"/>
                </a:cubicBezTo>
                <a:cubicBezTo>
                  <a:pt x="276" y="151"/>
                  <a:pt x="287" y="137"/>
                  <a:pt x="299" y="125"/>
                </a:cubicBezTo>
                <a:cubicBezTo>
                  <a:pt x="299" y="179"/>
                  <a:pt x="299" y="179"/>
                  <a:pt x="299" y="179"/>
                </a:cubicBezTo>
                <a:cubicBezTo>
                  <a:pt x="276" y="204"/>
                  <a:pt x="261" y="238"/>
                  <a:pt x="259" y="283"/>
                </a:cubicBezTo>
                <a:cubicBezTo>
                  <a:pt x="259" y="287"/>
                  <a:pt x="259" y="292"/>
                  <a:pt x="260" y="297"/>
                </a:cubicBezTo>
                <a:cubicBezTo>
                  <a:pt x="263" y="349"/>
                  <a:pt x="260" y="334"/>
                  <a:pt x="248" y="307"/>
                </a:cubicBezTo>
                <a:cubicBezTo>
                  <a:pt x="232" y="274"/>
                  <a:pt x="214" y="281"/>
                  <a:pt x="206" y="317"/>
                </a:cubicBezTo>
                <a:cubicBezTo>
                  <a:pt x="195" y="365"/>
                  <a:pt x="214" y="428"/>
                  <a:pt x="252" y="435"/>
                </a:cubicBezTo>
                <a:cubicBezTo>
                  <a:pt x="264" y="463"/>
                  <a:pt x="280" y="488"/>
                  <a:pt x="299" y="508"/>
                </a:cubicBezTo>
                <a:cubicBezTo>
                  <a:pt x="299" y="633"/>
                  <a:pt x="299" y="633"/>
                  <a:pt x="299" y="633"/>
                </a:cubicBezTo>
                <a:cubicBezTo>
                  <a:pt x="292" y="641"/>
                  <a:pt x="281" y="649"/>
                  <a:pt x="268" y="656"/>
                </a:cubicBezTo>
                <a:cubicBezTo>
                  <a:pt x="232" y="675"/>
                  <a:pt x="212" y="679"/>
                  <a:pt x="192" y="690"/>
                </a:cubicBezTo>
                <a:cubicBezTo>
                  <a:pt x="192" y="178"/>
                  <a:pt x="192" y="178"/>
                  <a:pt x="192" y="178"/>
                </a:cubicBezTo>
                <a:close/>
                <a:moveTo>
                  <a:pt x="299" y="869"/>
                </a:moveTo>
                <a:cubicBezTo>
                  <a:pt x="192" y="869"/>
                  <a:pt x="192" y="869"/>
                  <a:pt x="192" y="869"/>
                </a:cubicBezTo>
                <a:cubicBezTo>
                  <a:pt x="192" y="832"/>
                  <a:pt x="192" y="832"/>
                  <a:pt x="192" y="832"/>
                </a:cubicBezTo>
                <a:cubicBezTo>
                  <a:pt x="203" y="832"/>
                  <a:pt x="211" y="822"/>
                  <a:pt x="211" y="811"/>
                </a:cubicBezTo>
                <a:cubicBezTo>
                  <a:pt x="211" y="800"/>
                  <a:pt x="203" y="791"/>
                  <a:pt x="192" y="791"/>
                </a:cubicBezTo>
                <a:cubicBezTo>
                  <a:pt x="192" y="750"/>
                  <a:pt x="192" y="750"/>
                  <a:pt x="192" y="750"/>
                </a:cubicBezTo>
                <a:cubicBezTo>
                  <a:pt x="218" y="759"/>
                  <a:pt x="255" y="766"/>
                  <a:pt x="299" y="770"/>
                </a:cubicBezTo>
                <a:cubicBezTo>
                  <a:pt x="299" y="798"/>
                  <a:pt x="299" y="798"/>
                  <a:pt x="299" y="798"/>
                </a:cubicBezTo>
                <a:cubicBezTo>
                  <a:pt x="288" y="798"/>
                  <a:pt x="280" y="808"/>
                  <a:pt x="280" y="819"/>
                </a:cubicBezTo>
                <a:cubicBezTo>
                  <a:pt x="280" y="830"/>
                  <a:pt x="288" y="839"/>
                  <a:pt x="299" y="839"/>
                </a:cubicBezTo>
                <a:lnTo>
                  <a:pt x="299" y="869"/>
                </a:lnTo>
                <a:close/>
                <a:moveTo>
                  <a:pt x="45" y="869"/>
                </a:moveTo>
                <a:cubicBezTo>
                  <a:pt x="30" y="843"/>
                  <a:pt x="20" y="816"/>
                  <a:pt x="19" y="791"/>
                </a:cubicBezTo>
                <a:cubicBezTo>
                  <a:pt x="18" y="754"/>
                  <a:pt x="30" y="728"/>
                  <a:pt x="50" y="708"/>
                </a:cubicBezTo>
                <a:cubicBezTo>
                  <a:pt x="0" y="602"/>
                  <a:pt x="137" y="626"/>
                  <a:pt x="111" y="568"/>
                </a:cubicBezTo>
                <a:cubicBezTo>
                  <a:pt x="48" y="432"/>
                  <a:pt x="198" y="458"/>
                  <a:pt x="157" y="393"/>
                </a:cubicBezTo>
                <a:cubicBezTo>
                  <a:pt x="109" y="320"/>
                  <a:pt x="176" y="284"/>
                  <a:pt x="184" y="226"/>
                </a:cubicBezTo>
                <a:cubicBezTo>
                  <a:pt x="186" y="209"/>
                  <a:pt x="188" y="193"/>
                  <a:pt x="192" y="178"/>
                </a:cubicBezTo>
                <a:cubicBezTo>
                  <a:pt x="192" y="690"/>
                  <a:pt x="192" y="690"/>
                  <a:pt x="192" y="690"/>
                </a:cubicBezTo>
                <a:cubicBezTo>
                  <a:pt x="182" y="696"/>
                  <a:pt x="171" y="705"/>
                  <a:pt x="158" y="719"/>
                </a:cubicBezTo>
                <a:cubicBezTo>
                  <a:pt x="155" y="731"/>
                  <a:pt x="168" y="741"/>
                  <a:pt x="192" y="750"/>
                </a:cubicBezTo>
                <a:cubicBezTo>
                  <a:pt x="192" y="791"/>
                  <a:pt x="192" y="791"/>
                  <a:pt x="192" y="791"/>
                </a:cubicBezTo>
                <a:cubicBezTo>
                  <a:pt x="181" y="791"/>
                  <a:pt x="173" y="800"/>
                  <a:pt x="173" y="811"/>
                </a:cubicBezTo>
                <a:cubicBezTo>
                  <a:pt x="173" y="822"/>
                  <a:pt x="181" y="832"/>
                  <a:pt x="192" y="832"/>
                </a:cubicBezTo>
                <a:cubicBezTo>
                  <a:pt x="192" y="869"/>
                  <a:pt x="192" y="869"/>
                  <a:pt x="192" y="869"/>
                </a:cubicBezTo>
                <a:lnTo>
                  <a:pt x="45" y="869"/>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3" name="Group 15"/>
          <p:cNvGrpSpPr/>
          <p:nvPr/>
        </p:nvGrpSpPr>
        <p:grpSpPr>
          <a:xfrm>
            <a:off x="3872720" y="1906465"/>
            <a:ext cx="1452024" cy="1652597"/>
            <a:chOff x="6456267" y="4489600"/>
            <a:chExt cx="2077323" cy="2364270"/>
          </a:xfrm>
          <a:solidFill>
            <a:schemeClr val="bg1">
              <a:lumMod val="85000"/>
            </a:schemeClr>
          </a:solidFill>
        </p:grpSpPr>
        <p:sp>
          <p:nvSpPr>
            <p:cNvPr id="14" name="Freeform 16"/>
            <p:cNvSpPr>
              <a:spLocks/>
            </p:cNvSpPr>
            <p:nvPr/>
          </p:nvSpPr>
          <p:spPr bwMode="auto">
            <a:xfrm>
              <a:off x="6456267" y="4489600"/>
              <a:ext cx="2077323" cy="2364270"/>
            </a:xfrm>
            <a:custGeom>
              <a:avLst/>
              <a:gdLst>
                <a:gd name="T0" fmla="*/ 550 w 793"/>
                <a:gd name="T1" fmla="*/ 630 h 902"/>
                <a:gd name="T2" fmla="*/ 511 w 793"/>
                <a:gd name="T3" fmla="*/ 596 h 902"/>
                <a:gd name="T4" fmla="*/ 567 w 793"/>
                <a:gd name="T5" fmla="*/ 656 h 902"/>
                <a:gd name="T6" fmla="*/ 790 w 793"/>
                <a:gd name="T7" fmla="*/ 824 h 902"/>
                <a:gd name="T8" fmla="*/ 763 w 793"/>
                <a:gd name="T9" fmla="*/ 902 h 902"/>
                <a:gd name="T10" fmla="*/ 30 w 793"/>
                <a:gd name="T11" fmla="*/ 902 h 902"/>
                <a:gd name="T12" fmla="*/ 3 w 793"/>
                <a:gd name="T13" fmla="*/ 824 h 902"/>
                <a:gd name="T14" fmla="*/ 226 w 793"/>
                <a:gd name="T15" fmla="*/ 656 h 902"/>
                <a:gd name="T16" fmla="*/ 283 w 793"/>
                <a:gd name="T17" fmla="*/ 591 h 902"/>
                <a:gd name="T18" fmla="*/ 238 w 793"/>
                <a:gd name="T19" fmla="*/ 627 h 902"/>
                <a:gd name="T20" fmla="*/ 140 w 793"/>
                <a:gd name="T21" fmla="*/ 357 h 902"/>
                <a:gd name="T22" fmla="*/ 503 w 793"/>
                <a:gd name="T23" fmla="*/ 95 h 902"/>
                <a:gd name="T24" fmla="*/ 550 w 793"/>
                <a:gd name="T25" fmla="*/ 63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3" h="902">
                  <a:moveTo>
                    <a:pt x="550" y="630"/>
                  </a:moveTo>
                  <a:cubicBezTo>
                    <a:pt x="537" y="617"/>
                    <a:pt x="524" y="606"/>
                    <a:pt x="511" y="596"/>
                  </a:cubicBezTo>
                  <a:cubicBezTo>
                    <a:pt x="518" y="622"/>
                    <a:pt x="534" y="643"/>
                    <a:pt x="567" y="656"/>
                  </a:cubicBezTo>
                  <a:cubicBezTo>
                    <a:pt x="661" y="696"/>
                    <a:pt x="793" y="706"/>
                    <a:pt x="790" y="824"/>
                  </a:cubicBezTo>
                  <a:cubicBezTo>
                    <a:pt x="789" y="849"/>
                    <a:pt x="779" y="876"/>
                    <a:pt x="763" y="902"/>
                  </a:cubicBezTo>
                  <a:cubicBezTo>
                    <a:pt x="30" y="902"/>
                    <a:pt x="30" y="902"/>
                    <a:pt x="30" y="902"/>
                  </a:cubicBezTo>
                  <a:cubicBezTo>
                    <a:pt x="14" y="876"/>
                    <a:pt x="4" y="849"/>
                    <a:pt x="3" y="824"/>
                  </a:cubicBezTo>
                  <a:cubicBezTo>
                    <a:pt x="0" y="706"/>
                    <a:pt x="132" y="696"/>
                    <a:pt x="226" y="656"/>
                  </a:cubicBezTo>
                  <a:cubicBezTo>
                    <a:pt x="261" y="642"/>
                    <a:pt x="277" y="619"/>
                    <a:pt x="283" y="591"/>
                  </a:cubicBezTo>
                  <a:cubicBezTo>
                    <a:pt x="268" y="601"/>
                    <a:pt x="253" y="613"/>
                    <a:pt x="238" y="627"/>
                  </a:cubicBezTo>
                  <a:cubicBezTo>
                    <a:pt x="177" y="550"/>
                    <a:pt x="141" y="487"/>
                    <a:pt x="140" y="357"/>
                  </a:cubicBezTo>
                  <a:cubicBezTo>
                    <a:pt x="137" y="74"/>
                    <a:pt x="400" y="0"/>
                    <a:pt x="503" y="95"/>
                  </a:cubicBezTo>
                  <a:cubicBezTo>
                    <a:pt x="736" y="95"/>
                    <a:pt x="676" y="514"/>
                    <a:pt x="550" y="6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7"/>
            <p:cNvSpPr>
              <a:spLocks/>
            </p:cNvSpPr>
            <p:nvPr/>
          </p:nvSpPr>
          <p:spPr bwMode="auto">
            <a:xfrm>
              <a:off x="6962465" y="5147696"/>
              <a:ext cx="953907" cy="894080"/>
            </a:xfrm>
            <a:custGeom>
              <a:avLst/>
              <a:gdLst>
                <a:gd name="T0" fmla="*/ 364 w 364"/>
                <a:gd name="T1" fmla="*/ 204 h 341"/>
                <a:gd name="T2" fmla="*/ 340 w 364"/>
                <a:gd name="T3" fmla="*/ 217 h 341"/>
                <a:gd name="T4" fmla="*/ 180 w 364"/>
                <a:gd name="T5" fmla="*/ 341 h 341"/>
                <a:gd name="T6" fmla="*/ 20 w 364"/>
                <a:gd name="T7" fmla="*/ 217 h 341"/>
                <a:gd name="T8" fmla="*/ 0 w 364"/>
                <a:gd name="T9" fmla="*/ 208 h 341"/>
                <a:gd name="T10" fmla="*/ 226 w 364"/>
                <a:gd name="T11" fmla="*/ 0 h 341"/>
                <a:gd name="T12" fmla="*/ 57 w 364"/>
                <a:gd name="T13" fmla="*/ 194 h 341"/>
                <a:gd name="T14" fmla="*/ 300 w 364"/>
                <a:gd name="T15" fmla="*/ 42 h 341"/>
                <a:gd name="T16" fmla="*/ 364 w 364"/>
                <a:gd name="T17" fmla="*/ 20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341">
                  <a:moveTo>
                    <a:pt x="364" y="204"/>
                  </a:moveTo>
                  <a:cubicBezTo>
                    <a:pt x="357" y="211"/>
                    <a:pt x="349" y="216"/>
                    <a:pt x="340" y="217"/>
                  </a:cubicBezTo>
                  <a:cubicBezTo>
                    <a:pt x="310" y="288"/>
                    <a:pt x="255" y="341"/>
                    <a:pt x="180" y="341"/>
                  </a:cubicBezTo>
                  <a:cubicBezTo>
                    <a:pt x="104" y="341"/>
                    <a:pt x="49" y="288"/>
                    <a:pt x="20" y="217"/>
                  </a:cubicBezTo>
                  <a:cubicBezTo>
                    <a:pt x="12" y="216"/>
                    <a:pt x="6" y="213"/>
                    <a:pt x="0" y="208"/>
                  </a:cubicBezTo>
                  <a:cubicBezTo>
                    <a:pt x="56" y="174"/>
                    <a:pt x="105" y="108"/>
                    <a:pt x="226" y="0"/>
                  </a:cubicBezTo>
                  <a:cubicBezTo>
                    <a:pt x="208" y="32"/>
                    <a:pt x="174" y="90"/>
                    <a:pt x="57" y="194"/>
                  </a:cubicBezTo>
                  <a:cubicBezTo>
                    <a:pt x="120" y="204"/>
                    <a:pt x="237" y="125"/>
                    <a:pt x="300" y="42"/>
                  </a:cubicBezTo>
                  <a:cubicBezTo>
                    <a:pt x="315" y="101"/>
                    <a:pt x="336" y="166"/>
                    <a:pt x="364" y="20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8"/>
            <p:cNvSpPr>
              <a:spLocks/>
            </p:cNvSpPr>
            <p:nvPr/>
          </p:nvSpPr>
          <p:spPr bwMode="auto">
            <a:xfrm>
              <a:off x="6708324" y="6047315"/>
              <a:ext cx="1547744" cy="796584"/>
            </a:xfrm>
            <a:custGeom>
              <a:avLst/>
              <a:gdLst>
                <a:gd name="T0" fmla="*/ 0 w 591"/>
                <a:gd name="T1" fmla="*/ 135 h 304"/>
                <a:gd name="T2" fmla="*/ 142 w 591"/>
                <a:gd name="T3" fmla="*/ 85 h 304"/>
                <a:gd name="T4" fmla="*/ 206 w 591"/>
                <a:gd name="T5" fmla="*/ 0 h 304"/>
                <a:gd name="T6" fmla="*/ 293 w 591"/>
                <a:gd name="T7" fmla="*/ 23 h 304"/>
                <a:gd name="T8" fmla="*/ 378 w 591"/>
                <a:gd name="T9" fmla="*/ 0 h 304"/>
                <a:gd name="T10" fmla="*/ 437 w 591"/>
                <a:gd name="T11" fmla="*/ 85 h 304"/>
                <a:gd name="T12" fmla="*/ 591 w 591"/>
                <a:gd name="T13" fmla="*/ 138 h 304"/>
                <a:gd name="T14" fmla="*/ 0 w 591"/>
                <a:gd name="T15" fmla="*/ 135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1" h="304">
                  <a:moveTo>
                    <a:pt x="0" y="135"/>
                  </a:moveTo>
                  <a:cubicBezTo>
                    <a:pt x="39" y="116"/>
                    <a:pt x="93" y="103"/>
                    <a:pt x="142" y="85"/>
                  </a:cubicBezTo>
                  <a:cubicBezTo>
                    <a:pt x="176" y="72"/>
                    <a:pt x="196" y="39"/>
                    <a:pt x="206" y="0"/>
                  </a:cubicBezTo>
                  <a:cubicBezTo>
                    <a:pt x="232" y="15"/>
                    <a:pt x="260" y="23"/>
                    <a:pt x="293" y="23"/>
                  </a:cubicBezTo>
                  <a:cubicBezTo>
                    <a:pt x="324" y="23"/>
                    <a:pt x="353" y="15"/>
                    <a:pt x="378" y="0"/>
                  </a:cubicBezTo>
                  <a:cubicBezTo>
                    <a:pt x="388" y="38"/>
                    <a:pt x="406" y="71"/>
                    <a:pt x="437" y="85"/>
                  </a:cubicBezTo>
                  <a:cubicBezTo>
                    <a:pt x="480" y="103"/>
                    <a:pt x="544" y="116"/>
                    <a:pt x="591" y="138"/>
                  </a:cubicBezTo>
                  <a:cubicBezTo>
                    <a:pt x="415" y="304"/>
                    <a:pt x="142" y="297"/>
                    <a:pt x="0" y="1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 name="Freeform 19"/>
          <p:cNvSpPr>
            <a:spLocks noEditPoints="1"/>
          </p:cNvSpPr>
          <p:nvPr/>
        </p:nvSpPr>
        <p:spPr bwMode="auto">
          <a:xfrm>
            <a:off x="6766996" y="1839402"/>
            <a:ext cx="1482457" cy="1718573"/>
          </a:xfrm>
          <a:custGeom>
            <a:avLst/>
            <a:gdLst>
              <a:gd name="T0" fmla="*/ 710 w 791"/>
              <a:gd name="T1" fmla="*/ 420 h 917"/>
              <a:gd name="T2" fmla="*/ 689 w 791"/>
              <a:gd name="T3" fmla="*/ 503 h 917"/>
              <a:gd name="T4" fmla="*/ 607 w 791"/>
              <a:gd name="T5" fmla="*/ 596 h 917"/>
              <a:gd name="T6" fmla="*/ 567 w 791"/>
              <a:gd name="T7" fmla="*/ 671 h 917"/>
              <a:gd name="T8" fmla="*/ 709 w 791"/>
              <a:gd name="T9" fmla="*/ 723 h 917"/>
              <a:gd name="T10" fmla="*/ 790 w 791"/>
              <a:gd name="T11" fmla="*/ 839 h 917"/>
              <a:gd name="T12" fmla="*/ 753 w 791"/>
              <a:gd name="T13" fmla="*/ 917 h 917"/>
              <a:gd name="T14" fmla="*/ 740 w 791"/>
              <a:gd name="T15" fmla="*/ 917 h 917"/>
              <a:gd name="T16" fmla="*/ 398 w 791"/>
              <a:gd name="T17" fmla="*/ 917 h 917"/>
              <a:gd name="T18" fmla="*/ 399 w 791"/>
              <a:gd name="T19" fmla="*/ 906 h 917"/>
              <a:gd name="T20" fmla="*/ 697 w 791"/>
              <a:gd name="T21" fmla="*/ 755 h 917"/>
              <a:gd name="T22" fmla="*/ 692 w 791"/>
              <a:gd name="T23" fmla="*/ 743 h 917"/>
              <a:gd name="T24" fmla="*/ 610 w 791"/>
              <a:gd name="T25" fmla="*/ 842 h 917"/>
              <a:gd name="T26" fmla="*/ 398 w 791"/>
              <a:gd name="T27" fmla="*/ 896 h 917"/>
              <a:gd name="T28" fmla="*/ 555 w 791"/>
              <a:gd name="T29" fmla="*/ 842 h 917"/>
              <a:gd name="T30" fmla="*/ 541 w 791"/>
              <a:gd name="T31" fmla="*/ 694 h 917"/>
              <a:gd name="T32" fmla="*/ 398 w 791"/>
              <a:gd name="T33" fmla="*/ 632 h 917"/>
              <a:gd name="T34" fmla="*/ 556 w 791"/>
              <a:gd name="T35" fmla="*/ 483 h 917"/>
              <a:gd name="T36" fmla="*/ 561 w 791"/>
              <a:gd name="T37" fmla="*/ 356 h 917"/>
              <a:gd name="T38" fmla="*/ 547 w 791"/>
              <a:gd name="T39" fmla="*/ 297 h 917"/>
              <a:gd name="T40" fmla="*/ 445 w 791"/>
              <a:gd name="T41" fmla="*/ 203 h 917"/>
              <a:gd name="T42" fmla="*/ 398 w 791"/>
              <a:gd name="T43" fmla="*/ 262 h 917"/>
              <a:gd name="T44" fmla="*/ 186 w 791"/>
              <a:gd name="T45" fmla="*/ 596 h 917"/>
              <a:gd name="T46" fmla="*/ 104 w 791"/>
              <a:gd name="T47" fmla="*/ 503 h 917"/>
              <a:gd name="T48" fmla="*/ 83 w 791"/>
              <a:gd name="T49" fmla="*/ 420 h 917"/>
              <a:gd name="T50" fmla="*/ 398 w 791"/>
              <a:gd name="T51" fmla="*/ 80 h 917"/>
              <a:gd name="T52" fmla="*/ 341 w 791"/>
              <a:gd name="T53" fmla="*/ 268 h 917"/>
              <a:gd name="T54" fmla="*/ 315 w 791"/>
              <a:gd name="T55" fmla="*/ 275 h 917"/>
              <a:gd name="T56" fmla="*/ 244 w 791"/>
              <a:gd name="T57" fmla="*/ 345 h 917"/>
              <a:gd name="T58" fmla="*/ 210 w 791"/>
              <a:gd name="T59" fmla="*/ 326 h 917"/>
              <a:gd name="T60" fmla="*/ 396 w 791"/>
              <a:gd name="T61" fmla="*/ 607 h 917"/>
              <a:gd name="T62" fmla="*/ 398 w 791"/>
              <a:gd name="T63" fmla="*/ 632 h 917"/>
              <a:gd name="T64" fmla="*/ 310 w 791"/>
              <a:gd name="T65" fmla="*/ 609 h 917"/>
              <a:gd name="T66" fmla="*/ 125 w 791"/>
              <a:gd name="T67" fmla="*/ 734 h 917"/>
              <a:gd name="T68" fmla="*/ 398 w 791"/>
              <a:gd name="T69" fmla="*/ 876 h 917"/>
              <a:gd name="T70" fmla="*/ 187 w 791"/>
              <a:gd name="T71" fmla="*/ 842 h 917"/>
              <a:gd name="T72" fmla="*/ 105 w 791"/>
              <a:gd name="T73" fmla="*/ 743 h 917"/>
              <a:gd name="T74" fmla="*/ 101 w 791"/>
              <a:gd name="T75" fmla="*/ 755 h 917"/>
              <a:gd name="T76" fmla="*/ 398 w 791"/>
              <a:gd name="T77" fmla="*/ 906 h 917"/>
              <a:gd name="T78" fmla="*/ 69 w 791"/>
              <a:gd name="T79" fmla="*/ 917 h 917"/>
              <a:gd name="T80" fmla="*/ 49 w 791"/>
              <a:gd name="T81" fmla="*/ 917 h 917"/>
              <a:gd name="T82" fmla="*/ 29 w 791"/>
              <a:gd name="T83" fmla="*/ 917 h 917"/>
              <a:gd name="T84" fmla="*/ 226 w 791"/>
              <a:gd name="T85" fmla="*/ 671 h 917"/>
              <a:gd name="T86" fmla="*/ 186 w 791"/>
              <a:gd name="T87" fmla="*/ 59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1" h="917">
                <a:moveTo>
                  <a:pt x="398" y="80"/>
                </a:moveTo>
                <a:cubicBezTo>
                  <a:pt x="680" y="0"/>
                  <a:pt x="604" y="490"/>
                  <a:pt x="710" y="420"/>
                </a:cubicBezTo>
                <a:cubicBezTo>
                  <a:pt x="716" y="450"/>
                  <a:pt x="668" y="484"/>
                  <a:pt x="625" y="491"/>
                </a:cubicBezTo>
                <a:cubicBezTo>
                  <a:pt x="639" y="503"/>
                  <a:pt x="652" y="509"/>
                  <a:pt x="689" y="503"/>
                </a:cubicBezTo>
                <a:cubicBezTo>
                  <a:pt x="654" y="565"/>
                  <a:pt x="603" y="568"/>
                  <a:pt x="573" y="568"/>
                </a:cubicBezTo>
                <a:cubicBezTo>
                  <a:pt x="575" y="578"/>
                  <a:pt x="583" y="591"/>
                  <a:pt x="607" y="596"/>
                </a:cubicBezTo>
                <a:cubicBezTo>
                  <a:pt x="589" y="616"/>
                  <a:pt x="560" y="631"/>
                  <a:pt x="526" y="642"/>
                </a:cubicBezTo>
                <a:cubicBezTo>
                  <a:pt x="536" y="654"/>
                  <a:pt x="549" y="664"/>
                  <a:pt x="567" y="671"/>
                </a:cubicBezTo>
                <a:cubicBezTo>
                  <a:pt x="612" y="690"/>
                  <a:pt x="666" y="702"/>
                  <a:pt x="709" y="723"/>
                </a:cubicBezTo>
                <a:cubicBezTo>
                  <a:pt x="709" y="723"/>
                  <a:pt x="709" y="723"/>
                  <a:pt x="709" y="723"/>
                </a:cubicBezTo>
                <a:cubicBezTo>
                  <a:pt x="709" y="723"/>
                  <a:pt x="709" y="723"/>
                  <a:pt x="709" y="723"/>
                </a:cubicBezTo>
                <a:cubicBezTo>
                  <a:pt x="756" y="745"/>
                  <a:pt x="791" y="778"/>
                  <a:pt x="790" y="839"/>
                </a:cubicBezTo>
                <a:cubicBezTo>
                  <a:pt x="789" y="864"/>
                  <a:pt x="779" y="891"/>
                  <a:pt x="763" y="917"/>
                </a:cubicBezTo>
                <a:cubicBezTo>
                  <a:pt x="753" y="917"/>
                  <a:pt x="753" y="917"/>
                  <a:pt x="753" y="917"/>
                </a:cubicBezTo>
                <a:cubicBezTo>
                  <a:pt x="744" y="917"/>
                  <a:pt x="744" y="917"/>
                  <a:pt x="744" y="917"/>
                </a:cubicBezTo>
                <a:cubicBezTo>
                  <a:pt x="740" y="917"/>
                  <a:pt x="740" y="917"/>
                  <a:pt x="740" y="917"/>
                </a:cubicBezTo>
                <a:cubicBezTo>
                  <a:pt x="729" y="917"/>
                  <a:pt x="729" y="917"/>
                  <a:pt x="729" y="917"/>
                </a:cubicBezTo>
                <a:cubicBezTo>
                  <a:pt x="398" y="917"/>
                  <a:pt x="398" y="917"/>
                  <a:pt x="398" y="917"/>
                </a:cubicBezTo>
                <a:cubicBezTo>
                  <a:pt x="398" y="906"/>
                  <a:pt x="398" y="906"/>
                  <a:pt x="398" y="906"/>
                </a:cubicBezTo>
                <a:cubicBezTo>
                  <a:pt x="399" y="906"/>
                  <a:pt x="399" y="906"/>
                  <a:pt x="399" y="906"/>
                </a:cubicBezTo>
                <a:cubicBezTo>
                  <a:pt x="503" y="906"/>
                  <a:pt x="570" y="882"/>
                  <a:pt x="616" y="850"/>
                </a:cubicBezTo>
                <a:cubicBezTo>
                  <a:pt x="658" y="821"/>
                  <a:pt x="680" y="785"/>
                  <a:pt x="697" y="755"/>
                </a:cubicBezTo>
                <a:cubicBezTo>
                  <a:pt x="700" y="746"/>
                  <a:pt x="700" y="746"/>
                  <a:pt x="700" y="746"/>
                </a:cubicBezTo>
                <a:cubicBezTo>
                  <a:pt x="697" y="745"/>
                  <a:pt x="695" y="744"/>
                  <a:pt x="692" y="743"/>
                </a:cubicBezTo>
                <a:cubicBezTo>
                  <a:pt x="692" y="744"/>
                  <a:pt x="692" y="744"/>
                  <a:pt x="692" y="744"/>
                </a:cubicBezTo>
                <a:cubicBezTo>
                  <a:pt x="676" y="774"/>
                  <a:pt x="654" y="812"/>
                  <a:pt x="610" y="842"/>
                </a:cubicBezTo>
                <a:cubicBezTo>
                  <a:pt x="567" y="873"/>
                  <a:pt x="501" y="896"/>
                  <a:pt x="399" y="896"/>
                </a:cubicBezTo>
                <a:cubicBezTo>
                  <a:pt x="398" y="896"/>
                  <a:pt x="398" y="896"/>
                  <a:pt x="398" y="896"/>
                </a:cubicBezTo>
                <a:cubicBezTo>
                  <a:pt x="398" y="876"/>
                  <a:pt x="398" y="876"/>
                  <a:pt x="398" y="876"/>
                </a:cubicBezTo>
                <a:cubicBezTo>
                  <a:pt x="452" y="876"/>
                  <a:pt x="505" y="864"/>
                  <a:pt x="555" y="842"/>
                </a:cubicBezTo>
                <a:cubicBezTo>
                  <a:pt x="624" y="810"/>
                  <a:pt x="659" y="765"/>
                  <a:pt x="667" y="736"/>
                </a:cubicBezTo>
                <a:cubicBezTo>
                  <a:pt x="629" y="723"/>
                  <a:pt x="584" y="712"/>
                  <a:pt x="541" y="694"/>
                </a:cubicBezTo>
                <a:cubicBezTo>
                  <a:pt x="510" y="680"/>
                  <a:pt x="492" y="647"/>
                  <a:pt x="482" y="609"/>
                </a:cubicBezTo>
                <a:cubicBezTo>
                  <a:pt x="457" y="624"/>
                  <a:pt x="429" y="632"/>
                  <a:pt x="398" y="632"/>
                </a:cubicBezTo>
                <a:cubicBezTo>
                  <a:pt x="398" y="607"/>
                  <a:pt x="398" y="607"/>
                  <a:pt x="398" y="607"/>
                </a:cubicBezTo>
                <a:cubicBezTo>
                  <a:pt x="472" y="606"/>
                  <a:pt x="527" y="553"/>
                  <a:pt x="556" y="483"/>
                </a:cubicBezTo>
                <a:cubicBezTo>
                  <a:pt x="608" y="474"/>
                  <a:pt x="623" y="365"/>
                  <a:pt x="583" y="326"/>
                </a:cubicBezTo>
                <a:cubicBezTo>
                  <a:pt x="573" y="327"/>
                  <a:pt x="566" y="341"/>
                  <a:pt x="561" y="356"/>
                </a:cubicBezTo>
                <a:cubicBezTo>
                  <a:pt x="552" y="383"/>
                  <a:pt x="548" y="397"/>
                  <a:pt x="550" y="345"/>
                </a:cubicBezTo>
                <a:cubicBezTo>
                  <a:pt x="551" y="329"/>
                  <a:pt x="549" y="313"/>
                  <a:pt x="547" y="297"/>
                </a:cubicBezTo>
                <a:cubicBezTo>
                  <a:pt x="532" y="292"/>
                  <a:pt x="512" y="284"/>
                  <a:pt x="487" y="276"/>
                </a:cubicBezTo>
                <a:cubicBezTo>
                  <a:pt x="486" y="257"/>
                  <a:pt x="479" y="235"/>
                  <a:pt x="445" y="203"/>
                </a:cubicBezTo>
                <a:cubicBezTo>
                  <a:pt x="448" y="215"/>
                  <a:pt x="459" y="238"/>
                  <a:pt x="461" y="269"/>
                </a:cubicBezTo>
                <a:cubicBezTo>
                  <a:pt x="440" y="265"/>
                  <a:pt x="419" y="262"/>
                  <a:pt x="398" y="262"/>
                </a:cubicBezTo>
                <a:lnTo>
                  <a:pt x="398" y="80"/>
                </a:lnTo>
                <a:close/>
                <a:moveTo>
                  <a:pt x="186" y="596"/>
                </a:moveTo>
                <a:cubicBezTo>
                  <a:pt x="209" y="591"/>
                  <a:pt x="218" y="578"/>
                  <a:pt x="220" y="568"/>
                </a:cubicBezTo>
                <a:cubicBezTo>
                  <a:pt x="190" y="568"/>
                  <a:pt x="139" y="565"/>
                  <a:pt x="104" y="503"/>
                </a:cubicBezTo>
                <a:cubicBezTo>
                  <a:pt x="140" y="509"/>
                  <a:pt x="154" y="503"/>
                  <a:pt x="168" y="491"/>
                </a:cubicBezTo>
                <a:cubicBezTo>
                  <a:pt x="125" y="484"/>
                  <a:pt x="77" y="450"/>
                  <a:pt x="83" y="420"/>
                </a:cubicBezTo>
                <a:cubicBezTo>
                  <a:pt x="189" y="490"/>
                  <a:pt x="119" y="22"/>
                  <a:pt x="396" y="80"/>
                </a:cubicBezTo>
                <a:cubicBezTo>
                  <a:pt x="397" y="80"/>
                  <a:pt x="397" y="80"/>
                  <a:pt x="398" y="80"/>
                </a:cubicBezTo>
                <a:cubicBezTo>
                  <a:pt x="398" y="262"/>
                  <a:pt x="398" y="262"/>
                  <a:pt x="398" y="262"/>
                </a:cubicBezTo>
                <a:cubicBezTo>
                  <a:pt x="379" y="262"/>
                  <a:pt x="360" y="264"/>
                  <a:pt x="341" y="268"/>
                </a:cubicBezTo>
                <a:cubicBezTo>
                  <a:pt x="343" y="238"/>
                  <a:pt x="353" y="215"/>
                  <a:pt x="357" y="203"/>
                </a:cubicBezTo>
                <a:cubicBezTo>
                  <a:pt x="324" y="234"/>
                  <a:pt x="316" y="256"/>
                  <a:pt x="315" y="275"/>
                </a:cubicBezTo>
                <a:cubicBezTo>
                  <a:pt x="285" y="283"/>
                  <a:pt x="263" y="294"/>
                  <a:pt x="247" y="299"/>
                </a:cubicBezTo>
                <a:cubicBezTo>
                  <a:pt x="244" y="314"/>
                  <a:pt x="243" y="330"/>
                  <a:pt x="244" y="345"/>
                </a:cubicBezTo>
                <a:cubicBezTo>
                  <a:pt x="246" y="397"/>
                  <a:pt x="241" y="383"/>
                  <a:pt x="232" y="356"/>
                </a:cubicBezTo>
                <a:cubicBezTo>
                  <a:pt x="227" y="341"/>
                  <a:pt x="220" y="327"/>
                  <a:pt x="210" y="326"/>
                </a:cubicBezTo>
                <a:cubicBezTo>
                  <a:pt x="170" y="365"/>
                  <a:pt x="185" y="474"/>
                  <a:pt x="236" y="483"/>
                </a:cubicBezTo>
                <a:cubicBezTo>
                  <a:pt x="266" y="554"/>
                  <a:pt x="321" y="607"/>
                  <a:pt x="396" y="607"/>
                </a:cubicBezTo>
                <a:cubicBezTo>
                  <a:pt x="397" y="607"/>
                  <a:pt x="397" y="607"/>
                  <a:pt x="398" y="607"/>
                </a:cubicBezTo>
                <a:cubicBezTo>
                  <a:pt x="398" y="632"/>
                  <a:pt x="398" y="632"/>
                  <a:pt x="398" y="632"/>
                </a:cubicBezTo>
                <a:cubicBezTo>
                  <a:pt x="396" y="632"/>
                  <a:pt x="396" y="632"/>
                  <a:pt x="396" y="632"/>
                </a:cubicBezTo>
                <a:cubicBezTo>
                  <a:pt x="364" y="632"/>
                  <a:pt x="336" y="624"/>
                  <a:pt x="310" y="609"/>
                </a:cubicBezTo>
                <a:cubicBezTo>
                  <a:pt x="300" y="648"/>
                  <a:pt x="280" y="681"/>
                  <a:pt x="246" y="694"/>
                </a:cubicBezTo>
                <a:cubicBezTo>
                  <a:pt x="205" y="709"/>
                  <a:pt x="162" y="720"/>
                  <a:pt x="125" y="734"/>
                </a:cubicBezTo>
                <a:cubicBezTo>
                  <a:pt x="132" y="761"/>
                  <a:pt x="164" y="805"/>
                  <a:pt x="229" y="837"/>
                </a:cubicBezTo>
                <a:cubicBezTo>
                  <a:pt x="282" y="864"/>
                  <a:pt x="340" y="877"/>
                  <a:pt x="398" y="876"/>
                </a:cubicBezTo>
                <a:cubicBezTo>
                  <a:pt x="398" y="896"/>
                  <a:pt x="398" y="896"/>
                  <a:pt x="398" y="896"/>
                </a:cubicBezTo>
                <a:cubicBezTo>
                  <a:pt x="296" y="896"/>
                  <a:pt x="230" y="873"/>
                  <a:pt x="187" y="842"/>
                </a:cubicBezTo>
                <a:cubicBezTo>
                  <a:pt x="144" y="812"/>
                  <a:pt x="121" y="774"/>
                  <a:pt x="106" y="744"/>
                </a:cubicBezTo>
                <a:cubicBezTo>
                  <a:pt x="105" y="743"/>
                  <a:pt x="105" y="743"/>
                  <a:pt x="105" y="743"/>
                </a:cubicBezTo>
                <a:cubicBezTo>
                  <a:pt x="102" y="744"/>
                  <a:pt x="99" y="746"/>
                  <a:pt x="96" y="747"/>
                </a:cubicBezTo>
                <a:cubicBezTo>
                  <a:pt x="101" y="755"/>
                  <a:pt x="101" y="755"/>
                  <a:pt x="101" y="755"/>
                </a:cubicBezTo>
                <a:cubicBezTo>
                  <a:pt x="117" y="785"/>
                  <a:pt x="140" y="821"/>
                  <a:pt x="182" y="850"/>
                </a:cubicBezTo>
                <a:cubicBezTo>
                  <a:pt x="227" y="882"/>
                  <a:pt x="294" y="905"/>
                  <a:pt x="398" y="906"/>
                </a:cubicBezTo>
                <a:cubicBezTo>
                  <a:pt x="398" y="917"/>
                  <a:pt x="398" y="917"/>
                  <a:pt x="398" y="917"/>
                </a:cubicBezTo>
                <a:cubicBezTo>
                  <a:pt x="69" y="917"/>
                  <a:pt x="69" y="917"/>
                  <a:pt x="69" y="917"/>
                </a:cubicBezTo>
                <a:cubicBezTo>
                  <a:pt x="57" y="917"/>
                  <a:pt x="57" y="917"/>
                  <a:pt x="57" y="917"/>
                </a:cubicBezTo>
                <a:cubicBezTo>
                  <a:pt x="49" y="917"/>
                  <a:pt x="49" y="917"/>
                  <a:pt x="49" y="917"/>
                </a:cubicBezTo>
                <a:cubicBezTo>
                  <a:pt x="39" y="917"/>
                  <a:pt x="39" y="917"/>
                  <a:pt x="39" y="917"/>
                </a:cubicBezTo>
                <a:cubicBezTo>
                  <a:pt x="29" y="917"/>
                  <a:pt x="29" y="917"/>
                  <a:pt x="29" y="917"/>
                </a:cubicBezTo>
                <a:cubicBezTo>
                  <a:pt x="14" y="891"/>
                  <a:pt x="4" y="864"/>
                  <a:pt x="3" y="839"/>
                </a:cubicBezTo>
                <a:cubicBezTo>
                  <a:pt x="0" y="721"/>
                  <a:pt x="132" y="711"/>
                  <a:pt x="226" y="671"/>
                </a:cubicBezTo>
                <a:cubicBezTo>
                  <a:pt x="244" y="664"/>
                  <a:pt x="257" y="654"/>
                  <a:pt x="267" y="642"/>
                </a:cubicBezTo>
                <a:cubicBezTo>
                  <a:pt x="233" y="631"/>
                  <a:pt x="204" y="616"/>
                  <a:pt x="186" y="596"/>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矩形 25"/>
          <p:cNvSpPr/>
          <p:nvPr/>
        </p:nvSpPr>
        <p:spPr>
          <a:xfrm>
            <a:off x="3047999" y="5629716"/>
            <a:ext cx="6096000" cy="553998"/>
          </a:xfrm>
          <a:prstGeom prst="rect">
            <a:avLst/>
          </a:prstGeom>
        </p:spPr>
        <p:txBody>
          <a:bodyPr>
            <a:spAutoFit/>
          </a:bodyPr>
          <a:lstStyle/>
          <a:p>
            <a:pPr algn="ctr"/>
            <a:r>
              <a:rPr lang="en-US" altLang="zh-CN" sz="1500" spc="600" dirty="0">
                <a:solidFill>
                  <a:srgbClr val="C00000"/>
                </a:solidFill>
                <a:latin typeface="微软雅黑" panose="020B0503020204020204" pitchFamily="34" charset="-122"/>
                <a:ea typeface="微软雅黑" panose="020B0503020204020204" pitchFamily="34" charset="-122"/>
              </a:rPr>
              <a:t>WELCOME TO JOIN US, A COMPANY WOULD LIKE TO WELCOME YOU</a:t>
            </a:r>
          </a:p>
        </p:txBody>
      </p:sp>
    </p:spTree>
    <p:extLst>
      <p:ext uri="{BB962C8B-B14F-4D97-AF65-F5344CB8AC3E}">
        <p14:creationId xmlns:p14="http://schemas.microsoft.com/office/powerpoint/2010/main" val="68664810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2" presetClass="entr" presetSubtype="8" fill="hold" nodeType="afterEffect" p14:presetBounceEnd="54000">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 calcmode="lin" valueType="num" p14:bounceEnd="54000">
                                          <p:cBhvr additive="base">
                                            <p:cTn id="35" dur="500" fill="hold"/>
                                            <p:tgtEl>
                                              <p:spTgt spid="8">
                                                <p:txEl>
                                                  <p:pRg st="0" end="0"/>
                                                </p:txEl>
                                              </p:spTgt>
                                            </p:tgtEl>
                                            <p:attrNameLst>
                                              <p:attrName>ppt_x</p:attrName>
                                            </p:attrNameLst>
                                          </p:cBhvr>
                                          <p:tavLst>
                                            <p:tav tm="0">
                                              <p:val>
                                                <p:strVal val="0-#ppt_w/2"/>
                                              </p:val>
                                            </p:tav>
                                            <p:tav tm="100000">
                                              <p:val>
                                                <p:strVal val="#ppt_x"/>
                                              </p:val>
                                            </p:tav>
                                          </p:tavLst>
                                        </p:anim>
                                        <p:anim calcmode="lin" valueType="num" p14:bounceEnd="54000">
                                          <p:cBhvr additive="base">
                                            <p:cTn id="36"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11" grpId="0" animBg="1"/>
          <p:bldP spid="12" grpId="0" animBg="1"/>
          <p:bldP spid="17" grpId="0" animBg="1"/>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2" presetClass="entr" presetSubtype="8" fill="hold" nodeType="after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 calcmode="lin" valueType="num">
                                          <p:cBhvr additive="base">
                                            <p:cTn id="3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11" grpId="0" animBg="1"/>
          <p:bldP spid="12" grpId="0" animBg="1"/>
          <p:bldP spid="17" grpId="0" animBg="1"/>
          <p:bldP spid="2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6"/>
          <p:cNvPicPr>
            <a:picLocks noChangeAspect="1"/>
          </p:cNvPicPr>
          <p:nvPr/>
        </p:nvPicPr>
        <p:blipFill>
          <a:blip r:embed="rId3" cstate="email">
            <a:extLst>
              <a:ext uri="{BEBA8EAE-BF5A-486C-A8C5-ECC9F3942E4B}">
                <a14:imgProps xmlns:a14="http://schemas.microsoft.com/office/drawing/2010/main">
                  <a14:imgLayer r:embed="rId4">
                    <a14:imgEffect>
                      <a14:artisticBlur/>
                    </a14:imgEffect>
                    <a14:imgEffect>
                      <a14:saturation sat="0"/>
                    </a14:imgEffect>
                  </a14:imgLayer>
                </a14:imgProps>
              </a:ext>
              <a:ext uri="{28A0092B-C50C-407E-A947-70E740481C1C}">
                <a14:useLocalDpi xmlns:a14="http://schemas.microsoft.com/office/drawing/2010/main"/>
              </a:ext>
            </a:extLst>
          </a:blip>
          <a:srcRect/>
          <a:stretch>
            <a:fillRect/>
          </a:stretch>
        </p:blipFill>
        <p:spPr>
          <a:xfrm>
            <a:off x="4194629" y="1257906"/>
            <a:ext cx="7823200" cy="2374295"/>
          </a:xfrm>
          <a:prstGeom prst="rect">
            <a:avLst/>
          </a:prstGeom>
        </p:spPr>
      </p:pic>
      <p:pic>
        <p:nvPicPr>
          <p:cNvPr id="7" name="图片占位符 8"/>
          <p:cNvPicPr>
            <a:picLocks noChangeAspect="1"/>
          </p:cNvPicPr>
          <p:nvPr/>
        </p:nvPicPr>
        <p:blipFill>
          <a:blip r:embed="rId5" cstate="email">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rcRect/>
          <a:stretch>
            <a:fillRect/>
          </a:stretch>
        </p:blipFill>
        <p:spPr>
          <a:xfrm>
            <a:off x="4194629" y="3798772"/>
            <a:ext cx="3860800" cy="2512523"/>
          </a:xfrm>
          <a:prstGeom prst="rect">
            <a:avLst/>
          </a:prstGeom>
        </p:spPr>
      </p:pic>
      <p:pic>
        <p:nvPicPr>
          <p:cNvPr id="8" name="图片占位符 9"/>
          <p:cNvPicPr>
            <a:picLocks noChangeAspect="1"/>
          </p:cNvPicPr>
          <p:nvPr/>
        </p:nvPicPr>
        <p:blipFill>
          <a:blip r:embed="rId7" cstate="email">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a:ext>
            </a:extLst>
          </a:blip>
          <a:srcRect/>
          <a:stretch>
            <a:fillRect/>
          </a:stretch>
        </p:blipFill>
        <p:spPr>
          <a:xfrm>
            <a:off x="8157029" y="3798772"/>
            <a:ext cx="3860800" cy="2512523"/>
          </a:xfrm>
          <a:prstGeom prst="rect">
            <a:avLst/>
          </a:prstGeom>
        </p:spPr>
      </p:pic>
      <p:pic>
        <p:nvPicPr>
          <p:cNvPr id="9" name="图片占位符 5"/>
          <p:cNvPicPr>
            <a:picLocks noChangeAspect="1"/>
          </p:cNvPicPr>
          <p:nvPr/>
        </p:nvPicPr>
        <p:blipFill>
          <a:blip r:embed="rId9" cstate="email">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a:ext>
            </a:extLst>
          </a:blip>
          <a:srcRect/>
          <a:stretch>
            <a:fillRect/>
          </a:stretch>
        </p:blipFill>
        <p:spPr>
          <a:xfrm>
            <a:off x="365737" y="1257905"/>
            <a:ext cx="3682376" cy="5015895"/>
          </a:xfrm>
          <a:prstGeom prst="rect">
            <a:avLst/>
          </a:prstGeom>
        </p:spPr>
      </p:pic>
      <p:grpSp>
        <p:nvGrpSpPr>
          <p:cNvPr id="10" name="组合 9"/>
          <p:cNvGrpSpPr/>
          <p:nvPr/>
        </p:nvGrpSpPr>
        <p:grpSpPr>
          <a:xfrm>
            <a:off x="4711943" y="203475"/>
            <a:ext cx="3188040" cy="635239"/>
            <a:chOff x="-3965474" y="185507"/>
            <a:chExt cx="3163258" cy="630301"/>
          </a:xfrm>
        </p:grpSpPr>
        <p:sp>
          <p:nvSpPr>
            <p:cNvPr id="11" name="Text Box 7"/>
            <p:cNvSpPr txBox="1">
              <a:spLocks noChangeArrowheads="1"/>
            </p:cNvSpPr>
            <p:nvPr/>
          </p:nvSpPr>
          <p:spPr bwMode="auto">
            <a:xfrm>
              <a:off x="-2483311" y="504691"/>
              <a:ext cx="168109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DIRECTORY</a:t>
              </a:r>
            </a:p>
          </p:txBody>
        </p:sp>
        <p:sp>
          <p:nvSpPr>
            <p:cNvPr id="12" name="矩形 11"/>
            <p:cNvSpPr/>
            <p:nvPr/>
          </p:nvSpPr>
          <p:spPr>
            <a:xfrm>
              <a:off x="-3965474" y="185507"/>
              <a:ext cx="1363414"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3"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47034" y="2262540"/>
            <a:ext cx="2261104" cy="1114332"/>
            <a:chOff x="1964947" y="597930"/>
            <a:chExt cx="1695828" cy="835749"/>
          </a:xfrm>
        </p:grpSpPr>
        <p:sp>
          <p:nvSpPr>
            <p:cNvPr id="15" name="文本框 14"/>
            <p:cNvSpPr txBox="1"/>
            <p:nvPr/>
          </p:nvSpPr>
          <p:spPr bwMode="auto">
            <a:xfrm>
              <a:off x="1964947" y="810431"/>
              <a:ext cx="1695828" cy="6232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a:lnSpc>
                  <a:spcPct val="100000"/>
                </a:lnSpc>
              </a:pPr>
              <a:r>
                <a:rPr lang="zh-CN" altLang="en-US" sz="1200" spc="600" dirty="0">
                  <a:solidFill>
                    <a:schemeClr val="tx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200" spc="600" dirty="0">
                <a:solidFill>
                  <a:schemeClr val="tx1"/>
                </a:solidFill>
                <a:latin typeface="微软雅黑 Light" panose="020B0502040204020203" pitchFamily="34" charset="-122"/>
                <a:ea typeface="微软雅黑 Light" panose="020B0502040204020203" pitchFamily="34" charset="-122"/>
              </a:endParaRPr>
            </a:p>
          </p:txBody>
        </p:sp>
        <p:sp>
          <p:nvSpPr>
            <p:cNvPr id="16" name="文本框 24"/>
            <p:cNvSpPr txBox="1">
              <a:spLocks noChangeArrowheads="1"/>
            </p:cNvSpPr>
            <p:nvPr/>
          </p:nvSpPr>
          <p:spPr bwMode="auto">
            <a:xfrm>
              <a:off x="1969162" y="597930"/>
              <a:ext cx="1456289" cy="2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zh-CN" altLang="en-US" sz="2000" b="1" spc="600" dirty="0">
                  <a:solidFill>
                    <a:srgbClr val="C00000"/>
                  </a:solidFill>
                  <a:latin typeface="Arial" panose="020B0604020202020204" pitchFamily="34" charset="0"/>
                  <a:ea typeface="微软雅黑" panose="020B0503020204020204" pitchFamily="34" charset="-122"/>
                  <a:cs typeface="Arial" panose="020B0604020202020204" pitchFamily="34" charset="0"/>
                </a:rPr>
                <a:t>公司概述</a:t>
              </a:r>
            </a:p>
          </p:txBody>
        </p:sp>
      </p:grpSp>
      <p:grpSp>
        <p:nvGrpSpPr>
          <p:cNvPr id="17" name="组合 16"/>
          <p:cNvGrpSpPr/>
          <p:nvPr/>
        </p:nvGrpSpPr>
        <p:grpSpPr>
          <a:xfrm>
            <a:off x="4554207" y="3963734"/>
            <a:ext cx="2261104" cy="1085304"/>
            <a:chOff x="1964947" y="597930"/>
            <a:chExt cx="1695828" cy="813978"/>
          </a:xfrm>
        </p:grpSpPr>
        <p:sp>
          <p:nvSpPr>
            <p:cNvPr id="18" name="文本框 17"/>
            <p:cNvSpPr txBox="1"/>
            <p:nvPr/>
          </p:nvSpPr>
          <p:spPr bwMode="auto">
            <a:xfrm>
              <a:off x="1964947" y="788660"/>
              <a:ext cx="1695828" cy="6232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a:lnSpc>
                  <a:spcPct val="100000"/>
                </a:lnSpc>
              </a:pPr>
              <a:r>
                <a:rPr lang="zh-CN" altLang="en-US" sz="1200" spc="300" dirty="0">
                  <a:solidFill>
                    <a:schemeClr val="tx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200" spc="300" dirty="0">
                <a:solidFill>
                  <a:schemeClr val="tx1"/>
                </a:solidFill>
                <a:latin typeface="微软雅黑 Light" panose="020B0502040204020203" pitchFamily="34" charset="-122"/>
                <a:ea typeface="微软雅黑 Light" panose="020B0502040204020203" pitchFamily="34" charset="-122"/>
              </a:endParaRPr>
            </a:p>
          </p:txBody>
        </p:sp>
        <p:sp>
          <p:nvSpPr>
            <p:cNvPr id="19" name="文本框 24"/>
            <p:cNvSpPr txBox="1">
              <a:spLocks noChangeArrowheads="1"/>
            </p:cNvSpPr>
            <p:nvPr/>
          </p:nvSpPr>
          <p:spPr bwMode="auto">
            <a:xfrm>
              <a:off x="1969162" y="597930"/>
              <a:ext cx="1456289" cy="2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zh-CN" altLang="en-US" sz="2000" b="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规章制度</a:t>
              </a:r>
            </a:p>
          </p:txBody>
        </p:sp>
      </p:grpSp>
      <p:grpSp>
        <p:nvGrpSpPr>
          <p:cNvPr id="20" name="组合 19"/>
          <p:cNvGrpSpPr/>
          <p:nvPr/>
        </p:nvGrpSpPr>
        <p:grpSpPr>
          <a:xfrm>
            <a:off x="4490565" y="2315640"/>
            <a:ext cx="2694006" cy="900637"/>
            <a:chOff x="1964947" y="597930"/>
            <a:chExt cx="1695828" cy="675478"/>
          </a:xfrm>
        </p:grpSpPr>
        <p:sp>
          <p:nvSpPr>
            <p:cNvPr id="21" name="文本框 20"/>
            <p:cNvSpPr txBox="1"/>
            <p:nvPr/>
          </p:nvSpPr>
          <p:spPr bwMode="auto">
            <a:xfrm>
              <a:off x="1964947" y="788660"/>
              <a:ext cx="1695828" cy="4847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a:lnSpc>
                  <a:spcPct val="100000"/>
                </a:lnSpc>
              </a:pPr>
              <a:r>
                <a:rPr lang="zh-CN" altLang="en-US" sz="1200" spc="300" dirty="0">
                  <a:solidFill>
                    <a:schemeClr val="tx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200" spc="300" dirty="0">
                <a:solidFill>
                  <a:schemeClr val="tx1"/>
                </a:solidFill>
                <a:latin typeface="微软雅黑 Light" panose="020B0502040204020203" pitchFamily="34" charset="-122"/>
                <a:ea typeface="微软雅黑 Light" panose="020B0502040204020203" pitchFamily="34" charset="-122"/>
              </a:endParaRPr>
            </a:p>
          </p:txBody>
        </p:sp>
        <p:sp>
          <p:nvSpPr>
            <p:cNvPr id="22" name="文本框 24"/>
            <p:cNvSpPr txBox="1">
              <a:spLocks noChangeArrowheads="1"/>
            </p:cNvSpPr>
            <p:nvPr/>
          </p:nvSpPr>
          <p:spPr bwMode="auto">
            <a:xfrm>
              <a:off x="1969162" y="597930"/>
              <a:ext cx="1456289" cy="2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zh-CN" altLang="en-US" sz="2000" b="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公司架构</a:t>
              </a:r>
            </a:p>
          </p:txBody>
        </p:sp>
      </p:grpSp>
      <p:grpSp>
        <p:nvGrpSpPr>
          <p:cNvPr id="23" name="组合 22"/>
          <p:cNvGrpSpPr/>
          <p:nvPr/>
        </p:nvGrpSpPr>
        <p:grpSpPr>
          <a:xfrm>
            <a:off x="8289029" y="3911827"/>
            <a:ext cx="2621435" cy="900637"/>
            <a:chOff x="1964946" y="597930"/>
            <a:chExt cx="1966076" cy="675478"/>
          </a:xfrm>
        </p:grpSpPr>
        <p:sp>
          <p:nvSpPr>
            <p:cNvPr id="24" name="文本框 23"/>
            <p:cNvSpPr txBox="1"/>
            <p:nvPr/>
          </p:nvSpPr>
          <p:spPr bwMode="auto">
            <a:xfrm>
              <a:off x="1964946" y="788660"/>
              <a:ext cx="1966076" cy="4847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a:lnSpc>
                  <a:spcPct val="100000"/>
                </a:lnSpc>
              </a:pPr>
              <a:r>
                <a:rPr lang="zh-CN" altLang="en-US" sz="1200" spc="300" dirty="0">
                  <a:solidFill>
                    <a:schemeClr val="tx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200" spc="300" dirty="0">
                <a:solidFill>
                  <a:schemeClr val="tx1"/>
                </a:solidFill>
                <a:latin typeface="微软雅黑 Light" panose="020B0502040204020203" pitchFamily="34" charset="-122"/>
                <a:ea typeface="微软雅黑 Light" panose="020B0502040204020203" pitchFamily="34" charset="-122"/>
              </a:endParaRPr>
            </a:p>
          </p:txBody>
        </p:sp>
        <p:sp>
          <p:nvSpPr>
            <p:cNvPr id="25" name="文本框 24"/>
            <p:cNvSpPr txBox="1">
              <a:spLocks noChangeArrowheads="1"/>
            </p:cNvSpPr>
            <p:nvPr/>
          </p:nvSpPr>
          <p:spPr bwMode="auto">
            <a:xfrm>
              <a:off x="1969162" y="597930"/>
              <a:ext cx="1456289" cy="2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zh-CN" altLang="en-US" sz="2000" b="1" spc="300" dirty="0">
                  <a:solidFill>
                    <a:srgbClr val="C00000"/>
                  </a:solidFill>
                  <a:latin typeface="Arial" panose="020B0604020202020204" pitchFamily="34" charset="0"/>
                  <a:ea typeface="微软雅黑" panose="020B0503020204020204" pitchFamily="34" charset="-122"/>
                  <a:cs typeface="Arial" panose="020B0604020202020204" pitchFamily="34" charset="0"/>
                </a:rPr>
                <a:t>产品服务 </a:t>
              </a:r>
            </a:p>
          </p:txBody>
        </p:sp>
      </p:grpSp>
    </p:spTree>
    <p:extLst>
      <p:ext uri="{BB962C8B-B14F-4D97-AF65-F5344CB8AC3E}">
        <p14:creationId xmlns:p14="http://schemas.microsoft.com/office/powerpoint/2010/main" val="2585971110"/>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 presetClass="entr" presetSubtype="8" fill="hold" nodeType="afterEffect" p14:presetBounceEnd="48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48000">
                                          <p:cBhvr additive="base">
                                            <p:cTn id="15" dur="1000" fill="hold"/>
                                            <p:tgtEl>
                                              <p:spTgt spid="14"/>
                                            </p:tgtEl>
                                            <p:attrNameLst>
                                              <p:attrName>ppt_x</p:attrName>
                                            </p:attrNameLst>
                                          </p:cBhvr>
                                          <p:tavLst>
                                            <p:tav tm="0">
                                              <p:val>
                                                <p:strVal val="0-#ppt_w/2"/>
                                              </p:val>
                                            </p:tav>
                                            <p:tav tm="100000">
                                              <p:val>
                                                <p:strVal val="#ppt_x"/>
                                              </p:val>
                                            </p:tav>
                                          </p:tavLst>
                                        </p:anim>
                                        <p:anim calcmode="lin" valueType="num" p14:bounceEnd="48000">
                                          <p:cBhvr additive="base">
                                            <p:cTn id="16" dur="10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8" fill="hold" nodeType="afterEffect" p14:presetBounceEnd="48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48000">
                                          <p:cBhvr additive="base">
                                            <p:cTn id="20" dur="1000" fill="hold"/>
                                            <p:tgtEl>
                                              <p:spTgt spid="20"/>
                                            </p:tgtEl>
                                            <p:attrNameLst>
                                              <p:attrName>ppt_x</p:attrName>
                                            </p:attrNameLst>
                                          </p:cBhvr>
                                          <p:tavLst>
                                            <p:tav tm="0">
                                              <p:val>
                                                <p:strVal val="0-#ppt_w/2"/>
                                              </p:val>
                                            </p:tav>
                                            <p:tav tm="100000">
                                              <p:val>
                                                <p:strVal val="#ppt_x"/>
                                              </p:val>
                                            </p:tav>
                                          </p:tavLst>
                                        </p:anim>
                                        <p:anim calcmode="lin" valueType="num" p14:bounceEnd="48000">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8" fill="hold" nodeType="afterEffect" p14:presetBounceEnd="48000">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14:bounceEnd="48000">
                                          <p:cBhvr additive="base">
                                            <p:cTn id="25" dur="1000" fill="hold"/>
                                            <p:tgtEl>
                                              <p:spTgt spid="17"/>
                                            </p:tgtEl>
                                            <p:attrNameLst>
                                              <p:attrName>ppt_x</p:attrName>
                                            </p:attrNameLst>
                                          </p:cBhvr>
                                          <p:tavLst>
                                            <p:tav tm="0">
                                              <p:val>
                                                <p:strVal val="0-#ppt_w/2"/>
                                              </p:val>
                                            </p:tav>
                                            <p:tav tm="100000">
                                              <p:val>
                                                <p:strVal val="#ppt_x"/>
                                              </p:val>
                                            </p:tav>
                                          </p:tavLst>
                                        </p:anim>
                                        <p:anim calcmode="lin" valueType="num" p14:bounceEnd="48000">
                                          <p:cBhvr additive="base">
                                            <p:cTn id="26" dur="1000" fill="hold"/>
                                            <p:tgtEl>
                                              <p:spTgt spid="17"/>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8" fill="hold" nodeType="afterEffect" p14:presetBounceEnd="48000">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14:bounceEnd="48000">
                                          <p:cBhvr additive="base">
                                            <p:cTn id="30" dur="1000" fill="hold"/>
                                            <p:tgtEl>
                                              <p:spTgt spid="23"/>
                                            </p:tgtEl>
                                            <p:attrNameLst>
                                              <p:attrName>ppt_x</p:attrName>
                                            </p:attrNameLst>
                                          </p:cBhvr>
                                          <p:tavLst>
                                            <p:tav tm="0">
                                              <p:val>
                                                <p:strVal val="0-#ppt_w/2"/>
                                              </p:val>
                                            </p:tav>
                                            <p:tav tm="100000">
                                              <p:val>
                                                <p:strVal val="#ppt_x"/>
                                              </p:val>
                                            </p:tav>
                                          </p:tavLst>
                                        </p:anim>
                                        <p:anim calcmode="lin" valueType="num" p14:bounceEnd="48000">
                                          <p:cBhvr additive="base">
                                            <p:cTn id="31" dur="10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60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6500"/>
                                </p:stCondLst>
                                <p:childTnLst>
                                  <p:par>
                                    <p:cTn id="45" presetID="10" presetClass="entr" presetSubtype="0"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0-#ppt_w/2"/>
                                              </p:val>
                                            </p:tav>
                                            <p:tav tm="100000">
                                              <p:val>
                                                <p:strVal val="#ppt_x"/>
                                              </p:val>
                                            </p:tav>
                                          </p:tavLst>
                                        </p:anim>
                                        <p:anim calcmode="lin" valueType="num">
                                          <p:cBhvr additive="base">
                                            <p:cTn id="16" dur="10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0-#ppt_w/2"/>
                                              </p:val>
                                            </p:tav>
                                            <p:tav tm="100000">
                                              <p:val>
                                                <p:strVal val="#ppt_x"/>
                                              </p:val>
                                            </p:tav>
                                          </p:tavLst>
                                        </p:anim>
                                        <p:anim calcmode="lin" valueType="num">
                                          <p:cBhvr additive="base">
                                            <p:cTn id="21" dur="10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 presetClass="entr" presetSubtype="8"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1000" fill="hold"/>
                                            <p:tgtEl>
                                              <p:spTgt spid="17"/>
                                            </p:tgtEl>
                                            <p:attrNameLst>
                                              <p:attrName>ppt_x</p:attrName>
                                            </p:attrNameLst>
                                          </p:cBhvr>
                                          <p:tavLst>
                                            <p:tav tm="0">
                                              <p:val>
                                                <p:strVal val="0-#ppt_w/2"/>
                                              </p:val>
                                            </p:tav>
                                            <p:tav tm="100000">
                                              <p:val>
                                                <p:strVal val="#ppt_x"/>
                                              </p:val>
                                            </p:tav>
                                          </p:tavLst>
                                        </p:anim>
                                        <p:anim calcmode="lin" valueType="num">
                                          <p:cBhvr additive="base">
                                            <p:cTn id="26" dur="1000" fill="hold"/>
                                            <p:tgtEl>
                                              <p:spTgt spid="17"/>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 presetClass="entr" presetSubtype="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1000" fill="hold"/>
                                            <p:tgtEl>
                                              <p:spTgt spid="23"/>
                                            </p:tgtEl>
                                            <p:attrNameLst>
                                              <p:attrName>ppt_x</p:attrName>
                                            </p:attrNameLst>
                                          </p:cBhvr>
                                          <p:tavLst>
                                            <p:tav tm="0">
                                              <p:val>
                                                <p:strVal val="0-#ppt_w/2"/>
                                              </p:val>
                                            </p:tav>
                                            <p:tav tm="100000">
                                              <p:val>
                                                <p:strVal val="#ppt_x"/>
                                              </p:val>
                                            </p:tav>
                                          </p:tavLst>
                                        </p:anim>
                                        <p:anim calcmode="lin" valueType="num">
                                          <p:cBhvr additive="base">
                                            <p:cTn id="31" dur="10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60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6500"/>
                                </p:stCondLst>
                                <p:childTnLst>
                                  <p:par>
                                    <p:cTn id="45" presetID="10" presetClass="entr" presetSubtype="0"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217881" cy="6934200"/>
          </a:xfrm>
          <a:prstGeom prst="rect">
            <a:avLst/>
          </a:prstGeom>
        </p:spPr>
      </p:pic>
      <p:grpSp>
        <p:nvGrpSpPr>
          <p:cNvPr id="20" name="组合 19"/>
          <p:cNvGrpSpPr/>
          <p:nvPr/>
        </p:nvGrpSpPr>
        <p:grpSpPr>
          <a:xfrm>
            <a:off x="7281026" y="1352917"/>
            <a:ext cx="3215524" cy="4141371"/>
            <a:chOff x="1219200" y="760413"/>
            <a:chExt cx="3215524" cy="4141371"/>
          </a:xfrm>
          <a:solidFill>
            <a:schemeClr val="bg1">
              <a:lumMod val="95000"/>
            </a:schemeClr>
          </a:solidFill>
        </p:grpSpPr>
        <p:sp>
          <p:nvSpPr>
            <p:cNvPr id="21" name="矩形 20"/>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22" name="矩形 21"/>
            <p:cNvSpPr/>
            <p:nvPr/>
          </p:nvSpPr>
          <p:spPr>
            <a:xfrm>
              <a:off x="1380821" y="1062177"/>
              <a:ext cx="3053903" cy="707886"/>
            </a:xfrm>
            <a:prstGeom prst="rect">
              <a:avLst/>
            </a:prstGeom>
            <a:noFill/>
          </p:spPr>
          <p:txBody>
            <a:bodyPr wrap="square">
              <a:spAutoFit/>
            </a:bodyPr>
            <a:lstStyle/>
            <a:p>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6" name="文本框 15"/>
          <p:cNvSpPr txBox="1"/>
          <p:nvPr/>
        </p:nvSpPr>
        <p:spPr bwMode="auto">
          <a:xfrm>
            <a:off x="7608535" y="3064034"/>
            <a:ext cx="2821377" cy="89255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nSpc>
                <a:spcPct val="100000"/>
              </a:lnSpc>
            </a:pPr>
            <a:r>
              <a:rPr lang="zh-CN" altLang="en-US" sz="1300" spc="600" dirty="0">
                <a:solidFill>
                  <a:schemeClr val="bg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300" spc="600" dirty="0">
              <a:solidFill>
                <a:schemeClr val="bg1"/>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7608535" y="2205038"/>
            <a:ext cx="3872394" cy="579258"/>
            <a:chOff x="7608535" y="2205038"/>
            <a:chExt cx="3872394" cy="579258"/>
          </a:xfrm>
        </p:grpSpPr>
        <p:sp>
          <p:nvSpPr>
            <p:cNvPr id="17" name="文本框 24"/>
            <p:cNvSpPr txBox="1">
              <a:spLocks noChangeArrowheads="1"/>
            </p:cNvSpPr>
            <p:nvPr/>
          </p:nvSpPr>
          <p:spPr bwMode="auto">
            <a:xfrm>
              <a:off x="7608535" y="2205038"/>
              <a:ext cx="3706506" cy="33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zh-CN" altLang="en-US" sz="3000" b="1" spc="600" dirty="0">
                  <a:solidFill>
                    <a:schemeClr val="bg1"/>
                  </a:solidFill>
                  <a:latin typeface="Arial" panose="020B0604020202020204" pitchFamily="34" charset="0"/>
                  <a:ea typeface="微软雅黑" panose="020B0503020204020204" pitchFamily="34" charset="-122"/>
                  <a:cs typeface="Arial" panose="020B0604020202020204" pitchFamily="34" charset="0"/>
                </a:rPr>
                <a:t>公司概述</a:t>
              </a:r>
            </a:p>
          </p:txBody>
        </p:sp>
        <p:sp>
          <p:nvSpPr>
            <p:cNvPr id="3" name="矩形 2"/>
            <p:cNvSpPr/>
            <p:nvPr/>
          </p:nvSpPr>
          <p:spPr>
            <a:xfrm>
              <a:off x="7609066" y="2491908"/>
              <a:ext cx="3871863" cy="292388"/>
            </a:xfrm>
            <a:prstGeom prst="rect">
              <a:avLst/>
            </a:prstGeom>
          </p:spPr>
          <p:txBody>
            <a:bodyPr wrap="square">
              <a:spAutoFit/>
            </a:bodyPr>
            <a:lstStyle/>
            <a:p>
              <a:r>
                <a:rPr lang="en-US" altLang="zh-CN" sz="1300" i="0" spc="300" dirty="0">
                  <a:solidFill>
                    <a:schemeClr val="bg1">
                      <a:lumMod val="95000"/>
                    </a:schemeClr>
                  </a:solidFill>
                  <a:effectLst/>
                  <a:latin typeface="arial" panose="020B0604020202020204" pitchFamily="34" charset="0"/>
                </a:rPr>
                <a:t>COMPANY OVERVIEW</a:t>
              </a:r>
              <a:endParaRPr lang="zh-CN" altLang="en-US" sz="1300" spc="300" dirty="0">
                <a:solidFill>
                  <a:schemeClr val="bg1">
                    <a:lumMod val="95000"/>
                  </a:schemeClr>
                </a:solidFill>
              </a:endParaRPr>
            </a:p>
          </p:txBody>
        </p:sp>
      </p:grpSp>
      <p:sp>
        <p:nvSpPr>
          <p:cNvPr id="25" name="TextBox 65"/>
          <p:cNvSpPr txBox="1"/>
          <p:nvPr/>
        </p:nvSpPr>
        <p:spPr>
          <a:xfrm>
            <a:off x="9659770" y="8709250"/>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2650483256"/>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p:nvPr/>
        </p:nvSpPr>
        <p:spPr>
          <a:xfrm>
            <a:off x="0" y="-1"/>
            <a:ext cx="12192000" cy="3265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extBox 24"/>
          <p:cNvSpPr txBox="1"/>
          <p:nvPr/>
        </p:nvSpPr>
        <p:spPr>
          <a:xfrm>
            <a:off x="5050798" y="971150"/>
            <a:ext cx="5020491" cy="830997"/>
          </a:xfrm>
          <a:prstGeom prst="rect">
            <a:avLst/>
          </a:prstGeom>
          <a:noFill/>
        </p:spPr>
        <p:txBody>
          <a:bodyPr wrap="square" rtlCol="0">
            <a:spAutoFit/>
          </a:bodyPr>
          <a:lstStyle/>
          <a:p>
            <a:r>
              <a:rPr lang="zh-CN" altLang="en-US" sz="4800" b="1" spc="300" dirty="0">
                <a:solidFill>
                  <a:schemeClr val="bg1"/>
                </a:solidFill>
                <a:latin typeface="微软雅黑" panose="020B0503020204020204" pitchFamily="34" charset="-122"/>
                <a:ea typeface="微软雅黑" panose="020B0503020204020204" pitchFamily="34" charset="-122"/>
              </a:rPr>
              <a:t>公司介绍</a:t>
            </a:r>
            <a:endParaRPr lang="id-ID" sz="4800" b="1" spc="300" dirty="0">
              <a:solidFill>
                <a:schemeClr val="accent2"/>
              </a:solidFill>
              <a:latin typeface="微软雅黑" panose="020B0503020204020204" pitchFamily="34" charset="-122"/>
              <a:ea typeface="微软雅黑" panose="020B0503020204020204" pitchFamily="34" charset="-122"/>
            </a:endParaRPr>
          </a:p>
        </p:txBody>
      </p:sp>
      <p:grpSp>
        <p:nvGrpSpPr>
          <p:cNvPr id="12" name="Group 22"/>
          <p:cNvGrpSpPr/>
          <p:nvPr/>
        </p:nvGrpSpPr>
        <p:grpSpPr>
          <a:xfrm>
            <a:off x="1330620" y="5264803"/>
            <a:ext cx="782853" cy="782854"/>
            <a:chOff x="1126233" y="4291508"/>
            <a:chExt cx="782853" cy="782854"/>
          </a:xfrm>
          <a:solidFill>
            <a:schemeClr val="bg1">
              <a:lumMod val="85000"/>
            </a:schemeClr>
          </a:solidFill>
        </p:grpSpPr>
        <p:sp>
          <p:nvSpPr>
            <p:cNvPr id="13" name="Freeform 23"/>
            <p:cNvSpPr>
              <a:spLocks noEditPoints="1"/>
            </p:cNvSpPr>
            <p:nvPr/>
          </p:nvSpPr>
          <p:spPr bwMode="auto">
            <a:xfrm>
              <a:off x="1126233" y="4291508"/>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dirty="0">
                <a:solidFill>
                  <a:schemeClr val="tx2"/>
                </a:solidFill>
              </a:endParaRPr>
            </a:p>
          </p:txBody>
        </p:sp>
        <p:sp>
          <p:nvSpPr>
            <p:cNvPr id="14" name="Freeform 25"/>
            <p:cNvSpPr>
              <a:spLocks noChangeAspect="1" noChangeArrowheads="1"/>
            </p:cNvSpPr>
            <p:nvPr/>
          </p:nvSpPr>
          <p:spPr bwMode="auto">
            <a:xfrm>
              <a:off x="1351287" y="4528533"/>
              <a:ext cx="377798" cy="334106"/>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solidFill>
                  <a:schemeClr val="tx2"/>
                </a:solidFill>
                <a:ea typeface="SimSun" charset="0"/>
              </a:endParaRPr>
            </a:p>
          </p:txBody>
        </p:sp>
      </p:grpSp>
      <p:sp>
        <p:nvSpPr>
          <p:cNvPr id="15" name="TextBox 26"/>
          <p:cNvSpPr txBox="1"/>
          <p:nvPr/>
        </p:nvSpPr>
        <p:spPr>
          <a:xfrm>
            <a:off x="2202669" y="5264803"/>
            <a:ext cx="1425390"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sz="1600" b="1" dirty="0">
              <a:latin typeface="微软雅黑" panose="020B0503020204020204" pitchFamily="34" charset="-122"/>
              <a:ea typeface="微软雅黑" panose="020B0503020204020204" pitchFamily="34" charset="-122"/>
              <a:cs typeface="Lato Regular"/>
            </a:endParaRPr>
          </a:p>
        </p:txBody>
      </p:sp>
      <p:sp>
        <p:nvSpPr>
          <p:cNvPr id="16" name="TextBox 44"/>
          <p:cNvSpPr txBox="1"/>
          <p:nvPr/>
        </p:nvSpPr>
        <p:spPr>
          <a:xfrm>
            <a:off x="2202669" y="5533991"/>
            <a:ext cx="2239686" cy="757130"/>
          </a:xfrm>
          <a:prstGeom prst="rect">
            <a:avLst/>
          </a:prstGeom>
          <a:noFill/>
        </p:spPr>
        <p:txBody>
          <a:bodyPr wrap="square" rtlCol="0">
            <a:spAutoFit/>
          </a:bodyPr>
          <a:lstStyle/>
          <a:p>
            <a:pPr defTabSz="878033">
              <a:lnSpc>
                <a:spcPct val="120000"/>
              </a:lnSpc>
              <a:defRPr/>
            </a:pPr>
            <a:r>
              <a:rPr lang="zh-CN" altLang="en-US" sz="1200" spc="300" dirty="0">
                <a:solidFill>
                  <a:schemeClr val="bg1">
                    <a:lumMod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a:t>
            </a:r>
          </a:p>
        </p:txBody>
      </p:sp>
      <p:grpSp>
        <p:nvGrpSpPr>
          <p:cNvPr id="17" name="Group 45"/>
          <p:cNvGrpSpPr/>
          <p:nvPr/>
        </p:nvGrpSpPr>
        <p:grpSpPr>
          <a:xfrm>
            <a:off x="4540132" y="5264804"/>
            <a:ext cx="782853" cy="782853"/>
            <a:chOff x="2678520" y="4303919"/>
            <a:chExt cx="782853" cy="782853"/>
          </a:xfrm>
          <a:solidFill>
            <a:schemeClr val="bg1">
              <a:lumMod val="85000"/>
            </a:schemeClr>
          </a:solidFill>
        </p:grpSpPr>
        <p:sp>
          <p:nvSpPr>
            <p:cNvPr id="18" name="Freeform 23"/>
            <p:cNvSpPr>
              <a:spLocks noEditPoints="1"/>
            </p:cNvSpPr>
            <p:nvPr/>
          </p:nvSpPr>
          <p:spPr bwMode="auto">
            <a:xfrm>
              <a:off x="267852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dirty="0">
                <a:solidFill>
                  <a:schemeClr val="tx2"/>
                </a:solidFill>
              </a:endParaRPr>
            </a:p>
          </p:txBody>
        </p:sp>
        <p:sp>
          <p:nvSpPr>
            <p:cNvPr id="19" name="Freeform 47"/>
            <p:cNvSpPr>
              <a:spLocks noChangeAspect="1" noChangeArrowheads="1"/>
            </p:cNvSpPr>
            <p:nvPr/>
          </p:nvSpPr>
          <p:spPr bwMode="auto">
            <a:xfrm>
              <a:off x="2930493" y="4488076"/>
              <a:ext cx="276855" cy="43490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grpFill/>
            <a:ln>
              <a:noFill/>
            </a:ln>
            <a:effectLst/>
            <a:extLst/>
          </p:spPr>
          <p:txBody>
            <a:bodyPr wrap="none" lIns="182843" tIns="91422" rIns="182843" bIns="91422" anchor="ctr"/>
            <a:lstStyle/>
            <a:p>
              <a:pPr>
                <a:defRPr/>
              </a:pPr>
              <a:endParaRPr lang="en-US" sz="2400" dirty="0">
                <a:solidFill>
                  <a:schemeClr val="tx2"/>
                </a:solidFill>
                <a:ea typeface="SimSun" charset="0"/>
              </a:endParaRPr>
            </a:p>
          </p:txBody>
        </p:sp>
      </p:grpSp>
      <p:sp>
        <p:nvSpPr>
          <p:cNvPr id="20" name="TextBox 48"/>
          <p:cNvSpPr txBox="1"/>
          <p:nvPr/>
        </p:nvSpPr>
        <p:spPr>
          <a:xfrm>
            <a:off x="5412181" y="5279684"/>
            <a:ext cx="1415772"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1" name="TextBox 49"/>
          <p:cNvSpPr txBox="1"/>
          <p:nvPr/>
        </p:nvSpPr>
        <p:spPr>
          <a:xfrm>
            <a:off x="5412181" y="5559382"/>
            <a:ext cx="2239686" cy="757130"/>
          </a:xfrm>
          <a:prstGeom prst="rect">
            <a:avLst/>
          </a:prstGeom>
          <a:noFill/>
        </p:spPr>
        <p:txBody>
          <a:bodyPr wrap="square" rtlCol="0">
            <a:spAutoFit/>
          </a:bodyPr>
          <a:lstStyle/>
          <a:p>
            <a:pPr defTabSz="878033">
              <a:lnSpc>
                <a:spcPct val="120000"/>
              </a:lnSpc>
              <a:defRPr/>
            </a:pPr>
            <a:r>
              <a:rPr lang="zh-CN" altLang="en-US" sz="1200" spc="300" dirty="0">
                <a:solidFill>
                  <a:schemeClr val="bg1">
                    <a:lumMod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a:t>
            </a:r>
          </a:p>
        </p:txBody>
      </p:sp>
      <p:grpSp>
        <p:nvGrpSpPr>
          <p:cNvPr id="22" name="Group 50"/>
          <p:cNvGrpSpPr/>
          <p:nvPr/>
        </p:nvGrpSpPr>
        <p:grpSpPr>
          <a:xfrm>
            <a:off x="7749644" y="5264804"/>
            <a:ext cx="782853" cy="782853"/>
            <a:chOff x="4199870" y="4303919"/>
            <a:chExt cx="782853" cy="782853"/>
          </a:xfrm>
          <a:solidFill>
            <a:schemeClr val="bg1">
              <a:lumMod val="85000"/>
            </a:schemeClr>
          </a:solidFill>
        </p:grpSpPr>
        <p:sp>
          <p:nvSpPr>
            <p:cNvPr id="23" name="Freeform 51"/>
            <p:cNvSpPr>
              <a:spLocks noEditPoints="1"/>
            </p:cNvSpPr>
            <p:nvPr/>
          </p:nvSpPr>
          <p:spPr bwMode="auto">
            <a:xfrm>
              <a:off x="419987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dirty="0">
                <a:solidFill>
                  <a:schemeClr val="tx2"/>
                </a:solidFill>
              </a:endParaRPr>
            </a:p>
          </p:txBody>
        </p:sp>
        <p:sp>
          <p:nvSpPr>
            <p:cNvPr id="24" name="AutoShape 66"/>
            <p:cNvSpPr>
              <a:spLocks noChangeAspect="1"/>
            </p:cNvSpPr>
            <p:nvPr/>
          </p:nvSpPr>
          <p:spPr bwMode="auto">
            <a:xfrm>
              <a:off x="4435166" y="4521842"/>
              <a:ext cx="348736" cy="34882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grpFill/>
            <a:ln>
              <a:noFill/>
            </a:ln>
            <a:effectLst/>
            <a:extLst/>
          </p:spPr>
          <p:txBody>
            <a:bodyPr lIns="50789" tIns="50789" rIns="50789" bIns="50789" anchor="ctr"/>
            <a:lstStyle/>
            <a:p>
              <a:pPr defTabSz="457098">
                <a:defRPr/>
              </a:pPr>
              <a:endParaRPr lang="es-ES" sz="3600" dirty="0">
                <a:solidFill>
                  <a:schemeClr val="tx2"/>
                </a:solidFill>
                <a:effectLst>
                  <a:outerShdw blurRad="38100" dist="38100" dir="2700000" algn="tl">
                    <a:srgbClr val="000000"/>
                  </a:outerShdw>
                </a:effectLst>
                <a:latin typeface="Gill Sans" charset="0"/>
                <a:cs typeface="Gill Sans" charset="0"/>
                <a:sym typeface="Gill Sans" charset="0"/>
              </a:endParaRPr>
            </a:p>
          </p:txBody>
        </p:sp>
      </p:grpSp>
      <p:sp>
        <p:nvSpPr>
          <p:cNvPr id="25" name="TextBox 53"/>
          <p:cNvSpPr txBox="1"/>
          <p:nvPr/>
        </p:nvSpPr>
        <p:spPr>
          <a:xfrm>
            <a:off x="8622720" y="5300181"/>
            <a:ext cx="1415772"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6" name="TextBox 54"/>
          <p:cNvSpPr txBox="1"/>
          <p:nvPr/>
        </p:nvSpPr>
        <p:spPr>
          <a:xfrm>
            <a:off x="8622720" y="5579879"/>
            <a:ext cx="2239686" cy="757130"/>
          </a:xfrm>
          <a:prstGeom prst="rect">
            <a:avLst/>
          </a:prstGeom>
          <a:noFill/>
        </p:spPr>
        <p:txBody>
          <a:bodyPr wrap="square" rtlCol="0">
            <a:spAutoFit/>
          </a:bodyPr>
          <a:lstStyle/>
          <a:p>
            <a:pPr defTabSz="878033">
              <a:lnSpc>
                <a:spcPct val="120000"/>
              </a:lnSpc>
              <a:defRPr/>
            </a:pPr>
            <a:r>
              <a:rPr lang="zh-CN" altLang="en-US" sz="1200" spc="300" dirty="0">
                <a:solidFill>
                  <a:schemeClr val="bg1">
                    <a:lumMod val="50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a:t>
            </a:r>
          </a:p>
        </p:txBody>
      </p:sp>
      <p:sp>
        <p:nvSpPr>
          <p:cNvPr id="27" name="Rectangle 55"/>
          <p:cNvSpPr/>
          <p:nvPr/>
        </p:nvSpPr>
        <p:spPr>
          <a:xfrm>
            <a:off x="5093510" y="2314861"/>
            <a:ext cx="5257800" cy="515847"/>
          </a:xfrm>
          <a:prstGeom prst="rect">
            <a:avLst/>
          </a:prstGeom>
        </p:spPr>
        <p:txBody>
          <a:bodyPr wrap="square">
            <a:spAutoFit/>
          </a:bodyPr>
          <a:lstStyle/>
          <a:p>
            <a:pPr defTabSz="878033">
              <a:lnSpc>
                <a:spcPct val="120000"/>
              </a:lnSpc>
              <a:defRPr/>
            </a:pPr>
            <a:r>
              <a:rPr lang="zh-CN" altLang="en-US" sz="1200" dirty="0">
                <a:solidFill>
                  <a:schemeClr val="bg1"/>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a:t>
            </a:r>
          </a:p>
        </p:txBody>
      </p:sp>
      <p:sp>
        <p:nvSpPr>
          <p:cNvPr id="28" name="Rectangle 56"/>
          <p:cNvSpPr/>
          <p:nvPr/>
        </p:nvSpPr>
        <p:spPr>
          <a:xfrm>
            <a:off x="5093510" y="3489816"/>
            <a:ext cx="4825011" cy="978729"/>
          </a:xfrm>
          <a:prstGeom prst="rect">
            <a:avLst/>
          </a:prstGeom>
        </p:spPr>
        <p:txBody>
          <a:bodyPr wrap="square">
            <a:spAutoFit/>
          </a:bodyPr>
          <a:lstStyle/>
          <a:p>
            <a:pPr defTabSz="878033">
              <a:lnSpc>
                <a:spcPct val="120000"/>
              </a:lnSpc>
              <a:defRPr/>
            </a:pPr>
            <a:r>
              <a:rPr lang="zh-CN" altLang="en-US" sz="1200" spc="300" dirty="0">
                <a:solidFill>
                  <a:schemeClr val="tx1">
                    <a:lumMod val="75000"/>
                    <a:lumOff val="25000"/>
                  </a:schemeClr>
                </a:solidFill>
                <a:latin typeface="Impact" panose="020B0806030902050204" pitchFamily="34" charset="0"/>
                <a:ea typeface="微软雅黑" panose="020B0503020204020204" pitchFamily="34" charset="-122"/>
                <a:sym typeface="微软雅黑" pitchFamily="34" charset="-122"/>
              </a:rPr>
              <a:t>在此录入图表的描述说明，在此录入图表的描述说明，在此录入图表的描述说明。在此录入图表的描述说明，在此录入图表的描述说明，在此录入图表的描述说明。</a:t>
            </a:r>
          </a:p>
          <a:p>
            <a:pPr defTabSz="878033">
              <a:lnSpc>
                <a:spcPct val="120000"/>
              </a:lnSpc>
              <a:defRPr/>
            </a:pPr>
            <a:endParaRPr lang="zh-CN" altLang="en-US" sz="1200" spc="300" dirty="0">
              <a:solidFill>
                <a:schemeClr val="tx1">
                  <a:lumMod val="75000"/>
                  <a:lumOff val="25000"/>
                </a:schemeClr>
              </a:solidFill>
              <a:latin typeface="Impact" panose="020B0806030902050204" pitchFamily="34" charset="0"/>
              <a:ea typeface="微软雅黑" panose="020B0503020204020204" pitchFamily="34" charset="-122"/>
              <a:sym typeface="微软雅黑" pitchFamily="34" charset="-122"/>
            </a:endParaRPr>
          </a:p>
        </p:txBody>
      </p:sp>
      <p:sp>
        <p:nvSpPr>
          <p:cNvPr id="29" name="Text Box 7"/>
          <p:cNvSpPr txBox="1">
            <a:spLocks noChangeArrowheads="1"/>
          </p:cNvSpPr>
          <p:nvPr/>
        </p:nvSpPr>
        <p:spPr bwMode="auto">
          <a:xfrm>
            <a:off x="5093510" y="1762492"/>
            <a:ext cx="4327981" cy="430887"/>
          </a:xfrm>
          <a:prstGeom prst="rect">
            <a:avLst/>
          </a:prstGeom>
          <a:noFill/>
          <a:ln w="9525">
            <a:noFill/>
            <a:miter lim="800000"/>
            <a:headEnd/>
            <a:tailEnd/>
          </a:ln>
        </p:spPr>
        <p:txBody>
          <a:bodyPr wrap="none" lIns="45720" tIns="22860" rIns="45720" bIns="22860">
            <a:spAutoFit/>
          </a:bodyPr>
          <a:lstStyle/>
          <a:p>
            <a:pPr algn="ctr" defTabSz="1088232"/>
            <a:r>
              <a:rPr lang="en-CA" sz="25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rPr>
              <a:t>COMPANY INTRODUCTION</a:t>
            </a: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8168" y="1426932"/>
            <a:ext cx="4453937" cy="24703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0598852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4000"/>
                            </p:stCondLst>
                            <p:childTnLst>
                              <p:par>
                                <p:cTn id="31" presetID="53" presetClass="entr" presetSubtype="16"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20" grpId="0"/>
      <p:bldP spid="21" grpId="0"/>
      <p:bldP spid="25" grpId="0"/>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4244899" cy="635239"/>
            <a:chOff x="-4475546" y="189540"/>
            <a:chExt cx="4211901" cy="630301"/>
          </a:xfrm>
        </p:grpSpPr>
        <p:sp>
          <p:nvSpPr>
            <p:cNvPr id="9" name="Text Box 7"/>
            <p:cNvSpPr txBox="1">
              <a:spLocks noChangeArrowheads="1"/>
            </p:cNvSpPr>
            <p:nvPr/>
          </p:nvSpPr>
          <p:spPr bwMode="auto">
            <a:xfrm>
              <a:off x="-2498183" y="320417"/>
              <a:ext cx="2234538"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BUSINESS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INTRODUCTION</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业务介绍</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083919" y="3008516"/>
            <a:ext cx="8746189" cy="1906384"/>
            <a:chOff x="2083919" y="2951366"/>
            <a:chExt cx="8746189" cy="1906384"/>
          </a:xfrm>
        </p:grpSpPr>
        <p:grpSp>
          <p:nvGrpSpPr>
            <p:cNvPr id="12" name="组合 11"/>
            <p:cNvGrpSpPr/>
            <p:nvPr/>
          </p:nvGrpSpPr>
          <p:grpSpPr>
            <a:xfrm>
              <a:off x="2083919" y="3613653"/>
              <a:ext cx="588770" cy="581811"/>
              <a:chOff x="1343863" y="2676902"/>
              <a:chExt cx="441577" cy="436358"/>
            </a:xfrm>
          </p:grpSpPr>
          <p:sp>
            <p:nvSpPr>
              <p:cNvPr id="13" name="Oval 11"/>
              <p:cNvSpPr>
                <a:spLocks noChangeArrowheads="1"/>
              </p:cNvSpPr>
              <p:nvPr/>
            </p:nvSpPr>
            <p:spPr bwMode="auto">
              <a:xfrm>
                <a:off x="1352188" y="2676902"/>
                <a:ext cx="433252" cy="436358"/>
              </a:xfrm>
              <a:prstGeom prst="ellipse">
                <a:avLst/>
              </a:prstGeom>
              <a:solidFill>
                <a:srgbClr val="C00000"/>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矩形 13"/>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2866103" y="3522866"/>
              <a:ext cx="760669" cy="763384"/>
              <a:chOff x="1930502" y="2608812"/>
              <a:chExt cx="570502" cy="572538"/>
            </a:xfrm>
          </p:grpSpPr>
          <p:sp>
            <p:nvSpPr>
              <p:cNvPr id="16" name="Oval 12"/>
              <p:cNvSpPr>
                <a:spLocks noChangeArrowheads="1"/>
              </p:cNvSpPr>
              <p:nvPr/>
            </p:nvSpPr>
            <p:spPr bwMode="auto">
              <a:xfrm>
                <a:off x="1930502" y="2608812"/>
                <a:ext cx="570502" cy="572538"/>
              </a:xfrm>
              <a:prstGeom prst="ellipse">
                <a:avLst/>
              </a:prstGeom>
              <a:solidFill>
                <a:schemeClr val="bg1">
                  <a:lumMod val="75000"/>
                </a:schemeClr>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7" name="矩形 16"/>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8" name="组合 17"/>
            <p:cNvGrpSpPr/>
            <p:nvPr/>
          </p:nvGrpSpPr>
          <p:grpSpPr>
            <a:xfrm>
              <a:off x="3820189" y="3508006"/>
              <a:ext cx="790283" cy="793104"/>
              <a:chOff x="2646066" y="2597667"/>
              <a:chExt cx="592712" cy="594828"/>
            </a:xfrm>
          </p:grpSpPr>
          <p:sp>
            <p:nvSpPr>
              <p:cNvPr id="19" name="Oval 13"/>
              <p:cNvSpPr>
                <a:spLocks noChangeArrowheads="1"/>
              </p:cNvSpPr>
              <p:nvPr/>
            </p:nvSpPr>
            <p:spPr bwMode="auto">
              <a:xfrm>
                <a:off x="2646066" y="2597667"/>
                <a:ext cx="592712" cy="594828"/>
              </a:xfrm>
              <a:prstGeom prst="ellipse">
                <a:avLst/>
              </a:prstGeom>
              <a:solidFill>
                <a:srgbClr val="C00000"/>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0" name="矩形 19"/>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21" name="组合 20"/>
            <p:cNvGrpSpPr/>
            <p:nvPr/>
          </p:nvGrpSpPr>
          <p:grpSpPr>
            <a:xfrm>
              <a:off x="4803885" y="3421266"/>
              <a:ext cx="963146" cy="966584"/>
              <a:chOff x="3383840" y="2532612"/>
              <a:chExt cx="722360" cy="724938"/>
            </a:xfrm>
          </p:grpSpPr>
          <p:sp>
            <p:nvSpPr>
              <p:cNvPr id="22" name="Oval 14"/>
              <p:cNvSpPr>
                <a:spLocks noChangeArrowheads="1"/>
              </p:cNvSpPr>
              <p:nvPr/>
            </p:nvSpPr>
            <p:spPr bwMode="auto">
              <a:xfrm>
                <a:off x="3383840" y="2532612"/>
                <a:ext cx="722360" cy="724938"/>
              </a:xfrm>
              <a:prstGeom prst="ellipse">
                <a:avLst/>
              </a:prstGeom>
              <a:solidFill>
                <a:schemeClr val="bg1">
                  <a:lumMod val="75000"/>
                </a:schemeClr>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3" name="矩形 22"/>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24" name="组合 23"/>
            <p:cNvGrpSpPr/>
            <p:nvPr/>
          </p:nvGrpSpPr>
          <p:grpSpPr>
            <a:xfrm>
              <a:off x="5960448" y="3332928"/>
              <a:ext cx="1139194" cy="1143261"/>
              <a:chOff x="4251262" y="2466358"/>
              <a:chExt cx="854396" cy="857446"/>
            </a:xfrm>
          </p:grpSpPr>
          <p:sp>
            <p:nvSpPr>
              <p:cNvPr id="25" name="Oval 15"/>
              <p:cNvSpPr>
                <a:spLocks noChangeArrowheads="1"/>
              </p:cNvSpPr>
              <p:nvPr/>
            </p:nvSpPr>
            <p:spPr bwMode="auto">
              <a:xfrm>
                <a:off x="4251262" y="2466358"/>
                <a:ext cx="854396" cy="857446"/>
              </a:xfrm>
              <a:prstGeom prst="ellipse">
                <a:avLst/>
              </a:prstGeom>
              <a:solidFill>
                <a:srgbClr val="C00000"/>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6" name="矩形 25"/>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7" name="矩形 26"/>
              <p:cNvSpPr/>
              <p:nvPr/>
            </p:nvSpPr>
            <p:spPr>
              <a:xfrm>
                <a:off x="4401388" y="2882384"/>
                <a:ext cx="537648" cy="284742"/>
              </a:xfrm>
              <a:prstGeom prst="rect">
                <a:avLst/>
              </a:prstGeom>
            </p:spPr>
            <p:txBody>
              <a:bodyPr wrap="none">
                <a:spAutoFit/>
              </a:bodyPr>
              <a:lstStyle/>
              <a:p>
                <a:pPr defTabSz="1219170" eaLnBrk="0" fontAlgn="base" hangingPunct="0">
                  <a:spcBef>
                    <a:spcPct val="0"/>
                  </a:spcBef>
                  <a:spcAft>
                    <a:spcPct val="0"/>
                  </a:spcAft>
                </a:pPr>
                <a:r>
                  <a:rPr lang="en-US" altLang="zh-CN" sz="1867" dirty="0" smtClean="0">
                    <a:solidFill>
                      <a:prstClr val="white"/>
                    </a:solidFill>
                    <a:latin typeface="Arial" panose="020B0604020202020204" pitchFamily="34" charset="0"/>
                    <a:ea typeface="微软雅黑" panose="020B0503020204020204" pitchFamily="34" charset="-122"/>
                    <a:cs typeface="Arial" panose="020B0604020202020204" pitchFamily="34" charset="0"/>
                  </a:rPr>
                  <a:t>2016</a:t>
                </a:r>
                <a:endParaRPr lang="zh-CN" altLang="en-US" sz="1867" dirty="0">
                  <a:solidFill>
                    <a:prstClr val="white"/>
                  </a:solidFill>
                </a:endParaRPr>
              </a:p>
            </p:txBody>
          </p:sp>
        </p:grpSp>
        <p:grpSp>
          <p:nvGrpSpPr>
            <p:cNvPr id="28" name="组合 27"/>
            <p:cNvGrpSpPr/>
            <p:nvPr/>
          </p:nvGrpSpPr>
          <p:grpSpPr>
            <a:xfrm>
              <a:off x="7293060" y="3179966"/>
              <a:ext cx="1444029" cy="1449184"/>
              <a:chOff x="5250720" y="2351637"/>
              <a:chExt cx="1083022" cy="1086888"/>
            </a:xfrm>
          </p:grpSpPr>
          <p:sp>
            <p:nvSpPr>
              <p:cNvPr id="29" name="Oval 16"/>
              <p:cNvSpPr>
                <a:spLocks noChangeArrowheads="1"/>
              </p:cNvSpPr>
              <p:nvPr/>
            </p:nvSpPr>
            <p:spPr bwMode="auto">
              <a:xfrm>
                <a:off x="5250720" y="2351637"/>
                <a:ext cx="1083022" cy="1086888"/>
              </a:xfrm>
              <a:prstGeom prst="ellipse">
                <a:avLst/>
              </a:prstGeom>
              <a:solidFill>
                <a:schemeClr val="bg1">
                  <a:lumMod val="75000"/>
                </a:schemeClr>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31" name="矩形 30"/>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smtClean="0">
                    <a:solidFill>
                      <a:prstClr val="white"/>
                    </a:solidFill>
                    <a:latin typeface="Arial" panose="020B0604020202020204" pitchFamily="34" charset="0"/>
                    <a:ea typeface="微软雅黑" panose="020B0503020204020204" pitchFamily="34" charset="-122"/>
                    <a:cs typeface="Arial" panose="020B0604020202020204" pitchFamily="34" charset="0"/>
                  </a:rPr>
                  <a:t>2019</a:t>
                </a:r>
                <a:endParaRPr lang="zh-CN" altLang="en-US" sz="1867" dirty="0">
                  <a:solidFill>
                    <a:prstClr val="white"/>
                  </a:solidFill>
                </a:endParaRPr>
              </a:p>
            </p:txBody>
          </p:sp>
        </p:grpSp>
        <p:grpSp>
          <p:nvGrpSpPr>
            <p:cNvPr id="32" name="组合 31"/>
            <p:cNvGrpSpPr/>
            <p:nvPr/>
          </p:nvGrpSpPr>
          <p:grpSpPr>
            <a:xfrm>
              <a:off x="8930505" y="2951366"/>
              <a:ext cx="1899603" cy="1906384"/>
              <a:chOff x="6478804" y="2180187"/>
              <a:chExt cx="1424702" cy="1429788"/>
            </a:xfrm>
          </p:grpSpPr>
          <p:sp>
            <p:nvSpPr>
              <p:cNvPr id="33" name="Oval 17"/>
              <p:cNvSpPr>
                <a:spLocks noChangeArrowheads="1"/>
              </p:cNvSpPr>
              <p:nvPr/>
            </p:nvSpPr>
            <p:spPr bwMode="auto">
              <a:xfrm>
                <a:off x="6478804" y="2180187"/>
                <a:ext cx="1424702" cy="1429788"/>
              </a:xfrm>
              <a:prstGeom prst="ellipse">
                <a:avLst/>
              </a:prstGeom>
              <a:solidFill>
                <a:srgbClr val="C00000"/>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35" name="矩形 34"/>
              <p:cNvSpPr/>
              <p:nvPr/>
            </p:nvSpPr>
            <p:spPr>
              <a:xfrm>
                <a:off x="6910825" y="2882384"/>
                <a:ext cx="641041" cy="315423"/>
              </a:xfrm>
              <a:prstGeom prst="rect">
                <a:avLst/>
              </a:prstGeom>
            </p:spPr>
            <p:txBody>
              <a:bodyPr wrap="none">
                <a:spAutoFit/>
              </a:bodyPr>
              <a:lstStyle/>
              <a:p>
                <a:pPr defTabSz="1219170" eaLnBrk="0" fontAlgn="base" hangingPunct="0">
                  <a:spcBef>
                    <a:spcPct val="0"/>
                  </a:spcBef>
                  <a:spcAft>
                    <a:spcPct val="0"/>
                  </a:spcAft>
                </a:pPr>
                <a:r>
                  <a:rPr lang="en-US" altLang="zh-CN" sz="2133" dirty="0" smtClean="0">
                    <a:solidFill>
                      <a:prstClr val="white"/>
                    </a:solidFill>
                    <a:latin typeface="Arial" panose="020B0604020202020204" pitchFamily="34" charset="0"/>
                    <a:ea typeface="微软雅黑" panose="020B0503020204020204" pitchFamily="34" charset="-122"/>
                    <a:cs typeface="Arial" panose="020B0604020202020204" pitchFamily="34" charset="0"/>
                  </a:rPr>
                  <a:t>20XX</a:t>
                </a:r>
                <a:endParaRPr lang="zh-CN" altLang="en-US" sz="2133" dirty="0">
                  <a:solidFill>
                    <a:prstClr val="white"/>
                  </a:solidFill>
                </a:endParaRPr>
              </a:p>
            </p:txBody>
          </p:sp>
        </p:grpSp>
      </p:grpSp>
      <p:grpSp>
        <p:nvGrpSpPr>
          <p:cNvPr id="4" name="组合 3"/>
          <p:cNvGrpSpPr/>
          <p:nvPr/>
        </p:nvGrpSpPr>
        <p:grpSpPr>
          <a:xfrm>
            <a:off x="1979004" y="1911764"/>
            <a:ext cx="7480804" cy="1644236"/>
            <a:chOff x="1979004" y="1854614"/>
            <a:chExt cx="7480804" cy="1644236"/>
          </a:xfrm>
        </p:grpSpPr>
        <p:sp>
          <p:nvSpPr>
            <p:cNvPr id="37" name="任意多边形 36"/>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8" name="任意多边形 37"/>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0" name="组合 39"/>
            <p:cNvGrpSpPr/>
            <p:nvPr/>
          </p:nvGrpSpPr>
          <p:grpSpPr>
            <a:xfrm>
              <a:off x="1979004" y="1854614"/>
              <a:ext cx="2261104" cy="629025"/>
              <a:chOff x="1964947" y="597930"/>
              <a:chExt cx="1695828" cy="471769"/>
            </a:xfrm>
          </p:grpSpPr>
          <p:sp>
            <p:nvSpPr>
              <p:cNvPr id="41" name="文本框 4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4531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6" name="组合 45"/>
            <p:cNvGrpSpPr/>
            <p:nvPr/>
          </p:nvGrpSpPr>
          <p:grpSpPr>
            <a:xfrm>
              <a:off x="7198704" y="1854614"/>
              <a:ext cx="2261104" cy="629025"/>
              <a:chOff x="1964947" y="597930"/>
              <a:chExt cx="1695828" cy="471769"/>
            </a:xfrm>
          </p:grpSpPr>
          <p:sp>
            <p:nvSpPr>
              <p:cNvPr id="47" name="文本框 46"/>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8"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3" name="组合 2"/>
          <p:cNvGrpSpPr/>
          <p:nvPr/>
        </p:nvGrpSpPr>
        <p:grpSpPr>
          <a:xfrm>
            <a:off x="1001104" y="4254500"/>
            <a:ext cx="9970004" cy="1423189"/>
            <a:chOff x="1001104" y="4197350"/>
            <a:chExt cx="9970004" cy="1423189"/>
          </a:xfrm>
        </p:grpSpPr>
        <p:sp>
          <p:nvSpPr>
            <p:cNvPr id="36" name="任意多边形 35"/>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9" name="任意多边形 48"/>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0" name="任意多边形 49"/>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1" name="任意多边形 50"/>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2" name="组合 51"/>
            <p:cNvGrpSpPr/>
            <p:nvPr/>
          </p:nvGrpSpPr>
          <p:grpSpPr>
            <a:xfrm>
              <a:off x="1001104" y="4991514"/>
              <a:ext cx="2261104" cy="629025"/>
              <a:chOff x="1964947" y="597930"/>
              <a:chExt cx="1695828" cy="471769"/>
            </a:xfrm>
          </p:grpSpPr>
          <p:sp>
            <p:nvSpPr>
              <p:cNvPr id="53" name="文本框 5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5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5" name="组合 54"/>
            <p:cNvGrpSpPr/>
            <p:nvPr/>
          </p:nvGrpSpPr>
          <p:grpSpPr>
            <a:xfrm>
              <a:off x="3452204" y="4991514"/>
              <a:ext cx="2261104" cy="629025"/>
              <a:chOff x="1964947" y="597930"/>
              <a:chExt cx="1695828" cy="471769"/>
            </a:xfrm>
          </p:grpSpPr>
          <p:sp>
            <p:nvSpPr>
              <p:cNvPr id="56" name="文本框 5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5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59668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61" name="组合 60"/>
            <p:cNvGrpSpPr/>
            <p:nvPr/>
          </p:nvGrpSpPr>
          <p:grpSpPr>
            <a:xfrm>
              <a:off x="8710004" y="4991514"/>
              <a:ext cx="2261104" cy="629025"/>
              <a:chOff x="1964947" y="597930"/>
              <a:chExt cx="1695828" cy="471769"/>
            </a:xfrm>
          </p:grpSpPr>
          <p:sp>
            <p:nvSpPr>
              <p:cNvPr id="62" name="文本框 61"/>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3"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148227295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497451" cy="635239"/>
            <a:chOff x="-4475546" y="189540"/>
            <a:chExt cx="3470263" cy="630301"/>
          </a:xfrm>
        </p:grpSpPr>
        <p:sp>
          <p:nvSpPr>
            <p:cNvPr id="9" name="Text Box 7"/>
            <p:cNvSpPr txBox="1">
              <a:spLocks noChangeArrowheads="1"/>
            </p:cNvSpPr>
            <p:nvPr/>
          </p:nvSpPr>
          <p:spPr bwMode="auto">
            <a:xfrm>
              <a:off x="-2498183" y="320417"/>
              <a:ext cx="1492900"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CORE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BUSINESS</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核心业务</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1194797" y="4692654"/>
            <a:ext cx="2965724" cy="655328"/>
            <a:chOff x="1121522" y="3624266"/>
            <a:chExt cx="2224293" cy="491496"/>
          </a:xfrm>
        </p:grpSpPr>
        <p:sp>
          <p:nvSpPr>
            <p:cNvPr id="84"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85" name="矩形 84"/>
            <p:cNvSpPr/>
            <p:nvPr/>
          </p:nvSpPr>
          <p:spPr>
            <a:xfrm>
              <a:off x="1121522" y="3824914"/>
              <a:ext cx="2224293" cy="290848"/>
            </a:xfrm>
            <a:prstGeom prst="rect">
              <a:avLst/>
            </a:prstGeom>
          </p:spPr>
          <p:txBody>
            <a:bodyPr wrap="square">
              <a:spAutoFit/>
            </a:bodyPr>
            <a:lstStyle/>
            <a:p>
              <a:pPr defTabSz="878033">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a:t>
              </a:r>
            </a:p>
          </p:txBody>
        </p:sp>
      </p:grpSp>
      <p:grpSp>
        <p:nvGrpSpPr>
          <p:cNvPr id="86" name="组合 85"/>
          <p:cNvGrpSpPr/>
          <p:nvPr/>
        </p:nvGrpSpPr>
        <p:grpSpPr>
          <a:xfrm>
            <a:off x="4903197" y="4692654"/>
            <a:ext cx="2965724" cy="655328"/>
            <a:chOff x="1121522" y="3624266"/>
            <a:chExt cx="2224293" cy="491496"/>
          </a:xfrm>
        </p:grpSpPr>
        <p:sp>
          <p:nvSpPr>
            <p:cNvPr id="87"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88" name="矩形 87"/>
            <p:cNvSpPr/>
            <p:nvPr/>
          </p:nvSpPr>
          <p:spPr>
            <a:xfrm>
              <a:off x="1121522" y="3824914"/>
              <a:ext cx="2224293" cy="290848"/>
            </a:xfrm>
            <a:prstGeom prst="rect">
              <a:avLst/>
            </a:prstGeom>
          </p:spPr>
          <p:txBody>
            <a:bodyPr wrap="square">
              <a:spAutoFit/>
            </a:bodyPr>
            <a:lstStyle/>
            <a:p>
              <a:pPr defTabSz="878033">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a:t>
              </a:r>
            </a:p>
          </p:txBody>
        </p:sp>
      </p:grpSp>
      <p:grpSp>
        <p:nvGrpSpPr>
          <p:cNvPr id="89" name="组合 88"/>
          <p:cNvGrpSpPr/>
          <p:nvPr/>
        </p:nvGrpSpPr>
        <p:grpSpPr>
          <a:xfrm>
            <a:off x="8560797" y="4692657"/>
            <a:ext cx="2965724" cy="642827"/>
            <a:chOff x="1121522" y="3624266"/>
            <a:chExt cx="2224293" cy="482120"/>
          </a:xfrm>
        </p:grpSpPr>
        <p:sp>
          <p:nvSpPr>
            <p:cNvPr id="90" name="文本框 69"/>
            <p:cNvSpPr txBox="1">
              <a:spLocks noChangeArrowheads="1"/>
            </p:cNvSpPr>
            <p:nvPr/>
          </p:nvSpPr>
          <p:spPr bwMode="auto">
            <a:xfrm>
              <a:off x="1124698" y="3624266"/>
              <a:ext cx="1709461"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cs typeface="Lato Regular"/>
                </a:rPr>
                <a:t>在此添加标题</a:t>
              </a:r>
              <a:endParaRPr lang="id-ID" altLang="zh-CN" sz="1400" b="1" dirty="0">
                <a:latin typeface="微软雅黑" panose="020B0503020204020204" pitchFamily="34" charset="-122"/>
                <a:ea typeface="微软雅黑" panose="020B0503020204020204" pitchFamily="34" charset="-122"/>
                <a:cs typeface="Lato Regular"/>
              </a:endParaRPr>
            </a:p>
          </p:txBody>
        </p:sp>
        <p:sp>
          <p:nvSpPr>
            <p:cNvPr id="91" name="矩形 90"/>
            <p:cNvSpPr/>
            <p:nvPr/>
          </p:nvSpPr>
          <p:spPr>
            <a:xfrm>
              <a:off x="1121522" y="3824914"/>
              <a:ext cx="2224293" cy="281472"/>
            </a:xfrm>
            <a:prstGeom prst="rect">
              <a:avLst/>
            </a:prstGeom>
          </p:spPr>
          <p:txBody>
            <a:bodyPr wrap="square">
              <a:spAutoFit/>
            </a:bodyPr>
            <a:lstStyle/>
            <a:p>
              <a:pPr defTabSz="878033">
                <a:lnSpc>
                  <a:spcPct val="120000"/>
                </a:lnSpc>
                <a:defRPr/>
              </a:pPr>
              <a:r>
                <a:rPr lang="zh-CN" altLang="en-US" sz="800" spc="3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a:t>
              </a:r>
            </a:p>
          </p:txBody>
        </p:sp>
      </p:grpSp>
      <p:grpSp>
        <p:nvGrpSpPr>
          <p:cNvPr id="2" name="组合 1"/>
          <p:cNvGrpSpPr/>
          <p:nvPr/>
        </p:nvGrpSpPr>
        <p:grpSpPr>
          <a:xfrm>
            <a:off x="1335746" y="1993673"/>
            <a:ext cx="9363785" cy="2180206"/>
            <a:chOff x="1335746" y="2233159"/>
            <a:chExt cx="9363785" cy="2180206"/>
          </a:xfrm>
        </p:grpSpPr>
        <p:sp>
          <p:nvSpPr>
            <p:cNvPr id="64" name="Freeform 5"/>
            <p:cNvSpPr>
              <a:spLocks/>
            </p:cNvSpPr>
            <p:nvPr/>
          </p:nvSpPr>
          <p:spPr bwMode="auto">
            <a:xfrm>
              <a:off x="1335746" y="2233159"/>
              <a:ext cx="1616785" cy="1386051"/>
            </a:xfrm>
            <a:custGeom>
              <a:avLst/>
              <a:gdLst>
                <a:gd name="T0" fmla="*/ 247 w 988"/>
                <a:gd name="T1" fmla="*/ 847 h 847"/>
                <a:gd name="T2" fmla="*/ 0 w 988"/>
                <a:gd name="T3" fmla="*/ 424 h 847"/>
                <a:gd name="T4" fmla="*/ 247 w 988"/>
                <a:gd name="T5" fmla="*/ 0 h 847"/>
                <a:gd name="T6" fmla="*/ 741 w 988"/>
                <a:gd name="T7" fmla="*/ 0 h 847"/>
                <a:gd name="T8" fmla="*/ 988 w 988"/>
                <a:gd name="T9" fmla="*/ 424 h 847"/>
                <a:gd name="T10" fmla="*/ 741 w 988"/>
                <a:gd name="T11" fmla="*/ 847 h 847"/>
                <a:gd name="T12" fmla="*/ 247 w 988"/>
                <a:gd name="T13" fmla="*/ 847 h 847"/>
              </a:gdLst>
              <a:ahLst/>
              <a:cxnLst>
                <a:cxn ang="0">
                  <a:pos x="T0" y="T1"/>
                </a:cxn>
                <a:cxn ang="0">
                  <a:pos x="T2" y="T3"/>
                </a:cxn>
                <a:cxn ang="0">
                  <a:pos x="T4" y="T5"/>
                </a:cxn>
                <a:cxn ang="0">
                  <a:pos x="T6" y="T7"/>
                </a:cxn>
                <a:cxn ang="0">
                  <a:pos x="T8" y="T9"/>
                </a:cxn>
                <a:cxn ang="0">
                  <a:pos x="T10" y="T11"/>
                </a:cxn>
                <a:cxn ang="0">
                  <a:pos x="T12" y="T13"/>
                </a:cxn>
              </a:cxnLst>
              <a:rect l="0" t="0" r="r" b="b"/>
              <a:pathLst>
                <a:path w="988" h="847">
                  <a:moveTo>
                    <a:pt x="247" y="847"/>
                  </a:moveTo>
                  <a:lnTo>
                    <a:pt x="0" y="424"/>
                  </a:lnTo>
                  <a:lnTo>
                    <a:pt x="247" y="0"/>
                  </a:lnTo>
                  <a:lnTo>
                    <a:pt x="741" y="0"/>
                  </a:lnTo>
                  <a:lnTo>
                    <a:pt x="988" y="424"/>
                  </a:lnTo>
                  <a:lnTo>
                    <a:pt x="741" y="847"/>
                  </a:lnTo>
                  <a:lnTo>
                    <a:pt x="247" y="847"/>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65" name="Freeform 6"/>
            <p:cNvSpPr>
              <a:spLocks/>
            </p:cNvSpPr>
            <p:nvPr/>
          </p:nvSpPr>
          <p:spPr bwMode="auto">
            <a:xfrm>
              <a:off x="6512344" y="2233159"/>
              <a:ext cx="1616785" cy="1386051"/>
            </a:xfrm>
            <a:custGeom>
              <a:avLst/>
              <a:gdLst>
                <a:gd name="T0" fmla="*/ 247 w 988"/>
                <a:gd name="T1" fmla="*/ 847 h 847"/>
                <a:gd name="T2" fmla="*/ 0 w 988"/>
                <a:gd name="T3" fmla="*/ 424 h 847"/>
                <a:gd name="T4" fmla="*/ 247 w 988"/>
                <a:gd name="T5" fmla="*/ 0 h 847"/>
                <a:gd name="T6" fmla="*/ 742 w 988"/>
                <a:gd name="T7" fmla="*/ 0 h 847"/>
                <a:gd name="T8" fmla="*/ 988 w 988"/>
                <a:gd name="T9" fmla="*/ 424 h 847"/>
                <a:gd name="T10" fmla="*/ 742 w 988"/>
                <a:gd name="T11" fmla="*/ 847 h 847"/>
                <a:gd name="T12" fmla="*/ 247 w 988"/>
                <a:gd name="T13" fmla="*/ 847 h 847"/>
              </a:gdLst>
              <a:ahLst/>
              <a:cxnLst>
                <a:cxn ang="0">
                  <a:pos x="T0" y="T1"/>
                </a:cxn>
                <a:cxn ang="0">
                  <a:pos x="T2" y="T3"/>
                </a:cxn>
                <a:cxn ang="0">
                  <a:pos x="T4" y="T5"/>
                </a:cxn>
                <a:cxn ang="0">
                  <a:pos x="T6" y="T7"/>
                </a:cxn>
                <a:cxn ang="0">
                  <a:pos x="T8" y="T9"/>
                </a:cxn>
                <a:cxn ang="0">
                  <a:pos x="T10" y="T11"/>
                </a:cxn>
                <a:cxn ang="0">
                  <a:pos x="T12" y="T13"/>
                </a:cxn>
              </a:cxnLst>
              <a:rect l="0" t="0" r="r" b="b"/>
              <a:pathLst>
                <a:path w="988" h="847">
                  <a:moveTo>
                    <a:pt x="247" y="847"/>
                  </a:moveTo>
                  <a:lnTo>
                    <a:pt x="0" y="424"/>
                  </a:lnTo>
                  <a:lnTo>
                    <a:pt x="247" y="0"/>
                  </a:lnTo>
                  <a:lnTo>
                    <a:pt x="742" y="0"/>
                  </a:lnTo>
                  <a:lnTo>
                    <a:pt x="988" y="424"/>
                  </a:lnTo>
                  <a:lnTo>
                    <a:pt x="742" y="847"/>
                  </a:lnTo>
                  <a:lnTo>
                    <a:pt x="247" y="847"/>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66" name="Freeform 7"/>
            <p:cNvSpPr>
              <a:spLocks/>
            </p:cNvSpPr>
            <p:nvPr/>
          </p:nvSpPr>
          <p:spPr bwMode="auto">
            <a:xfrm>
              <a:off x="9082746" y="2233159"/>
              <a:ext cx="1616785" cy="1384415"/>
            </a:xfrm>
            <a:custGeom>
              <a:avLst/>
              <a:gdLst>
                <a:gd name="T0" fmla="*/ 247 w 988"/>
                <a:gd name="T1" fmla="*/ 846 h 846"/>
                <a:gd name="T2" fmla="*/ 0 w 988"/>
                <a:gd name="T3" fmla="*/ 423 h 846"/>
                <a:gd name="T4" fmla="*/ 247 w 988"/>
                <a:gd name="T5" fmla="*/ 0 h 846"/>
                <a:gd name="T6" fmla="*/ 741 w 988"/>
                <a:gd name="T7" fmla="*/ 0 h 846"/>
                <a:gd name="T8" fmla="*/ 988 w 988"/>
                <a:gd name="T9" fmla="*/ 423 h 846"/>
                <a:gd name="T10" fmla="*/ 741 w 988"/>
                <a:gd name="T11" fmla="*/ 846 h 846"/>
                <a:gd name="T12" fmla="*/ 247 w 988"/>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8" h="846">
                  <a:moveTo>
                    <a:pt x="247" y="846"/>
                  </a:moveTo>
                  <a:lnTo>
                    <a:pt x="0" y="423"/>
                  </a:lnTo>
                  <a:lnTo>
                    <a:pt x="247" y="0"/>
                  </a:lnTo>
                  <a:lnTo>
                    <a:pt x="741" y="0"/>
                  </a:lnTo>
                  <a:lnTo>
                    <a:pt x="988" y="423"/>
                  </a:lnTo>
                  <a:lnTo>
                    <a:pt x="741" y="846"/>
                  </a:lnTo>
                  <a:lnTo>
                    <a:pt x="247" y="846"/>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67" name="Freeform 12"/>
            <p:cNvSpPr>
              <a:spLocks/>
            </p:cNvSpPr>
            <p:nvPr/>
          </p:nvSpPr>
          <p:spPr bwMode="auto">
            <a:xfrm>
              <a:off x="3939464" y="2233159"/>
              <a:ext cx="1615149" cy="1384415"/>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68" name="组合 67"/>
            <p:cNvGrpSpPr/>
            <p:nvPr/>
          </p:nvGrpSpPr>
          <p:grpSpPr>
            <a:xfrm>
              <a:off x="2635386" y="3028950"/>
              <a:ext cx="1615149" cy="1384415"/>
              <a:chOff x="1900339" y="2494742"/>
              <a:chExt cx="1211362" cy="1038311"/>
            </a:xfrm>
          </p:grpSpPr>
          <p:sp>
            <p:nvSpPr>
              <p:cNvPr id="69" name="Freeform 9"/>
              <p:cNvSpPr>
                <a:spLocks/>
              </p:cNvSpPr>
              <p:nvPr/>
            </p:nvSpPr>
            <p:spPr bwMode="auto">
              <a:xfrm>
                <a:off x="1900339" y="2494742"/>
                <a:ext cx="1211362" cy="1038311"/>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0" name="Freeform 16"/>
              <p:cNvSpPr>
                <a:spLocks noEditPoints="1"/>
              </p:cNvSpPr>
              <p:nvPr/>
            </p:nvSpPr>
            <p:spPr bwMode="auto">
              <a:xfrm>
                <a:off x="2250125" y="2729160"/>
                <a:ext cx="536338" cy="487245"/>
              </a:xfrm>
              <a:custGeom>
                <a:avLst/>
                <a:gdLst>
                  <a:gd name="T0" fmla="*/ 311 w 459"/>
                  <a:gd name="T1" fmla="*/ 275 h 416"/>
                  <a:gd name="T2" fmla="*/ 373 w 459"/>
                  <a:gd name="T3" fmla="*/ 268 h 416"/>
                  <a:gd name="T4" fmla="*/ 354 w 459"/>
                  <a:gd name="T5" fmla="*/ 236 h 416"/>
                  <a:gd name="T6" fmla="*/ 299 w 459"/>
                  <a:gd name="T7" fmla="*/ 236 h 416"/>
                  <a:gd name="T8" fmla="*/ 311 w 459"/>
                  <a:gd name="T9" fmla="*/ 275 h 416"/>
                  <a:gd name="T10" fmla="*/ 0 w 459"/>
                  <a:gd name="T11" fmla="*/ 414 h 416"/>
                  <a:gd name="T12" fmla="*/ 145 w 459"/>
                  <a:gd name="T13" fmla="*/ 414 h 416"/>
                  <a:gd name="T14" fmla="*/ 166 w 459"/>
                  <a:gd name="T15" fmla="*/ 324 h 416"/>
                  <a:gd name="T16" fmla="*/ 47 w 459"/>
                  <a:gd name="T17" fmla="*/ 339 h 416"/>
                  <a:gd name="T18" fmla="*/ 0 w 459"/>
                  <a:gd name="T19" fmla="*/ 414 h 416"/>
                  <a:gd name="T20" fmla="*/ 292 w 459"/>
                  <a:gd name="T21" fmla="*/ 240 h 416"/>
                  <a:gd name="T22" fmla="*/ 338 w 459"/>
                  <a:gd name="T23" fmla="*/ 137 h 416"/>
                  <a:gd name="T24" fmla="*/ 297 w 459"/>
                  <a:gd name="T25" fmla="*/ 40 h 416"/>
                  <a:gd name="T26" fmla="*/ 199 w 459"/>
                  <a:gd name="T27" fmla="*/ 0 h 416"/>
                  <a:gd name="T28" fmla="*/ 101 w 459"/>
                  <a:gd name="T29" fmla="*/ 40 h 416"/>
                  <a:gd name="T30" fmla="*/ 60 w 459"/>
                  <a:gd name="T31" fmla="*/ 137 h 416"/>
                  <a:gd name="T32" fmla="*/ 106 w 459"/>
                  <a:gd name="T33" fmla="*/ 240 h 416"/>
                  <a:gd name="T34" fmla="*/ 107 w 459"/>
                  <a:gd name="T35" fmla="*/ 241 h 416"/>
                  <a:gd name="T36" fmla="*/ 70 w 459"/>
                  <a:gd name="T37" fmla="*/ 300 h 416"/>
                  <a:gd name="T38" fmla="*/ 149 w 459"/>
                  <a:gd name="T39" fmla="*/ 292 h 416"/>
                  <a:gd name="T40" fmla="*/ 169 w 459"/>
                  <a:gd name="T41" fmla="*/ 324 h 416"/>
                  <a:gd name="T42" fmla="*/ 199 w 459"/>
                  <a:gd name="T43" fmla="*/ 416 h 416"/>
                  <a:gd name="T44" fmla="*/ 230 w 459"/>
                  <a:gd name="T45" fmla="*/ 324 h 416"/>
                  <a:gd name="T46" fmla="*/ 282 w 459"/>
                  <a:gd name="T47" fmla="*/ 251 h 416"/>
                  <a:gd name="T48" fmla="*/ 292 w 459"/>
                  <a:gd name="T49" fmla="*/ 240 h 416"/>
                  <a:gd name="T50" fmla="*/ 199 w 459"/>
                  <a:gd name="T51" fmla="*/ 208 h 416"/>
                  <a:gd name="T52" fmla="*/ 126 w 459"/>
                  <a:gd name="T53" fmla="*/ 135 h 416"/>
                  <a:gd name="T54" fmla="*/ 199 w 459"/>
                  <a:gd name="T55" fmla="*/ 62 h 416"/>
                  <a:gd name="T56" fmla="*/ 272 w 459"/>
                  <a:gd name="T57" fmla="*/ 135 h 416"/>
                  <a:gd name="T58" fmla="*/ 199 w 459"/>
                  <a:gd name="T59" fmla="*/ 208 h 416"/>
                  <a:gd name="T60" fmla="*/ 389 w 459"/>
                  <a:gd name="T61" fmla="*/ 299 h 416"/>
                  <a:gd name="T62" fmla="*/ 238 w 459"/>
                  <a:gd name="T63" fmla="*/ 316 h 416"/>
                  <a:gd name="T64" fmla="*/ 241 w 459"/>
                  <a:gd name="T65" fmla="*/ 414 h 416"/>
                  <a:gd name="T66" fmla="*/ 459 w 459"/>
                  <a:gd name="T67" fmla="*/ 414 h 416"/>
                  <a:gd name="T68" fmla="*/ 389 w 459"/>
                  <a:gd name="T69" fmla="*/ 299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9" h="416">
                    <a:moveTo>
                      <a:pt x="311" y="275"/>
                    </a:moveTo>
                    <a:cubicBezTo>
                      <a:pt x="373" y="268"/>
                      <a:pt x="373" y="268"/>
                      <a:pt x="373" y="268"/>
                    </a:cubicBezTo>
                    <a:cubicBezTo>
                      <a:pt x="354" y="236"/>
                      <a:pt x="354" y="236"/>
                      <a:pt x="354" y="236"/>
                    </a:cubicBezTo>
                    <a:cubicBezTo>
                      <a:pt x="299" y="236"/>
                      <a:pt x="299" y="236"/>
                      <a:pt x="299" y="236"/>
                    </a:cubicBezTo>
                    <a:lnTo>
                      <a:pt x="311" y="275"/>
                    </a:lnTo>
                    <a:close/>
                    <a:moveTo>
                      <a:pt x="0" y="414"/>
                    </a:moveTo>
                    <a:cubicBezTo>
                      <a:pt x="145" y="414"/>
                      <a:pt x="145" y="414"/>
                      <a:pt x="145" y="414"/>
                    </a:cubicBezTo>
                    <a:cubicBezTo>
                      <a:pt x="166" y="324"/>
                      <a:pt x="166" y="324"/>
                      <a:pt x="166" y="324"/>
                    </a:cubicBezTo>
                    <a:cubicBezTo>
                      <a:pt x="47" y="339"/>
                      <a:pt x="47" y="339"/>
                      <a:pt x="47" y="339"/>
                    </a:cubicBezTo>
                    <a:lnTo>
                      <a:pt x="0" y="414"/>
                    </a:lnTo>
                    <a:close/>
                    <a:moveTo>
                      <a:pt x="292" y="240"/>
                    </a:moveTo>
                    <a:cubicBezTo>
                      <a:pt x="322" y="205"/>
                      <a:pt x="338" y="171"/>
                      <a:pt x="338" y="137"/>
                    </a:cubicBezTo>
                    <a:cubicBezTo>
                      <a:pt x="338" y="100"/>
                      <a:pt x="324" y="67"/>
                      <a:pt x="297" y="40"/>
                    </a:cubicBezTo>
                    <a:cubicBezTo>
                      <a:pt x="270" y="13"/>
                      <a:pt x="237" y="0"/>
                      <a:pt x="199" y="0"/>
                    </a:cubicBezTo>
                    <a:cubicBezTo>
                      <a:pt x="161" y="0"/>
                      <a:pt x="129" y="13"/>
                      <a:pt x="101" y="40"/>
                    </a:cubicBezTo>
                    <a:cubicBezTo>
                      <a:pt x="74" y="67"/>
                      <a:pt x="60" y="100"/>
                      <a:pt x="60" y="137"/>
                    </a:cubicBezTo>
                    <a:cubicBezTo>
                      <a:pt x="60" y="171"/>
                      <a:pt x="76" y="205"/>
                      <a:pt x="106" y="240"/>
                    </a:cubicBezTo>
                    <a:cubicBezTo>
                      <a:pt x="107" y="241"/>
                      <a:pt x="107" y="241"/>
                      <a:pt x="107" y="241"/>
                    </a:cubicBezTo>
                    <a:cubicBezTo>
                      <a:pt x="70" y="300"/>
                      <a:pt x="70" y="300"/>
                      <a:pt x="70" y="300"/>
                    </a:cubicBezTo>
                    <a:cubicBezTo>
                      <a:pt x="149" y="292"/>
                      <a:pt x="149" y="292"/>
                      <a:pt x="149" y="292"/>
                    </a:cubicBezTo>
                    <a:cubicBezTo>
                      <a:pt x="157" y="303"/>
                      <a:pt x="163" y="314"/>
                      <a:pt x="169" y="324"/>
                    </a:cubicBezTo>
                    <a:cubicBezTo>
                      <a:pt x="180" y="347"/>
                      <a:pt x="190" y="378"/>
                      <a:pt x="199" y="416"/>
                    </a:cubicBezTo>
                    <a:cubicBezTo>
                      <a:pt x="208" y="378"/>
                      <a:pt x="218" y="347"/>
                      <a:pt x="230" y="324"/>
                    </a:cubicBezTo>
                    <a:cubicBezTo>
                      <a:pt x="241" y="302"/>
                      <a:pt x="258" y="277"/>
                      <a:pt x="282" y="251"/>
                    </a:cubicBezTo>
                    <a:lnTo>
                      <a:pt x="292" y="240"/>
                    </a:lnTo>
                    <a:close/>
                    <a:moveTo>
                      <a:pt x="199" y="208"/>
                    </a:moveTo>
                    <a:cubicBezTo>
                      <a:pt x="159" y="208"/>
                      <a:pt x="126" y="175"/>
                      <a:pt x="126" y="135"/>
                    </a:cubicBezTo>
                    <a:cubicBezTo>
                      <a:pt x="126" y="95"/>
                      <a:pt x="159" y="62"/>
                      <a:pt x="199" y="62"/>
                    </a:cubicBezTo>
                    <a:cubicBezTo>
                      <a:pt x="239" y="62"/>
                      <a:pt x="272" y="95"/>
                      <a:pt x="272" y="135"/>
                    </a:cubicBezTo>
                    <a:cubicBezTo>
                      <a:pt x="272" y="175"/>
                      <a:pt x="239" y="208"/>
                      <a:pt x="199" y="208"/>
                    </a:cubicBezTo>
                    <a:close/>
                    <a:moveTo>
                      <a:pt x="389" y="299"/>
                    </a:moveTo>
                    <a:cubicBezTo>
                      <a:pt x="238" y="316"/>
                      <a:pt x="238" y="316"/>
                      <a:pt x="238" y="316"/>
                    </a:cubicBezTo>
                    <a:cubicBezTo>
                      <a:pt x="241" y="414"/>
                      <a:pt x="241" y="414"/>
                      <a:pt x="241" y="414"/>
                    </a:cubicBezTo>
                    <a:cubicBezTo>
                      <a:pt x="459" y="414"/>
                      <a:pt x="459" y="414"/>
                      <a:pt x="459" y="414"/>
                    </a:cubicBezTo>
                    <a:lnTo>
                      <a:pt x="389" y="2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71" name="组合 70"/>
            <p:cNvGrpSpPr/>
            <p:nvPr/>
          </p:nvGrpSpPr>
          <p:grpSpPr>
            <a:xfrm>
              <a:off x="7791586" y="3028950"/>
              <a:ext cx="1615149" cy="1384415"/>
              <a:chOff x="5843689" y="2662237"/>
              <a:chExt cx="1211362" cy="1038311"/>
            </a:xfrm>
          </p:grpSpPr>
          <p:sp>
            <p:nvSpPr>
              <p:cNvPr id="72" name="Freeform 10"/>
              <p:cNvSpPr>
                <a:spLocks/>
              </p:cNvSpPr>
              <p:nvPr/>
            </p:nvSpPr>
            <p:spPr bwMode="auto">
              <a:xfrm>
                <a:off x="5843689" y="2662237"/>
                <a:ext cx="1211362" cy="1038311"/>
              </a:xfrm>
              <a:custGeom>
                <a:avLst/>
                <a:gdLst>
                  <a:gd name="T0" fmla="*/ 246 w 987"/>
                  <a:gd name="T1" fmla="*/ 846 h 846"/>
                  <a:gd name="T2" fmla="*/ 0 w 987"/>
                  <a:gd name="T3" fmla="*/ 423 h 846"/>
                  <a:gd name="T4" fmla="*/ 246 w 987"/>
                  <a:gd name="T5" fmla="*/ 0 h 846"/>
                  <a:gd name="T6" fmla="*/ 740 w 987"/>
                  <a:gd name="T7" fmla="*/ 0 h 846"/>
                  <a:gd name="T8" fmla="*/ 987 w 987"/>
                  <a:gd name="T9" fmla="*/ 423 h 846"/>
                  <a:gd name="T10" fmla="*/ 740 w 987"/>
                  <a:gd name="T11" fmla="*/ 846 h 846"/>
                  <a:gd name="T12" fmla="*/ 246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6" y="846"/>
                    </a:moveTo>
                    <a:lnTo>
                      <a:pt x="0" y="423"/>
                    </a:lnTo>
                    <a:lnTo>
                      <a:pt x="246" y="0"/>
                    </a:lnTo>
                    <a:lnTo>
                      <a:pt x="740" y="0"/>
                    </a:lnTo>
                    <a:lnTo>
                      <a:pt x="987" y="423"/>
                    </a:lnTo>
                    <a:lnTo>
                      <a:pt x="740" y="846"/>
                    </a:lnTo>
                    <a:lnTo>
                      <a:pt x="246" y="846"/>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73" name="组合 72"/>
              <p:cNvGrpSpPr/>
              <p:nvPr/>
            </p:nvGrpSpPr>
            <p:grpSpPr>
              <a:xfrm>
                <a:off x="6121062" y="2928565"/>
                <a:ext cx="679934" cy="493382"/>
                <a:chOff x="2222500" y="1546225"/>
                <a:chExt cx="879475" cy="638176"/>
              </a:xfrm>
            </p:grpSpPr>
            <p:sp>
              <p:nvSpPr>
                <p:cNvPr id="74" name="Freeform 17"/>
                <p:cNvSpPr>
                  <a:spLocks/>
                </p:cNvSpPr>
                <p:nvPr/>
              </p:nvSpPr>
              <p:spPr bwMode="auto">
                <a:xfrm>
                  <a:off x="2222500" y="1546225"/>
                  <a:ext cx="600075" cy="477838"/>
                </a:xfrm>
                <a:custGeom>
                  <a:avLst/>
                  <a:gdLst>
                    <a:gd name="T0" fmla="*/ 191 w 396"/>
                    <a:gd name="T1" fmla="*/ 122 h 315"/>
                    <a:gd name="T2" fmla="*/ 396 w 396"/>
                    <a:gd name="T3" fmla="*/ 78 h 315"/>
                    <a:gd name="T4" fmla="*/ 109 w 396"/>
                    <a:gd name="T5" fmla="*/ 6 h 315"/>
                    <a:gd name="T6" fmla="*/ 55 w 396"/>
                    <a:gd name="T7" fmla="*/ 38 h 315"/>
                    <a:gd name="T8" fmla="*/ 6 w 396"/>
                    <a:gd name="T9" fmla="*/ 230 h 315"/>
                    <a:gd name="T10" fmla="*/ 38 w 396"/>
                    <a:gd name="T11" fmla="*/ 284 h 315"/>
                    <a:gd name="T12" fmla="*/ 161 w 396"/>
                    <a:gd name="T13" fmla="*/ 315 h 315"/>
                    <a:gd name="T14" fmla="*/ 135 w 396"/>
                    <a:gd name="T15" fmla="*/ 192 h 315"/>
                    <a:gd name="T16" fmla="*/ 191 w 396"/>
                    <a:gd name="T17" fmla="*/ 12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5">
                      <a:moveTo>
                        <a:pt x="191" y="122"/>
                      </a:moveTo>
                      <a:cubicBezTo>
                        <a:pt x="396" y="78"/>
                        <a:pt x="396" y="78"/>
                        <a:pt x="396" y="78"/>
                      </a:cubicBezTo>
                      <a:cubicBezTo>
                        <a:pt x="109" y="6"/>
                        <a:pt x="109" y="6"/>
                        <a:pt x="109" y="6"/>
                      </a:cubicBezTo>
                      <a:cubicBezTo>
                        <a:pt x="85" y="0"/>
                        <a:pt x="61" y="14"/>
                        <a:pt x="55" y="38"/>
                      </a:cubicBezTo>
                      <a:cubicBezTo>
                        <a:pt x="6" y="230"/>
                        <a:pt x="6" y="230"/>
                        <a:pt x="6" y="230"/>
                      </a:cubicBezTo>
                      <a:cubicBezTo>
                        <a:pt x="0" y="254"/>
                        <a:pt x="15" y="278"/>
                        <a:pt x="38" y="284"/>
                      </a:cubicBezTo>
                      <a:cubicBezTo>
                        <a:pt x="161" y="315"/>
                        <a:pt x="161" y="315"/>
                        <a:pt x="161" y="315"/>
                      </a:cubicBezTo>
                      <a:cubicBezTo>
                        <a:pt x="135" y="192"/>
                        <a:pt x="135" y="192"/>
                        <a:pt x="135" y="192"/>
                      </a:cubicBezTo>
                      <a:cubicBezTo>
                        <a:pt x="127" y="152"/>
                        <a:pt x="147" y="131"/>
                        <a:pt x="191"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5" name="Freeform 18"/>
                <p:cNvSpPr>
                  <a:spLocks/>
                </p:cNvSpPr>
                <p:nvPr/>
              </p:nvSpPr>
              <p:spPr bwMode="auto">
                <a:xfrm>
                  <a:off x="2536825" y="1800225"/>
                  <a:ext cx="100013" cy="98425"/>
                </a:xfrm>
                <a:custGeom>
                  <a:avLst/>
                  <a:gdLst>
                    <a:gd name="T0" fmla="*/ 39 w 66"/>
                    <a:gd name="T1" fmla="*/ 63 h 66"/>
                    <a:gd name="T2" fmla="*/ 63 w 66"/>
                    <a:gd name="T3" fmla="*/ 27 h 66"/>
                    <a:gd name="T4" fmla="*/ 27 w 66"/>
                    <a:gd name="T5" fmla="*/ 4 h 66"/>
                    <a:gd name="T6" fmla="*/ 3 w 66"/>
                    <a:gd name="T7" fmla="*/ 40 h 66"/>
                    <a:gd name="T8" fmla="*/ 39 w 66"/>
                    <a:gd name="T9" fmla="*/ 63 h 66"/>
                  </a:gdLst>
                  <a:ahLst/>
                  <a:cxnLst>
                    <a:cxn ang="0">
                      <a:pos x="T0" y="T1"/>
                    </a:cxn>
                    <a:cxn ang="0">
                      <a:pos x="T2" y="T3"/>
                    </a:cxn>
                    <a:cxn ang="0">
                      <a:pos x="T4" y="T5"/>
                    </a:cxn>
                    <a:cxn ang="0">
                      <a:pos x="T6" y="T7"/>
                    </a:cxn>
                    <a:cxn ang="0">
                      <a:pos x="T8" y="T9"/>
                    </a:cxn>
                  </a:cxnLst>
                  <a:rect l="0" t="0" r="r" b="b"/>
                  <a:pathLst>
                    <a:path w="66" h="66">
                      <a:moveTo>
                        <a:pt x="39" y="63"/>
                      </a:moveTo>
                      <a:cubicBezTo>
                        <a:pt x="56" y="59"/>
                        <a:pt x="66" y="43"/>
                        <a:pt x="63" y="27"/>
                      </a:cubicBezTo>
                      <a:cubicBezTo>
                        <a:pt x="59" y="11"/>
                        <a:pt x="43" y="0"/>
                        <a:pt x="27" y="4"/>
                      </a:cubicBezTo>
                      <a:cubicBezTo>
                        <a:pt x="10" y="7"/>
                        <a:pt x="0" y="23"/>
                        <a:pt x="3" y="40"/>
                      </a:cubicBezTo>
                      <a:cubicBezTo>
                        <a:pt x="7" y="56"/>
                        <a:pt x="23" y="66"/>
                        <a:pt x="39"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6" name="Freeform 19"/>
                <p:cNvSpPr>
                  <a:spLocks noEditPoints="1"/>
                </p:cNvSpPr>
                <p:nvPr/>
              </p:nvSpPr>
              <p:spPr bwMode="auto">
                <a:xfrm>
                  <a:off x="2435225" y="1646238"/>
                  <a:ext cx="666750" cy="538163"/>
                </a:xfrm>
                <a:custGeom>
                  <a:avLst/>
                  <a:gdLst>
                    <a:gd name="T0" fmla="*/ 342 w 441"/>
                    <a:gd name="T1" fmla="*/ 5 h 355"/>
                    <a:gd name="T2" fmla="*/ 40 w 441"/>
                    <a:gd name="T3" fmla="*/ 69 h 355"/>
                    <a:gd name="T4" fmla="*/ 6 w 441"/>
                    <a:gd name="T5" fmla="*/ 122 h 355"/>
                    <a:gd name="T6" fmla="*/ 47 w 441"/>
                    <a:gd name="T7" fmla="*/ 316 h 355"/>
                    <a:gd name="T8" fmla="*/ 99 w 441"/>
                    <a:gd name="T9" fmla="*/ 350 h 355"/>
                    <a:gd name="T10" fmla="*/ 401 w 441"/>
                    <a:gd name="T11" fmla="*/ 286 h 355"/>
                    <a:gd name="T12" fmla="*/ 435 w 441"/>
                    <a:gd name="T13" fmla="*/ 234 h 355"/>
                    <a:gd name="T14" fmla="*/ 394 w 441"/>
                    <a:gd name="T15" fmla="*/ 39 h 355"/>
                    <a:gd name="T16" fmla="*/ 342 w 441"/>
                    <a:gd name="T17" fmla="*/ 5 h 355"/>
                    <a:gd name="T18" fmla="*/ 414 w 441"/>
                    <a:gd name="T19" fmla="*/ 238 h 355"/>
                    <a:gd name="T20" fmla="*/ 397 w 441"/>
                    <a:gd name="T21" fmla="*/ 264 h 355"/>
                    <a:gd name="T22" fmla="*/ 95 w 441"/>
                    <a:gd name="T23" fmla="*/ 329 h 355"/>
                    <a:gd name="T24" fmla="*/ 68 w 441"/>
                    <a:gd name="T25" fmla="*/ 312 h 355"/>
                    <a:gd name="T26" fmla="*/ 27 w 441"/>
                    <a:gd name="T27" fmla="*/ 117 h 355"/>
                    <a:gd name="T28" fmla="*/ 44 w 441"/>
                    <a:gd name="T29" fmla="*/ 91 h 355"/>
                    <a:gd name="T30" fmla="*/ 346 w 441"/>
                    <a:gd name="T31" fmla="*/ 27 h 355"/>
                    <a:gd name="T32" fmla="*/ 373 w 441"/>
                    <a:gd name="T33" fmla="*/ 44 h 355"/>
                    <a:gd name="T34" fmla="*/ 414 w 441"/>
                    <a:gd name="T35" fmla="*/ 23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1" h="355">
                      <a:moveTo>
                        <a:pt x="342" y="5"/>
                      </a:moveTo>
                      <a:cubicBezTo>
                        <a:pt x="40" y="69"/>
                        <a:pt x="40" y="69"/>
                        <a:pt x="40" y="69"/>
                      </a:cubicBezTo>
                      <a:cubicBezTo>
                        <a:pt x="16" y="75"/>
                        <a:pt x="0" y="98"/>
                        <a:pt x="6" y="122"/>
                      </a:cubicBezTo>
                      <a:cubicBezTo>
                        <a:pt x="47" y="316"/>
                        <a:pt x="47" y="316"/>
                        <a:pt x="47" y="316"/>
                      </a:cubicBezTo>
                      <a:cubicBezTo>
                        <a:pt x="52" y="340"/>
                        <a:pt x="75" y="355"/>
                        <a:pt x="99" y="350"/>
                      </a:cubicBezTo>
                      <a:cubicBezTo>
                        <a:pt x="401" y="286"/>
                        <a:pt x="401" y="286"/>
                        <a:pt x="401" y="286"/>
                      </a:cubicBezTo>
                      <a:cubicBezTo>
                        <a:pt x="425" y="281"/>
                        <a:pt x="441" y="258"/>
                        <a:pt x="435" y="234"/>
                      </a:cubicBezTo>
                      <a:cubicBezTo>
                        <a:pt x="394" y="39"/>
                        <a:pt x="394" y="39"/>
                        <a:pt x="394" y="39"/>
                      </a:cubicBezTo>
                      <a:cubicBezTo>
                        <a:pt x="389" y="16"/>
                        <a:pt x="366" y="0"/>
                        <a:pt x="342" y="5"/>
                      </a:cubicBezTo>
                      <a:close/>
                      <a:moveTo>
                        <a:pt x="414" y="238"/>
                      </a:moveTo>
                      <a:cubicBezTo>
                        <a:pt x="416" y="250"/>
                        <a:pt x="409" y="262"/>
                        <a:pt x="397" y="264"/>
                      </a:cubicBezTo>
                      <a:cubicBezTo>
                        <a:pt x="95" y="329"/>
                        <a:pt x="95" y="329"/>
                        <a:pt x="95" y="329"/>
                      </a:cubicBezTo>
                      <a:cubicBezTo>
                        <a:pt x="83" y="331"/>
                        <a:pt x="71" y="323"/>
                        <a:pt x="68" y="312"/>
                      </a:cubicBezTo>
                      <a:cubicBezTo>
                        <a:pt x="27" y="117"/>
                        <a:pt x="27" y="117"/>
                        <a:pt x="27" y="117"/>
                      </a:cubicBezTo>
                      <a:cubicBezTo>
                        <a:pt x="25" y="105"/>
                        <a:pt x="32" y="94"/>
                        <a:pt x="44" y="91"/>
                      </a:cubicBezTo>
                      <a:cubicBezTo>
                        <a:pt x="346" y="27"/>
                        <a:pt x="346" y="27"/>
                        <a:pt x="346" y="27"/>
                      </a:cubicBezTo>
                      <a:cubicBezTo>
                        <a:pt x="358" y="24"/>
                        <a:pt x="370" y="32"/>
                        <a:pt x="373" y="44"/>
                      </a:cubicBezTo>
                      <a:lnTo>
                        <a:pt x="414" y="2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7" name="Freeform 20"/>
                <p:cNvSpPr>
                  <a:spLocks/>
                </p:cNvSpPr>
                <p:nvPr/>
              </p:nvSpPr>
              <p:spPr bwMode="auto">
                <a:xfrm>
                  <a:off x="2582863" y="1816100"/>
                  <a:ext cx="465138" cy="309563"/>
                </a:xfrm>
                <a:custGeom>
                  <a:avLst/>
                  <a:gdLst>
                    <a:gd name="T0" fmla="*/ 150 w 293"/>
                    <a:gd name="T1" fmla="*/ 73 h 195"/>
                    <a:gd name="T2" fmla="*/ 114 w 293"/>
                    <a:gd name="T3" fmla="*/ 51 h 195"/>
                    <a:gd name="T4" fmla="*/ 79 w 293"/>
                    <a:gd name="T5" fmla="*/ 133 h 195"/>
                    <a:gd name="T6" fmla="*/ 27 w 293"/>
                    <a:gd name="T7" fmla="*/ 110 h 195"/>
                    <a:gd name="T8" fmla="*/ 0 w 293"/>
                    <a:gd name="T9" fmla="*/ 195 h 195"/>
                    <a:gd name="T10" fmla="*/ 293 w 293"/>
                    <a:gd name="T11" fmla="*/ 133 h 195"/>
                    <a:gd name="T12" fmla="*/ 274 w 293"/>
                    <a:gd name="T13" fmla="*/ 43 h 195"/>
                    <a:gd name="T14" fmla="*/ 197 w 293"/>
                    <a:gd name="T15" fmla="*/ 0 h 195"/>
                    <a:gd name="T16" fmla="*/ 150 w 293"/>
                    <a:gd name="T17" fmla="*/ 7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95">
                      <a:moveTo>
                        <a:pt x="150" y="73"/>
                      </a:moveTo>
                      <a:lnTo>
                        <a:pt x="114" y="51"/>
                      </a:lnTo>
                      <a:lnTo>
                        <a:pt x="79" y="133"/>
                      </a:lnTo>
                      <a:lnTo>
                        <a:pt x="27" y="110"/>
                      </a:lnTo>
                      <a:lnTo>
                        <a:pt x="0" y="195"/>
                      </a:lnTo>
                      <a:lnTo>
                        <a:pt x="293" y="133"/>
                      </a:lnTo>
                      <a:lnTo>
                        <a:pt x="274" y="43"/>
                      </a:lnTo>
                      <a:lnTo>
                        <a:pt x="197" y="0"/>
                      </a:lnTo>
                      <a:lnTo>
                        <a:pt x="150" y="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78" name="组合 77"/>
            <p:cNvGrpSpPr/>
            <p:nvPr/>
          </p:nvGrpSpPr>
          <p:grpSpPr>
            <a:xfrm>
              <a:off x="5223674" y="3028950"/>
              <a:ext cx="1615149" cy="1384415"/>
              <a:chOff x="3908230" y="2494742"/>
              <a:chExt cx="1211362" cy="1038311"/>
            </a:xfrm>
          </p:grpSpPr>
          <p:sp>
            <p:nvSpPr>
              <p:cNvPr id="79" name="Freeform 11"/>
              <p:cNvSpPr>
                <a:spLocks/>
              </p:cNvSpPr>
              <p:nvPr/>
            </p:nvSpPr>
            <p:spPr bwMode="auto">
              <a:xfrm>
                <a:off x="3908230" y="2494742"/>
                <a:ext cx="1211362" cy="1038311"/>
              </a:xfrm>
              <a:custGeom>
                <a:avLst/>
                <a:gdLst>
                  <a:gd name="T0" fmla="*/ 247 w 987"/>
                  <a:gd name="T1" fmla="*/ 846 h 846"/>
                  <a:gd name="T2" fmla="*/ 0 w 987"/>
                  <a:gd name="T3" fmla="*/ 423 h 846"/>
                  <a:gd name="T4" fmla="*/ 247 w 987"/>
                  <a:gd name="T5" fmla="*/ 0 h 846"/>
                  <a:gd name="T6" fmla="*/ 740 w 987"/>
                  <a:gd name="T7" fmla="*/ 0 h 846"/>
                  <a:gd name="T8" fmla="*/ 987 w 987"/>
                  <a:gd name="T9" fmla="*/ 423 h 846"/>
                  <a:gd name="T10" fmla="*/ 740 w 987"/>
                  <a:gd name="T11" fmla="*/ 846 h 846"/>
                  <a:gd name="T12" fmla="*/ 247 w 987"/>
                  <a:gd name="T13" fmla="*/ 846 h 846"/>
                </a:gdLst>
                <a:ahLst/>
                <a:cxnLst>
                  <a:cxn ang="0">
                    <a:pos x="T0" y="T1"/>
                  </a:cxn>
                  <a:cxn ang="0">
                    <a:pos x="T2" y="T3"/>
                  </a:cxn>
                  <a:cxn ang="0">
                    <a:pos x="T4" y="T5"/>
                  </a:cxn>
                  <a:cxn ang="0">
                    <a:pos x="T6" y="T7"/>
                  </a:cxn>
                  <a:cxn ang="0">
                    <a:pos x="T8" y="T9"/>
                  </a:cxn>
                  <a:cxn ang="0">
                    <a:pos x="T10" y="T11"/>
                  </a:cxn>
                  <a:cxn ang="0">
                    <a:pos x="T12" y="T13"/>
                  </a:cxn>
                </a:cxnLst>
                <a:rect l="0" t="0" r="r" b="b"/>
                <a:pathLst>
                  <a:path w="987" h="846">
                    <a:moveTo>
                      <a:pt x="247" y="846"/>
                    </a:moveTo>
                    <a:lnTo>
                      <a:pt x="0" y="423"/>
                    </a:lnTo>
                    <a:lnTo>
                      <a:pt x="247" y="0"/>
                    </a:lnTo>
                    <a:lnTo>
                      <a:pt x="740" y="0"/>
                    </a:lnTo>
                    <a:lnTo>
                      <a:pt x="987" y="423"/>
                    </a:lnTo>
                    <a:lnTo>
                      <a:pt x="740" y="846"/>
                    </a:lnTo>
                    <a:lnTo>
                      <a:pt x="247" y="846"/>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80" name="组合 79"/>
              <p:cNvGrpSpPr/>
              <p:nvPr/>
            </p:nvGrpSpPr>
            <p:grpSpPr>
              <a:xfrm>
                <a:off x="4329963" y="2695639"/>
                <a:ext cx="392442" cy="623016"/>
                <a:chOff x="5006376" y="2920505"/>
                <a:chExt cx="507613" cy="805854"/>
              </a:xfrm>
            </p:grpSpPr>
            <p:sp>
              <p:nvSpPr>
                <p:cNvPr id="81" name="Freeform 21"/>
                <p:cNvSpPr>
                  <a:spLocks/>
                </p:cNvSpPr>
                <p:nvPr/>
              </p:nvSpPr>
              <p:spPr bwMode="auto">
                <a:xfrm>
                  <a:off x="5235575" y="3157538"/>
                  <a:ext cx="134938" cy="247650"/>
                </a:xfrm>
                <a:custGeom>
                  <a:avLst/>
                  <a:gdLst>
                    <a:gd name="T0" fmla="*/ 80 w 90"/>
                    <a:gd name="T1" fmla="*/ 129 h 164"/>
                    <a:gd name="T2" fmla="*/ 80 w 90"/>
                    <a:gd name="T3" fmla="*/ 129 h 164"/>
                    <a:gd name="T4" fmla="*/ 80 w 90"/>
                    <a:gd name="T5" fmla="*/ 129 h 164"/>
                    <a:gd name="T6" fmla="*/ 36 w 90"/>
                    <a:gd name="T7" fmla="*/ 98 h 164"/>
                    <a:gd name="T8" fmla="*/ 36 w 90"/>
                    <a:gd name="T9" fmla="*/ 18 h 164"/>
                    <a:gd name="T10" fmla="*/ 18 w 90"/>
                    <a:gd name="T11" fmla="*/ 0 h 164"/>
                    <a:gd name="T12" fmla="*/ 0 w 90"/>
                    <a:gd name="T13" fmla="*/ 18 h 164"/>
                    <a:gd name="T14" fmla="*/ 0 w 90"/>
                    <a:gd name="T15" fmla="*/ 117 h 164"/>
                    <a:gd name="T16" fmla="*/ 36 w 90"/>
                    <a:gd name="T17" fmla="*/ 142 h 164"/>
                    <a:gd name="T18" fmla="*/ 58 w 90"/>
                    <a:gd name="T19" fmla="*/ 158 h 164"/>
                    <a:gd name="T20" fmla="*/ 60 w 90"/>
                    <a:gd name="T21" fmla="*/ 159 h 164"/>
                    <a:gd name="T22" fmla="*/ 84 w 90"/>
                    <a:gd name="T23" fmla="*/ 154 h 164"/>
                    <a:gd name="T24" fmla="*/ 80 w 90"/>
                    <a:gd name="T2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164">
                      <a:moveTo>
                        <a:pt x="80" y="129"/>
                      </a:moveTo>
                      <a:cubicBezTo>
                        <a:pt x="80" y="129"/>
                        <a:pt x="80" y="129"/>
                        <a:pt x="80" y="129"/>
                      </a:cubicBezTo>
                      <a:cubicBezTo>
                        <a:pt x="80" y="129"/>
                        <a:pt x="80" y="129"/>
                        <a:pt x="80" y="129"/>
                      </a:cubicBezTo>
                      <a:cubicBezTo>
                        <a:pt x="36" y="98"/>
                        <a:pt x="36" y="98"/>
                        <a:pt x="36" y="98"/>
                      </a:cubicBezTo>
                      <a:cubicBezTo>
                        <a:pt x="36" y="18"/>
                        <a:pt x="36" y="18"/>
                        <a:pt x="36" y="18"/>
                      </a:cubicBezTo>
                      <a:cubicBezTo>
                        <a:pt x="36" y="8"/>
                        <a:pt x="28" y="0"/>
                        <a:pt x="18" y="0"/>
                      </a:cubicBezTo>
                      <a:cubicBezTo>
                        <a:pt x="8" y="0"/>
                        <a:pt x="0" y="8"/>
                        <a:pt x="0" y="18"/>
                      </a:cubicBezTo>
                      <a:cubicBezTo>
                        <a:pt x="0" y="117"/>
                        <a:pt x="0" y="117"/>
                        <a:pt x="0" y="117"/>
                      </a:cubicBezTo>
                      <a:cubicBezTo>
                        <a:pt x="36" y="142"/>
                        <a:pt x="36" y="142"/>
                        <a:pt x="36" y="142"/>
                      </a:cubicBezTo>
                      <a:cubicBezTo>
                        <a:pt x="58" y="158"/>
                        <a:pt x="58" y="158"/>
                        <a:pt x="58" y="158"/>
                      </a:cubicBezTo>
                      <a:cubicBezTo>
                        <a:pt x="59" y="158"/>
                        <a:pt x="59" y="158"/>
                        <a:pt x="60" y="159"/>
                      </a:cubicBezTo>
                      <a:cubicBezTo>
                        <a:pt x="68" y="164"/>
                        <a:pt x="79" y="162"/>
                        <a:pt x="84" y="154"/>
                      </a:cubicBezTo>
                      <a:cubicBezTo>
                        <a:pt x="90" y="146"/>
                        <a:pt x="88" y="135"/>
                        <a:pt x="80" y="1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82" name="Freeform 22"/>
                <p:cNvSpPr>
                  <a:spLocks noEditPoints="1"/>
                </p:cNvSpPr>
                <p:nvPr/>
              </p:nvSpPr>
              <p:spPr bwMode="auto">
                <a:xfrm>
                  <a:off x="5006376" y="2920505"/>
                  <a:ext cx="507613" cy="805854"/>
                </a:xfrm>
                <a:custGeom>
                  <a:avLst/>
                  <a:gdLst>
                    <a:gd name="T0" fmla="*/ 354 w 354"/>
                    <a:gd name="T1" fmla="*/ 279 h 561"/>
                    <a:gd name="T2" fmla="*/ 281 w 354"/>
                    <a:gd name="T3" fmla="*/ 136 h 561"/>
                    <a:gd name="T4" fmla="*/ 281 w 354"/>
                    <a:gd name="T5" fmla="*/ 44 h 561"/>
                    <a:gd name="T6" fmla="*/ 237 w 354"/>
                    <a:gd name="T7" fmla="*/ 0 h 561"/>
                    <a:gd name="T8" fmla="*/ 117 w 354"/>
                    <a:gd name="T9" fmla="*/ 0 h 561"/>
                    <a:gd name="T10" fmla="*/ 73 w 354"/>
                    <a:gd name="T11" fmla="*/ 44 h 561"/>
                    <a:gd name="T12" fmla="*/ 73 w 354"/>
                    <a:gd name="T13" fmla="*/ 136 h 561"/>
                    <a:gd name="T14" fmla="*/ 0 w 354"/>
                    <a:gd name="T15" fmla="*/ 279 h 561"/>
                    <a:gd name="T16" fmla="*/ 73 w 354"/>
                    <a:gd name="T17" fmla="*/ 423 h 561"/>
                    <a:gd name="T18" fmla="*/ 73 w 354"/>
                    <a:gd name="T19" fmla="*/ 517 h 561"/>
                    <a:gd name="T20" fmla="*/ 117 w 354"/>
                    <a:gd name="T21" fmla="*/ 561 h 561"/>
                    <a:gd name="T22" fmla="*/ 237 w 354"/>
                    <a:gd name="T23" fmla="*/ 561 h 561"/>
                    <a:gd name="T24" fmla="*/ 281 w 354"/>
                    <a:gd name="T25" fmla="*/ 517 h 561"/>
                    <a:gd name="T26" fmla="*/ 281 w 354"/>
                    <a:gd name="T27" fmla="*/ 423 h 561"/>
                    <a:gd name="T28" fmla="*/ 354 w 354"/>
                    <a:gd name="T29" fmla="*/ 279 h 561"/>
                    <a:gd name="T30" fmla="*/ 37 w 354"/>
                    <a:gd name="T31" fmla="*/ 279 h 561"/>
                    <a:gd name="T32" fmla="*/ 177 w 354"/>
                    <a:gd name="T33" fmla="*/ 139 h 561"/>
                    <a:gd name="T34" fmla="*/ 317 w 354"/>
                    <a:gd name="T35" fmla="*/ 279 h 561"/>
                    <a:gd name="T36" fmla="*/ 177 w 354"/>
                    <a:gd name="T37" fmla="*/ 419 h 561"/>
                    <a:gd name="T38" fmla="*/ 37 w 354"/>
                    <a:gd name="T39" fmla="*/ 27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4" h="561">
                      <a:moveTo>
                        <a:pt x="354" y="279"/>
                      </a:moveTo>
                      <a:cubicBezTo>
                        <a:pt x="354" y="220"/>
                        <a:pt x="325" y="168"/>
                        <a:pt x="281" y="136"/>
                      </a:cubicBezTo>
                      <a:cubicBezTo>
                        <a:pt x="281" y="44"/>
                        <a:pt x="281" y="44"/>
                        <a:pt x="281" y="44"/>
                      </a:cubicBezTo>
                      <a:cubicBezTo>
                        <a:pt x="281" y="20"/>
                        <a:pt x="261" y="0"/>
                        <a:pt x="237" y="0"/>
                      </a:cubicBezTo>
                      <a:cubicBezTo>
                        <a:pt x="117" y="0"/>
                        <a:pt x="117" y="0"/>
                        <a:pt x="117" y="0"/>
                      </a:cubicBezTo>
                      <a:cubicBezTo>
                        <a:pt x="92" y="0"/>
                        <a:pt x="73" y="20"/>
                        <a:pt x="73" y="44"/>
                      </a:cubicBezTo>
                      <a:cubicBezTo>
                        <a:pt x="73" y="136"/>
                        <a:pt x="73" y="136"/>
                        <a:pt x="73" y="136"/>
                      </a:cubicBezTo>
                      <a:cubicBezTo>
                        <a:pt x="28" y="168"/>
                        <a:pt x="0" y="220"/>
                        <a:pt x="0" y="279"/>
                      </a:cubicBezTo>
                      <a:cubicBezTo>
                        <a:pt x="0" y="338"/>
                        <a:pt x="28" y="391"/>
                        <a:pt x="73" y="423"/>
                      </a:cubicBezTo>
                      <a:cubicBezTo>
                        <a:pt x="73" y="517"/>
                        <a:pt x="73" y="517"/>
                        <a:pt x="73" y="517"/>
                      </a:cubicBezTo>
                      <a:cubicBezTo>
                        <a:pt x="73" y="542"/>
                        <a:pt x="92" y="561"/>
                        <a:pt x="117" y="561"/>
                      </a:cubicBezTo>
                      <a:cubicBezTo>
                        <a:pt x="237" y="561"/>
                        <a:pt x="237" y="561"/>
                        <a:pt x="237" y="561"/>
                      </a:cubicBezTo>
                      <a:cubicBezTo>
                        <a:pt x="261" y="561"/>
                        <a:pt x="281" y="542"/>
                        <a:pt x="281" y="517"/>
                      </a:cubicBezTo>
                      <a:cubicBezTo>
                        <a:pt x="281" y="423"/>
                        <a:pt x="281" y="423"/>
                        <a:pt x="281" y="423"/>
                      </a:cubicBezTo>
                      <a:cubicBezTo>
                        <a:pt x="325" y="391"/>
                        <a:pt x="354" y="338"/>
                        <a:pt x="354" y="279"/>
                      </a:cubicBezTo>
                      <a:close/>
                      <a:moveTo>
                        <a:pt x="37" y="279"/>
                      </a:moveTo>
                      <a:cubicBezTo>
                        <a:pt x="37" y="202"/>
                        <a:pt x="99" y="139"/>
                        <a:pt x="177" y="139"/>
                      </a:cubicBezTo>
                      <a:cubicBezTo>
                        <a:pt x="254" y="139"/>
                        <a:pt x="317" y="202"/>
                        <a:pt x="317" y="279"/>
                      </a:cubicBezTo>
                      <a:cubicBezTo>
                        <a:pt x="317" y="357"/>
                        <a:pt x="254" y="419"/>
                        <a:pt x="177" y="419"/>
                      </a:cubicBezTo>
                      <a:cubicBezTo>
                        <a:pt x="99" y="419"/>
                        <a:pt x="37" y="357"/>
                        <a:pt x="37" y="2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92" name="组合 91"/>
            <p:cNvGrpSpPr/>
            <p:nvPr/>
          </p:nvGrpSpPr>
          <p:grpSpPr>
            <a:xfrm>
              <a:off x="1714501" y="2546006"/>
              <a:ext cx="863599" cy="698864"/>
              <a:chOff x="1285875" y="2033329"/>
              <a:chExt cx="647699" cy="524148"/>
            </a:xfrm>
          </p:grpSpPr>
          <p:sp>
            <p:nvSpPr>
              <p:cNvPr id="93" name="文本框 92"/>
              <p:cNvSpPr txBox="1"/>
              <p:nvPr/>
            </p:nvSpPr>
            <p:spPr>
              <a:xfrm>
                <a:off x="1285875" y="2033329"/>
                <a:ext cx="647699" cy="346249"/>
              </a:xfrm>
              <a:prstGeom prst="rect">
                <a:avLst/>
              </a:prstGeom>
              <a:noFill/>
            </p:spPr>
            <p:txBody>
              <a:bodyPr wrap="square" rtlCol="0">
                <a:spAutoFit/>
              </a:bodyPr>
              <a:lstStyle/>
              <a:p>
                <a:pPr defTabSz="1219170"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2012</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94" name="矩形 93"/>
              <p:cNvSpPr/>
              <p:nvPr/>
            </p:nvSpPr>
            <p:spPr>
              <a:xfrm>
                <a:off x="1363551" y="2349728"/>
                <a:ext cx="434254" cy="207749"/>
              </a:xfrm>
              <a:prstGeom prst="rect">
                <a:avLst/>
              </a:prstGeom>
            </p:spPr>
            <p:txBody>
              <a:bodyPr wrap="none">
                <a:spAutoFit/>
              </a:bodyPr>
              <a:lstStyle/>
              <a:p>
                <a:pPr defTabSz="1219170"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rgbClr val="FFFFFF"/>
                  </a:solidFill>
                </a:endParaRPr>
              </a:p>
            </p:txBody>
          </p:sp>
        </p:grpSp>
        <p:grpSp>
          <p:nvGrpSpPr>
            <p:cNvPr id="95" name="组合 94"/>
            <p:cNvGrpSpPr/>
            <p:nvPr/>
          </p:nvGrpSpPr>
          <p:grpSpPr>
            <a:xfrm>
              <a:off x="4305301" y="2546006"/>
              <a:ext cx="863599" cy="698864"/>
              <a:chOff x="1285875" y="2033329"/>
              <a:chExt cx="647699" cy="524148"/>
            </a:xfrm>
          </p:grpSpPr>
          <p:sp>
            <p:nvSpPr>
              <p:cNvPr id="96" name="文本框 95"/>
              <p:cNvSpPr txBox="1"/>
              <p:nvPr/>
            </p:nvSpPr>
            <p:spPr>
              <a:xfrm>
                <a:off x="1285875" y="2033329"/>
                <a:ext cx="647699" cy="346249"/>
              </a:xfrm>
              <a:prstGeom prst="rect">
                <a:avLst/>
              </a:prstGeom>
              <a:noFill/>
            </p:spPr>
            <p:txBody>
              <a:bodyPr wrap="square" rtlCol="0">
                <a:spAutoFit/>
              </a:bodyPr>
              <a:lstStyle/>
              <a:p>
                <a:pPr defTabSz="1219170"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2013</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97" name="矩形 96"/>
              <p:cNvSpPr/>
              <p:nvPr/>
            </p:nvSpPr>
            <p:spPr>
              <a:xfrm>
                <a:off x="1363551" y="2349728"/>
                <a:ext cx="434254" cy="207749"/>
              </a:xfrm>
              <a:prstGeom prst="rect">
                <a:avLst/>
              </a:prstGeom>
            </p:spPr>
            <p:txBody>
              <a:bodyPr wrap="none">
                <a:spAutoFit/>
              </a:bodyPr>
              <a:lstStyle/>
              <a:p>
                <a:pPr defTabSz="1219170"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rgbClr val="FFFFFF"/>
                  </a:solidFill>
                </a:endParaRPr>
              </a:p>
            </p:txBody>
          </p:sp>
        </p:grpSp>
        <p:grpSp>
          <p:nvGrpSpPr>
            <p:cNvPr id="98" name="组合 97"/>
            <p:cNvGrpSpPr/>
            <p:nvPr/>
          </p:nvGrpSpPr>
          <p:grpSpPr>
            <a:xfrm>
              <a:off x="6896101" y="2546006"/>
              <a:ext cx="863599" cy="698864"/>
              <a:chOff x="1285875" y="2033329"/>
              <a:chExt cx="647699" cy="524148"/>
            </a:xfrm>
          </p:grpSpPr>
          <p:sp>
            <p:nvSpPr>
              <p:cNvPr id="99" name="文本框 98"/>
              <p:cNvSpPr txBox="1"/>
              <p:nvPr/>
            </p:nvSpPr>
            <p:spPr>
              <a:xfrm>
                <a:off x="1285875" y="2033329"/>
                <a:ext cx="647699" cy="346249"/>
              </a:xfrm>
              <a:prstGeom prst="rect">
                <a:avLst/>
              </a:prstGeom>
              <a:noFill/>
            </p:spPr>
            <p:txBody>
              <a:bodyPr wrap="square" rtlCol="0">
                <a:spAutoFit/>
              </a:bodyPr>
              <a:lstStyle/>
              <a:p>
                <a:pPr defTabSz="1219170"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2014</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100" name="矩形 99"/>
              <p:cNvSpPr/>
              <p:nvPr/>
            </p:nvSpPr>
            <p:spPr>
              <a:xfrm>
                <a:off x="1363551" y="2349728"/>
                <a:ext cx="434254" cy="207749"/>
              </a:xfrm>
              <a:prstGeom prst="rect">
                <a:avLst/>
              </a:prstGeom>
            </p:spPr>
            <p:txBody>
              <a:bodyPr wrap="none">
                <a:spAutoFit/>
              </a:bodyPr>
              <a:lstStyle/>
              <a:p>
                <a:pPr defTabSz="1219170"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rgbClr val="FFFFFF"/>
                  </a:solidFill>
                </a:endParaRPr>
              </a:p>
            </p:txBody>
          </p:sp>
        </p:grpSp>
        <p:grpSp>
          <p:nvGrpSpPr>
            <p:cNvPr id="101" name="组合 100"/>
            <p:cNvGrpSpPr/>
            <p:nvPr/>
          </p:nvGrpSpPr>
          <p:grpSpPr>
            <a:xfrm>
              <a:off x="9448801" y="2546006"/>
              <a:ext cx="863599" cy="698864"/>
              <a:chOff x="1285875" y="2033329"/>
              <a:chExt cx="647699" cy="524148"/>
            </a:xfrm>
          </p:grpSpPr>
          <p:sp>
            <p:nvSpPr>
              <p:cNvPr id="102" name="文本框 101"/>
              <p:cNvSpPr txBox="1"/>
              <p:nvPr/>
            </p:nvSpPr>
            <p:spPr>
              <a:xfrm>
                <a:off x="1285875" y="2033329"/>
                <a:ext cx="647699" cy="346249"/>
              </a:xfrm>
              <a:prstGeom prst="rect">
                <a:avLst/>
              </a:prstGeom>
              <a:noFill/>
            </p:spPr>
            <p:txBody>
              <a:bodyPr wrap="square" rtlCol="0">
                <a:spAutoFit/>
              </a:bodyPr>
              <a:lstStyle/>
              <a:p>
                <a:pPr defTabSz="1219170" eaLnBrk="0" fontAlgn="base" hangingPunct="0">
                  <a:spcBef>
                    <a:spcPct val="0"/>
                  </a:spcBef>
                  <a:spcAft>
                    <a:spcPct val="0"/>
                  </a:spcAft>
                </a:pPr>
                <a:r>
                  <a:rPr lang="en-US" altLang="zh-CN" sz="2400" dirty="0">
                    <a:solidFill>
                      <a:srgbClr val="FFFFFF"/>
                    </a:solidFill>
                    <a:latin typeface="Impact" panose="020B0806030902050204" pitchFamily="34" charset="0"/>
                    <a:ea typeface="方正兰亭刊黑_GBK" panose="02000000000000000000" pitchFamily="2" charset="-122"/>
                  </a:rPr>
                  <a:t>2015</a:t>
                </a:r>
                <a:endParaRPr lang="zh-CN" altLang="en-US" sz="2400" dirty="0">
                  <a:solidFill>
                    <a:srgbClr val="FFFFFF"/>
                  </a:solidFill>
                  <a:latin typeface="Impact" panose="020B0806030902050204" pitchFamily="34" charset="0"/>
                  <a:ea typeface="方正兰亭刊黑_GBK" panose="02000000000000000000" pitchFamily="2" charset="-122"/>
                </a:endParaRPr>
              </a:p>
            </p:txBody>
          </p:sp>
          <p:sp>
            <p:nvSpPr>
              <p:cNvPr id="103" name="矩形 102"/>
              <p:cNvSpPr/>
              <p:nvPr/>
            </p:nvSpPr>
            <p:spPr>
              <a:xfrm>
                <a:off x="1363551" y="2349728"/>
                <a:ext cx="434254" cy="207749"/>
              </a:xfrm>
              <a:prstGeom prst="rect">
                <a:avLst/>
              </a:prstGeom>
            </p:spPr>
            <p:txBody>
              <a:bodyPr wrap="none">
                <a:spAutoFit/>
              </a:bodyPr>
              <a:lstStyle/>
              <a:p>
                <a:pPr defTabSz="1219170" eaLnBrk="0" fontAlgn="base" hangingPunct="0">
                  <a:spcBef>
                    <a:spcPct val="0"/>
                  </a:spcBef>
                  <a:spcAft>
                    <a:spcPct val="0"/>
                  </a:spcAft>
                </a:pPr>
                <a:r>
                  <a:rPr lang="en-US" altLang="zh-CN" sz="1200" dirty="0">
                    <a:solidFill>
                      <a:srgbClr val="FFFFFF"/>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667" dirty="0">
                  <a:solidFill>
                    <a:srgbClr val="FFFFFF"/>
                  </a:solidFill>
                </a:endParaRPr>
              </a:p>
            </p:txBody>
          </p:sp>
        </p:grpSp>
      </p:grpSp>
    </p:spTree>
    <p:extLst>
      <p:ext uri="{BB962C8B-B14F-4D97-AF65-F5344CB8AC3E}">
        <p14:creationId xmlns:p14="http://schemas.microsoft.com/office/powerpoint/2010/main" val="2235207183"/>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nodeType="afterEffect" p14:presetBounceEnd="60000">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14:bounceEnd="60000">
                                          <p:cBhvr additive="base">
                                            <p:cTn id="21" dur="1000" fill="hold"/>
                                            <p:tgtEl>
                                              <p:spTgt spid="83"/>
                                            </p:tgtEl>
                                            <p:attrNameLst>
                                              <p:attrName>ppt_x</p:attrName>
                                            </p:attrNameLst>
                                          </p:cBhvr>
                                          <p:tavLst>
                                            <p:tav tm="0">
                                              <p:val>
                                                <p:strVal val="0-#ppt_w/2"/>
                                              </p:val>
                                            </p:tav>
                                            <p:tav tm="100000">
                                              <p:val>
                                                <p:strVal val="#ppt_x"/>
                                              </p:val>
                                            </p:tav>
                                          </p:tavLst>
                                        </p:anim>
                                        <p:anim calcmode="lin" valueType="num" p14:bounceEnd="60000">
                                          <p:cBhvr additive="base">
                                            <p:cTn id="22" dur="1000" fill="hold"/>
                                            <p:tgtEl>
                                              <p:spTgt spid="83"/>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14:presetBounceEnd="60000">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14:bounceEnd="60000">
                                          <p:cBhvr additive="base">
                                            <p:cTn id="26" dur="1000" fill="hold"/>
                                            <p:tgtEl>
                                              <p:spTgt spid="86"/>
                                            </p:tgtEl>
                                            <p:attrNameLst>
                                              <p:attrName>ppt_x</p:attrName>
                                            </p:attrNameLst>
                                          </p:cBhvr>
                                          <p:tavLst>
                                            <p:tav tm="0">
                                              <p:val>
                                                <p:strVal val="0-#ppt_w/2"/>
                                              </p:val>
                                            </p:tav>
                                            <p:tav tm="100000">
                                              <p:val>
                                                <p:strVal val="#ppt_x"/>
                                              </p:val>
                                            </p:tav>
                                          </p:tavLst>
                                        </p:anim>
                                        <p:anim calcmode="lin" valueType="num" p14:bounceEnd="60000">
                                          <p:cBhvr additive="base">
                                            <p:cTn id="27" dur="1000" fill="hold"/>
                                            <p:tgtEl>
                                              <p:spTgt spid="86"/>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8" fill="hold" nodeType="afterEffect" p14:presetBounceEnd="60000">
                                      <p:stCondLst>
                                        <p:cond delay="0"/>
                                      </p:stCondLst>
                                      <p:childTnLst>
                                        <p:set>
                                          <p:cBhvr>
                                            <p:cTn id="30" dur="1" fill="hold">
                                              <p:stCondLst>
                                                <p:cond delay="0"/>
                                              </p:stCondLst>
                                            </p:cTn>
                                            <p:tgtEl>
                                              <p:spTgt spid="89"/>
                                            </p:tgtEl>
                                            <p:attrNameLst>
                                              <p:attrName>style.visibility</p:attrName>
                                            </p:attrNameLst>
                                          </p:cBhvr>
                                          <p:to>
                                            <p:strVal val="visible"/>
                                          </p:to>
                                        </p:set>
                                        <p:anim calcmode="lin" valueType="num" p14:bounceEnd="60000">
                                          <p:cBhvr additive="base">
                                            <p:cTn id="31" dur="1000" fill="hold"/>
                                            <p:tgtEl>
                                              <p:spTgt spid="89"/>
                                            </p:tgtEl>
                                            <p:attrNameLst>
                                              <p:attrName>ppt_x</p:attrName>
                                            </p:attrNameLst>
                                          </p:cBhvr>
                                          <p:tavLst>
                                            <p:tav tm="0">
                                              <p:val>
                                                <p:strVal val="0-#ppt_w/2"/>
                                              </p:val>
                                            </p:tav>
                                            <p:tav tm="100000">
                                              <p:val>
                                                <p:strVal val="#ppt_x"/>
                                              </p:val>
                                            </p:tav>
                                          </p:tavLst>
                                        </p:anim>
                                        <p:anim calcmode="lin" valueType="num" p14:bounceEnd="60000">
                                          <p:cBhvr additive="base">
                                            <p:cTn id="32" dur="10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additive="base">
                                            <p:cTn id="21" dur="1000" fill="hold"/>
                                            <p:tgtEl>
                                              <p:spTgt spid="83"/>
                                            </p:tgtEl>
                                            <p:attrNameLst>
                                              <p:attrName>ppt_x</p:attrName>
                                            </p:attrNameLst>
                                          </p:cBhvr>
                                          <p:tavLst>
                                            <p:tav tm="0">
                                              <p:val>
                                                <p:strVal val="0-#ppt_w/2"/>
                                              </p:val>
                                            </p:tav>
                                            <p:tav tm="100000">
                                              <p:val>
                                                <p:strVal val="#ppt_x"/>
                                              </p:val>
                                            </p:tav>
                                          </p:tavLst>
                                        </p:anim>
                                        <p:anim calcmode="lin" valueType="num">
                                          <p:cBhvr additive="base">
                                            <p:cTn id="22" dur="1000" fill="hold"/>
                                            <p:tgtEl>
                                              <p:spTgt spid="83"/>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1000" fill="hold"/>
                                            <p:tgtEl>
                                              <p:spTgt spid="86"/>
                                            </p:tgtEl>
                                            <p:attrNameLst>
                                              <p:attrName>ppt_x</p:attrName>
                                            </p:attrNameLst>
                                          </p:cBhvr>
                                          <p:tavLst>
                                            <p:tav tm="0">
                                              <p:val>
                                                <p:strVal val="0-#ppt_w/2"/>
                                              </p:val>
                                            </p:tav>
                                            <p:tav tm="100000">
                                              <p:val>
                                                <p:strVal val="#ppt_x"/>
                                              </p:val>
                                            </p:tav>
                                          </p:tavLst>
                                        </p:anim>
                                        <p:anim calcmode="lin" valueType="num">
                                          <p:cBhvr additive="base">
                                            <p:cTn id="27" dur="1000" fill="hold"/>
                                            <p:tgtEl>
                                              <p:spTgt spid="86"/>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8" fill="hold" nodeType="afterEffect">
                                      <p:stCondLst>
                                        <p:cond delay="0"/>
                                      </p:stCondLst>
                                      <p:childTnLst>
                                        <p:set>
                                          <p:cBhvr>
                                            <p:cTn id="30" dur="1" fill="hold">
                                              <p:stCondLst>
                                                <p:cond delay="0"/>
                                              </p:stCondLst>
                                            </p:cTn>
                                            <p:tgtEl>
                                              <p:spTgt spid="89"/>
                                            </p:tgtEl>
                                            <p:attrNameLst>
                                              <p:attrName>style.visibility</p:attrName>
                                            </p:attrNameLst>
                                          </p:cBhvr>
                                          <p:to>
                                            <p:strVal val="visible"/>
                                          </p:to>
                                        </p:set>
                                        <p:anim calcmode="lin" valueType="num">
                                          <p:cBhvr additive="base">
                                            <p:cTn id="31" dur="1000" fill="hold"/>
                                            <p:tgtEl>
                                              <p:spTgt spid="89"/>
                                            </p:tgtEl>
                                            <p:attrNameLst>
                                              <p:attrName>ppt_x</p:attrName>
                                            </p:attrNameLst>
                                          </p:cBhvr>
                                          <p:tavLst>
                                            <p:tav tm="0">
                                              <p:val>
                                                <p:strVal val="0-#ppt_w/2"/>
                                              </p:val>
                                            </p:tav>
                                            <p:tav tm="100000">
                                              <p:val>
                                                <p:strVal val="#ppt_x"/>
                                              </p:val>
                                            </p:tav>
                                          </p:tavLst>
                                        </p:anim>
                                        <p:anim calcmode="lin" valueType="num">
                                          <p:cBhvr additive="base">
                                            <p:cTn id="32" dur="1000" fill="hold"/>
                                            <p:tgtEl>
                                              <p:spTgt spid="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776887" cy="635239"/>
            <a:chOff x="-4475546" y="189540"/>
            <a:chExt cx="3747526" cy="630301"/>
          </a:xfrm>
        </p:grpSpPr>
        <p:sp>
          <p:nvSpPr>
            <p:cNvPr id="9" name="Text Box 7"/>
            <p:cNvSpPr txBox="1">
              <a:spLocks noChangeArrowheads="1"/>
            </p:cNvSpPr>
            <p:nvPr/>
          </p:nvSpPr>
          <p:spPr bwMode="auto">
            <a:xfrm>
              <a:off x="-2498183" y="320417"/>
              <a:ext cx="1770163"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MAJOR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CUSTOMERS</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主要客户</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10"/>
          <p:cNvSpPr>
            <a:spLocks noEditPoints="1"/>
          </p:cNvSpPr>
          <p:nvPr/>
        </p:nvSpPr>
        <p:spPr bwMode="auto">
          <a:xfrm>
            <a:off x="2106083" y="2306509"/>
            <a:ext cx="7979833" cy="4053417"/>
          </a:xfrm>
          <a:custGeom>
            <a:avLst/>
            <a:gdLst>
              <a:gd name="T0" fmla="*/ 548 w 2048"/>
              <a:gd name="T1" fmla="*/ 193 h 1039"/>
              <a:gd name="T2" fmla="*/ 382 w 2048"/>
              <a:gd name="T3" fmla="*/ 212 h 1039"/>
              <a:gd name="T4" fmla="*/ 700 w 2048"/>
              <a:gd name="T5" fmla="*/ 710 h 1039"/>
              <a:gd name="T6" fmla="*/ 425 w 2048"/>
              <a:gd name="T7" fmla="*/ 611 h 1039"/>
              <a:gd name="T8" fmla="*/ 629 w 2048"/>
              <a:gd name="T9" fmla="*/ 462 h 1039"/>
              <a:gd name="T10" fmla="*/ 646 w 2048"/>
              <a:gd name="T11" fmla="*/ 396 h 1039"/>
              <a:gd name="T12" fmla="*/ 456 w 2048"/>
              <a:gd name="T13" fmla="*/ 370 h 1039"/>
              <a:gd name="T14" fmla="*/ 470 w 2048"/>
              <a:gd name="T15" fmla="*/ 242 h 1039"/>
              <a:gd name="T16" fmla="*/ 202 w 2048"/>
              <a:gd name="T17" fmla="*/ 231 h 1039"/>
              <a:gd name="T18" fmla="*/ 40 w 2048"/>
              <a:gd name="T19" fmla="*/ 389 h 1039"/>
              <a:gd name="T20" fmla="*/ 223 w 2048"/>
              <a:gd name="T21" fmla="*/ 391 h 1039"/>
              <a:gd name="T22" fmla="*/ 371 w 2048"/>
              <a:gd name="T23" fmla="*/ 604 h 1039"/>
              <a:gd name="T24" fmla="*/ 562 w 2048"/>
              <a:gd name="T25" fmla="*/ 873 h 1039"/>
              <a:gd name="T26" fmla="*/ 672 w 2048"/>
              <a:gd name="T27" fmla="*/ 875 h 1039"/>
              <a:gd name="T28" fmla="*/ 591 w 2048"/>
              <a:gd name="T29" fmla="*/ 63 h 1039"/>
              <a:gd name="T30" fmla="*/ 478 w 2048"/>
              <a:gd name="T31" fmla="*/ 103 h 1039"/>
              <a:gd name="T32" fmla="*/ 936 w 2048"/>
              <a:gd name="T33" fmla="*/ 398 h 1039"/>
              <a:gd name="T34" fmla="*/ 1497 w 2048"/>
              <a:gd name="T35" fmla="*/ 63 h 1039"/>
              <a:gd name="T36" fmla="*/ 1264 w 2048"/>
              <a:gd name="T37" fmla="*/ 181 h 1039"/>
              <a:gd name="T38" fmla="*/ 921 w 2048"/>
              <a:gd name="T39" fmla="*/ 416 h 1039"/>
              <a:gd name="T40" fmla="*/ 1022 w 2048"/>
              <a:gd name="T41" fmla="*/ 66 h 1039"/>
              <a:gd name="T42" fmla="*/ 1692 w 2048"/>
              <a:gd name="T43" fmla="*/ 618 h 1039"/>
              <a:gd name="T44" fmla="*/ 1708 w 2048"/>
              <a:gd name="T45" fmla="*/ 702 h 1039"/>
              <a:gd name="T46" fmla="*/ 2024 w 2048"/>
              <a:gd name="T47" fmla="*/ 263 h 1039"/>
              <a:gd name="T48" fmla="*/ 1838 w 2048"/>
              <a:gd name="T49" fmla="*/ 214 h 1039"/>
              <a:gd name="T50" fmla="*/ 1645 w 2048"/>
              <a:gd name="T51" fmla="*/ 169 h 1039"/>
              <a:gd name="T52" fmla="*/ 1562 w 2048"/>
              <a:gd name="T53" fmla="*/ 87 h 1039"/>
              <a:gd name="T54" fmla="*/ 1433 w 2048"/>
              <a:gd name="T55" fmla="*/ 199 h 1039"/>
              <a:gd name="T56" fmla="*/ 1386 w 2048"/>
              <a:gd name="T57" fmla="*/ 244 h 1039"/>
              <a:gd name="T58" fmla="*/ 1270 w 2048"/>
              <a:gd name="T59" fmla="*/ 238 h 1039"/>
              <a:gd name="T60" fmla="*/ 1201 w 2048"/>
              <a:gd name="T61" fmla="*/ 250 h 1039"/>
              <a:gd name="T62" fmla="*/ 1043 w 2048"/>
              <a:gd name="T63" fmla="*/ 271 h 1039"/>
              <a:gd name="T64" fmla="*/ 1069 w 2048"/>
              <a:gd name="T65" fmla="*/ 325 h 1039"/>
              <a:gd name="T66" fmla="*/ 1103 w 2048"/>
              <a:gd name="T67" fmla="*/ 359 h 1039"/>
              <a:gd name="T68" fmla="*/ 988 w 2048"/>
              <a:gd name="T69" fmla="*/ 418 h 1039"/>
              <a:gd name="T70" fmla="*/ 962 w 2048"/>
              <a:gd name="T71" fmla="*/ 517 h 1039"/>
              <a:gd name="T72" fmla="*/ 1041 w 2048"/>
              <a:gd name="T73" fmla="*/ 509 h 1039"/>
              <a:gd name="T74" fmla="*/ 1067 w 2048"/>
              <a:gd name="T75" fmla="*/ 476 h 1039"/>
              <a:gd name="T76" fmla="*/ 1167 w 2048"/>
              <a:gd name="T77" fmla="*/ 546 h 1039"/>
              <a:gd name="T78" fmla="*/ 1251 w 2048"/>
              <a:gd name="T79" fmla="*/ 567 h 1039"/>
              <a:gd name="T80" fmla="*/ 1423 w 2048"/>
              <a:gd name="T81" fmla="*/ 660 h 1039"/>
              <a:gd name="T82" fmla="*/ 1555 w 2048"/>
              <a:gd name="T83" fmla="*/ 698 h 1039"/>
              <a:gd name="T84" fmla="*/ 1640 w 2048"/>
              <a:gd name="T85" fmla="*/ 588 h 1039"/>
              <a:gd name="T86" fmla="*/ 1705 w 2048"/>
              <a:gd name="T87" fmla="*/ 521 h 1039"/>
              <a:gd name="T88" fmla="*/ 1780 w 2048"/>
              <a:gd name="T89" fmla="*/ 348 h 1039"/>
              <a:gd name="T90" fmla="*/ 1886 w 2048"/>
              <a:gd name="T91" fmla="*/ 391 h 1039"/>
              <a:gd name="T92" fmla="*/ 2045 w 2048"/>
              <a:gd name="T93" fmla="*/ 283 h 1039"/>
              <a:gd name="T94" fmla="*/ 1774 w 2048"/>
              <a:gd name="T95" fmla="*/ 438 h 1039"/>
              <a:gd name="T96" fmla="*/ 1804 w 2048"/>
              <a:gd name="T97" fmla="*/ 809 h 1039"/>
              <a:gd name="T98" fmla="*/ 1628 w 2048"/>
              <a:gd name="T99" fmla="*/ 894 h 1039"/>
              <a:gd name="T100" fmla="*/ 1623 w 2048"/>
              <a:gd name="T101" fmla="*/ 721 h 1039"/>
              <a:gd name="T102" fmla="*/ 1171 w 2048"/>
              <a:gd name="T103" fmla="*/ 582 h 1039"/>
              <a:gd name="T104" fmla="*/ 877 w 2048"/>
              <a:gd name="T105" fmla="*/ 629 h 1039"/>
              <a:gd name="T106" fmla="*/ 1143 w 2048"/>
              <a:gd name="T107" fmla="*/ 876 h 1039"/>
              <a:gd name="T108" fmla="*/ 1211 w 2048"/>
              <a:gd name="T109" fmla="*/ 834 h 1039"/>
              <a:gd name="T110" fmla="*/ 1428 w 2048"/>
              <a:gd name="T111" fmla="*/ 662 h 1039"/>
              <a:gd name="T112" fmla="*/ 1565 w 2048"/>
              <a:gd name="T113" fmla="*/ 711 h 1039"/>
              <a:gd name="T114" fmla="*/ 1667 w 2048"/>
              <a:gd name="T115" fmla="*/ 681 h 1039"/>
              <a:gd name="T116" fmla="*/ 752 w 2048"/>
              <a:gd name="T117" fmla="*/ 58 h 1039"/>
              <a:gd name="T118" fmla="*/ 683 w 2048"/>
              <a:gd name="T119" fmla="*/ 55 h 1039"/>
              <a:gd name="T120" fmla="*/ 583 w 2048"/>
              <a:gd name="T121" fmla="*/ 141 h 1039"/>
              <a:gd name="T122" fmla="*/ 691 w 2048"/>
              <a:gd name="T123" fmla="*/ 309 h 1039"/>
              <a:gd name="T124" fmla="*/ 790 w 2048"/>
              <a:gd name="T125" fmla="*/ 167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8" h="1039">
                <a:moveTo>
                  <a:pt x="365" y="60"/>
                </a:moveTo>
                <a:cubicBezTo>
                  <a:pt x="369" y="62"/>
                  <a:pt x="372" y="70"/>
                  <a:pt x="370" y="72"/>
                </a:cubicBezTo>
                <a:cubicBezTo>
                  <a:pt x="364" y="78"/>
                  <a:pt x="372" y="82"/>
                  <a:pt x="377" y="87"/>
                </a:cubicBezTo>
                <a:cubicBezTo>
                  <a:pt x="381" y="92"/>
                  <a:pt x="387" y="95"/>
                  <a:pt x="395" y="95"/>
                </a:cubicBezTo>
                <a:cubicBezTo>
                  <a:pt x="401" y="95"/>
                  <a:pt x="407" y="91"/>
                  <a:pt x="404" y="87"/>
                </a:cubicBezTo>
                <a:cubicBezTo>
                  <a:pt x="400" y="82"/>
                  <a:pt x="403" y="77"/>
                  <a:pt x="401" y="73"/>
                </a:cubicBezTo>
                <a:cubicBezTo>
                  <a:pt x="401" y="70"/>
                  <a:pt x="403" y="68"/>
                  <a:pt x="400" y="65"/>
                </a:cubicBezTo>
                <a:cubicBezTo>
                  <a:pt x="397" y="63"/>
                  <a:pt x="397" y="59"/>
                  <a:pt x="393" y="56"/>
                </a:cubicBezTo>
                <a:cubicBezTo>
                  <a:pt x="390" y="54"/>
                  <a:pt x="388" y="48"/>
                  <a:pt x="383" y="52"/>
                </a:cubicBezTo>
                <a:cubicBezTo>
                  <a:pt x="381" y="54"/>
                  <a:pt x="376" y="51"/>
                  <a:pt x="371" y="51"/>
                </a:cubicBezTo>
                <a:cubicBezTo>
                  <a:pt x="362" y="51"/>
                  <a:pt x="357" y="58"/>
                  <a:pt x="365" y="60"/>
                </a:cubicBezTo>
                <a:close/>
                <a:moveTo>
                  <a:pt x="340" y="118"/>
                </a:moveTo>
                <a:cubicBezTo>
                  <a:pt x="336" y="118"/>
                  <a:pt x="336" y="122"/>
                  <a:pt x="333" y="123"/>
                </a:cubicBezTo>
                <a:cubicBezTo>
                  <a:pt x="321" y="126"/>
                  <a:pt x="322" y="133"/>
                  <a:pt x="322" y="136"/>
                </a:cubicBezTo>
                <a:cubicBezTo>
                  <a:pt x="322" y="138"/>
                  <a:pt x="323" y="145"/>
                  <a:pt x="330" y="146"/>
                </a:cubicBezTo>
                <a:cubicBezTo>
                  <a:pt x="342" y="148"/>
                  <a:pt x="347" y="157"/>
                  <a:pt x="350" y="159"/>
                </a:cubicBezTo>
                <a:cubicBezTo>
                  <a:pt x="352" y="160"/>
                  <a:pt x="359" y="159"/>
                  <a:pt x="361" y="154"/>
                </a:cubicBezTo>
                <a:cubicBezTo>
                  <a:pt x="366" y="150"/>
                  <a:pt x="370" y="147"/>
                  <a:pt x="373" y="147"/>
                </a:cubicBezTo>
                <a:cubicBezTo>
                  <a:pt x="381" y="147"/>
                  <a:pt x="390" y="154"/>
                  <a:pt x="399" y="144"/>
                </a:cubicBezTo>
                <a:cubicBezTo>
                  <a:pt x="401" y="143"/>
                  <a:pt x="400" y="140"/>
                  <a:pt x="399" y="137"/>
                </a:cubicBezTo>
                <a:cubicBezTo>
                  <a:pt x="398" y="134"/>
                  <a:pt x="396" y="131"/>
                  <a:pt x="396" y="130"/>
                </a:cubicBezTo>
                <a:cubicBezTo>
                  <a:pt x="397" y="127"/>
                  <a:pt x="395" y="120"/>
                  <a:pt x="389" y="117"/>
                </a:cubicBezTo>
                <a:cubicBezTo>
                  <a:pt x="382" y="115"/>
                  <a:pt x="384" y="105"/>
                  <a:pt x="377" y="106"/>
                </a:cubicBezTo>
                <a:cubicBezTo>
                  <a:pt x="373" y="107"/>
                  <a:pt x="375" y="112"/>
                  <a:pt x="375" y="120"/>
                </a:cubicBezTo>
                <a:cubicBezTo>
                  <a:pt x="371" y="124"/>
                  <a:pt x="375" y="135"/>
                  <a:pt x="371" y="135"/>
                </a:cubicBezTo>
                <a:cubicBezTo>
                  <a:pt x="368" y="135"/>
                  <a:pt x="360" y="125"/>
                  <a:pt x="352" y="124"/>
                </a:cubicBezTo>
                <a:cubicBezTo>
                  <a:pt x="347" y="122"/>
                  <a:pt x="342" y="117"/>
                  <a:pt x="340" y="118"/>
                </a:cubicBezTo>
                <a:close/>
                <a:moveTo>
                  <a:pt x="397" y="154"/>
                </a:moveTo>
                <a:cubicBezTo>
                  <a:pt x="391" y="159"/>
                  <a:pt x="392" y="164"/>
                  <a:pt x="392" y="172"/>
                </a:cubicBezTo>
                <a:cubicBezTo>
                  <a:pt x="391" y="182"/>
                  <a:pt x="387" y="205"/>
                  <a:pt x="394" y="212"/>
                </a:cubicBezTo>
                <a:cubicBezTo>
                  <a:pt x="396" y="211"/>
                  <a:pt x="396" y="211"/>
                  <a:pt x="396" y="211"/>
                </a:cubicBezTo>
                <a:cubicBezTo>
                  <a:pt x="405" y="211"/>
                  <a:pt x="414" y="209"/>
                  <a:pt x="413" y="197"/>
                </a:cubicBezTo>
                <a:cubicBezTo>
                  <a:pt x="413" y="191"/>
                  <a:pt x="410" y="189"/>
                  <a:pt x="412" y="184"/>
                </a:cubicBezTo>
                <a:cubicBezTo>
                  <a:pt x="414" y="179"/>
                  <a:pt x="418" y="175"/>
                  <a:pt x="416" y="168"/>
                </a:cubicBezTo>
                <a:cubicBezTo>
                  <a:pt x="415" y="166"/>
                  <a:pt x="412" y="164"/>
                  <a:pt x="411" y="162"/>
                </a:cubicBezTo>
                <a:cubicBezTo>
                  <a:pt x="409" y="160"/>
                  <a:pt x="407" y="155"/>
                  <a:pt x="405" y="153"/>
                </a:cubicBezTo>
                <a:cubicBezTo>
                  <a:pt x="402" y="151"/>
                  <a:pt x="401" y="151"/>
                  <a:pt x="397" y="154"/>
                </a:cubicBezTo>
                <a:close/>
                <a:moveTo>
                  <a:pt x="581" y="252"/>
                </a:moveTo>
                <a:cubicBezTo>
                  <a:pt x="602" y="252"/>
                  <a:pt x="586" y="250"/>
                  <a:pt x="599" y="242"/>
                </a:cubicBezTo>
                <a:cubicBezTo>
                  <a:pt x="604" y="238"/>
                  <a:pt x="588" y="233"/>
                  <a:pt x="576" y="227"/>
                </a:cubicBezTo>
                <a:cubicBezTo>
                  <a:pt x="569" y="224"/>
                  <a:pt x="564" y="221"/>
                  <a:pt x="565" y="218"/>
                </a:cubicBezTo>
                <a:cubicBezTo>
                  <a:pt x="568" y="214"/>
                  <a:pt x="567" y="210"/>
                  <a:pt x="567" y="205"/>
                </a:cubicBezTo>
                <a:cubicBezTo>
                  <a:pt x="567" y="199"/>
                  <a:pt x="557" y="196"/>
                  <a:pt x="548" y="193"/>
                </a:cubicBezTo>
                <a:cubicBezTo>
                  <a:pt x="550" y="192"/>
                  <a:pt x="553" y="188"/>
                  <a:pt x="554" y="187"/>
                </a:cubicBezTo>
                <a:cubicBezTo>
                  <a:pt x="557" y="185"/>
                  <a:pt x="562" y="182"/>
                  <a:pt x="562" y="178"/>
                </a:cubicBezTo>
                <a:cubicBezTo>
                  <a:pt x="563" y="176"/>
                  <a:pt x="560" y="170"/>
                  <a:pt x="560" y="167"/>
                </a:cubicBezTo>
                <a:cubicBezTo>
                  <a:pt x="556" y="168"/>
                  <a:pt x="556" y="168"/>
                  <a:pt x="556" y="168"/>
                </a:cubicBezTo>
                <a:cubicBezTo>
                  <a:pt x="547" y="161"/>
                  <a:pt x="552" y="158"/>
                  <a:pt x="547" y="148"/>
                </a:cubicBezTo>
                <a:cubicBezTo>
                  <a:pt x="544" y="143"/>
                  <a:pt x="538" y="133"/>
                  <a:pt x="532" y="136"/>
                </a:cubicBezTo>
                <a:cubicBezTo>
                  <a:pt x="525" y="141"/>
                  <a:pt x="529" y="153"/>
                  <a:pt x="531" y="158"/>
                </a:cubicBezTo>
                <a:cubicBezTo>
                  <a:pt x="534" y="164"/>
                  <a:pt x="535" y="171"/>
                  <a:pt x="537" y="178"/>
                </a:cubicBezTo>
                <a:cubicBezTo>
                  <a:pt x="539" y="180"/>
                  <a:pt x="542" y="188"/>
                  <a:pt x="544" y="191"/>
                </a:cubicBezTo>
                <a:cubicBezTo>
                  <a:pt x="539" y="190"/>
                  <a:pt x="534" y="188"/>
                  <a:pt x="531" y="185"/>
                </a:cubicBezTo>
                <a:cubicBezTo>
                  <a:pt x="523" y="179"/>
                  <a:pt x="531" y="172"/>
                  <a:pt x="519" y="169"/>
                </a:cubicBezTo>
                <a:cubicBezTo>
                  <a:pt x="514" y="168"/>
                  <a:pt x="509" y="167"/>
                  <a:pt x="503" y="166"/>
                </a:cubicBezTo>
                <a:cubicBezTo>
                  <a:pt x="498" y="165"/>
                  <a:pt x="492" y="164"/>
                  <a:pt x="487" y="164"/>
                </a:cubicBezTo>
                <a:cubicBezTo>
                  <a:pt x="474" y="164"/>
                  <a:pt x="478" y="173"/>
                  <a:pt x="475" y="181"/>
                </a:cubicBezTo>
                <a:cubicBezTo>
                  <a:pt x="475" y="173"/>
                  <a:pt x="469" y="156"/>
                  <a:pt x="463" y="163"/>
                </a:cubicBezTo>
                <a:cubicBezTo>
                  <a:pt x="459" y="166"/>
                  <a:pt x="448" y="167"/>
                  <a:pt x="437" y="168"/>
                </a:cubicBezTo>
                <a:cubicBezTo>
                  <a:pt x="433" y="186"/>
                  <a:pt x="433" y="186"/>
                  <a:pt x="433" y="186"/>
                </a:cubicBezTo>
                <a:cubicBezTo>
                  <a:pt x="440" y="191"/>
                  <a:pt x="447" y="195"/>
                  <a:pt x="449" y="197"/>
                </a:cubicBezTo>
                <a:cubicBezTo>
                  <a:pt x="451" y="198"/>
                  <a:pt x="457" y="201"/>
                  <a:pt x="464" y="202"/>
                </a:cubicBezTo>
                <a:cubicBezTo>
                  <a:pt x="471" y="204"/>
                  <a:pt x="477" y="205"/>
                  <a:pt x="482" y="204"/>
                </a:cubicBezTo>
                <a:cubicBezTo>
                  <a:pt x="485" y="204"/>
                  <a:pt x="493" y="213"/>
                  <a:pt x="503" y="217"/>
                </a:cubicBezTo>
                <a:cubicBezTo>
                  <a:pt x="511" y="219"/>
                  <a:pt x="518" y="215"/>
                  <a:pt x="526" y="219"/>
                </a:cubicBezTo>
                <a:cubicBezTo>
                  <a:pt x="532" y="222"/>
                  <a:pt x="537" y="225"/>
                  <a:pt x="541" y="228"/>
                </a:cubicBezTo>
                <a:cubicBezTo>
                  <a:pt x="544" y="231"/>
                  <a:pt x="541" y="235"/>
                  <a:pt x="537" y="239"/>
                </a:cubicBezTo>
                <a:cubicBezTo>
                  <a:pt x="534" y="243"/>
                  <a:pt x="530" y="247"/>
                  <a:pt x="531" y="247"/>
                </a:cubicBezTo>
                <a:cubicBezTo>
                  <a:pt x="533" y="249"/>
                  <a:pt x="526" y="244"/>
                  <a:pt x="519" y="247"/>
                </a:cubicBezTo>
                <a:cubicBezTo>
                  <a:pt x="514" y="249"/>
                  <a:pt x="513" y="259"/>
                  <a:pt x="516" y="260"/>
                </a:cubicBezTo>
                <a:cubicBezTo>
                  <a:pt x="528" y="267"/>
                  <a:pt x="521" y="254"/>
                  <a:pt x="532" y="259"/>
                </a:cubicBezTo>
                <a:cubicBezTo>
                  <a:pt x="535" y="261"/>
                  <a:pt x="539" y="267"/>
                  <a:pt x="542" y="268"/>
                </a:cubicBezTo>
                <a:cubicBezTo>
                  <a:pt x="544" y="269"/>
                  <a:pt x="549" y="272"/>
                  <a:pt x="554" y="274"/>
                </a:cubicBezTo>
                <a:cubicBezTo>
                  <a:pt x="559" y="276"/>
                  <a:pt x="563" y="278"/>
                  <a:pt x="565" y="279"/>
                </a:cubicBezTo>
                <a:cubicBezTo>
                  <a:pt x="575" y="283"/>
                  <a:pt x="585" y="271"/>
                  <a:pt x="589" y="272"/>
                </a:cubicBezTo>
                <a:cubicBezTo>
                  <a:pt x="594" y="274"/>
                  <a:pt x="587" y="267"/>
                  <a:pt x="580" y="260"/>
                </a:cubicBezTo>
                <a:cubicBezTo>
                  <a:pt x="573" y="252"/>
                  <a:pt x="576" y="252"/>
                  <a:pt x="581" y="252"/>
                </a:cubicBezTo>
                <a:close/>
                <a:moveTo>
                  <a:pt x="360" y="237"/>
                </a:moveTo>
                <a:cubicBezTo>
                  <a:pt x="364" y="231"/>
                  <a:pt x="369" y="239"/>
                  <a:pt x="371" y="236"/>
                </a:cubicBezTo>
                <a:cubicBezTo>
                  <a:pt x="376" y="232"/>
                  <a:pt x="378" y="237"/>
                  <a:pt x="380" y="241"/>
                </a:cubicBezTo>
                <a:cubicBezTo>
                  <a:pt x="383" y="245"/>
                  <a:pt x="387" y="241"/>
                  <a:pt x="390" y="237"/>
                </a:cubicBezTo>
                <a:cubicBezTo>
                  <a:pt x="393" y="236"/>
                  <a:pt x="390" y="232"/>
                  <a:pt x="393" y="233"/>
                </a:cubicBezTo>
                <a:cubicBezTo>
                  <a:pt x="398" y="232"/>
                  <a:pt x="396" y="229"/>
                  <a:pt x="398" y="228"/>
                </a:cubicBezTo>
                <a:cubicBezTo>
                  <a:pt x="401" y="227"/>
                  <a:pt x="400" y="219"/>
                  <a:pt x="395" y="221"/>
                </a:cubicBezTo>
                <a:cubicBezTo>
                  <a:pt x="391" y="222"/>
                  <a:pt x="387" y="219"/>
                  <a:pt x="388" y="216"/>
                </a:cubicBezTo>
                <a:cubicBezTo>
                  <a:pt x="389" y="213"/>
                  <a:pt x="383" y="216"/>
                  <a:pt x="382" y="212"/>
                </a:cubicBezTo>
                <a:cubicBezTo>
                  <a:pt x="380" y="207"/>
                  <a:pt x="375" y="206"/>
                  <a:pt x="375" y="204"/>
                </a:cubicBezTo>
                <a:cubicBezTo>
                  <a:pt x="375" y="203"/>
                  <a:pt x="378" y="201"/>
                  <a:pt x="376" y="199"/>
                </a:cubicBezTo>
                <a:cubicBezTo>
                  <a:pt x="375" y="198"/>
                  <a:pt x="377" y="195"/>
                  <a:pt x="378" y="195"/>
                </a:cubicBezTo>
                <a:cubicBezTo>
                  <a:pt x="382" y="194"/>
                  <a:pt x="380" y="192"/>
                  <a:pt x="381" y="190"/>
                </a:cubicBezTo>
                <a:cubicBezTo>
                  <a:pt x="382" y="189"/>
                  <a:pt x="385" y="186"/>
                  <a:pt x="384" y="185"/>
                </a:cubicBezTo>
                <a:cubicBezTo>
                  <a:pt x="383" y="182"/>
                  <a:pt x="386" y="180"/>
                  <a:pt x="387" y="178"/>
                </a:cubicBezTo>
                <a:cubicBezTo>
                  <a:pt x="391" y="173"/>
                  <a:pt x="389" y="169"/>
                  <a:pt x="387" y="168"/>
                </a:cubicBezTo>
                <a:cubicBezTo>
                  <a:pt x="385" y="167"/>
                  <a:pt x="382" y="168"/>
                  <a:pt x="379" y="170"/>
                </a:cubicBezTo>
                <a:cubicBezTo>
                  <a:pt x="377" y="171"/>
                  <a:pt x="375" y="173"/>
                  <a:pt x="372" y="174"/>
                </a:cubicBezTo>
                <a:cubicBezTo>
                  <a:pt x="369" y="177"/>
                  <a:pt x="366" y="182"/>
                  <a:pt x="362" y="183"/>
                </a:cubicBezTo>
                <a:cubicBezTo>
                  <a:pt x="356" y="183"/>
                  <a:pt x="357" y="188"/>
                  <a:pt x="354" y="189"/>
                </a:cubicBezTo>
                <a:cubicBezTo>
                  <a:pt x="352" y="191"/>
                  <a:pt x="349" y="179"/>
                  <a:pt x="347" y="179"/>
                </a:cubicBezTo>
                <a:cubicBezTo>
                  <a:pt x="343" y="179"/>
                  <a:pt x="337" y="187"/>
                  <a:pt x="332" y="183"/>
                </a:cubicBezTo>
                <a:cubicBezTo>
                  <a:pt x="330" y="182"/>
                  <a:pt x="334" y="170"/>
                  <a:pt x="325" y="180"/>
                </a:cubicBezTo>
                <a:cubicBezTo>
                  <a:pt x="323" y="183"/>
                  <a:pt x="321" y="177"/>
                  <a:pt x="319" y="177"/>
                </a:cubicBezTo>
                <a:cubicBezTo>
                  <a:pt x="317" y="178"/>
                  <a:pt x="314" y="180"/>
                  <a:pt x="312" y="183"/>
                </a:cubicBezTo>
                <a:cubicBezTo>
                  <a:pt x="311" y="185"/>
                  <a:pt x="311" y="188"/>
                  <a:pt x="310" y="190"/>
                </a:cubicBezTo>
                <a:cubicBezTo>
                  <a:pt x="309" y="193"/>
                  <a:pt x="307" y="196"/>
                  <a:pt x="306" y="199"/>
                </a:cubicBezTo>
                <a:cubicBezTo>
                  <a:pt x="305" y="201"/>
                  <a:pt x="308" y="204"/>
                  <a:pt x="307" y="206"/>
                </a:cubicBezTo>
                <a:cubicBezTo>
                  <a:pt x="307" y="209"/>
                  <a:pt x="304" y="212"/>
                  <a:pt x="304" y="214"/>
                </a:cubicBezTo>
                <a:cubicBezTo>
                  <a:pt x="304" y="216"/>
                  <a:pt x="304" y="218"/>
                  <a:pt x="305" y="220"/>
                </a:cubicBezTo>
                <a:cubicBezTo>
                  <a:pt x="306" y="222"/>
                  <a:pt x="308" y="223"/>
                  <a:pt x="309" y="225"/>
                </a:cubicBezTo>
                <a:cubicBezTo>
                  <a:pt x="312" y="228"/>
                  <a:pt x="312" y="235"/>
                  <a:pt x="317" y="236"/>
                </a:cubicBezTo>
                <a:cubicBezTo>
                  <a:pt x="322" y="235"/>
                  <a:pt x="320" y="239"/>
                  <a:pt x="322" y="241"/>
                </a:cubicBezTo>
                <a:cubicBezTo>
                  <a:pt x="326" y="244"/>
                  <a:pt x="332" y="251"/>
                  <a:pt x="334" y="248"/>
                </a:cubicBezTo>
                <a:cubicBezTo>
                  <a:pt x="336" y="244"/>
                  <a:pt x="345" y="247"/>
                  <a:pt x="349" y="244"/>
                </a:cubicBezTo>
                <a:cubicBezTo>
                  <a:pt x="351" y="243"/>
                  <a:pt x="350" y="242"/>
                  <a:pt x="350" y="241"/>
                </a:cubicBezTo>
                <a:cubicBezTo>
                  <a:pt x="344" y="229"/>
                  <a:pt x="359" y="240"/>
                  <a:pt x="360" y="237"/>
                </a:cubicBezTo>
                <a:close/>
                <a:moveTo>
                  <a:pt x="566" y="610"/>
                </a:moveTo>
                <a:cubicBezTo>
                  <a:pt x="564" y="610"/>
                  <a:pt x="560" y="613"/>
                  <a:pt x="558" y="613"/>
                </a:cubicBezTo>
                <a:cubicBezTo>
                  <a:pt x="552" y="614"/>
                  <a:pt x="547" y="616"/>
                  <a:pt x="547" y="618"/>
                </a:cubicBezTo>
                <a:cubicBezTo>
                  <a:pt x="534" y="623"/>
                  <a:pt x="552" y="624"/>
                  <a:pt x="562" y="624"/>
                </a:cubicBezTo>
                <a:cubicBezTo>
                  <a:pt x="567" y="624"/>
                  <a:pt x="568" y="622"/>
                  <a:pt x="571" y="621"/>
                </a:cubicBezTo>
                <a:cubicBezTo>
                  <a:pt x="574" y="620"/>
                  <a:pt x="583" y="619"/>
                  <a:pt x="583" y="618"/>
                </a:cubicBezTo>
                <a:cubicBezTo>
                  <a:pt x="583" y="616"/>
                  <a:pt x="580" y="614"/>
                  <a:pt x="575" y="614"/>
                </a:cubicBezTo>
                <a:cubicBezTo>
                  <a:pt x="572" y="613"/>
                  <a:pt x="570" y="610"/>
                  <a:pt x="566" y="610"/>
                </a:cubicBezTo>
                <a:close/>
                <a:moveTo>
                  <a:pt x="763" y="736"/>
                </a:moveTo>
                <a:cubicBezTo>
                  <a:pt x="760" y="733"/>
                  <a:pt x="761" y="734"/>
                  <a:pt x="758" y="733"/>
                </a:cubicBezTo>
                <a:cubicBezTo>
                  <a:pt x="755" y="731"/>
                  <a:pt x="752" y="729"/>
                  <a:pt x="750" y="727"/>
                </a:cubicBezTo>
                <a:cubicBezTo>
                  <a:pt x="747" y="723"/>
                  <a:pt x="743" y="722"/>
                  <a:pt x="736" y="721"/>
                </a:cubicBezTo>
                <a:cubicBezTo>
                  <a:pt x="728" y="721"/>
                  <a:pt x="725" y="724"/>
                  <a:pt x="722" y="721"/>
                </a:cubicBezTo>
                <a:cubicBezTo>
                  <a:pt x="720" y="718"/>
                  <a:pt x="714" y="718"/>
                  <a:pt x="712" y="716"/>
                </a:cubicBezTo>
                <a:cubicBezTo>
                  <a:pt x="708" y="711"/>
                  <a:pt x="706" y="711"/>
                  <a:pt x="700" y="710"/>
                </a:cubicBezTo>
                <a:cubicBezTo>
                  <a:pt x="692" y="709"/>
                  <a:pt x="685" y="707"/>
                  <a:pt x="685" y="707"/>
                </a:cubicBezTo>
                <a:cubicBezTo>
                  <a:pt x="683" y="706"/>
                  <a:pt x="681" y="693"/>
                  <a:pt x="681" y="693"/>
                </a:cubicBezTo>
                <a:cubicBezTo>
                  <a:pt x="681" y="692"/>
                  <a:pt x="681" y="688"/>
                  <a:pt x="678" y="688"/>
                </a:cubicBezTo>
                <a:cubicBezTo>
                  <a:pt x="676" y="688"/>
                  <a:pt x="675" y="681"/>
                  <a:pt x="673" y="681"/>
                </a:cubicBezTo>
                <a:cubicBezTo>
                  <a:pt x="671" y="681"/>
                  <a:pt x="659" y="680"/>
                  <a:pt x="656" y="679"/>
                </a:cubicBezTo>
                <a:cubicBezTo>
                  <a:pt x="654" y="679"/>
                  <a:pt x="646" y="677"/>
                  <a:pt x="644" y="677"/>
                </a:cubicBezTo>
                <a:cubicBezTo>
                  <a:pt x="641" y="677"/>
                  <a:pt x="639" y="671"/>
                  <a:pt x="636" y="671"/>
                </a:cubicBezTo>
                <a:cubicBezTo>
                  <a:pt x="631" y="671"/>
                  <a:pt x="631" y="664"/>
                  <a:pt x="626" y="664"/>
                </a:cubicBezTo>
                <a:cubicBezTo>
                  <a:pt x="623" y="664"/>
                  <a:pt x="622" y="657"/>
                  <a:pt x="620" y="657"/>
                </a:cubicBezTo>
                <a:cubicBezTo>
                  <a:pt x="618" y="656"/>
                  <a:pt x="611" y="654"/>
                  <a:pt x="610" y="654"/>
                </a:cubicBezTo>
                <a:cubicBezTo>
                  <a:pt x="608" y="654"/>
                  <a:pt x="606" y="647"/>
                  <a:pt x="605" y="650"/>
                </a:cubicBezTo>
                <a:cubicBezTo>
                  <a:pt x="605" y="650"/>
                  <a:pt x="599" y="652"/>
                  <a:pt x="597" y="652"/>
                </a:cubicBezTo>
                <a:cubicBezTo>
                  <a:pt x="595" y="652"/>
                  <a:pt x="588" y="656"/>
                  <a:pt x="588" y="656"/>
                </a:cubicBezTo>
                <a:cubicBezTo>
                  <a:pt x="588" y="656"/>
                  <a:pt x="582" y="656"/>
                  <a:pt x="575" y="655"/>
                </a:cubicBezTo>
                <a:cubicBezTo>
                  <a:pt x="571" y="654"/>
                  <a:pt x="568" y="647"/>
                  <a:pt x="562" y="649"/>
                </a:cubicBezTo>
                <a:cubicBezTo>
                  <a:pt x="561" y="649"/>
                  <a:pt x="557" y="649"/>
                  <a:pt x="554" y="653"/>
                </a:cubicBezTo>
                <a:cubicBezTo>
                  <a:pt x="553" y="655"/>
                  <a:pt x="544" y="653"/>
                  <a:pt x="543" y="654"/>
                </a:cubicBezTo>
                <a:cubicBezTo>
                  <a:pt x="542" y="656"/>
                  <a:pt x="536" y="658"/>
                  <a:pt x="534" y="659"/>
                </a:cubicBezTo>
                <a:cubicBezTo>
                  <a:pt x="533" y="661"/>
                  <a:pt x="525" y="662"/>
                  <a:pt x="522" y="663"/>
                </a:cubicBezTo>
                <a:cubicBezTo>
                  <a:pt x="522" y="664"/>
                  <a:pt x="522" y="664"/>
                  <a:pt x="522" y="664"/>
                </a:cubicBezTo>
                <a:cubicBezTo>
                  <a:pt x="522" y="662"/>
                  <a:pt x="522" y="661"/>
                  <a:pt x="521" y="661"/>
                </a:cubicBezTo>
                <a:cubicBezTo>
                  <a:pt x="520" y="661"/>
                  <a:pt x="518" y="662"/>
                  <a:pt x="517" y="661"/>
                </a:cubicBezTo>
                <a:cubicBezTo>
                  <a:pt x="516" y="660"/>
                  <a:pt x="515" y="664"/>
                  <a:pt x="514" y="664"/>
                </a:cubicBezTo>
                <a:cubicBezTo>
                  <a:pt x="512" y="664"/>
                  <a:pt x="509" y="662"/>
                  <a:pt x="506" y="663"/>
                </a:cubicBezTo>
                <a:cubicBezTo>
                  <a:pt x="506" y="663"/>
                  <a:pt x="505" y="660"/>
                  <a:pt x="500" y="660"/>
                </a:cubicBezTo>
                <a:cubicBezTo>
                  <a:pt x="498" y="659"/>
                  <a:pt x="494" y="658"/>
                  <a:pt x="495" y="654"/>
                </a:cubicBezTo>
                <a:cubicBezTo>
                  <a:pt x="496" y="651"/>
                  <a:pt x="497" y="651"/>
                  <a:pt x="499" y="645"/>
                </a:cubicBezTo>
                <a:cubicBezTo>
                  <a:pt x="501" y="637"/>
                  <a:pt x="502" y="634"/>
                  <a:pt x="502" y="630"/>
                </a:cubicBezTo>
                <a:cubicBezTo>
                  <a:pt x="502" y="630"/>
                  <a:pt x="502" y="629"/>
                  <a:pt x="494" y="629"/>
                </a:cubicBezTo>
                <a:cubicBezTo>
                  <a:pt x="491" y="628"/>
                  <a:pt x="485" y="629"/>
                  <a:pt x="485" y="629"/>
                </a:cubicBezTo>
                <a:cubicBezTo>
                  <a:pt x="481" y="629"/>
                  <a:pt x="478" y="633"/>
                  <a:pt x="475" y="630"/>
                </a:cubicBezTo>
                <a:cubicBezTo>
                  <a:pt x="472" y="628"/>
                  <a:pt x="472" y="626"/>
                  <a:pt x="472" y="622"/>
                </a:cubicBezTo>
                <a:cubicBezTo>
                  <a:pt x="472" y="621"/>
                  <a:pt x="473" y="618"/>
                  <a:pt x="473" y="617"/>
                </a:cubicBezTo>
                <a:cubicBezTo>
                  <a:pt x="479" y="612"/>
                  <a:pt x="479" y="612"/>
                  <a:pt x="479" y="612"/>
                </a:cubicBezTo>
                <a:cubicBezTo>
                  <a:pt x="479" y="611"/>
                  <a:pt x="479" y="606"/>
                  <a:pt x="479" y="604"/>
                </a:cubicBezTo>
                <a:cubicBezTo>
                  <a:pt x="480" y="603"/>
                  <a:pt x="480" y="597"/>
                  <a:pt x="477" y="594"/>
                </a:cubicBezTo>
                <a:cubicBezTo>
                  <a:pt x="475" y="592"/>
                  <a:pt x="470" y="599"/>
                  <a:pt x="468" y="602"/>
                </a:cubicBezTo>
                <a:cubicBezTo>
                  <a:pt x="468" y="602"/>
                  <a:pt x="466" y="604"/>
                  <a:pt x="463" y="603"/>
                </a:cubicBezTo>
                <a:cubicBezTo>
                  <a:pt x="462" y="602"/>
                  <a:pt x="459" y="602"/>
                  <a:pt x="458" y="601"/>
                </a:cubicBezTo>
                <a:cubicBezTo>
                  <a:pt x="456" y="598"/>
                  <a:pt x="454" y="601"/>
                  <a:pt x="454" y="604"/>
                </a:cubicBezTo>
                <a:cubicBezTo>
                  <a:pt x="453" y="605"/>
                  <a:pt x="453" y="618"/>
                  <a:pt x="449" y="618"/>
                </a:cubicBezTo>
                <a:cubicBezTo>
                  <a:pt x="446" y="619"/>
                  <a:pt x="439" y="616"/>
                  <a:pt x="436" y="617"/>
                </a:cubicBezTo>
                <a:cubicBezTo>
                  <a:pt x="433" y="617"/>
                  <a:pt x="429" y="615"/>
                  <a:pt x="425" y="611"/>
                </a:cubicBezTo>
                <a:cubicBezTo>
                  <a:pt x="423" y="609"/>
                  <a:pt x="422" y="607"/>
                  <a:pt x="421" y="606"/>
                </a:cubicBezTo>
                <a:cubicBezTo>
                  <a:pt x="420" y="604"/>
                  <a:pt x="424" y="600"/>
                  <a:pt x="420" y="598"/>
                </a:cubicBezTo>
                <a:cubicBezTo>
                  <a:pt x="417" y="598"/>
                  <a:pt x="418" y="595"/>
                  <a:pt x="416" y="593"/>
                </a:cubicBezTo>
                <a:cubicBezTo>
                  <a:pt x="414" y="592"/>
                  <a:pt x="419" y="588"/>
                  <a:pt x="418" y="587"/>
                </a:cubicBezTo>
                <a:cubicBezTo>
                  <a:pt x="416" y="585"/>
                  <a:pt x="421" y="584"/>
                  <a:pt x="419" y="582"/>
                </a:cubicBezTo>
                <a:cubicBezTo>
                  <a:pt x="417" y="580"/>
                  <a:pt x="419" y="578"/>
                  <a:pt x="418" y="576"/>
                </a:cubicBezTo>
                <a:cubicBezTo>
                  <a:pt x="415" y="574"/>
                  <a:pt x="420" y="567"/>
                  <a:pt x="420" y="567"/>
                </a:cubicBezTo>
                <a:cubicBezTo>
                  <a:pt x="425" y="561"/>
                  <a:pt x="427" y="567"/>
                  <a:pt x="430" y="566"/>
                </a:cubicBezTo>
                <a:cubicBezTo>
                  <a:pt x="435" y="562"/>
                  <a:pt x="438" y="562"/>
                  <a:pt x="438" y="562"/>
                </a:cubicBezTo>
                <a:cubicBezTo>
                  <a:pt x="439" y="561"/>
                  <a:pt x="444" y="559"/>
                  <a:pt x="448" y="560"/>
                </a:cubicBezTo>
                <a:cubicBezTo>
                  <a:pt x="450" y="561"/>
                  <a:pt x="453" y="563"/>
                  <a:pt x="457" y="564"/>
                </a:cubicBezTo>
                <a:cubicBezTo>
                  <a:pt x="458" y="565"/>
                  <a:pt x="463" y="567"/>
                  <a:pt x="464" y="564"/>
                </a:cubicBezTo>
                <a:cubicBezTo>
                  <a:pt x="464" y="561"/>
                  <a:pt x="469" y="557"/>
                  <a:pt x="473" y="556"/>
                </a:cubicBezTo>
                <a:cubicBezTo>
                  <a:pt x="479" y="555"/>
                  <a:pt x="485" y="560"/>
                  <a:pt x="486" y="561"/>
                </a:cubicBezTo>
                <a:cubicBezTo>
                  <a:pt x="490" y="562"/>
                  <a:pt x="493" y="561"/>
                  <a:pt x="496" y="562"/>
                </a:cubicBezTo>
                <a:cubicBezTo>
                  <a:pt x="501" y="564"/>
                  <a:pt x="504" y="567"/>
                  <a:pt x="501" y="571"/>
                </a:cubicBezTo>
                <a:cubicBezTo>
                  <a:pt x="501" y="571"/>
                  <a:pt x="501" y="574"/>
                  <a:pt x="504" y="578"/>
                </a:cubicBezTo>
                <a:cubicBezTo>
                  <a:pt x="510" y="587"/>
                  <a:pt x="509" y="585"/>
                  <a:pt x="515" y="585"/>
                </a:cubicBezTo>
                <a:cubicBezTo>
                  <a:pt x="519" y="585"/>
                  <a:pt x="517" y="582"/>
                  <a:pt x="517" y="578"/>
                </a:cubicBezTo>
                <a:cubicBezTo>
                  <a:pt x="517" y="575"/>
                  <a:pt x="516" y="571"/>
                  <a:pt x="516" y="571"/>
                </a:cubicBezTo>
                <a:cubicBezTo>
                  <a:pt x="515" y="569"/>
                  <a:pt x="510" y="565"/>
                  <a:pt x="512" y="559"/>
                </a:cubicBezTo>
                <a:cubicBezTo>
                  <a:pt x="513" y="556"/>
                  <a:pt x="509" y="554"/>
                  <a:pt x="511" y="550"/>
                </a:cubicBezTo>
                <a:cubicBezTo>
                  <a:pt x="512" y="547"/>
                  <a:pt x="514" y="547"/>
                  <a:pt x="515" y="544"/>
                </a:cubicBezTo>
                <a:cubicBezTo>
                  <a:pt x="516" y="541"/>
                  <a:pt x="521" y="542"/>
                  <a:pt x="522" y="539"/>
                </a:cubicBezTo>
                <a:cubicBezTo>
                  <a:pt x="523" y="537"/>
                  <a:pt x="530" y="537"/>
                  <a:pt x="531" y="534"/>
                </a:cubicBezTo>
                <a:cubicBezTo>
                  <a:pt x="532" y="531"/>
                  <a:pt x="534" y="534"/>
                  <a:pt x="537" y="531"/>
                </a:cubicBezTo>
                <a:cubicBezTo>
                  <a:pt x="545" y="522"/>
                  <a:pt x="538" y="519"/>
                  <a:pt x="539" y="516"/>
                </a:cubicBezTo>
                <a:cubicBezTo>
                  <a:pt x="541" y="512"/>
                  <a:pt x="544" y="514"/>
                  <a:pt x="545" y="512"/>
                </a:cubicBezTo>
                <a:cubicBezTo>
                  <a:pt x="547" y="507"/>
                  <a:pt x="548" y="502"/>
                  <a:pt x="548" y="502"/>
                </a:cubicBezTo>
                <a:cubicBezTo>
                  <a:pt x="550" y="499"/>
                  <a:pt x="556" y="498"/>
                  <a:pt x="557" y="495"/>
                </a:cubicBezTo>
                <a:cubicBezTo>
                  <a:pt x="562" y="491"/>
                  <a:pt x="570" y="490"/>
                  <a:pt x="570" y="489"/>
                </a:cubicBezTo>
                <a:cubicBezTo>
                  <a:pt x="571" y="486"/>
                  <a:pt x="575" y="491"/>
                  <a:pt x="575" y="489"/>
                </a:cubicBezTo>
                <a:cubicBezTo>
                  <a:pt x="572" y="484"/>
                  <a:pt x="571" y="483"/>
                  <a:pt x="571" y="482"/>
                </a:cubicBezTo>
                <a:cubicBezTo>
                  <a:pt x="573" y="476"/>
                  <a:pt x="571" y="482"/>
                  <a:pt x="573" y="477"/>
                </a:cubicBezTo>
                <a:cubicBezTo>
                  <a:pt x="574" y="473"/>
                  <a:pt x="581" y="475"/>
                  <a:pt x="582" y="472"/>
                </a:cubicBezTo>
                <a:cubicBezTo>
                  <a:pt x="584" y="467"/>
                  <a:pt x="584" y="471"/>
                  <a:pt x="592" y="466"/>
                </a:cubicBezTo>
                <a:cubicBezTo>
                  <a:pt x="597" y="463"/>
                  <a:pt x="599" y="463"/>
                  <a:pt x="600" y="463"/>
                </a:cubicBezTo>
                <a:cubicBezTo>
                  <a:pt x="601" y="464"/>
                  <a:pt x="597" y="469"/>
                  <a:pt x="595" y="469"/>
                </a:cubicBezTo>
                <a:cubicBezTo>
                  <a:pt x="593" y="470"/>
                  <a:pt x="592" y="473"/>
                  <a:pt x="592" y="473"/>
                </a:cubicBezTo>
                <a:cubicBezTo>
                  <a:pt x="590" y="476"/>
                  <a:pt x="600" y="478"/>
                  <a:pt x="603" y="475"/>
                </a:cubicBezTo>
                <a:cubicBezTo>
                  <a:pt x="606" y="471"/>
                  <a:pt x="604" y="469"/>
                  <a:pt x="608" y="468"/>
                </a:cubicBezTo>
                <a:cubicBezTo>
                  <a:pt x="608" y="468"/>
                  <a:pt x="615" y="467"/>
                  <a:pt x="617" y="465"/>
                </a:cubicBezTo>
                <a:cubicBezTo>
                  <a:pt x="623" y="462"/>
                  <a:pt x="629" y="464"/>
                  <a:pt x="629" y="462"/>
                </a:cubicBezTo>
                <a:cubicBezTo>
                  <a:pt x="630" y="460"/>
                  <a:pt x="631" y="458"/>
                  <a:pt x="629" y="456"/>
                </a:cubicBezTo>
                <a:cubicBezTo>
                  <a:pt x="629" y="456"/>
                  <a:pt x="629" y="453"/>
                  <a:pt x="629" y="452"/>
                </a:cubicBezTo>
                <a:cubicBezTo>
                  <a:pt x="627" y="451"/>
                  <a:pt x="627" y="451"/>
                  <a:pt x="627" y="451"/>
                </a:cubicBezTo>
                <a:cubicBezTo>
                  <a:pt x="626" y="452"/>
                  <a:pt x="626" y="452"/>
                  <a:pt x="626" y="452"/>
                </a:cubicBezTo>
                <a:cubicBezTo>
                  <a:pt x="625" y="454"/>
                  <a:pt x="623" y="459"/>
                  <a:pt x="622" y="456"/>
                </a:cubicBezTo>
                <a:cubicBezTo>
                  <a:pt x="621" y="456"/>
                  <a:pt x="617" y="456"/>
                  <a:pt x="612" y="451"/>
                </a:cubicBezTo>
                <a:cubicBezTo>
                  <a:pt x="609" y="447"/>
                  <a:pt x="604" y="452"/>
                  <a:pt x="604" y="452"/>
                </a:cubicBezTo>
                <a:cubicBezTo>
                  <a:pt x="595" y="458"/>
                  <a:pt x="608" y="442"/>
                  <a:pt x="606" y="441"/>
                </a:cubicBezTo>
                <a:cubicBezTo>
                  <a:pt x="603" y="441"/>
                  <a:pt x="604" y="435"/>
                  <a:pt x="604" y="435"/>
                </a:cubicBezTo>
                <a:cubicBezTo>
                  <a:pt x="604" y="433"/>
                  <a:pt x="601" y="436"/>
                  <a:pt x="597" y="435"/>
                </a:cubicBezTo>
                <a:cubicBezTo>
                  <a:pt x="593" y="434"/>
                  <a:pt x="590" y="437"/>
                  <a:pt x="587" y="437"/>
                </a:cubicBezTo>
                <a:cubicBezTo>
                  <a:pt x="582" y="437"/>
                  <a:pt x="588" y="441"/>
                  <a:pt x="583" y="442"/>
                </a:cubicBezTo>
                <a:cubicBezTo>
                  <a:pt x="580" y="443"/>
                  <a:pt x="571" y="452"/>
                  <a:pt x="570" y="450"/>
                </a:cubicBezTo>
                <a:cubicBezTo>
                  <a:pt x="570" y="450"/>
                  <a:pt x="570" y="445"/>
                  <a:pt x="570" y="444"/>
                </a:cubicBezTo>
                <a:cubicBezTo>
                  <a:pt x="571" y="443"/>
                  <a:pt x="575" y="442"/>
                  <a:pt x="575" y="442"/>
                </a:cubicBezTo>
                <a:cubicBezTo>
                  <a:pt x="577" y="442"/>
                  <a:pt x="578" y="437"/>
                  <a:pt x="581" y="435"/>
                </a:cubicBezTo>
                <a:cubicBezTo>
                  <a:pt x="584" y="434"/>
                  <a:pt x="585" y="432"/>
                  <a:pt x="588" y="433"/>
                </a:cubicBezTo>
                <a:cubicBezTo>
                  <a:pt x="590" y="433"/>
                  <a:pt x="588" y="430"/>
                  <a:pt x="592" y="430"/>
                </a:cubicBezTo>
                <a:cubicBezTo>
                  <a:pt x="596" y="431"/>
                  <a:pt x="591" y="419"/>
                  <a:pt x="599" y="428"/>
                </a:cubicBezTo>
                <a:cubicBezTo>
                  <a:pt x="616" y="440"/>
                  <a:pt x="615" y="437"/>
                  <a:pt x="615" y="437"/>
                </a:cubicBezTo>
                <a:cubicBezTo>
                  <a:pt x="618" y="435"/>
                  <a:pt x="609" y="429"/>
                  <a:pt x="612" y="429"/>
                </a:cubicBezTo>
                <a:cubicBezTo>
                  <a:pt x="615" y="428"/>
                  <a:pt x="625" y="427"/>
                  <a:pt x="625" y="427"/>
                </a:cubicBezTo>
                <a:cubicBezTo>
                  <a:pt x="625" y="427"/>
                  <a:pt x="630" y="425"/>
                  <a:pt x="633" y="423"/>
                </a:cubicBezTo>
                <a:cubicBezTo>
                  <a:pt x="633" y="423"/>
                  <a:pt x="635" y="421"/>
                  <a:pt x="635" y="420"/>
                </a:cubicBezTo>
                <a:cubicBezTo>
                  <a:pt x="634" y="419"/>
                  <a:pt x="639" y="416"/>
                  <a:pt x="639" y="416"/>
                </a:cubicBezTo>
                <a:cubicBezTo>
                  <a:pt x="643" y="415"/>
                  <a:pt x="637" y="420"/>
                  <a:pt x="644" y="420"/>
                </a:cubicBezTo>
                <a:cubicBezTo>
                  <a:pt x="649" y="421"/>
                  <a:pt x="638" y="424"/>
                  <a:pt x="641" y="427"/>
                </a:cubicBezTo>
                <a:cubicBezTo>
                  <a:pt x="643" y="431"/>
                  <a:pt x="637" y="431"/>
                  <a:pt x="634" y="434"/>
                </a:cubicBezTo>
                <a:cubicBezTo>
                  <a:pt x="625" y="440"/>
                  <a:pt x="631" y="443"/>
                  <a:pt x="632" y="444"/>
                </a:cubicBezTo>
                <a:cubicBezTo>
                  <a:pt x="634" y="444"/>
                  <a:pt x="637" y="450"/>
                  <a:pt x="639" y="448"/>
                </a:cubicBezTo>
                <a:cubicBezTo>
                  <a:pt x="641" y="445"/>
                  <a:pt x="645" y="445"/>
                  <a:pt x="646" y="446"/>
                </a:cubicBezTo>
                <a:cubicBezTo>
                  <a:pt x="647" y="446"/>
                  <a:pt x="649" y="448"/>
                  <a:pt x="649" y="450"/>
                </a:cubicBezTo>
                <a:cubicBezTo>
                  <a:pt x="653" y="454"/>
                  <a:pt x="649" y="456"/>
                  <a:pt x="652" y="456"/>
                </a:cubicBezTo>
                <a:cubicBezTo>
                  <a:pt x="654" y="457"/>
                  <a:pt x="656" y="450"/>
                  <a:pt x="659" y="450"/>
                </a:cubicBezTo>
                <a:cubicBezTo>
                  <a:pt x="661" y="450"/>
                  <a:pt x="664" y="455"/>
                  <a:pt x="666" y="455"/>
                </a:cubicBezTo>
                <a:cubicBezTo>
                  <a:pt x="670" y="455"/>
                  <a:pt x="670" y="448"/>
                  <a:pt x="672" y="448"/>
                </a:cubicBezTo>
                <a:cubicBezTo>
                  <a:pt x="677" y="448"/>
                  <a:pt x="672" y="442"/>
                  <a:pt x="671" y="441"/>
                </a:cubicBezTo>
                <a:cubicBezTo>
                  <a:pt x="668" y="438"/>
                  <a:pt x="665" y="435"/>
                  <a:pt x="662" y="433"/>
                </a:cubicBezTo>
                <a:cubicBezTo>
                  <a:pt x="659" y="431"/>
                  <a:pt x="655" y="434"/>
                  <a:pt x="652" y="430"/>
                </a:cubicBezTo>
                <a:cubicBezTo>
                  <a:pt x="645" y="419"/>
                  <a:pt x="653" y="420"/>
                  <a:pt x="654" y="417"/>
                </a:cubicBezTo>
                <a:cubicBezTo>
                  <a:pt x="657" y="413"/>
                  <a:pt x="654" y="413"/>
                  <a:pt x="653" y="411"/>
                </a:cubicBezTo>
                <a:cubicBezTo>
                  <a:pt x="653" y="411"/>
                  <a:pt x="654" y="406"/>
                  <a:pt x="654" y="401"/>
                </a:cubicBezTo>
                <a:cubicBezTo>
                  <a:pt x="654" y="398"/>
                  <a:pt x="646" y="400"/>
                  <a:pt x="646" y="396"/>
                </a:cubicBezTo>
                <a:cubicBezTo>
                  <a:pt x="646" y="394"/>
                  <a:pt x="647" y="394"/>
                  <a:pt x="647" y="390"/>
                </a:cubicBezTo>
                <a:cubicBezTo>
                  <a:pt x="647" y="388"/>
                  <a:pt x="636" y="391"/>
                  <a:pt x="636" y="388"/>
                </a:cubicBezTo>
                <a:cubicBezTo>
                  <a:pt x="636" y="385"/>
                  <a:pt x="626" y="385"/>
                  <a:pt x="626" y="382"/>
                </a:cubicBezTo>
                <a:cubicBezTo>
                  <a:pt x="626" y="379"/>
                  <a:pt x="618" y="378"/>
                  <a:pt x="622" y="372"/>
                </a:cubicBezTo>
                <a:cubicBezTo>
                  <a:pt x="624" y="368"/>
                  <a:pt x="617" y="365"/>
                  <a:pt x="617" y="362"/>
                </a:cubicBezTo>
                <a:cubicBezTo>
                  <a:pt x="617" y="359"/>
                  <a:pt x="612" y="358"/>
                  <a:pt x="612" y="354"/>
                </a:cubicBezTo>
                <a:cubicBezTo>
                  <a:pt x="612" y="352"/>
                  <a:pt x="607" y="349"/>
                  <a:pt x="607" y="346"/>
                </a:cubicBezTo>
                <a:cubicBezTo>
                  <a:pt x="607" y="344"/>
                  <a:pt x="607" y="342"/>
                  <a:pt x="607" y="340"/>
                </a:cubicBezTo>
                <a:cubicBezTo>
                  <a:pt x="607" y="330"/>
                  <a:pt x="602" y="335"/>
                  <a:pt x="601" y="335"/>
                </a:cubicBezTo>
                <a:cubicBezTo>
                  <a:pt x="598" y="336"/>
                  <a:pt x="603" y="346"/>
                  <a:pt x="599" y="346"/>
                </a:cubicBezTo>
                <a:cubicBezTo>
                  <a:pt x="596" y="345"/>
                  <a:pt x="597" y="358"/>
                  <a:pt x="594" y="357"/>
                </a:cubicBezTo>
                <a:cubicBezTo>
                  <a:pt x="591" y="358"/>
                  <a:pt x="586" y="360"/>
                  <a:pt x="585" y="357"/>
                </a:cubicBezTo>
                <a:cubicBezTo>
                  <a:pt x="583" y="354"/>
                  <a:pt x="578" y="355"/>
                  <a:pt x="576" y="352"/>
                </a:cubicBezTo>
                <a:cubicBezTo>
                  <a:pt x="575" y="350"/>
                  <a:pt x="576" y="345"/>
                  <a:pt x="575" y="343"/>
                </a:cubicBezTo>
                <a:cubicBezTo>
                  <a:pt x="573" y="339"/>
                  <a:pt x="578" y="337"/>
                  <a:pt x="576" y="334"/>
                </a:cubicBezTo>
                <a:cubicBezTo>
                  <a:pt x="575" y="331"/>
                  <a:pt x="566" y="331"/>
                  <a:pt x="564" y="329"/>
                </a:cubicBezTo>
                <a:cubicBezTo>
                  <a:pt x="562" y="325"/>
                  <a:pt x="561" y="325"/>
                  <a:pt x="559" y="322"/>
                </a:cubicBezTo>
                <a:cubicBezTo>
                  <a:pt x="553" y="316"/>
                  <a:pt x="546" y="312"/>
                  <a:pt x="546" y="314"/>
                </a:cubicBezTo>
                <a:cubicBezTo>
                  <a:pt x="546" y="314"/>
                  <a:pt x="546" y="326"/>
                  <a:pt x="538" y="320"/>
                </a:cubicBezTo>
                <a:cubicBezTo>
                  <a:pt x="534" y="317"/>
                  <a:pt x="531" y="315"/>
                  <a:pt x="527" y="316"/>
                </a:cubicBezTo>
                <a:cubicBezTo>
                  <a:pt x="517" y="318"/>
                  <a:pt x="526" y="321"/>
                  <a:pt x="525" y="325"/>
                </a:cubicBezTo>
                <a:cubicBezTo>
                  <a:pt x="524" y="327"/>
                  <a:pt x="525" y="330"/>
                  <a:pt x="524" y="332"/>
                </a:cubicBezTo>
                <a:cubicBezTo>
                  <a:pt x="523" y="334"/>
                  <a:pt x="519" y="333"/>
                  <a:pt x="520" y="335"/>
                </a:cubicBezTo>
                <a:cubicBezTo>
                  <a:pt x="523" y="340"/>
                  <a:pt x="527" y="336"/>
                  <a:pt x="527" y="340"/>
                </a:cubicBezTo>
                <a:cubicBezTo>
                  <a:pt x="528" y="347"/>
                  <a:pt x="520" y="346"/>
                  <a:pt x="521" y="349"/>
                </a:cubicBezTo>
                <a:cubicBezTo>
                  <a:pt x="521" y="349"/>
                  <a:pt x="525" y="355"/>
                  <a:pt x="522" y="357"/>
                </a:cubicBezTo>
                <a:cubicBezTo>
                  <a:pt x="522" y="359"/>
                  <a:pt x="529" y="360"/>
                  <a:pt x="529" y="362"/>
                </a:cubicBezTo>
                <a:cubicBezTo>
                  <a:pt x="529" y="365"/>
                  <a:pt x="535" y="368"/>
                  <a:pt x="534" y="371"/>
                </a:cubicBezTo>
                <a:cubicBezTo>
                  <a:pt x="534" y="373"/>
                  <a:pt x="533" y="376"/>
                  <a:pt x="533" y="378"/>
                </a:cubicBezTo>
                <a:cubicBezTo>
                  <a:pt x="532" y="380"/>
                  <a:pt x="530" y="382"/>
                  <a:pt x="527" y="384"/>
                </a:cubicBezTo>
                <a:cubicBezTo>
                  <a:pt x="522" y="388"/>
                  <a:pt x="520" y="388"/>
                  <a:pt x="516" y="390"/>
                </a:cubicBezTo>
                <a:cubicBezTo>
                  <a:pt x="515" y="390"/>
                  <a:pt x="516" y="394"/>
                  <a:pt x="518" y="399"/>
                </a:cubicBezTo>
                <a:cubicBezTo>
                  <a:pt x="518" y="402"/>
                  <a:pt x="519" y="404"/>
                  <a:pt x="520" y="406"/>
                </a:cubicBezTo>
                <a:cubicBezTo>
                  <a:pt x="521" y="411"/>
                  <a:pt x="521" y="413"/>
                  <a:pt x="521" y="416"/>
                </a:cubicBezTo>
                <a:cubicBezTo>
                  <a:pt x="521" y="416"/>
                  <a:pt x="521" y="421"/>
                  <a:pt x="511" y="418"/>
                </a:cubicBezTo>
                <a:cubicBezTo>
                  <a:pt x="510" y="417"/>
                  <a:pt x="507" y="416"/>
                  <a:pt x="506" y="413"/>
                </a:cubicBezTo>
                <a:cubicBezTo>
                  <a:pt x="506" y="411"/>
                  <a:pt x="504" y="408"/>
                  <a:pt x="503" y="406"/>
                </a:cubicBezTo>
                <a:cubicBezTo>
                  <a:pt x="503" y="403"/>
                  <a:pt x="503" y="400"/>
                  <a:pt x="503" y="397"/>
                </a:cubicBezTo>
                <a:cubicBezTo>
                  <a:pt x="502" y="393"/>
                  <a:pt x="508" y="388"/>
                  <a:pt x="503" y="388"/>
                </a:cubicBezTo>
                <a:cubicBezTo>
                  <a:pt x="497" y="386"/>
                  <a:pt x="497" y="386"/>
                  <a:pt x="497" y="386"/>
                </a:cubicBezTo>
                <a:cubicBezTo>
                  <a:pt x="497" y="386"/>
                  <a:pt x="475" y="385"/>
                  <a:pt x="474" y="382"/>
                </a:cubicBezTo>
                <a:cubicBezTo>
                  <a:pt x="474" y="382"/>
                  <a:pt x="470" y="377"/>
                  <a:pt x="468" y="375"/>
                </a:cubicBezTo>
                <a:cubicBezTo>
                  <a:pt x="468" y="375"/>
                  <a:pt x="465" y="373"/>
                  <a:pt x="456" y="370"/>
                </a:cubicBezTo>
                <a:cubicBezTo>
                  <a:pt x="450" y="367"/>
                  <a:pt x="444" y="371"/>
                  <a:pt x="443" y="368"/>
                </a:cubicBezTo>
                <a:cubicBezTo>
                  <a:pt x="442" y="362"/>
                  <a:pt x="446" y="355"/>
                  <a:pt x="440" y="354"/>
                </a:cubicBezTo>
                <a:cubicBezTo>
                  <a:pt x="437" y="355"/>
                  <a:pt x="433" y="355"/>
                  <a:pt x="432" y="355"/>
                </a:cubicBezTo>
                <a:cubicBezTo>
                  <a:pt x="430" y="354"/>
                  <a:pt x="430" y="354"/>
                  <a:pt x="430" y="354"/>
                </a:cubicBezTo>
                <a:cubicBezTo>
                  <a:pt x="430" y="353"/>
                  <a:pt x="430" y="353"/>
                  <a:pt x="430" y="353"/>
                </a:cubicBezTo>
                <a:cubicBezTo>
                  <a:pt x="430" y="351"/>
                  <a:pt x="429" y="342"/>
                  <a:pt x="430" y="341"/>
                </a:cubicBezTo>
                <a:cubicBezTo>
                  <a:pt x="432" y="341"/>
                  <a:pt x="435" y="335"/>
                  <a:pt x="437" y="330"/>
                </a:cubicBezTo>
                <a:cubicBezTo>
                  <a:pt x="438" y="328"/>
                  <a:pt x="439" y="327"/>
                  <a:pt x="439" y="326"/>
                </a:cubicBezTo>
                <a:cubicBezTo>
                  <a:pt x="440" y="324"/>
                  <a:pt x="443" y="322"/>
                  <a:pt x="447" y="319"/>
                </a:cubicBezTo>
                <a:cubicBezTo>
                  <a:pt x="450" y="315"/>
                  <a:pt x="453" y="312"/>
                  <a:pt x="455" y="312"/>
                </a:cubicBezTo>
                <a:cubicBezTo>
                  <a:pt x="456" y="311"/>
                  <a:pt x="451" y="309"/>
                  <a:pt x="453" y="308"/>
                </a:cubicBezTo>
                <a:cubicBezTo>
                  <a:pt x="455" y="306"/>
                  <a:pt x="462" y="304"/>
                  <a:pt x="465" y="303"/>
                </a:cubicBezTo>
                <a:cubicBezTo>
                  <a:pt x="475" y="299"/>
                  <a:pt x="471" y="284"/>
                  <a:pt x="477" y="286"/>
                </a:cubicBezTo>
                <a:cubicBezTo>
                  <a:pt x="478" y="287"/>
                  <a:pt x="479" y="290"/>
                  <a:pt x="478" y="293"/>
                </a:cubicBezTo>
                <a:cubicBezTo>
                  <a:pt x="478" y="296"/>
                  <a:pt x="477" y="298"/>
                  <a:pt x="476" y="300"/>
                </a:cubicBezTo>
                <a:cubicBezTo>
                  <a:pt x="472" y="304"/>
                  <a:pt x="471" y="307"/>
                  <a:pt x="471" y="307"/>
                </a:cubicBezTo>
                <a:cubicBezTo>
                  <a:pt x="470" y="310"/>
                  <a:pt x="478" y="308"/>
                  <a:pt x="480" y="309"/>
                </a:cubicBezTo>
                <a:cubicBezTo>
                  <a:pt x="482" y="310"/>
                  <a:pt x="483" y="313"/>
                  <a:pt x="483" y="313"/>
                </a:cubicBezTo>
                <a:cubicBezTo>
                  <a:pt x="483" y="315"/>
                  <a:pt x="487" y="313"/>
                  <a:pt x="489" y="312"/>
                </a:cubicBezTo>
                <a:cubicBezTo>
                  <a:pt x="490" y="310"/>
                  <a:pt x="492" y="304"/>
                  <a:pt x="494" y="303"/>
                </a:cubicBezTo>
                <a:cubicBezTo>
                  <a:pt x="498" y="300"/>
                  <a:pt x="500" y="306"/>
                  <a:pt x="502" y="306"/>
                </a:cubicBezTo>
                <a:cubicBezTo>
                  <a:pt x="508" y="309"/>
                  <a:pt x="513" y="308"/>
                  <a:pt x="514" y="306"/>
                </a:cubicBezTo>
                <a:cubicBezTo>
                  <a:pt x="514" y="299"/>
                  <a:pt x="498" y="295"/>
                  <a:pt x="496" y="291"/>
                </a:cubicBezTo>
                <a:cubicBezTo>
                  <a:pt x="494" y="288"/>
                  <a:pt x="491" y="286"/>
                  <a:pt x="491" y="284"/>
                </a:cubicBezTo>
                <a:cubicBezTo>
                  <a:pt x="489" y="281"/>
                  <a:pt x="498" y="284"/>
                  <a:pt x="498" y="284"/>
                </a:cubicBezTo>
                <a:cubicBezTo>
                  <a:pt x="501" y="285"/>
                  <a:pt x="496" y="281"/>
                  <a:pt x="496" y="277"/>
                </a:cubicBezTo>
                <a:cubicBezTo>
                  <a:pt x="497" y="276"/>
                  <a:pt x="499" y="272"/>
                  <a:pt x="501" y="272"/>
                </a:cubicBezTo>
                <a:cubicBezTo>
                  <a:pt x="503" y="271"/>
                  <a:pt x="505" y="273"/>
                  <a:pt x="505" y="272"/>
                </a:cubicBezTo>
                <a:cubicBezTo>
                  <a:pt x="506" y="270"/>
                  <a:pt x="508" y="266"/>
                  <a:pt x="506" y="262"/>
                </a:cubicBezTo>
                <a:cubicBezTo>
                  <a:pt x="501" y="255"/>
                  <a:pt x="506" y="254"/>
                  <a:pt x="506" y="252"/>
                </a:cubicBezTo>
                <a:cubicBezTo>
                  <a:pt x="508" y="249"/>
                  <a:pt x="509" y="245"/>
                  <a:pt x="510" y="242"/>
                </a:cubicBezTo>
                <a:cubicBezTo>
                  <a:pt x="511" y="237"/>
                  <a:pt x="511" y="237"/>
                  <a:pt x="509" y="236"/>
                </a:cubicBezTo>
                <a:cubicBezTo>
                  <a:pt x="507" y="235"/>
                  <a:pt x="505" y="233"/>
                  <a:pt x="497" y="231"/>
                </a:cubicBezTo>
                <a:cubicBezTo>
                  <a:pt x="493" y="229"/>
                  <a:pt x="491" y="229"/>
                  <a:pt x="489" y="230"/>
                </a:cubicBezTo>
                <a:cubicBezTo>
                  <a:pt x="487" y="230"/>
                  <a:pt x="485" y="232"/>
                  <a:pt x="484" y="233"/>
                </a:cubicBezTo>
                <a:cubicBezTo>
                  <a:pt x="484" y="234"/>
                  <a:pt x="484" y="234"/>
                  <a:pt x="484" y="234"/>
                </a:cubicBezTo>
                <a:cubicBezTo>
                  <a:pt x="484" y="235"/>
                  <a:pt x="484" y="235"/>
                  <a:pt x="484" y="235"/>
                </a:cubicBezTo>
                <a:cubicBezTo>
                  <a:pt x="485" y="236"/>
                  <a:pt x="487" y="239"/>
                  <a:pt x="482" y="243"/>
                </a:cubicBezTo>
                <a:cubicBezTo>
                  <a:pt x="479" y="246"/>
                  <a:pt x="477" y="247"/>
                  <a:pt x="475" y="251"/>
                </a:cubicBezTo>
                <a:cubicBezTo>
                  <a:pt x="474" y="254"/>
                  <a:pt x="480" y="258"/>
                  <a:pt x="479" y="261"/>
                </a:cubicBezTo>
                <a:cubicBezTo>
                  <a:pt x="478" y="265"/>
                  <a:pt x="473" y="261"/>
                  <a:pt x="472" y="260"/>
                </a:cubicBezTo>
                <a:cubicBezTo>
                  <a:pt x="469" y="258"/>
                  <a:pt x="469" y="254"/>
                  <a:pt x="470" y="251"/>
                </a:cubicBezTo>
                <a:cubicBezTo>
                  <a:pt x="471" y="248"/>
                  <a:pt x="470" y="245"/>
                  <a:pt x="470" y="242"/>
                </a:cubicBezTo>
                <a:cubicBezTo>
                  <a:pt x="470" y="238"/>
                  <a:pt x="469" y="237"/>
                  <a:pt x="467" y="236"/>
                </a:cubicBezTo>
                <a:cubicBezTo>
                  <a:pt x="468" y="237"/>
                  <a:pt x="463" y="232"/>
                  <a:pt x="459" y="237"/>
                </a:cubicBezTo>
                <a:cubicBezTo>
                  <a:pt x="457" y="241"/>
                  <a:pt x="456" y="250"/>
                  <a:pt x="456" y="250"/>
                </a:cubicBezTo>
                <a:cubicBezTo>
                  <a:pt x="451" y="255"/>
                  <a:pt x="455" y="234"/>
                  <a:pt x="452" y="232"/>
                </a:cubicBezTo>
                <a:cubicBezTo>
                  <a:pt x="449" y="229"/>
                  <a:pt x="452" y="229"/>
                  <a:pt x="449" y="228"/>
                </a:cubicBezTo>
                <a:cubicBezTo>
                  <a:pt x="446" y="226"/>
                  <a:pt x="453" y="215"/>
                  <a:pt x="444" y="220"/>
                </a:cubicBezTo>
                <a:cubicBezTo>
                  <a:pt x="441" y="220"/>
                  <a:pt x="443" y="214"/>
                  <a:pt x="443" y="211"/>
                </a:cubicBezTo>
                <a:cubicBezTo>
                  <a:pt x="442" y="210"/>
                  <a:pt x="445" y="203"/>
                  <a:pt x="442" y="204"/>
                </a:cubicBezTo>
                <a:cubicBezTo>
                  <a:pt x="438" y="206"/>
                  <a:pt x="438" y="206"/>
                  <a:pt x="438" y="206"/>
                </a:cubicBezTo>
                <a:cubicBezTo>
                  <a:pt x="435" y="207"/>
                  <a:pt x="437" y="202"/>
                  <a:pt x="437" y="202"/>
                </a:cubicBezTo>
                <a:cubicBezTo>
                  <a:pt x="437" y="201"/>
                  <a:pt x="434" y="200"/>
                  <a:pt x="434" y="200"/>
                </a:cubicBezTo>
                <a:cubicBezTo>
                  <a:pt x="432" y="199"/>
                  <a:pt x="432" y="202"/>
                  <a:pt x="430" y="202"/>
                </a:cubicBezTo>
                <a:cubicBezTo>
                  <a:pt x="422" y="200"/>
                  <a:pt x="422" y="202"/>
                  <a:pt x="420" y="206"/>
                </a:cubicBezTo>
                <a:cubicBezTo>
                  <a:pt x="419" y="210"/>
                  <a:pt x="418" y="214"/>
                  <a:pt x="418" y="218"/>
                </a:cubicBezTo>
                <a:cubicBezTo>
                  <a:pt x="416" y="221"/>
                  <a:pt x="415" y="221"/>
                  <a:pt x="415" y="223"/>
                </a:cubicBezTo>
                <a:cubicBezTo>
                  <a:pt x="413" y="226"/>
                  <a:pt x="418" y="230"/>
                  <a:pt x="429" y="230"/>
                </a:cubicBezTo>
                <a:cubicBezTo>
                  <a:pt x="434" y="230"/>
                  <a:pt x="434" y="239"/>
                  <a:pt x="434" y="241"/>
                </a:cubicBezTo>
                <a:cubicBezTo>
                  <a:pt x="434" y="242"/>
                  <a:pt x="435" y="247"/>
                  <a:pt x="434" y="250"/>
                </a:cubicBezTo>
                <a:cubicBezTo>
                  <a:pt x="433" y="252"/>
                  <a:pt x="429" y="252"/>
                  <a:pt x="428" y="254"/>
                </a:cubicBezTo>
                <a:cubicBezTo>
                  <a:pt x="426" y="260"/>
                  <a:pt x="428" y="264"/>
                  <a:pt x="426" y="263"/>
                </a:cubicBezTo>
                <a:cubicBezTo>
                  <a:pt x="426" y="263"/>
                  <a:pt x="424" y="259"/>
                  <a:pt x="423" y="255"/>
                </a:cubicBezTo>
                <a:cubicBezTo>
                  <a:pt x="421" y="246"/>
                  <a:pt x="412" y="243"/>
                  <a:pt x="409" y="245"/>
                </a:cubicBezTo>
                <a:cubicBezTo>
                  <a:pt x="406" y="250"/>
                  <a:pt x="404" y="258"/>
                  <a:pt x="403" y="257"/>
                </a:cubicBezTo>
                <a:cubicBezTo>
                  <a:pt x="396" y="252"/>
                  <a:pt x="391" y="257"/>
                  <a:pt x="381" y="254"/>
                </a:cubicBezTo>
                <a:cubicBezTo>
                  <a:pt x="374" y="252"/>
                  <a:pt x="374" y="242"/>
                  <a:pt x="370" y="241"/>
                </a:cubicBezTo>
                <a:cubicBezTo>
                  <a:pt x="367" y="240"/>
                  <a:pt x="360" y="240"/>
                  <a:pt x="357" y="240"/>
                </a:cubicBezTo>
                <a:cubicBezTo>
                  <a:pt x="355" y="240"/>
                  <a:pt x="358" y="249"/>
                  <a:pt x="356" y="249"/>
                </a:cubicBezTo>
                <a:cubicBezTo>
                  <a:pt x="353" y="249"/>
                  <a:pt x="353" y="257"/>
                  <a:pt x="352" y="257"/>
                </a:cubicBezTo>
                <a:cubicBezTo>
                  <a:pt x="348" y="258"/>
                  <a:pt x="344" y="253"/>
                  <a:pt x="336" y="254"/>
                </a:cubicBezTo>
                <a:cubicBezTo>
                  <a:pt x="327" y="255"/>
                  <a:pt x="334" y="251"/>
                  <a:pt x="321" y="253"/>
                </a:cubicBezTo>
                <a:cubicBezTo>
                  <a:pt x="316" y="253"/>
                  <a:pt x="318" y="239"/>
                  <a:pt x="313" y="240"/>
                </a:cubicBezTo>
                <a:cubicBezTo>
                  <a:pt x="305" y="241"/>
                  <a:pt x="308" y="238"/>
                  <a:pt x="300" y="239"/>
                </a:cubicBezTo>
                <a:cubicBezTo>
                  <a:pt x="300" y="239"/>
                  <a:pt x="295" y="239"/>
                  <a:pt x="289" y="238"/>
                </a:cubicBezTo>
                <a:cubicBezTo>
                  <a:pt x="287" y="237"/>
                  <a:pt x="285" y="231"/>
                  <a:pt x="283" y="232"/>
                </a:cubicBezTo>
                <a:cubicBezTo>
                  <a:pt x="277" y="231"/>
                  <a:pt x="276" y="229"/>
                  <a:pt x="267" y="233"/>
                </a:cubicBezTo>
                <a:cubicBezTo>
                  <a:pt x="265" y="234"/>
                  <a:pt x="261" y="220"/>
                  <a:pt x="258" y="224"/>
                </a:cubicBezTo>
                <a:cubicBezTo>
                  <a:pt x="259" y="225"/>
                  <a:pt x="259" y="225"/>
                  <a:pt x="259" y="225"/>
                </a:cubicBezTo>
                <a:cubicBezTo>
                  <a:pt x="259" y="226"/>
                  <a:pt x="259" y="226"/>
                  <a:pt x="259" y="226"/>
                </a:cubicBezTo>
                <a:cubicBezTo>
                  <a:pt x="259" y="229"/>
                  <a:pt x="259" y="234"/>
                  <a:pt x="256" y="234"/>
                </a:cubicBezTo>
                <a:cubicBezTo>
                  <a:pt x="254" y="235"/>
                  <a:pt x="251" y="217"/>
                  <a:pt x="239" y="217"/>
                </a:cubicBezTo>
                <a:cubicBezTo>
                  <a:pt x="236" y="217"/>
                  <a:pt x="236" y="223"/>
                  <a:pt x="234" y="224"/>
                </a:cubicBezTo>
                <a:cubicBezTo>
                  <a:pt x="229" y="225"/>
                  <a:pt x="225" y="231"/>
                  <a:pt x="221" y="231"/>
                </a:cubicBezTo>
                <a:cubicBezTo>
                  <a:pt x="217" y="230"/>
                  <a:pt x="214" y="235"/>
                  <a:pt x="202" y="231"/>
                </a:cubicBezTo>
                <a:cubicBezTo>
                  <a:pt x="197" y="229"/>
                  <a:pt x="198" y="246"/>
                  <a:pt x="192" y="245"/>
                </a:cubicBezTo>
                <a:cubicBezTo>
                  <a:pt x="186" y="245"/>
                  <a:pt x="181" y="236"/>
                  <a:pt x="176" y="233"/>
                </a:cubicBezTo>
                <a:cubicBezTo>
                  <a:pt x="173" y="231"/>
                  <a:pt x="167" y="231"/>
                  <a:pt x="160" y="225"/>
                </a:cubicBezTo>
                <a:cubicBezTo>
                  <a:pt x="155" y="222"/>
                  <a:pt x="155" y="228"/>
                  <a:pt x="150" y="227"/>
                </a:cubicBezTo>
                <a:cubicBezTo>
                  <a:pt x="146" y="227"/>
                  <a:pt x="142" y="226"/>
                  <a:pt x="139" y="226"/>
                </a:cubicBezTo>
                <a:cubicBezTo>
                  <a:pt x="134" y="226"/>
                  <a:pt x="130" y="222"/>
                  <a:pt x="124" y="220"/>
                </a:cubicBezTo>
                <a:cubicBezTo>
                  <a:pt x="117" y="218"/>
                  <a:pt x="115" y="216"/>
                  <a:pt x="110" y="216"/>
                </a:cubicBezTo>
                <a:cubicBezTo>
                  <a:pt x="103" y="216"/>
                  <a:pt x="97" y="211"/>
                  <a:pt x="91" y="211"/>
                </a:cubicBezTo>
                <a:cubicBezTo>
                  <a:pt x="87" y="210"/>
                  <a:pt x="81" y="206"/>
                  <a:pt x="78" y="208"/>
                </a:cubicBezTo>
                <a:cubicBezTo>
                  <a:pt x="75" y="210"/>
                  <a:pt x="75" y="218"/>
                  <a:pt x="73" y="219"/>
                </a:cubicBezTo>
                <a:cubicBezTo>
                  <a:pt x="69" y="220"/>
                  <a:pt x="64" y="214"/>
                  <a:pt x="63" y="216"/>
                </a:cubicBezTo>
                <a:cubicBezTo>
                  <a:pt x="60" y="224"/>
                  <a:pt x="49" y="226"/>
                  <a:pt x="45" y="228"/>
                </a:cubicBezTo>
                <a:cubicBezTo>
                  <a:pt x="41" y="232"/>
                  <a:pt x="47" y="231"/>
                  <a:pt x="34" y="236"/>
                </a:cubicBezTo>
                <a:cubicBezTo>
                  <a:pt x="29" y="241"/>
                  <a:pt x="23" y="229"/>
                  <a:pt x="24" y="248"/>
                </a:cubicBezTo>
                <a:cubicBezTo>
                  <a:pt x="24" y="258"/>
                  <a:pt x="37" y="253"/>
                  <a:pt x="38" y="262"/>
                </a:cubicBezTo>
                <a:cubicBezTo>
                  <a:pt x="38" y="263"/>
                  <a:pt x="52" y="274"/>
                  <a:pt x="51" y="276"/>
                </a:cubicBezTo>
                <a:cubicBezTo>
                  <a:pt x="49" y="278"/>
                  <a:pt x="45" y="282"/>
                  <a:pt x="39" y="270"/>
                </a:cubicBezTo>
                <a:cubicBezTo>
                  <a:pt x="38" y="266"/>
                  <a:pt x="29" y="277"/>
                  <a:pt x="25" y="278"/>
                </a:cubicBezTo>
                <a:cubicBezTo>
                  <a:pt x="21" y="278"/>
                  <a:pt x="17" y="283"/>
                  <a:pt x="17" y="285"/>
                </a:cubicBezTo>
                <a:cubicBezTo>
                  <a:pt x="18" y="287"/>
                  <a:pt x="16" y="289"/>
                  <a:pt x="17" y="291"/>
                </a:cubicBezTo>
                <a:cubicBezTo>
                  <a:pt x="18" y="293"/>
                  <a:pt x="15" y="302"/>
                  <a:pt x="17" y="303"/>
                </a:cubicBezTo>
                <a:cubicBezTo>
                  <a:pt x="21" y="306"/>
                  <a:pt x="34" y="299"/>
                  <a:pt x="39" y="299"/>
                </a:cubicBezTo>
                <a:cubicBezTo>
                  <a:pt x="44" y="298"/>
                  <a:pt x="48" y="295"/>
                  <a:pt x="50" y="295"/>
                </a:cubicBezTo>
                <a:cubicBezTo>
                  <a:pt x="52" y="297"/>
                  <a:pt x="52" y="300"/>
                  <a:pt x="51" y="302"/>
                </a:cubicBezTo>
                <a:cubicBezTo>
                  <a:pt x="51" y="304"/>
                  <a:pt x="49" y="305"/>
                  <a:pt x="48" y="307"/>
                </a:cubicBezTo>
                <a:cubicBezTo>
                  <a:pt x="47" y="309"/>
                  <a:pt x="47" y="311"/>
                  <a:pt x="43" y="312"/>
                </a:cubicBezTo>
                <a:cubicBezTo>
                  <a:pt x="41" y="312"/>
                  <a:pt x="33" y="311"/>
                  <a:pt x="32" y="312"/>
                </a:cubicBezTo>
                <a:cubicBezTo>
                  <a:pt x="29" y="315"/>
                  <a:pt x="31" y="321"/>
                  <a:pt x="27" y="323"/>
                </a:cubicBezTo>
                <a:cubicBezTo>
                  <a:pt x="26" y="324"/>
                  <a:pt x="23" y="324"/>
                  <a:pt x="22" y="328"/>
                </a:cubicBezTo>
                <a:cubicBezTo>
                  <a:pt x="22" y="330"/>
                  <a:pt x="30" y="332"/>
                  <a:pt x="32" y="335"/>
                </a:cubicBezTo>
                <a:cubicBezTo>
                  <a:pt x="33" y="337"/>
                  <a:pt x="31" y="340"/>
                  <a:pt x="27" y="342"/>
                </a:cubicBezTo>
                <a:cubicBezTo>
                  <a:pt x="24" y="343"/>
                  <a:pt x="22" y="338"/>
                  <a:pt x="22" y="345"/>
                </a:cubicBezTo>
                <a:cubicBezTo>
                  <a:pt x="24" y="349"/>
                  <a:pt x="30" y="349"/>
                  <a:pt x="33" y="346"/>
                </a:cubicBezTo>
                <a:cubicBezTo>
                  <a:pt x="33" y="346"/>
                  <a:pt x="35" y="342"/>
                  <a:pt x="43" y="348"/>
                </a:cubicBezTo>
                <a:cubicBezTo>
                  <a:pt x="47" y="351"/>
                  <a:pt x="49" y="346"/>
                  <a:pt x="51" y="349"/>
                </a:cubicBezTo>
                <a:cubicBezTo>
                  <a:pt x="54" y="352"/>
                  <a:pt x="46" y="361"/>
                  <a:pt x="50" y="360"/>
                </a:cubicBezTo>
                <a:cubicBezTo>
                  <a:pt x="50" y="360"/>
                  <a:pt x="55" y="359"/>
                  <a:pt x="60" y="362"/>
                </a:cubicBezTo>
                <a:cubicBezTo>
                  <a:pt x="64" y="363"/>
                  <a:pt x="64" y="351"/>
                  <a:pt x="79" y="360"/>
                </a:cubicBezTo>
                <a:cubicBezTo>
                  <a:pt x="82" y="360"/>
                  <a:pt x="76" y="366"/>
                  <a:pt x="75" y="368"/>
                </a:cubicBezTo>
                <a:cubicBezTo>
                  <a:pt x="74" y="371"/>
                  <a:pt x="67" y="371"/>
                  <a:pt x="64" y="374"/>
                </a:cubicBezTo>
                <a:cubicBezTo>
                  <a:pt x="62" y="375"/>
                  <a:pt x="63" y="376"/>
                  <a:pt x="60" y="378"/>
                </a:cubicBezTo>
                <a:cubicBezTo>
                  <a:pt x="58" y="379"/>
                  <a:pt x="52" y="381"/>
                  <a:pt x="49" y="383"/>
                </a:cubicBezTo>
                <a:cubicBezTo>
                  <a:pt x="46" y="385"/>
                  <a:pt x="43" y="387"/>
                  <a:pt x="40" y="389"/>
                </a:cubicBezTo>
                <a:cubicBezTo>
                  <a:pt x="37" y="391"/>
                  <a:pt x="34" y="394"/>
                  <a:pt x="31" y="396"/>
                </a:cubicBezTo>
                <a:cubicBezTo>
                  <a:pt x="28" y="398"/>
                  <a:pt x="22" y="396"/>
                  <a:pt x="19" y="398"/>
                </a:cubicBezTo>
                <a:cubicBezTo>
                  <a:pt x="17" y="400"/>
                  <a:pt x="18" y="404"/>
                  <a:pt x="15" y="405"/>
                </a:cubicBezTo>
                <a:cubicBezTo>
                  <a:pt x="13" y="407"/>
                  <a:pt x="8" y="405"/>
                  <a:pt x="6" y="406"/>
                </a:cubicBezTo>
                <a:cubicBezTo>
                  <a:pt x="3" y="408"/>
                  <a:pt x="1" y="412"/>
                  <a:pt x="0" y="413"/>
                </a:cubicBezTo>
                <a:cubicBezTo>
                  <a:pt x="2" y="417"/>
                  <a:pt x="10" y="409"/>
                  <a:pt x="16" y="407"/>
                </a:cubicBezTo>
                <a:cubicBezTo>
                  <a:pt x="21" y="406"/>
                  <a:pt x="24" y="405"/>
                  <a:pt x="28" y="403"/>
                </a:cubicBezTo>
                <a:cubicBezTo>
                  <a:pt x="41" y="399"/>
                  <a:pt x="34" y="397"/>
                  <a:pt x="42" y="396"/>
                </a:cubicBezTo>
                <a:cubicBezTo>
                  <a:pt x="56" y="400"/>
                  <a:pt x="50" y="390"/>
                  <a:pt x="55" y="390"/>
                </a:cubicBezTo>
                <a:cubicBezTo>
                  <a:pt x="58" y="391"/>
                  <a:pt x="59" y="389"/>
                  <a:pt x="65" y="392"/>
                </a:cubicBezTo>
                <a:cubicBezTo>
                  <a:pt x="69" y="392"/>
                  <a:pt x="73" y="390"/>
                  <a:pt x="64" y="386"/>
                </a:cubicBezTo>
                <a:cubicBezTo>
                  <a:pt x="60" y="384"/>
                  <a:pt x="76" y="381"/>
                  <a:pt x="78" y="379"/>
                </a:cubicBezTo>
                <a:cubicBezTo>
                  <a:pt x="81" y="376"/>
                  <a:pt x="84" y="368"/>
                  <a:pt x="87" y="368"/>
                </a:cubicBezTo>
                <a:cubicBezTo>
                  <a:pt x="90" y="367"/>
                  <a:pt x="96" y="362"/>
                  <a:pt x="100" y="357"/>
                </a:cubicBezTo>
                <a:cubicBezTo>
                  <a:pt x="101" y="355"/>
                  <a:pt x="98" y="353"/>
                  <a:pt x="100" y="350"/>
                </a:cubicBezTo>
                <a:cubicBezTo>
                  <a:pt x="103" y="346"/>
                  <a:pt x="106" y="342"/>
                  <a:pt x="108" y="343"/>
                </a:cubicBezTo>
                <a:cubicBezTo>
                  <a:pt x="110" y="343"/>
                  <a:pt x="111" y="344"/>
                  <a:pt x="106" y="351"/>
                </a:cubicBezTo>
                <a:cubicBezTo>
                  <a:pt x="104" y="354"/>
                  <a:pt x="103" y="361"/>
                  <a:pt x="98" y="365"/>
                </a:cubicBezTo>
                <a:cubicBezTo>
                  <a:pt x="91" y="372"/>
                  <a:pt x="90" y="372"/>
                  <a:pt x="93" y="379"/>
                </a:cubicBezTo>
                <a:cubicBezTo>
                  <a:pt x="94" y="382"/>
                  <a:pt x="100" y="377"/>
                  <a:pt x="101" y="374"/>
                </a:cubicBezTo>
                <a:cubicBezTo>
                  <a:pt x="101" y="372"/>
                  <a:pt x="112" y="377"/>
                  <a:pt x="111" y="365"/>
                </a:cubicBezTo>
                <a:cubicBezTo>
                  <a:pt x="111" y="365"/>
                  <a:pt x="111" y="363"/>
                  <a:pt x="109" y="360"/>
                </a:cubicBezTo>
                <a:cubicBezTo>
                  <a:pt x="105" y="356"/>
                  <a:pt x="110" y="352"/>
                  <a:pt x="114" y="353"/>
                </a:cubicBezTo>
                <a:cubicBezTo>
                  <a:pt x="116" y="353"/>
                  <a:pt x="114" y="349"/>
                  <a:pt x="115" y="350"/>
                </a:cubicBezTo>
                <a:cubicBezTo>
                  <a:pt x="118" y="352"/>
                  <a:pt x="119" y="349"/>
                  <a:pt x="123" y="347"/>
                </a:cubicBezTo>
                <a:cubicBezTo>
                  <a:pt x="128" y="344"/>
                  <a:pt x="132" y="345"/>
                  <a:pt x="135" y="346"/>
                </a:cubicBezTo>
                <a:cubicBezTo>
                  <a:pt x="141" y="346"/>
                  <a:pt x="126" y="336"/>
                  <a:pt x="132" y="337"/>
                </a:cubicBezTo>
                <a:cubicBezTo>
                  <a:pt x="137" y="333"/>
                  <a:pt x="136" y="340"/>
                  <a:pt x="142" y="341"/>
                </a:cubicBezTo>
                <a:cubicBezTo>
                  <a:pt x="148" y="342"/>
                  <a:pt x="148" y="346"/>
                  <a:pt x="154" y="346"/>
                </a:cubicBezTo>
                <a:cubicBezTo>
                  <a:pt x="161" y="347"/>
                  <a:pt x="159" y="346"/>
                  <a:pt x="166" y="347"/>
                </a:cubicBezTo>
                <a:cubicBezTo>
                  <a:pt x="168" y="348"/>
                  <a:pt x="163" y="358"/>
                  <a:pt x="175" y="351"/>
                </a:cubicBezTo>
                <a:cubicBezTo>
                  <a:pt x="175" y="353"/>
                  <a:pt x="181" y="350"/>
                  <a:pt x="183" y="353"/>
                </a:cubicBezTo>
                <a:cubicBezTo>
                  <a:pt x="184" y="354"/>
                  <a:pt x="187" y="357"/>
                  <a:pt x="190" y="358"/>
                </a:cubicBezTo>
                <a:cubicBezTo>
                  <a:pt x="194" y="360"/>
                  <a:pt x="193" y="365"/>
                  <a:pt x="195" y="368"/>
                </a:cubicBezTo>
                <a:cubicBezTo>
                  <a:pt x="196" y="370"/>
                  <a:pt x="196" y="374"/>
                  <a:pt x="198" y="376"/>
                </a:cubicBezTo>
                <a:cubicBezTo>
                  <a:pt x="200" y="378"/>
                  <a:pt x="205" y="380"/>
                  <a:pt x="208" y="382"/>
                </a:cubicBezTo>
                <a:cubicBezTo>
                  <a:pt x="209" y="384"/>
                  <a:pt x="210" y="391"/>
                  <a:pt x="212" y="393"/>
                </a:cubicBezTo>
                <a:cubicBezTo>
                  <a:pt x="214" y="395"/>
                  <a:pt x="213" y="399"/>
                  <a:pt x="215" y="402"/>
                </a:cubicBezTo>
                <a:cubicBezTo>
                  <a:pt x="217" y="404"/>
                  <a:pt x="213" y="404"/>
                  <a:pt x="215" y="406"/>
                </a:cubicBezTo>
                <a:cubicBezTo>
                  <a:pt x="218" y="409"/>
                  <a:pt x="219" y="412"/>
                  <a:pt x="221" y="414"/>
                </a:cubicBezTo>
                <a:cubicBezTo>
                  <a:pt x="224" y="417"/>
                  <a:pt x="227" y="415"/>
                  <a:pt x="229" y="417"/>
                </a:cubicBezTo>
                <a:cubicBezTo>
                  <a:pt x="233" y="421"/>
                  <a:pt x="228" y="409"/>
                  <a:pt x="228" y="406"/>
                </a:cubicBezTo>
                <a:cubicBezTo>
                  <a:pt x="225" y="400"/>
                  <a:pt x="220" y="388"/>
                  <a:pt x="223" y="391"/>
                </a:cubicBezTo>
                <a:cubicBezTo>
                  <a:pt x="226" y="399"/>
                  <a:pt x="230" y="403"/>
                  <a:pt x="230" y="403"/>
                </a:cubicBezTo>
                <a:cubicBezTo>
                  <a:pt x="238" y="413"/>
                  <a:pt x="238" y="413"/>
                  <a:pt x="238" y="413"/>
                </a:cubicBezTo>
                <a:cubicBezTo>
                  <a:pt x="238" y="415"/>
                  <a:pt x="243" y="414"/>
                  <a:pt x="244" y="419"/>
                </a:cubicBezTo>
                <a:cubicBezTo>
                  <a:pt x="244" y="423"/>
                  <a:pt x="246" y="425"/>
                  <a:pt x="241" y="427"/>
                </a:cubicBezTo>
                <a:cubicBezTo>
                  <a:pt x="237" y="428"/>
                  <a:pt x="246" y="432"/>
                  <a:pt x="246" y="432"/>
                </a:cubicBezTo>
                <a:cubicBezTo>
                  <a:pt x="253" y="436"/>
                  <a:pt x="253" y="436"/>
                  <a:pt x="253" y="436"/>
                </a:cubicBezTo>
                <a:cubicBezTo>
                  <a:pt x="256" y="439"/>
                  <a:pt x="259" y="438"/>
                  <a:pt x="260" y="441"/>
                </a:cubicBezTo>
                <a:cubicBezTo>
                  <a:pt x="261" y="443"/>
                  <a:pt x="263" y="446"/>
                  <a:pt x="263" y="446"/>
                </a:cubicBezTo>
                <a:cubicBezTo>
                  <a:pt x="265" y="449"/>
                  <a:pt x="264" y="453"/>
                  <a:pt x="264" y="453"/>
                </a:cubicBezTo>
                <a:cubicBezTo>
                  <a:pt x="265" y="458"/>
                  <a:pt x="265" y="458"/>
                  <a:pt x="265" y="458"/>
                </a:cubicBezTo>
                <a:cubicBezTo>
                  <a:pt x="264" y="466"/>
                  <a:pt x="264" y="466"/>
                  <a:pt x="264" y="466"/>
                </a:cubicBezTo>
                <a:cubicBezTo>
                  <a:pt x="263" y="467"/>
                  <a:pt x="263" y="471"/>
                  <a:pt x="262" y="474"/>
                </a:cubicBezTo>
                <a:cubicBezTo>
                  <a:pt x="262" y="475"/>
                  <a:pt x="262" y="486"/>
                  <a:pt x="262" y="486"/>
                </a:cubicBezTo>
                <a:cubicBezTo>
                  <a:pt x="262" y="486"/>
                  <a:pt x="263" y="491"/>
                  <a:pt x="265" y="498"/>
                </a:cubicBezTo>
                <a:cubicBezTo>
                  <a:pt x="265" y="501"/>
                  <a:pt x="265" y="507"/>
                  <a:pt x="271" y="512"/>
                </a:cubicBezTo>
                <a:cubicBezTo>
                  <a:pt x="273" y="514"/>
                  <a:pt x="276" y="523"/>
                  <a:pt x="286" y="528"/>
                </a:cubicBezTo>
                <a:cubicBezTo>
                  <a:pt x="296" y="536"/>
                  <a:pt x="296" y="536"/>
                  <a:pt x="296" y="536"/>
                </a:cubicBezTo>
                <a:cubicBezTo>
                  <a:pt x="296" y="536"/>
                  <a:pt x="301" y="537"/>
                  <a:pt x="303" y="542"/>
                </a:cubicBezTo>
                <a:cubicBezTo>
                  <a:pt x="303" y="542"/>
                  <a:pt x="305" y="547"/>
                  <a:pt x="305" y="551"/>
                </a:cubicBezTo>
                <a:cubicBezTo>
                  <a:pt x="305" y="551"/>
                  <a:pt x="305" y="560"/>
                  <a:pt x="314" y="561"/>
                </a:cubicBezTo>
                <a:cubicBezTo>
                  <a:pt x="317" y="561"/>
                  <a:pt x="320" y="561"/>
                  <a:pt x="320" y="565"/>
                </a:cubicBezTo>
                <a:cubicBezTo>
                  <a:pt x="320" y="565"/>
                  <a:pt x="319" y="567"/>
                  <a:pt x="322" y="569"/>
                </a:cubicBezTo>
                <a:cubicBezTo>
                  <a:pt x="325" y="573"/>
                  <a:pt x="325" y="570"/>
                  <a:pt x="328" y="574"/>
                </a:cubicBezTo>
                <a:cubicBezTo>
                  <a:pt x="331" y="578"/>
                  <a:pt x="335" y="580"/>
                  <a:pt x="332" y="581"/>
                </a:cubicBezTo>
                <a:cubicBezTo>
                  <a:pt x="332" y="581"/>
                  <a:pt x="333" y="582"/>
                  <a:pt x="336" y="585"/>
                </a:cubicBezTo>
                <a:cubicBezTo>
                  <a:pt x="340" y="588"/>
                  <a:pt x="342" y="591"/>
                  <a:pt x="342" y="591"/>
                </a:cubicBezTo>
                <a:cubicBezTo>
                  <a:pt x="347" y="595"/>
                  <a:pt x="344" y="598"/>
                  <a:pt x="349" y="598"/>
                </a:cubicBezTo>
                <a:cubicBezTo>
                  <a:pt x="355" y="599"/>
                  <a:pt x="350" y="594"/>
                  <a:pt x="349" y="590"/>
                </a:cubicBezTo>
                <a:cubicBezTo>
                  <a:pt x="348" y="589"/>
                  <a:pt x="345" y="585"/>
                  <a:pt x="344" y="584"/>
                </a:cubicBezTo>
                <a:cubicBezTo>
                  <a:pt x="341" y="582"/>
                  <a:pt x="336" y="577"/>
                  <a:pt x="340" y="578"/>
                </a:cubicBezTo>
                <a:cubicBezTo>
                  <a:pt x="345" y="576"/>
                  <a:pt x="334" y="571"/>
                  <a:pt x="334" y="571"/>
                </a:cubicBezTo>
                <a:cubicBezTo>
                  <a:pt x="334" y="571"/>
                  <a:pt x="328" y="569"/>
                  <a:pt x="327" y="565"/>
                </a:cubicBezTo>
                <a:cubicBezTo>
                  <a:pt x="325" y="559"/>
                  <a:pt x="318" y="560"/>
                  <a:pt x="321" y="553"/>
                </a:cubicBezTo>
                <a:cubicBezTo>
                  <a:pt x="321" y="553"/>
                  <a:pt x="317" y="550"/>
                  <a:pt x="325" y="548"/>
                </a:cubicBezTo>
                <a:cubicBezTo>
                  <a:pt x="329" y="547"/>
                  <a:pt x="327" y="555"/>
                  <a:pt x="330" y="556"/>
                </a:cubicBezTo>
                <a:cubicBezTo>
                  <a:pt x="334" y="555"/>
                  <a:pt x="328" y="564"/>
                  <a:pt x="333" y="563"/>
                </a:cubicBezTo>
                <a:cubicBezTo>
                  <a:pt x="338" y="562"/>
                  <a:pt x="335" y="569"/>
                  <a:pt x="341" y="568"/>
                </a:cubicBezTo>
                <a:cubicBezTo>
                  <a:pt x="346" y="568"/>
                  <a:pt x="343" y="572"/>
                  <a:pt x="346" y="575"/>
                </a:cubicBezTo>
                <a:cubicBezTo>
                  <a:pt x="348" y="579"/>
                  <a:pt x="348" y="575"/>
                  <a:pt x="353" y="580"/>
                </a:cubicBezTo>
                <a:cubicBezTo>
                  <a:pt x="356" y="583"/>
                  <a:pt x="358" y="584"/>
                  <a:pt x="360" y="586"/>
                </a:cubicBezTo>
                <a:cubicBezTo>
                  <a:pt x="364" y="590"/>
                  <a:pt x="362" y="594"/>
                  <a:pt x="364" y="593"/>
                </a:cubicBezTo>
                <a:cubicBezTo>
                  <a:pt x="370" y="593"/>
                  <a:pt x="364" y="597"/>
                  <a:pt x="370" y="597"/>
                </a:cubicBezTo>
                <a:cubicBezTo>
                  <a:pt x="374" y="596"/>
                  <a:pt x="368" y="600"/>
                  <a:pt x="371" y="604"/>
                </a:cubicBezTo>
                <a:cubicBezTo>
                  <a:pt x="371" y="608"/>
                  <a:pt x="370" y="610"/>
                  <a:pt x="371" y="610"/>
                </a:cubicBezTo>
                <a:cubicBezTo>
                  <a:pt x="376" y="610"/>
                  <a:pt x="370" y="616"/>
                  <a:pt x="375" y="615"/>
                </a:cubicBezTo>
                <a:cubicBezTo>
                  <a:pt x="379" y="615"/>
                  <a:pt x="380" y="620"/>
                  <a:pt x="383" y="619"/>
                </a:cubicBezTo>
                <a:cubicBezTo>
                  <a:pt x="387" y="618"/>
                  <a:pt x="389" y="625"/>
                  <a:pt x="392" y="624"/>
                </a:cubicBezTo>
                <a:cubicBezTo>
                  <a:pt x="394" y="625"/>
                  <a:pt x="398" y="628"/>
                  <a:pt x="400" y="628"/>
                </a:cubicBezTo>
                <a:cubicBezTo>
                  <a:pt x="406" y="629"/>
                  <a:pt x="406" y="629"/>
                  <a:pt x="406" y="629"/>
                </a:cubicBezTo>
                <a:cubicBezTo>
                  <a:pt x="409" y="628"/>
                  <a:pt x="413" y="631"/>
                  <a:pt x="417" y="631"/>
                </a:cubicBezTo>
                <a:cubicBezTo>
                  <a:pt x="425" y="629"/>
                  <a:pt x="423" y="635"/>
                  <a:pt x="430" y="633"/>
                </a:cubicBezTo>
                <a:cubicBezTo>
                  <a:pt x="440" y="635"/>
                  <a:pt x="440" y="635"/>
                  <a:pt x="440" y="635"/>
                </a:cubicBezTo>
                <a:cubicBezTo>
                  <a:pt x="443" y="634"/>
                  <a:pt x="445" y="634"/>
                  <a:pt x="447" y="635"/>
                </a:cubicBezTo>
                <a:cubicBezTo>
                  <a:pt x="455" y="638"/>
                  <a:pt x="454" y="647"/>
                  <a:pt x="456" y="649"/>
                </a:cubicBezTo>
                <a:cubicBezTo>
                  <a:pt x="460" y="653"/>
                  <a:pt x="463" y="647"/>
                  <a:pt x="465" y="643"/>
                </a:cubicBezTo>
                <a:cubicBezTo>
                  <a:pt x="466" y="640"/>
                  <a:pt x="466" y="646"/>
                  <a:pt x="473" y="646"/>
                </a:cubicBezTo>
                <a:cubicBezTo>
                  <a:pt x="475" y="647"/>
                  <a:pt x="476" y="653"/>
                  <a:pt x="481" y="651"/>
                </a:cubicBezTo>
                <a:cubicBezTo>
                  <a:pt x="480" y="653"/>
                  <a:pt x="479" y="659"/>
                  <a:pt x="483" y="662"/>
                </a:cubicBezTo>
                <a:cubicBezTo>
                  <a:pt x="486" y="664"/>
                  <a:pt x="488" y="667"/>
                  <a:pt x="491" y="663"/>
                </a:cubicBezTo>
                <a:cubicBezTo>
                  <a:pt x="492" y="660"/>
                  <a:pt x="493" y="669"/>
                  <a:pt x="496" y="669"/>
                </a:cubicBezTo>
                <a:cubicBezTo>
                  <a:pt x="500" y="669"/>
                  <a:pt x="503" y="678"/>
                  <a:pt x="505" y="675"/>
                </a:cubicBezTo>
                <a:cubicBezTo>
                  <a:pt x="507" y="672"/>
                  <a:pt x="513" y="676"/>
                  <a:pt x="515" y="674"/>
                </a:cubicBezTo>
                <a:cubicBezTo>
                  <a:pt x="520" y="672"/>
                  <a:pt x="517" y="668"/>
                  <a:pt x="519" y="668"/>
                </a:cubicBezTo>
                <a:cubicBezTo>
                  <a:pt x="520" y="668"/>
                  <a:pt x="521" y="667"/>
                  <a:pt x="521" y="665"/>
                </a:cubicBezTo>
                <a:cubicBezTo>
                  <a:pt x="522" y="667"/>
                  <a:pt x="523" y="670"/>
                  <a:pt x="524" y="671"/>
                </a:cubicBezTo>
                <a:cubicBezTo>
                  <a:pt x="525" y="673"/>
                  <a:pt x="532" y="687"/>
                  <a:pt x="528" y="689"/>
                </a:cubicBezTo>
                <a:cubicBezTo>
                  <a:pt x="521" y="693"/>
                  <a:pt x="524" y="697"/>
                  <a:pt x="524" y="699"/>
                </a:cubicBezTo>
                <a:cubicBezTo>
                  <a:pt x="524" y="701"/>
                  <a:pt x="522" y="701"/>
                  <a:pt x="521" y="703"/>
                </a:cubicBezTo>
                <a:cubicBezTo>
                  <a:pt x="521" y="706"/>
                  <a:pt x="515" y="704"/>
                  <a:pt x="512" y="707"/>
                </a:cubicBezTo>
                <a:cubicBezTo>
                  <a:pt x="511" y="711"/>
                  <a:pt x="507" y="707"/>
                  <a:pt x="509" y="716"/>
                </a:cubicBezTo>
                <a:cubicBezTo>
                  <a:pt x="509" y="720"/>
                  <a:pt x="513" y="724"/>
                  <a:pt x="513" y="725"/>
                </a:cubicBezTo>
                <a:cubicBezTo>
                  <a:pt x="511" y="731"/>
                  <a:pt x="506" y="729"/>
                  <a:pt x="505" y="733"/>
                </a:cubicBezTo>
                <a:cubicBezTo>
                  <a:pt x="504" y="741"/>
                  <a:pt x="512" y="738"/>
                  <a:pt x="514" y="741"/>
                </a:cubicBezTo>
                <a:cubicBezTo>
                  <a:pt x="514" y="742"/>
                  <a:pt x="519" y="745"/>
                  <a:pt x="522" y="748"/>
                </a:cubicBezTo>
                <a:cubicBezTo>
                  <a:pt x="524" y="751"/>
                  <a:pt x="526" y="757"/>
                  <a:pt x="530" y="762"/>
                </a:cubicBezTo>
                <a:cubicBezTo>
                  <a:pt x="532" y="766"/>
                  <a:pt x="533" y="775"/>
                  <a:pt x="536" y="778"/>
                </a:cubicBezTo>
                <a:cubicBezTo>
                  <a:pt x="543" y="787"/>
                  <a:pt x="547" y="789"/>
                  <a:pt x="549" y="790"/>
                </a:cubicBezTo>
                <a:cubicBezTo>
                  <a:pt x="554" y="793"/>
                  <a:pt x="554" y="792"/>
                  <a:pt x="557" y="794"/>
                </a:cubicBezTo>
                <a:cubicBezTo>
                  <a:pt x="559" y="797"/>
                  <a:pt x="563" y="797"/>
                  <a:pt x="567" y="800"/>
                </a:cubicBezTo>
                <a:cubicBezTo>
                  <a:pt x="571" y="802"/>
                  <a:pt x="572" y="808"/>
                  <a:pt x="572" y="810"/>
                </a:cubicBezTo>
                <a:cubicBezTo>
                  <a:pt x="572" y="816"/>
                  <a:pt x="572" y="814"/>
                  <a:pt x="572" y="820"/>
                </a:cubicBezTo>
                <a:cubicBezTo>
                  <a:pt x="572" y="822"/>
                  <a:pt x="565" y="823"/>
                  <a:pt x="566" y="828"/>
                </a:cubicBezTo>
                <a:cubicBezTo>
                  <a:pt x="566" y="834"/>
                  <a:pt x="567" y="837"/>
                  <a:pt x="567" y="839"/>
                </a:cubicBezTo>
                <a:cubicBezTo>
                  <a:pt x="567" y="842"/>
                  <a:pt x="566" y="842"/>
                  <a:pt x="565" y="848"/>
                </a:cubicBezTo>
                <a:cubicBezTo>
                  <a:pt x="565" y="854"/>
                  <a:pt x="563" y="858"/>
                  <a:pt x="563" y="861"/>
                </a:cubicBezTo>
                <a:cubicBezTo>
                  <a:pt x="563" y="863"/>
                  <a:pt x="562" y="873"/>
                  <a:pt x="562" y="873"/>
                </a:cubicBezTo>
                <a:cubicBezTo>
                  <a:pt x="559" y="877"/>
                  <a:pt x="561" y="877"/>
                  <a:pt x="560" y="884"/>
                </a:cubicBezTo>
                <a:cubicBezTo>
                  <a:pt x="557" y="889"/>
                  <a:pt x="553" y="893"/>
                  <a:pt x="552" y="898"/>
                </a:cubicBezTo>
                <a:cubicBezTo>
                  <a:pt x="548" y="903"/>
                  <a:pt x="552" y="906"/>
                  <a:pt x="552" y="915"/>
                </a:cubicBezTo>
                <a:cubicBezTo>
                  <a:pt x="551" y="917"/>
                  <a:pt x="551" y="919"/>
                  <a:pt x="550" y="922"/>
                </a:cubicBezTo>
                <a:cubicBezTo>
                  <a:pt x="550" y="925"/>
                  <a:pt x="549" y="928"/>
                  <a:pt x="549" y="931"/>
                </a:cubicBezTo>
                <a:cubicBezTo>
                  <a:pt x="548" y="938"/>
                  <a:pt x="549" y="938"/>
                  <a:pt x="549" y="940"/>
                </a:cubicBezTo>
                <a:cubicBezTo>
                  <a:pt x="548" y="946"/>
                  <a:pt x="546" y="949"/>
                  <a:pt x="546" y="949"/>
                </a:cubicBezTo>
                <a:cubicBezTo>
                  <a:pt x="543" y="962"/>
                  <a:pt x="543" y="962"/>
                  <a:pt x="543" y="962"/>
                </a:cubicBezTo>
                <a:cubicBezTo>
                  <a:pt x="543" y="967"/>
                  <a:pt x="543" y="969"/>
                  <a:pt x="539" y="974"/>
                </a:cubicBezTo>
                <a:cubicBezTo>
                  <a:pt x="538" y="980"/>
                  <a:pt x="543" y="979"/>
                  <a:pt x="539" y="985"/>
                </a:cubicBezTo>
                <a:cubicBezTo>
                  <a:pt x="537" y="987"/>
                  <a:pt x="540" y="988"/>
                  <a:pt x="539" y="991"/>
                </a:cubicBezTo>
                <a:cubicBezTo>
                  <a:pt x="539" y="994"/>
                  <a:pt x="543" y="997"/>
                  <a:pt x="543" y="999"/>
                </a:cubicBezTo>
                <a:cubicBezTo>
                  <a:pt x="544" y="1001"/>
                  <a:pt x="540" y="1001"/>
                  <a:pt x="541" y="1005"/>
                </a:cubicBezTo>
                <a:cubicBezTo>
                  <a:pt x="542" y="1009"/>
                  <a:pt x="542" y="1007"/>
                  <a:pt x="543" y="1008"/>
                </a:cubicBezTo>
                <a:cubicBezTo>
                  <a:pt x="545" y="1010"/>
                  <a:pt x="547" y="1009"/>
                  <a:pt x="548" y="1013"/>
                </a:cubicBezTo>
                <a:cubicBezTo>
                  <a:pt x="549" y="1019"/>
                  <a:pt x="553" y="1020"/>
                  <a:pt x="556" y="1027"/>
                </a:cubicBezTo>
                <a:cubicBezTo>
                  <a:pt x="556" y="1027"/>
                  <a:pt x="557" y="1032"/>
                  <a:pt x="563" y="1033"/>
                </a:cubicBezTo>
                <a:cubicBezTo>
                  <a:pt x="571" y="1033"/>
                  <a:pt x="574" y="1036"/>
                  <a:pt x="574" y="1036"/>
                </a:cubicBezTo>
                <a:cubicBezTo>
                  <a:pt x="576" y="1039"/>
                  <a:pt x="588" y="1037"/>
                  <a:pt x="588" y="1037"/>
                </a:cubicBezTo>
                <a:cubicBezTo>
                  <a:pt x="591" y="1036"/>
                  <a:pt x="596" y="1036"/>
                  <a:pt x="600" y="1035"/>
                </a:cubicBezTo>
                <a:cubicBezTo>
                  <a:pt x="607" y="1034"/>
                  <a:pt x="613" y="1034"/>
                  <a:pt x="613" y="1032"/>
                </a:cubicBezTo>
                <a:cubicBezTo>
                  <a:pt x="613" y="1030"/>
                  <a:pt x="601" y="1026"/>
                  <a:pt x="600" y="1025"/>
                </a:cubicBezTo>
                <a:cubicBezTo>
                  <a:pt x="599" y="1024"/>
                  <a:pt x="592" y="1024"/>
                  <a:pt x="590" y="1022"/>
                </a:cubicBezTo>
                <a:cubicBezTo>
                  <a:pt x="589" y="1020"/>
                  <a:pt x="584" y="1013"/>
                  <a:pt x="584" y="1007"/>
                </a:cubicBezTo>
                <a:cubicBezTo>
                  <a:pt x="584" y="1003"/>
                  <a:pt x="579" y="1001"/>
                  <a:pt x="579" y="996"/>
                </a:cubicBezTo>
                <a:cubicBezTo>
                  <a:pt x="579" y="990"/>
                  <a:pt x="587" y="990"/>
                  <a:pt x="587" y="990"/>
                </a:cubicBezTo>
                <a:cubicBezTo>
                  <a:pt x="589" y="988"/>
                  <a:pt x="591" y="983"/>
                  <a:pt x="591" y="983"/>
                </a:cubicBezTo>
                <a:cubicBezTo>
                  <a:pt x="591" y="977"/>
                  <a:pt x="608" y="979"/>
                  <a:pt x="598" y="971"/>
                </a:cubicBezTo>
                <a:cubicBezTo>
                  <a:pt x="598" y="971"/>
                  <a:pt x="590" y="967"/>
                  <a:pt x="590" y="965"/>
                </a:cubicBezTo>
                <a:cubicBezTo>
                  <a:pt x="591" y="954"/>
                  <a:pt x="600" y="958"/>
                  <a:pt x="600" y="956"/>
                </a:cubicBezTo>
                <a:cubicBezTo>
                  <a:pt x="602" y="952"/>
                  <a:pt x="601" y="951"/>
                  <a:pt x="601" y="945"/>
                </a:cubicBezTo>
                <a:cubicBezTo>
                  <a:pt x="601" y="938"/>
                  <a:pt x="612" y="944"/>
                  <a:pt x="611" y="937"/>
                </a:cubicBezTo>
                <a:cubicBezTo>
                  <a:pt x="611" y="935"/>
                  <a:pt x="605" y="937"/>
                  <a:pt x="605" y="934"/>
                </a:cubicBezTo>
                <a:cubicBezTo>
                  <a:pt x="607" y="929"/>
                  <a:pt x="607" y="929"/>
                  <a:pt x="607" y="929"/>
                </a:cubicBezTo>
                <a:cubicBezTo>
                  <a:pt x="607" y="923"/>
                  <a:pt x="615" y="928"/>
                  <a:pt x="617" y="928"/>
                </a:cubicBezTo>
                <a:cubicBezTo>
                  <a:pt x="618" y="928"/>
                  <a:pt x="620" y="920"/>
                  <a:pt x="621" y="917"/>
                </a:cubicBezTo>
                <a:cubicBezTo>
                  <a:pt x="623" y="912"/>
                  <a:pt x="636" y="919"/>
                  <a:pt x="635" y="914"/>
                </a:cubicBezTo>
                <a:cubicBezTo>
                  <a:pt x="635" y="909"/>
                  <a:pt x="646" y="914"/>
                  <a:pt x="646" y="910"/>
                </a:cubicBezTo>
                <a:cubicBezTo>
                  <a:pt x="645" y="906"/>
                  <a:pt x="650" y="903"/>
                  <a:pt x="649" y="901"/>
                </a:cubicBezTo>
                <a:cubicBezTo>
                  <a:pt x="651" y="896"/>
                  <a:pt x="651" y="896"/>
                  <a:pt x="651" y="896"/>
                </a:cubicBezTo>
                <a:cubicBezTo>
                  <a:pt x="650" y="891"/>
                  <a:pt x="662" y="895"/>
                  <a:pt x="661" y="890"/>
                </a:cubicBezTo>
                <a:cubicBezTo>
                  <a:pt x="661" y="888"/>
                  <a:pt x="670" y="887"/>
                  <a:pt x="669" y="884"/>
                </a:cubicBezTo>
                <a:cubicBezTo>
                  <a:pt x="668" y="878"/>
                  <a:pt x="670" y="875"/>
                  <a:pt x="672" y="875"/>
                </a:cubicBezTo>
                <a:cubicBezTo>
                  <a:pt x="672" y="875"/>
                  <a:pt x="674" y="871"/>
                  <a:pt x="678" y="871"/>
                </a:cubicBezTo>
                <a:cubicBezTo>
                  <a:pt x="685" y="872"/>
                  <a:pt x="689" y="862"/>
                  <a:pt x="693" y="857"/>
                </a:cubicBezTo>
                <a:cubicBezTo>
                  <a:pt x="697" y="851"/>
                  <a:pt x="696" y="841"/>
                  <a:pt x="696" y="839"/>
                </a:cubicBezTo>
                <a:cubicBezTo>
                  <a:pt x="697" y="837"/>
                  <a:pt x="701" y="836"/>
                  <a:pt x="708" y="827"/>
                </a:cubicBezTo>
                <a:cubicBezTo>
                  <a:pt x="710" y="824"/>
                  <a:pt x="716" y="828"/>
                  <a:pt x="719" y="825"/>
                </a:cubicBezTo>
                <a:cubicBezTo>
                  <a:pt x="722" y="821"/>
                  <a:pt x="730" y="820"/>
                  <a:pt x="733" y="816"/>
                </a:cubicBezTo>
                <a:cubicBezTo>
                  <a:pt x="737" y="812"/>
                  <a:pt x="737" y="815"/>
                  <a:pt x="740" y="811"/>
                </a:cubicBezTo>
                <a:cubicBezTo>
                  <a:pt x="743" y="807"/>
                  <a:pt x="745" y="801"/>
                  <a:pt x="747" y="798"/>
                </a:cubicBezTo>
                <a:cubicBezTo>
                  <a:pt x="750" y="791"/>
                  <a:pt x="746" y="787"/>
                  <a:pt x="746" y="785"/>
                </a:cubicBezTo>
                <a:cubicBezTo>
                  <a:pt x="746" y="783"/>
                  <a:pt x="746" y="781"/>
                  <a:pt x="747" y="775"/>
                </a:cubicBezTo>
                <a:cubicBezTo>
                  <a:pt x="747" y="774"/>
                  <a:pt x="750" y="774"/>
                  <a:pt x="755" y="769"/>
                </a:cubicBezTo>
                <a:cubicBezTo>
                  <a:pt x="758" y="766"/>
                  <a:pt x="759" y="765"/>
                  <a:pt x="762" y="761"/>
                </a:cubicBezTo>
                <a:cubicBezTo>
                  <a:pt x="762" y="761"/>
                  <a:pt x="768" y="755"/>
                  <a:pt x="767" y="751"/>
                </a:cubicBezTo>
                <a:cubicBezTo>
                  <a:pt x="767" y="748"/>
                  <a:pt x="765" y="739"/>
                  <a:pt x="763" y="736"/>
                </a:cubicBezTo>
                <a:close/>
                <a:moveTo>
                  <a:pt x="449" y="123"/>
                </a:moveTo>
                <a:cubicBezTo>
                  <a:pt x="446" y="122"/>
                  <a:pt x="441" y="124"/>
                  <a:pt x="438" y="122"/>
                </a:cubicBezTo>
                <a:cubicBezTo>
                  <a:pt x="436" y="121"/>
                  <a:pt x="429" y="118"/>
                  <a:pt x="424" y="117"/>
                </a:cubicBezTo>
                <a:cubicBezTo>
                  <a:pt x="422" y="116"/>
                  <a:pt x="407" y="117"/>
                  <a:pt x="405" y="118"/>
                </a:cubicBezTo>
                <a:cubicBezTo>
                  <a:pt x="405" y="120"/>
                  <a:pt x="412" y="123"/>
                  <a:pt x="419" y="125"/>
                </a:cubicBezTo>
                <a:cubicBezTo>
                  <a:pt x="424" y="129"/>
                  <a:pt x="439" y="129"/>
                  <a:pt x="441" y="132"/>
                </a:cubicBezTo>
                <a:cubicBezTo>
                  <a:pt x="445" y="136"/>
                  <a:pt x="434" y="151"/>
                  <a:pt x="443" y="150"/>
                </a:cubicBezTo>
                <a:cubicBezTo>
                  <a:pt x="447" y="150"/>
                  <a:pt x="462" y="144"/>
                  <a:pt x="477" y="150"/>
                </a:cubicBezTo>
                <a:cubicBezTo>
                  <a:pt x="480" y="152"/>
                  <a:pt x="482" y="150"/>
                  <a:pt x="484" y="150"/>
                </a:cubicBezTo>
                <a:cubicBezTo>
                  <a:pt x="488" y="150"/>
                  <a:pt x="491" y="148"/>
                  <a:pt x="495" y="149"/>
                </a:cubicBezTo>
                <a:cubicBezTo>
                  <a:pt x="508" y="151"/>
                  <a:pt x="518" y="150"/>
                  <a:pt x="519" y="149"/>
                </a:cubicBezTo>
                <a:cubicBezTo>
                  <a:pt x="519" y="148"/>
                  <a:pt x="520" y="140"/>
                  <a:pt x="519" y="139"/>
                </a:cubicBezTo>
                <a:cubicBezTo>
                  <a:pt x="518" y="137"/>
                  <a:pt x="512" y="139"/>
                  <a:pt x="502" y="138"/>
                </a:cubicBezTo>
                <a:cubicBezTo>
                  <a:pt x="500" y="138"/>
                  <a:pt x="498" y="136"/>
                  <a:pt x="496" y="136"/>
                </a:cubicBezTo>
                <a:cubicBezTo>
                  <a:pt x="486" y="135"/>
                  <a:pt x="476" y="138"/>
                  <a:pt x="468" y="135"/>
                </a:cubicBezTo>
                <a:cubicBezTo>
                  <a:pt x="463" y="134"/>
                  <a:pt x="456" y="133"/>
                  <a:pt x="456" y="132"/>
                </a:cubicBezTo>
                <a:cubicBezTo>
                  <a:pt x="456" y="129"/>
                  <a:pt x="474" y="130"/>
                  <a:pt x="484" y="129"/>
                </a:cubicBezTo>
                <a:cubicBezTo>
                  <a:pt x="488" y="129"/>
                  <a:pt x="490" y="127"/>
                  <a:pt x="490" y="127"/>
                </a:cubicBezTo>
                <a:cubicBezTo>
                  <a:pt x="491" y="127"/>
                  <a:pt x="499" y="128"/>
                  <a:pt x="506" y="129"/>
                </a:cubicBezTo>
                <a:cubicBezTo>
                  <a:pt x="514" y="129"/>
                  <a:pt x="523" y="131"/>
                  <a:pt x="523" y="131"/>
                </a:cubicBezTo>
                <a:cubicBezTo>
                  <a:pt x="528" y="127"/>
                  <a:pt x="530" y="122"/>
                  <a:pt x="533" y="119"/>
                </a:cubicBezTo>
                <a:cubicBezTo>
                  <a:pt x="535" y="116"/>
                  <a:pt x="538" y="115"/>
                  <a:pt x="541" y="112"/>
                </a:cubicBezTo>
                <a:cubicBezTo>
                  <a:pt x="542" y="110"/>
                  <a:pt x="544" y="107"/>
                  <a:pt x="546" y="105"/>
                </a:cubicBezTo>
                <a:cubicBezTo>
                  <a:pt x="551" y="99"/>
                  <a:pt x="556" y="94"/>
                  <a:pt x="556" y="94"/>
                </a:cubicBezTo>
                <a:cubicBezTo>
                  <a:pt x="556" y="85"/>
                  <a:pt x="556" y="85"/>
                  <a:pt x="556" y="85"/>
                </a:cubicBezTo>
                <a:cubicBezTo>
                  <a:pt x="556" y="83"/>
                  <a:pt x="559" y="82"/>
                  <a:pt x="559" y="81"/>
                </a:cubicBezTo>
                <a:cubicBezTo>
                  <a:pt x="560" y="79"/>
                  <a:pt x="570" y="79"/>
                  <a:pt x="572" y="77"/>
                </a:cubicBezTo>
                <a:cubicBezTo>
                  <a:pt x="574" y="73"/>
                  <a:pt x="581" y="67"/>
                  <a:pt x="581" y="66"/>
                </a:cubicBezTo>
                <a:cubicBezTo>
                  <a:pt x="580" y="65"/>
                  <a:pt x="592" y="64"/>
                  <a:pt x="591" y="63"/>
                </a:cubicBezTo>
                <a:cubicBezTo>
                  <a:pt x="591" y="62"/>
                  <a:pt x="597" y="55"/>
                  <a:pt x="599" y="55"/>
                </a:cubicBezTo>
                <a:cubicBezTo>
                  <a:pt x="609" y="51"/>
                  <a:pt x="615" y="46"/>
                  <a:pt x="615" y="45"/>
                </a:cubicBezTo>
                <a:cubicBezTo>
                  <a:pt x="615" y="41"/>
                  <a:pt x="597" y="44"/>
                  <a:pt x="588" y="45"/>
                </a:cubicBezTo>
                <a:cubicBezTo>
                  <a:pt x="586" y="46"/>
                  <a:pt x="588" y="43"/>
                  <a:pt x="588" y="43"/>
                </a:cubicBezTo>
                <a:cubicBezTo>
                  <a:pt x="592" y="39"/>
                  <a:pt x="604" y="39"/>
                  <a:pt x="604" y="38"/>
                </a:cubicBezTo>
                <a:cubicBezTo>
                  <a:pt x="603" y="36"/>
                  <a:pt x="637" y="26"/>
                  <a:pt x="636" y="24"/>
                </a:cubicBezTo>
                <a:cubicBezTo>
                  <a:pt x="635" y="22"/>
                  <a:pt x="636" y="19"/>
                  <a:pt x="630" y="19"/>
                </a:cubicBezTo>
                <a:cubicBezTo>
                  <a:pt x="627" y="17"/>
                  <a:pt x="622" y="20"/>
                  <a:pt x="619" y="18"/>
                </a:cubicBezTo>
                <a:cubicBezTo>
                  <a:pt x="618" y="16"/>
                  <a:pt x="616" y="12"/>
                  <a:pt x="614" y="10"/>
                </a:cubicBezTo>
                <a:cubicBezTo>
                  <a:pt x="612" y="9"/>
                  <a:pt x="592" y="18"/>
                  <a:pt x="590" y="17"/>
                </a:cubicBezTo>
                <a:cubicBezTo>
                  <a:pt x="587" y="15"/>
                  <a:pt x="597" y="12"/>
                  <a:pt x="597" y="8"/>
                </a:cubicBezTo>
                <a:cubicBezTo>
                  <a:pt x="598" y="6"/>
                  <a:pt x="590" y="5"/>
                  <a:pt x="586" y="6"/>
                </a:cubicBezTo>
                <a:cubicBezTo>
                  <a:pt x="586" y="6"/>
                  <a:pt x="566" y="4"/>
                  <a:pt x="565" y="4"/>
                </a:cubicBezTo>
                <a:cubicBezTo>
                  <a:pt x="559" y="3"/>
                  <a:pt x="544" y="0"/>
                  <a:pt x="543" y="4"/>
                </a:cubicBezTo>
                <a:cubicBezTo>
                  <a:pt x="542" y="4"/>
                  <a:pt x="560" y="14"/>
                  <a:pt x="559" y="15"/>
                </a:cubicBezTo>
                <a:cubicBezTo>
                  <a:pt x="553" y="17"/>
                  <a:pt x="540" y="8"/>
                  <a:pt x="536" y="6"/>
                </a:cubicBezTo>
                <a:cubicBezTo>
                  <a:pt x="529" y="4"/>
                  <a:pt x="511" y="8"/>
                  <a:pt x="510" y="8"/>
                </a:cubicBezTo>
                <a:cubicBezTo>
                  <a:pt x="509" y="9"/>
                  <a:pt x="495" y="12"/>
                  <a:pt x="494" y="13"/>
                </a:cubicBezTo>
                <a:cubicBezTo>
                  <a:pt x="493" y="14"/>
                  <a:pt x="493" y="19"/>
                  <a:pt x="494" y="21"/>
                </a:cubicBezTo>
                <a:cubicBezTo>
                  <a:pt x="495" y="23"/>
                  <a:pt x="505" y="28"/>
                  <a:pt x="504" y="30"/>
                </a:cubicBezTo>
                <a:cubicBezTo>
                  <a:pt x="480" y="19"/>
                  <a:pt x="480" y="19"/>
                  <a:pt x="480" y="19"/>
                </a:cubicBezTo>
                <a:cubicBezTo>
                  <a:pt x="476" y="19"/>
                  <a:pt x="471" y="25"/>
                  <a:pt x="470" y="27"/>
                </a:cubicBezTo>
                <a:cubicBezTo>
                  <a:pt x="469" y="28"/>
                  <a:pt x="484" y="30"/>
                  <a:pt x="483" y="31"/>
                </a:cubicBezTo>
                <a:cubicBezTo>
                  <a:pt x="481" y="33"/>
                  <a:pt x="466" y="29"/>
                  <a:pt x="463" y="29"/>
                </a:cubicBezTo>
                <a:cubicBezTo>
                  <a:pt x="451" y="28"/>
                  <a:pt x="442" y="38"/>
                  <a:pt x="441" y="39"/>
                </a:cubicBezTo>
                <a:cubicBezTo>
                  <a:pt x="441" y="41"/>
                  <a:pt x="463" y="41"/>
                  <a:pt x="462" y="42"/>
                </a:cubicBezTo>
                <a:cubicBezTo>
                  <a:pt x="462" y="44"/>
                  <a:pt x="451" y="48"/>
                  <a:pt x="451" y="49"/>
                </a:cubicBezTo>
                <a:cubicBezTo>
                  <a:pt x="451" y="50"/>
                  <a:pt x="474" y="52"/>
                  <a:pt x="474" y="54"/>
                </a:cubicBezTo>
                <a:cubicBezTo>
                  <a:pt x="474" y="55"/>
                  <a:pt x="460" y="54"/>
                  <a:pt x="460" y="56"/>
                </a:cubicBezTo>
                <a:cubicBezTo>
                  <a:pt x="460" y="57"/>
                  <a:pt x="475" y="60"/>
                  <a:pt x="477" y="61"/>
                </a:cubicBezTo>
                <a:cubicBezTo>
                  <a:pt x="480" y="61"/>
                  <a:pt x="503" y="59"/>
                  <a:pt x="504" y="62"/>
                </a:cubicBezTo>
                <a:cubicBezTo>
                  <a:pt x="504" y="65"/>
                  <a:pt x="478" y="63"/>
                  <a:pt x="478" y="66"/>
                </a:cubicBezTo>
                <a:cubicBezTo>
                  <a:pt x="479" y="69"/>
                  <a:pt x="471" y="64"/>
                  <a:pt x="466" y="65"/>
                </a:cubicBezTo>
                <a:cubicBezTo>
                  <a:pt x="461" y="66"/>
                  <a:pt x="456" y="62"/>
                  <a:pt x="453" y="60"/>
                </a:cubicBezTo>
                <a:cubicBezTo>
                  <a:pt x="447" y="57"/>
                  <a:pt x="444" y="43"/>
                  <a:pt x="438" y="44"/>
                </a:cubicBezTo>
                <a:cubicBezTo>
                  <a:pt x="434" y="44"/>
                  <a:pt x="425" y="46"/>
                  <a:pt x="424" y="47"/>
                </a:cubicBezTo>
                <a:cubicBezTo>
                  <a:pt x="421" y="50"/>
                  <a:pt x="416" y="66"/>
                  <a:pt x="417" y="68"/>
                </a:cubicBezTo>
                <a:cubicBezTo>
                  <a:pt x="418" y="70"/>
                  <a:pt x="420" y="79"/>
                  <a:pt x="422" y="81"/>
                </a:cubicBezTo>
                <a:cubicBezTo>
                  <a:pt x="423" y="82"/>
                  <a:pt x="437" y="82"/>
                  <a:pt x="438" y="83"/>
                </a:cubicBezTo>
                <a:cubicBezTo>
                  <a:pt x="440" y="84"/>
                  <a:pt x="426" y="88"/>
                  <a:pt x="428" y="90"/>
                </a:cubicBezTo>
                <a:cubicBezTo>
                  <a:pt x="429" y="91"/>
                  <a:pt x="437" y="100"/>
                  <a:pt x="439" y="101"/>
                </a:cubicBezTo>
                <a:cubicBezTo>
                  <a:pt x="441" y="103"/>
                  <a:pt x="462" y="101"/>
                  <a:pt x="464" y="102"/>
                </a:cubicBezTo>
                <a:cubicBezTo>
                  <a:pt x="467" y="102"/>
                  <a:pt x="475" y="103"/>
                  <a:pt x="478" y="103"/>
                </a:cubicBezTo>
                <a:cubicBezTo>
                  <a:pt x="480" y="103"/>
                  <a:pt x="462" y="108"/>
                  <a:pt x="460" y="108"/>
                </a:cubicBezTo>
                <a:cubicBezTo>
                  <a:pt x="460" y="110"/>
                  <a:pt x="470" y="114"/>
                  <a:pt x="470" y="115"/>
                </a:cubicBezTo>
                <a:cubicBezTo>
                  <a:pt x="467" y="119"/>
                  <a:pt x="448" y="124"/>
                  <a:pt x="449" y="123"/>
                </a:cubicBezTo>
                <a:close/>
                <a:moveTo>
                  <a:pt x="269" y="215"/>
                </a:moveTo>
                <a:cubicBezTo>
                  <a:pt x="277" y="217"/>
                  <a:pt x="277" y="212"/>
                  <a:pt x="288" y="206"/>
                </a:cubicBezTo>
                <a:cubicBezTo>
                  <a:pt x="293" y="205"/>
                  <a:pt x="293" y="199"/>
                  <a:pt x="299" y="196"/>
                </a:cubicBezTo>
                <a:cubicBezTo>
                  <a:pt x="304" y="194"/>
                  <a:pt x="300" y="189"/>
                  <a:pt x="306" y="187"/>
                </a:cubicBezTo>
                <a:cubicBezTo>
                  <a:pt x="313" y="181"/>
                  <a:pt x="311" y="176"/>
                  <a:pt x="312" y="172"/>
                </a:cubicBezTo>
                <a:cubicBezTo>
                  <a:pt x="314" y="167"/>
                  <a:pt x="309" y="161"/>
                  <a:pt x="303" y="163"/>
                </a:cubicBezTo>
                <a:cubicBezTo>
                  <a:pt x="300" y="163"/>
                  <a:pt x="297" y="157"/>
                  <a:pt x="293" y="159"/>
                </a:cubicBezTo>
                <a:cubicBezTo>
                  <a:pt x="290" y="160"/>
                  <a:pt x="288" y="148"/>
                  <a:pt x="284" y="149"/>
                </a:cubicBezTo>
                <a:cubicBezTo>
                  <a:pt x="281" y="150"/>
                  <a:pt x="276" y="141"/>
                  <a:pt x="274" y="142"/>
                </a:cubicBezTo>
                <a:cubicBezTo>
                  <a:pt x="270" y="144"/>
                  <a:pt x="264" y="150"/>
                  <a:pt x="263" y="153"/>
                </a:cubicBezTo>
                <a:cubicBezTo>
                  <a:pt x="261" y="160"/>
                  <a:pt x="257" y="157"/>
                  <a:pt x="257" y="163"/>
                </a:cubicBezTo>
                <a:cubicBezTo>
                  <a:pt x="257" y="166"/>
                  <a:pt x="256" y="172"/>
                  <a:pt x="260" y="177"/>
                </a:cubicBezTo>
                <a:cubicBezTo>
                  <a:pt x="263" y="183"/>
                  <a:pt x="263" y="192"/>
                  <a:pt x="252" y="198"/>
                </a:cubicBezTo>
                <a:cubicBezTo>
                  <a:pt x="247" y="201"/>
                  <a:pt x="247" y="209"/>
                  <a:pt x="248" y="214"/>
                </a:cubicBezTo>
                <a:cubicBezTo>
                  <a:pt x="250" y="220"/>
                  <a:pt x="262" y="213"/>
                  <a:pt x="269" y="215"/>
                </a:cubicBezTo>
                <a:close/>
                <a:moveTo>
                  <a:pt x="281" y="135"/>
                </a:moveTo>
                <a:cubicBezTo>
                  <a:pt x="286" y="139"/>
                  <a:pt x="292" y="130"/>
                  <a:pt x="301" y="130"/>
                </a:cubicBezTo>
                <a:cubicBezTo>
                  <a:pt x="311" y="130"/>
                  <a:pt x="313" y="121"/>
                  <a:pt x="320" y="121"/>
                </a:cubicBezTo>
                <a:cubicBezTo>
                  <a:pt x="325" y="118"/>
                  <a:pt x="330" y="115"/>
                  <a:pt x="331" y="114"/>
                </a:cubicBezTo>
                <a:cubicBezTo>
                  <a:pt x="334" y="112"/>
                  <a:pt x="330" y="107"/>
                  <a:pt x="336" y="105"/>
                </a:cubicBezTo>
                <a:cubicBezTo>
                  <a:pt x="338" y="104"/>
                  <a:pt x="336" y="101"/>
                  <a:pt x="339" y="100"/>
                </a:cubicBezTo>
                <a:cubicBezTo>
                  <a:pt x="346" y="96"/>
                  <a:pt x="346" y="87"/>
                  <a:pt x="338" y="90"/>
                </a:cubicBezTo>
                <a:cubicBezTo>
                  <a:pt x="333" y="91"/>
                  <a:pt x="325" y="97"/>
                  <a:pt x="315" y="99"/>
                </a:cubicBezTo>
                <a:cubicBezTo>
                  <a:pt x="309" y="100"/>
                  <a:pt x="306" y="107"/>
                  <a:pt x="301" y="108"/>
                </a:cubicBezTo>
                <a:cubicBezTo>
                  <a:pt x="293" y="110"/>
                  <a:pt x="293" y="116"/>
                  <a:pt x="292" y="118"/>
                </a:cubicBezTo>
                <a:cubicBezTo>
                  <a:pt x="290" y="121"/>
                  <a:pt x="290" y="125"/>
                  <a:pt x="284" y="127"/>
                </a:cubicBezTo>
                <a:cubicBezTo>
                  <a:pt x="279" y="129"/>
                  <a:pt x="275" y="132"/>
                  <a:pt x="281" y="135"/>
                </a:cubicBezTo>
                <a:close/>
                <a:moveTo>
                  <a:pt x="636" y="1000"/>
                </a:moveTo>
                <a:cubicBezTo>
                  <a:pt x="635" y="1000"/>
                  <a:pt x="633" y="999"/>
                  <a:pt x="632" y="999"/>
                </a:cubicBezTo>
                <a:cubicBezTo>
                  <a:pt x="630" y="999"/>
                  <a:pt x="629" y="1000"/>
                  <a:pt x="626" y="1001"/>
                </a:cubicBezTo>
                <a:cubicBezTo>
                  <a:pt x="623" y="1002"/>
                  <a:pt x="623" y="1006"/>
                  <a:pt x="623" y="1007"/>
                </a:cubicBezTo>
                <a:cubicBezTo>
                  <a:pt x="623" y="1010"/>
                  <a:pt x="624" y="1008"/>
                  <a:pt x="626" y="1010"/>
                </a:cubicBezTo>
                <a:cubicBezTo>
                  <a:pt x="630" y="1012"/>
                  <a:pt x="629" y="1010"/>
                  <a:pt x="631" y="1010"/>
                </a:cubicBezTo>
                <a:cubicBezTo>
                  <a:pt x="634" y="1010"/>
                  <a:pt x="633" y="1011"/>
                  <a:pt x="639" y="1010"/>
                </a:cubicBezTo>
                <a:cubicBezTo>
                  <a:pt x="641" y="1009"/>
                  <a:pt x="643" y="1006"/>
                  <a:pt x="643" y="1004"/>
                </a:cubicBezTo>
                <a:cubicBezTo>
                  <a:pt x="643" y="1000"/>
                  <a:pt x="639" y="1001"/>
                  <a:pt x="636" y="1000"/>
                </a:cubicBezTo>
                <a:close/>
                <a:moveTo>
                  <a:pt x="922" y="373"/>
                </a:moveTo>
                <a:cubicBezTo>
                  <a:pt x="922" y="375"/>
                  <a:pt x="924" y="377"/>
                  <a:pt x="924" y="378"/>
                </a:cubicBezTo>
                <a:cubicBezTo>
                  <a:pt x="924" y="381"/>
                  <a:pt x="931" y="388"/>
                  <a:pt x="931" y="390"/>
                </a:cubicBezTo>
                <a:cubicBezTo>
                  <a:pt x="931" y="391"/>
                  <a:pt x="935" y="397"/>
                  <a:pt x="936" y="398"/>
                </a:cubicBezTo>
                <a:cubicBezTo>
                  <a:pt x="939" y="399"/>
                  <a:pt x="946" y="397"/>
                  <a:pt x="947" y="400"/>
                </a:cubicBezTo>
                <a:cubicBezTo>
                  <a:pt x="949" y="404"/>
                  <a:pt x="939" y="403"/>
                  <a:pt x="939" y="404"/>
                </a:cubicBezTo>
                <a:cubicBezTo>
                  <a:pt x="934" y="409"/>
                  <a:pt x="935" y="416"/>
                  <a:pt x="935" y="419"/>
                </a:cubicBezTo>
                <a:cubicBezTo>
                  <a:pt x="936" y="421"/>
                  <a:pt x="940" y="417"/>
                  <a:pt x="941" y="419"/>
                </a:cubicBezTo>
                <a:cubicBezTo>
                  <a:pt x="942" y="423"/>
                  <a:pt x="931" y="427"/>
                  <a:pt x="932" y="430"/>
                </a:cubicBezTo>
                <a:cubicBezTo>
                  <a:pt x="934" y="434"/>
                  <a:pt x="937" y="430"/>
                  <a:pt x="940" y="430"/>
                </a:cubicBezTo>
                <a:cubicBezTo>
                  <a:pt x="944" y="432"/>
                  <a:pt x="946" y="427"/>
                  <a:pt x="949" y="427"/>
                </a:cubicBezTo>
                <a:cubicBezTo>
                  <a:pt x="950" y="427"/>
                  <a:pt x="954" y="427"/>
                  <a:pt x="956" y="426"/>
                </a:cubicBezTo>
                <a:cubicBezTo>
                  <a:pt x="957" y="425"/>
                  <a:pt x="962" y="426"/>
                  <a:pt x="963" y="425"/>
                </a:cubicBezTo>
                <a:cubicBezTo>
                  <a:pt x="963" y="424"/>
                  <a:pt x="968" y="424"/>
                  <a:pt x="969" y="423"/>
                </a:cubicBezTo>
                <a:cubicBezTo>
                  <a:pt x="969" y="421"/>
                  <a:pt x="976" y="418"/>
                  <a:pt x="977" y="416"/>
                </a:cubicBezTo>
                <a:cubicBezTo>
                  <a:pt x="977" y="415"/>
                  <a:pt x="976" y="411"/>
                  <a:pt x="977" y="410"/>
                </a:cubicBezTo>
                <a:cubicBezTo>
                  <a:pt x="977" y="408"/>
                  <a:pt x="971" y="408"/>
                  <a:pt x="972" y="406"/>
                </a:cubicBezTo>
                <a:cubicBezTo>
                  <a:pt x="972" y="405"/>
                  <a:pt x="967" y="404"/>
                  <a:pt x="967" y="402"/>
                </a:cubicBezTo>
                <a:cubicBezTo>
                  <a:pt x="967" y="400"/>
                  <a:pt x="964" y="399"/>
                  <a:pt x="964" y="397"/>
                </a:cubicBezTo>
                <a:cubicBezTo>
                  <a:pt x="964" y="395"/>
                  <a:pt x="962" y="395"/>
                  <a:pt x="962" y="393"/>
                </a:cubicBezTo>
                <a:cubicBezTo>
                  <a:pt x="962" y="392"/>
                  <a:pt x="960" y="390"/>
                  <a:pt x="960" y="388"/>
                </a:cubicBezTo>
                <a:cubicBezTo>
                  <a:pt x="960" y="387"/>
                  <a:pt x="957" y="387"/>
                  <a:pt x="957" y="386"/>
                </a:cubicBezTo>
                <a:cubicBezTo>
                  <a:pt x="957" y="385"/>
                  <a:pt x="953" y="382"/>
                  <a:pt x="953" y="381"/>
                </a:cubicBezTo>
                <a:cubicBezTo>
                  <a:pt x="953" y="379"/>
                  <a:pt x="951" y="380"/>
                  <a:pt x="951" y="377"/>
                </a:cubicBezTo>
                <a:cubicBezTo>
                  <a:pt x="950" y="375"/>
                  <a:pt x="958" y="373"/>
                  <a:pt x="957" y="366"/>
                </a:cubicBezTo>
                <a:cubicBezTo>
                  <a:pt x="956" y="364"/>
                  <a:pt x="945" y="366"/>
                  <a:pt x="944" y="364"/>
                </a:cubicBezTo>
                <a:cubicBezTo>
                  <a:pt x="944" y="363"/>
                  <a:pt x="951" y="360"/>
                  <a:pt x="950" y="359"/>
                </a:cubicBezTo>
                <a:cubicBezTo>
                  <a:pt x="950" y="357"/>
                  <a:pt x="951" y="352"/>
                  <a:pt x="953" y="353"/>
                </a:cubicBezTo>
                <a:cubicBezTo>
                  <a:pt x="956" y="353"/>
                  <a:pt x="962" y="351"/>
                  <a:pt x="958" y="347"/>
                </a:cubicBezTo>
                <a:cubicBezTo>
                  <a:pt x="957" y="346"/>
                  <a:pt x="955" y="347"/>
                  <a:pt x="955" y="347"/>
                </a:cubicBezTo>
                <a:cubicBezTo>
                  <a:pt x="954" y="348"/>
                  <a:pt x="954" y="348"/>
                  <a:pt x="954" y="348"/>
                </a:cubicBezTo>
                <a:cubicBezTo>
                  <a:pt x="952" y="349"/>
                  <a:pt x="952" y="349"/>
                  <a:pt x="952" y="349"/>
                </a:cubicBezTo>
                <a:cubicBezTo>
                  <a:pt x="951" y="349"/>
                  <a:pt x="950" y="349"/>
                  <a:pt x="949" y="349"/>
                </a:cubicBezTo>
                <a:cubicBezTo>
                  <a:pt x="944" y="351"/>
                  <a:pt x="944" y="351"/>
                  <a:pt x="944" y="351"/>
                </a:cubicBezTo>
                <a:cubicBezTo>
                  <a:pt x="943" y="352"/>
                  <a:pt x="945" y="355"/>
                  <a:pt x="944" y="356"/>
                </a:cubicBezTo>
                <a:cubicBezTo>
                  <a:pt x="937" y="356"/>
                  <a:pt x="937" y="356"/>
                  <a:pt x="937" y="356"/>
                </a:cubicBezTo>
                <a:cubicBezTo>
                  <a:pt x="936" y="357"/>
                  <a:pt x="936" y="360"/>
                  <a:pt x="934" y="361"/>
                </a:cubicBezTo>
                <a:cubicBezTo>
                  <a:pt x="933" y="362"/>
                  <a:pt x="929" y="358"/>
                  <a:pt x="929" y="359"/>
                </a:cubicBezTo>
                <a:cubicBezTo>
                  <a:pt x="928" y="360"/>
                  <a:pt x="921" y="358"/>
                  <a:pt x="921" y="359"/>
                </a:cubicBezTo>
                <a:cubicBezTo>
                  <a:pt x="920" y="360"/>
                  <a:pt x="914" y="355"/>
                  <a:pt x="913" y="365"/>
                </a:cubicBezTo>
                <a:cubicBezTo>
                  <a:pt x="918" y="373"/>
                  <a:pt x="918" y="373"/>
                  <a:pt x="918" y="373"/>
                </a:cubicBezTo>
                <a:lnTo>
                  <a:pt x="922" y="373"/>
                </a:lnTo>
                <a:close/>
                <a:moveTo>
                  <a:pt x="1497" y="63"/>
                </a:moveTo>
                <a:cubicBezTo>
                  <a:pt x="1508" y="69"/>
                  <a:pt x="1507" y="57"/>
                  <a:pt x="1511" y="51"/>
                </a:cubicBezTo>
                <a:cubicBezTo>
                  <a:pt x="1509" y="47"/>
                  <a:pt x="1509" y="47"/>
                  <a:pt x="1509" y="47"/>
                </a:cubicBezTo>
                <a:cubicBezTo>
                  <a:pt x="1502" y="43"/>
                  <a:pt x="1495" y="38"/>
                  <a:pt x="1496" y="53"/>
                </a:cubicBezTo>
                <a:cubicBezTo>
                  <a:pt x="1496" y="64"/>
                  <a:pt x="1491" y="57"/>
                  <a:pt x="1497" y="63"/>
                </a:cubicBezTo>
                <a:close/>
                <a:moveTo>
                  <a:pt x="1520" y="80"/>
                </a:moveTo>
                <a:cubicBezTo>
                  <a:pt x="1524" y="80"/>
                  <a:pt x="1524" y="80"/>
                  <a:pt x="1524" y="80"/>
                </a:cubicBezTo>
                <a:cubicBezTo>
                  <a:pt x="1523" y="83"/>
                  <a:pt x="1524" y="86"/>
                  <a:pt x="1524" y="89"/>
                </a:cubicBezTo>
                <a:cubicBezTo>
                  <a:pt x="1525" y="94"/>
                  <a:pt x="1549" y="91"/>
                  <a:pt x="1550" y="79"/>
                </a:cubicBezTo>
                <a:cubicBezTo>
                  <a:pt x="1544" y="80"/>
                  <a:pt x="1539" y="81"/>
                  <a:pt x="1533" y="82"/>
                </a:cubicBezTo>
                <a:cubicBezTo>
                  <a:pt x="1527" y="73"/>
                  <a:pt x="1526" y="54"/>
                  <a:pt x="1515" y="54"/>
                </a:cubicBezTo>
                <a:cubicBezTo>
                  <a:pt x="1511" y="58"/>
                  <a:pt x="1512" y="76"/>
                  <a:pt x="1520" y="80"/>
                </a:cubicBezTo>
                <a:close/>
                <a:moveTo>
                  <a:pt x="1765" y="162"/>
                </a:moveTo>
                <a:cubicBezTo>
                  <a:pt x="1763" y="163"/>
                  <a:pt x="1763" y="163"/>
                  <a:pt x="1763" y="163"/>
                </a:cubicBezTo>
                <a:cubicBezTo>
                  <a:pt x="1765" y="166"/>
                  <a:pt x="1769" y="168"/>
                  <a:pt x="1771" y="172"/>
                </a:cubicBezTo>
                <a:cubicBezTo>
                  <a:pt x="1785" y="174"/>
                  <a:pt x="1782" y="160"/>
                  <a:pt x="1780" y="150"/>
                </a:cubicBezTo>
                <a:cubicBezTo>
                  <a:pt x="1774" y="156"/>
                  <a:pt x="1766" y="136"/>
                  <a:pt x="1754" y="139"/>
                </a:cubicBezTo>
                <a:cubicBezTo>
                  <a:pt x="1750" y="144"/>
                  <a:pt x="1758" y="154"/>
                  <a:pt x="1760" y="162"/>
                </a:cubicBezTo>
                <a:cubicBezTo>
                  <a:pt x="1762" y="162"/>
                  <a:pt x="1764" y="162"/>
                  <a:pt x="1765" y="162"/>
                </a:cubicBezTo>
                <a:close/>
                <a:moveTo>
                  <a:pt x="1255" y="209"/>
                </a:moveTo>
                <a:cubicBezTo>
                  <a:pt x="1258" y="211"/>
                  <a:pt x="1260" y="209"/>
                  <a:pt x="1264" y="211"/>
                </a:cubicBezTo>
                <a:cubicBezTo>
                  <a:pt x="1265" y="213"/>
                  <a:pt x="1272" y="218"/>
                  <a:pt x="1272" y="218"/>
                </a:cubicBezTo>
                <a:cubicBezTo>
                  <a:pt x="1271" y="222"/>
                  <a:pt x="1283" y="222"/>
                  <a:pt x="1286" y="221"/>
                </a:cubicBezTo>
                <a:cubicBezTo>
                  <a:pt x="1293" y="221"/>
                  <a:pt x="1286" y="217"/>
                  <a:pt x="1283" y="209"/>
                </a:cubicBezTo>
                <a:cubicBezTo>
                  <a:pt x="1281" y="204"/>
                  <a:pt x="1280" y="195"/>
                  <a:pt x="1280" y="193"/>
                </a:cubicBezTo>
                <a:cubicBezTo>
                  <a:pt x="1280" y="188"/>
                  <a:pt x="1280" y="181"/>
                  <a:pt x="1289" y="177"/>
                </a:cubicBezTo>
                <a:cubicBezTo>
                  <a:pt x="1292" y="176"/>
                  <a:pt x="1291" y="166"/>
                  <a:pt x="1293" y="164"/>
                </a:cubicBezTo>
                <a:cubicBezTo>
                  <a:pt x="1296" y="161"/>
                  <a:pt x="1301" y="160"/>
                  <a:pt x="1301" y="158"/>
                </a:cubicBezTo>
                <a:cubicBezTo>
                  <a:pt x="1303" y="154"/>
                  <a:pt x="1307" y="152"/>
                  <a:pt x="1308" y="148"/>
                </a:cubicBezTo>
                <a:cubicBezTo>
                  <a:pt x="1308" y="146"/>
                  <a:pt x="1320" y="150"/>
                  <a:pt x="1320" y="147"/>
                </a:cubicBezTo>
                <a:cubicBezTo>
                  <a:pt x="1320" y="142"/>
                  <a:pt x="1324" y="137"/>
                  <a:pt x="1324" y="135"/>
                </a:cubicBezTo>
                <a:cubicBezTo>
                  <a:pt x="1323" y="131"/>
                  <a:pt x="1338" y="136"/>
                  <a:pt x="1336" y="132"/>
                </a:cubicBezTo>
                <a:cubicBezTo>
                  <a:pt x="1334" y="128"/>
                  <a:pt x="1349" y="128"/>
                  <a:pt x="1346" y="125"/>
                </a:cubicBezTo>
                <a:cubicBezTo>
                  <a:pt x="1344" y="123"/>
                  <a:pt x="1356" y="119"/>
                  <a:pt x="1354" y="117"/>
                </a:cubicBezTo>
                <a:cubicBezTo>
                  <a:pt x="1350" y="114"/>
                  <a:pt x="1357" y="110"/>
                  <a:pt x="1352" y="108"/>
                </a:cubicBezTo>
                <a:cubicBezTo>
                  <a:pt x="1346" y="104"/>
                  <a:pt x="1346" y="109"/>
                  <a:pt x="1339" y="108"/>
                </a:cubicBezTo>
                <a:cubicBezTo>
                  <a:pt x="1334" y="107"/>
                  <a:pt x="1338" y="113"/>
                  <a:pt x="1334" y="115"/>
                </a:cubicBezTo>
                <a:cubicBezTo>
                  <a:pt x="1333" y="115"/>
                  <a:pt x="1323" y="120"/>
                  <a:pt x="1321" y="121"/>
                </a:cubicBezTo>
                <a:cubicBezTo>
                  <a:pt x="1320" y="122"/>
                  <a:pt x="1308" y="121"/>
                  <a:pt x="1300" y="125"/>
                </a:cubicBezTo>
                <a:cubicBezTo>
                  <a:pt x="1298" y="125"/>
                  <a:pt x="1293" y="131"/>
                  <a:pt x="1292" y="131"/>
                </a:cubicBezTo>
                <a:cubicBezTo>
                  <a:pt x="1290" y="132"/>
                  <a:pt x="1289" y="137"/>
                  <a:pt x="1287" y="138"/>
                </a:cubicBezTo>
                <a:cubicBezTo>
                  <a:pt x="1285" y="139"/>
                  <a:pt x="1284" y="141"/>
                  <a:pt x="1282" y="143"/>
                </a:cubicBezTo>
                <a:cubicBezTo>
                  <a:pt x="1274" y="146"/>
                  <a:pt x="1274" y="146"/>
                  <a:pt x="1274" y="146"/>
                </a:cubicBezTo>
                <a:cubicBezTo>
                  <a:pt x="1270" y="149"/>
                  <a:pt x="1279" y="149"/>
                  <a:pt x="1276" y="153"/>
                </a:cubicBezTo>
                <a:cubicBezTo>
                  <a:pt x="1275" y="154"/>
                  <a:pt x="1272" y="157"/>
                  <a:pt x="1272" y="158"/>
                </a:cubicBezTo>
                <a:cubicBezTo>
                  <a:pt x="1270" y="160"/>
                  <a:pt x="1267" y="164"/>
                  <a:pt x="1266" y="166"/>
                </a:cubicBezTo>
                <a:cubicBezTo>
                  <a:pt x="1265" y="167"/>
                  <a:pt x="1267" y="174"/>
                  <a:pt x="1267" y="176"/>
                </a:cubicBezTo>
                <a:cubicBezTo>
                  <a:pt x="1266" y="179"/>
                  <a:pt x="1265" y="178"/>
                  <a:pt x="1264" y="181"/>
                </a:cubicBezTo>
                <a:cubicBezTo>
                  <a:pt x="1264" y="184"/>
                  <a:pt x="1256" y="181"/>
                  <a:pt x="1256" y="184"/>
                </a:cubicBezTo>
                <a:cubicBezTo>
                  <a:pt x="1256" y="191"/>
                  <a:pt x="1258" y="185"/>
                  <a:pt x="1260" y="190"/>
                </a:cubicBezTo>
                <a:cubicBezTo>
                  <a:pt x="1261" y="193"/>
                  <a:pt x="1257" y="191"/>
                  <a:pt x="1256" y="193"/>
                </a:cubicBezTo>
                <a:cubicBezTo>
                  <a:pt x="1254" y="196"/>
                  <a:pt x="1248" y="201"/>
                  <a:pt x="1249" y="203"/>
                </a:cubicBezTo>
                <a:cubicBezTo>
                  <a:pt x="1251" y="206"/>
                  <a:pt x="1253" y="206"/>
                  <a:pt x="1255" y="209"/>
                </a:cubicBezTo>
                <a:close/>
                <a:moveTo>
                  <a:pt x="1789" y="167"/>
                </a:moveTo>
                <a:cubicBezTo>
                  <a:pt x="1789" y="166"/>
                  <a:pt x="1789" y="166"/>
                  <a:pt x="1789" y="166"/>
                </a:cubicBezTo>
                <a:cubicBezTo>
                  <a:pt x="1788" y="169"/>
                  <a:pt x="1787" y="173"/>
                  <a:pt x="1788" y="176"/>
                </a:cubicBezTo>
                <a:cubicBezTo>
                  <a:pt x="1803" y="182"/>
                  <a:pt x="1793" y="159"/>
                  <a:pt x="1789" y="167"/>
                </a:cubicBezTo>
                <a:close/>
                <a:moveTo>
                  <a:pt x="1248" y="225"/>
                </a:moveTo>
                <a:cubicBezTo>
                  <a:pt x="1248" y="224"/>
                  <a:pt x="1248" y="224"/>
                  <a:pt x="1248" y="224"/>
                </a:cubicBezTo>
                <a:cubicBezTo>
                  <a:pt x="1247" y="227"/>
                  <a:pt x="1247" y="231"/>
                  <a:pt x="1247" y="234"/>
                </a:cubicBezTo>
                <a:cubicBezTo>
                  <a:pt x="1263" y="240"/>
                  <a:pt x="1253" y="217"/>
                  <a:pt x="1248" y="225"/>
                </a:cubicBezTo>
                <a:close/>
                <a:moveTo>
                  <a:pt x="729" y="9"/>
                </a:moveTo>
                <a:cubicBezTo>
                  <a:pt x="730" y="10"/>
                  <a:pt x="732" y="12"/>
                  <a:pt x="733" y="12"/>
                </a:cubicBezTo>
                <a:cubicBezTo>
                  <a:pt x="734" y="11"/>
                  <a:pt x="734" y="12"/>
                  <a:pt x="734" y="12"/>
                </a:cubicBezTo>
                <a:cubicBezTo>
                  <a:pt x="735" y="11"/>
                  <a:pt x="736" y="13"/>
                  <a:pt x="737" y="13"/>
                </a:cubicBezTo>
                <a:cubicBezTo>
                  <a:pt x="739" y="13"/>
                  <a:pt x="740" y="13"/>
                  <a:pt x="742" y="13"/>
                </a:cubicBezTo>
                <a:cubicBezTo>
                  <a:pt x="744" y="13"/>
                  <a:pt x="746" y="9"/>
                  <a:pt x="748" y="9"/>
                </a:cubicBezTo>
                <a:cubicBezTo>
                  <a:pt x="749" y="9"/>
                  <a:pt x="749" y="9"/>
                  <a:pt x="750" y="9"/>
                </a:cubicBezTo>
                <a:cubicBezTo>
                  <a:pt x="750" y="9"/>
                  <a:pt x="750" y="7"/>
                  <a:pt x="749" y="6"/>
                </a:cubicBezTo>
                <a:cubicBezTo>
                  <a:pt x="749" y="5"/>
                  <a:pt x="746" y="5"/>
                  <a:pt x="745" y="5"/>
                </a:cubicBezTo>
                <a:cubicBezTo>
                  <a:pt x="743" y="5"/>
                  <a:pt x="743" y="5"/>
                  <a:pt x="742" y="6"/>
                </a:cubicBezTo>
                <a:cubicBezTo>
                  <a:pt x="741" y="7"/>
                  <a:pt x="741" y="9"/>
                  <a:pt x="740" y="9"/>
                </a:cubicBezTo>
                <a:cubicBezTo>
                  <a:pt x="739" y="8"/>
                  <a:pt x="738" y="4"/>
                  <a:pt x="737" y="7"/>
                </a:cubicBezTo>
                <a:cubicBezTo>
                  <a:pt x="737" y="7"/>
                  <a:pt x="736" y="6"/>
                  <a:pt x="736" y="6"/>
                </a:cubicBezTo>
                <a:cubicBezTo>
                  <a:pt x="736" y="6"/>
                  <a:pt x="736" y="6"/>
                  <a:pt x="736" y="6"/>
                </a:cubicBezTo>
                <a:cubicBezTo>
                  <a:pt x="735" y="7"/>
                  <a:pt x="734" y="6"/>
                  <a:pt x="734" y="6"/>
                </a:cubicBezTo>
                <a:cubicBezTo>
                  <a:pt x="734" y="6"/>
                  <a:pt x="734" y="7"/>
                  <a:pt x="733" y="8"/>
                </a:cubicBezTo>
                <a:cubicBezTo>
                  <a:pt x="733" y="8"/>
                  <a:pt x="732" y="8"/>
                  <a:pt x="731" y="7"/>
                </a:cubicBezTo>
                <a:cubicBezTo>
                  <a:pt x="731" y="8"/>
                  <a:pt x="729" y="8"/>
                  <a:pt x="729" y="8"/>
                </a:cubicBezTo>
                <a:cubicBezTo>
                  <a:pt x="728" y="8"/>
                  <a:pt x="729" y="8"/>
                  <a:pt x="729" y="9"/>
                </a:cubicBezTo>
                <a:close/>
                <a:moveTo>
                  <a:pt x="501" y="589"/>
                </a:moveTo>
                <a:cubicBezTo>
                  <a:pt x="488" y="589"/>
                  <a:pt x="492" y="598"/>
                  <a:pt x="492" y="602"/>
                </a:cubicBezTo>
                <a:cubicBezTo>
                  <a:pt x="493" y="607"/>
                  <a:pt x="513" y="605"/>
                  <a:pt x="515" y="605"/>
                </a:cubicBezTo>
                <a:cubicBezTo>
                  <a:pt x="524" y="603"/>
                  <a:pt x="543" y="607"/>
                  <a:pt x="540" y="602"/>
                </a:cubicBezTo>
                <a:cubicBezTo>
                  <a:pt x="532" y="590"/>
                  <a:pt x="509" y="589"/>
                  <a:pt x="501" y="589"/>
                </a:cubicBezTo>
                <a:close/>
                <a:moveTo>
                  <a:pt x="906" y="419"/>
                </a:moveTo>
                <a:cubicBezTo>
                  <a:pt x="906" y="420"/>
                  <a:pt x="908" y="422"/>
                  <a:pt x="908" y="422"/>
                </a:cubicBezTo>
                <a:cubicBezTo>
                  <a:pt x="910" y="422"/>
                  <a:pt x="912" y="422"/>
                  <a:pt x="914" y="422"/>
                </a:cubicBezTo>
                <a:cubicBezTo>
                  <a:pt x="917" y="422"/>
                  <a:pt x="916" y="422"/>
                  <a:pt x="918" y="421"/>
                </a:cubicBezTo>
                <a:cubicBezTo>
                  <a:pt x="919" y="420"/>
                  <a:pt x="919" y="418"/>
                  <a:pt x="920" y="418"/>
                </a:cubicBezTo>
                <a:cubicBezTo>
                  <a:pt x="921" y="416"/>
                  <a:pt x="921" y="416"/>
                  <a:pt x="921" y="416"/>
                </a:cubicBezTo>
                <a:cubicBezTo>
                  <a:pt x="924" y="415"/>
                  <a:pt x="924" y="415"/>
                  <a:pt x="926" y="415"/>
                </a:cubicBezTo>
                <a:cubicBezTo>
                  <a:pt x="928" y="414"/>
                  <a:pt x="928" y="414"/>
                  <a:pt x="928" y="414"/>
                </a:cubicBezTo>
                <a:cubicBezTo>
                  <a:pt x="929" y="413"/>
                  <a:pt x="929" y="413"/>
                  <a:pt x="930" y="412"/>
                </a:cubicBezTo>
                <a:cubicBezTo>
                  <a:pt x="930" y="409"/>
                  <a:pt x="930" y="409"/>
                  <a:pt x="930" y="409"/>
                </a:cubicBezTo>
                <a:cubicBezTo>
                  <a:pt x="932" y="406"/>
                  <a:pt x="932" y="406"/>
                  <a:pt x="932" y="406"/>
                </a:cubicBezTo>
                <a:cubicBezTo>
                  <a:pt x="931" y="402"/>
                  <a:pt x="931" y="402"/>
                  <a:pt x="931" y="402"/>
                </a:cubicBezTo>
                <a:cubicBezTo>
                  <a:pt x="929" y="398"/>
                  <a:pt x="929" y="398"/>
                  <a:pt x="929" y="398"/>
                </a:cubicBezTo>
                <a:cubicBezTo>
                  <a:pt x="927" y="395"/>
                  <a:pt x="927" y="395"/>
                  <a:pt x="927" y="395"/>
                </a:cubicBezTo>
                <a:cubicBezTo>
                  <a:pt x="925" y="388"/>
                  <a:pt x="925" y="388"/>
                  <a:pt x="925" y="388"/>
                </a:cubicBezTo>
                <a:cubicBezTo>
                  <a:pt x="924" y="387"/>
                  <a:pt x="920" y="387"/>
                  <a:pt x="919" y="387"/>
                </a:cubicBezTo>
                <a:cubicBezTo>
                  <a:pt x="914" y="390"/>
                  <a:pt x="914" y="390"/>
                  <a:pt x="914" y="390"/>
                </a:cubicBezTo>
                <a:cubicBezTo>
                  <a:pt x="912" y="393"/>
                  <a:pt x="912" y="393"/>
                  <a:pt x="912" y="393"/>
                </a:cubicBezTo>
                <a:cubicBezTo>
                  <a:pt x="911" y="395"/>
                  <a:pt x="907" y="393"/>
                  <a:pt x="905" y="395"/>
                </a:cubicBezTo>
                <a:cubicBezTo>
                  <a:pt x="904" y="396"/>
                  <a:pt x="906" y="401"/>
                  <a:pt x="906" y="401"/>
                </a:cubicBezTo>
                <a:cubicBezTo>
                  <a:pt x="906" y="404"/>
                  <a:pt x="906" y="404"/>
                  <a:pt x="906" y="404"/>
                </a:cubicBezTo>
                <a:cubicBezTo>
                  <a:pt x="906" y="407"/>
                  <a:pt x="906" y="407"/>
                  <a:pt x="906" y="407"/>
                </a:cubicBezTo>
                <a:cubicBezTo>
                  <a:pt x="904" y="407"/>
                  <a:pt x="904" y="407"/>
                  <a:pt x="904" y="407"/>
                </a:cubicBezTo>
                <a:cubicBezTo>
                  <a:pt x="902" y="413"/>
                  <a:pt x="902" y="413"/>
                  <a:pt x="902" y="413"/>
                </a:cubicBezTo>
                <a:cubicBezTo>
                  <a:pt x="903" y="417"/>
                  <a:pt x="903" y="417"/>
                  <a:pt x="903" y="417"/>
                </a:cubicBezTo>
                <a:lnTo>
                  <a:pt x="906" y="419"/>
                </a:lnTo>
                <a:close/>
                <a:moveTo>
                  <a:pt x="1004" y="89"/>
                </a:moveTo>
                <a:cubicBezTo>
                  <a:pt x="1009" y="95"/>
                  <a:pt x="1004" y="100"/>
                  <a:pt x="999" y="102"/>
                </a:cubicBezTo>
                <a:cubicBezTo>
                  <a:pt x="998" y="103"/>
                  <a:pt x="998" y="103"/>
                  <a:pt x="999" y="103"/>
                </a:cubicBezTo>
                <a:cubicBezTo>
                  <a:pt x="999" y="104"/>
                  <a:pt x="999" y="104"/>
                  <a:pt x="999" y="104"/>
                </a:cubicBezTo>
                <a:cubicBezTo>
                  <a:pt x="1002" y="104"/>
                  <a:pt x="1005" y="104"/>
                  <a:pt x="1008" y="104"/>
                </a:cubicBezTo>
                <a:cubicBezTo>
                  <a:pt x="1004" y="107"/>
                  <a:pt x="1002" y="110"/>
                  <a:pt x="1003" y="115"/>
                </a:cubicBezTo>
                <a:cubicBezTo>
                  <a:pt x="1005" y="115"/>
                  <a:pt x="1007" y="116"/>
                  <a:pt x="1008" y="116"/>
                </a:cubicBezTo>
                <a:cubicBezTo>
                  <a:pt x="1008" y="119"/>
                  <a:pt x="1004" y="119"/>
                  <a:pt x="1001" y="119"/>
                </a:cubicBezTo>
                <a:cubicBezTo>
                  <a:pt x="1002" y="123"/>
                  <a:pt x="1003" y="129"/>
                  <a:pt x="1006" y="132"/>
                </a:cubicBezTo>
                <a:cubicBezTo>
                  <a:pt x="1018" y="131"/>
                  <a:pt x="1013" y="108"/>
                  <a:pt x="1021" y="104"/>
                </a:cubicBezTo>
                <a:cubicBezTo>
                  <a:pt x="1023" y="108"/>
                  <a:pt x="1023" y="110"/>
                  <a:pt x="1024" y="114"/>
                </a:cubicBezTo>
                <a:cubicBezTo>
                  <a:pt x="1025" y="118"/>
                  <a:pt x="1023" y="125"/>
                  <a:pt x="1030" y="122"/>
                </a:cubicBezTo>
                <a:cubicBezTo>
                  <a:pt x="1033" y="121"/>
                  <a:pt x="1034" y="104"/>
                  <a:pt x="1033" y="100"/>
                </a:cubicBezTo>
                <a:cubicBezTo>
                  <a:pt x="1031" y="97"/>
                  <a:pt x="1028" y="97"/>
                  <a:pt x="1026" y="95"/>
                </a:cubicBezTo>
                <a:cubicBezTo>
                  <a:pt x="1022" y="91"/>
                  <a:pt x="1024" y="95"/>
                  <a:pt x="1022" y="87"/>
                </a:cubicBezTo>
                <a:cubicBezTo>
                  <a:pt x="1021" y="82"/>
                  <a:pt x="1022" y="80"/>
                  <a:pt x="1018" y="76"/>
                </a:cubicBezTo>
                <a:cubicBezTo>
                  <a:pt x="1015" y="73"/>
                  <a:pt x="1011" y="76"/>
                  <a:pt x="1011" y="70"/>
                </a:cubicBezTo>
                <a:cubicBezTo>
                  <a:pt x="1008" y="70"/>
                  <a:pt x="1005" y="71"/>
                  <a:pt x="1002" y="72"/>
                </a:cubicBezTo>
                <a:cubicBezTo>
                  <a:pt x="1002" y="74"/>
                  <a:pt x="1002" y="76"/>
                  <a:pt x="1002" y="78"/>
                </a:cubicBezTo>
                <a:cubicBezTo>
                  <a:pt x="1002" y="77"/>
                  <a:pt x="1001" y="76"/>
                  <a:pt x="1000" y="76"/>
                </a:cubicBezTo>
                <a:cubicBezTo>
                  <a:pt x="997" y="79"/>
                  <a:pt x="996" y="86"/>
                  <a:pt x="990" y="86"/>
                </a:cubicBezTo>
                <a:cubicBezTo>
                  <a:pt x="993" y="91"/>
                  <a:pt x="1000" y="85"/>
                  <a:pt x="1004" y="89"/>
                </a:cubicBezTo>
                <a:close/>
                <a:moveTo>
                  <a:pt x="1022" y="66"/>
                </a:moveTo>
                <a:cubicBezTo>
                  <a:pt x="1022" y="77"/>
                  <a:pt x="1023" y="76"/>
                  <a:pt x="1030" y="79"/>
                </a:cubicBezTo>
                <a:cubicBezTo>
                  <a:pt x="1033" y="80"/>
                  <a:pt x="1032" y="82"/>
                  <a:pt x="1035" y="83"/>
                </a:cubicBezTo>
                <a:cubicBezTo>
                  <a:pt x="1037" y="84"/>
                  <a:pt x="1041" y="83"/>
                  <a:pt x="1043" y="83"/>
                </a:cubicBezTo>
                <a:cubicBezTo>
                  <a:pt x="1043" y="79"/>
                  <a:pt x="1042" y="78"/>
                  <a:pt x="1042" y="75"/>
                </a:cubicBezTo>
                <a:cubicBezTo>
                  <a:pt x="1042" y="68"/>
                  <a:pt x="1047" y="67"/>
                  <a:pt x="1049" y="62"/>
                </a:cubicBezTo>
                <a:cubicBezTo>
                  <a:pt x="1043" y="60"/>
                  <a:pt x="1043" y="66"/>
                  <a:pt x="1039" y="65"/>
                </a:cubicBezTo>
                <a:cubicBezTo>
                  <a:pt x="1035" y="65"/>
                  <a:pt x="1036" y="59"/>
                  <a:pt x="1031" y="59"/>
                </a:cubicBezTo>
                <a:cubicBezTo>
                  <a:pt x="1031" y="63"/>
                  <a:pt x="1029" y="65"/>
                  <a:pt x="1026" y="65"/>
                </a:cubicBezTo>
                <a:cubicBezTo>
                  <a:pt x="1026" y="64"/>
                  <a:pt x="1024" y="63"/>
                  <a:pt x="1024" y="61"/>
                </a:cubicBezTo>
                <a:cubicBezTo>
                  <a:pt x="1023" y="61"/>
                  <a:pt x="1022" y="61"/>
                  <a:pt x="1021" y="61"/>
                </a:cubicBezTo>
                <a:cubicBezTo>
                  <a:pt x="1021" y="63"/>
                  <a:pt x="1021" y="66"/>
                  <a:pt x="1021" y="68"/>
                </a:cubicBezTo>
                <a:lnTo>
                  <a:pt x="1022" y="66"/>
                </a:lnTo>
                <a:close/>
                <a:moveTo>
                  <a:pt x="1657" y="709"/>
                </a:moveTo>
                <a:cubicBezTo>
                  <a:pt x="1662" y="708"/>
                  <a:pt x="1672" y="712"/>
                  <a:pt x="1674" y="708"/>
                </a:cubicBezTo>
                <a:cubicBezTo>
                  <a:pt x="1675" y="706"/>
                  <a:pt x="1675" y="699"/>
                  <a:pt x="1672" y="699"/>
                </a:cubicBezTo>
                <a:cubicBezTo>
                  <a:pt x="1671" y="698"/>
                  <a:pt x="1670" y="701"/>
                  <a:pt x="1667" y="702"/>
                </a:cubicBezTo>
                <a:cubicBezTo>
                  <a:pt x="1665" y="702"/>
                  <a:pt x="1661" y="703"/>
                  <a:pt x="1660" y="703"/>
                </a:cubicBezTo>
                <a:cubicBezTo>
                  <a:pt x="1658" y="703"/>
                  <a:pt x="1651" y="702"/>
                  <a:pt x="1650" y="703"/>
                </a:cubicBezTo>
                <a:cubicBezTo>
                  <a:pt x="1648" y="703"/>
                  <a:pt x="1645" y="705"/>
                  <a:pt x="1644" y="706"/>
                </a:cubicBezTo>
                <a:cubicBezTo>
                  <a:pt x="1643" y="707"/>
                  <a:pt x="1641" y="714"/>
                  <a:pt x="1640" y="715"/>
                </a:cubicBezTo>
                <a:cubicBezTo>
                  <a:pt x="1639" y="716"/>
                  <a:pt x="1638" y="719"/>
                  <a:pt x="1638" y="721"/>
                </a:cubicBezTo>
                <a:cubicBezTo>
                  <a:pt x="1638" y="722"/>
                  <a:pt x="1636" y="725"/>
                  <a:pt x="1636" y="727"/>
                </a:cubicBezTo>
                <a:cubicBezTo>
                  <a:pt x="1637" y="728"/>
                  <a:pt x="1640" y="730"/>
                  <a:pt x="1641" y="731"/>
                </a:cubicBezTo>
                <a:cubicBezTo>
                  <a:pt x="1642" y="732"/>
                  <a:pt x="1640" y="735"/>
                  <a:pt x="1640" y="737"/>
                </a:cubicBezTo>
                <a:cubicBezTo>
                  <a:pt x="1641" y="738"/>
                  <a:pt x="1644" y="743"/>
                  <a:pt x="1646" y="743"/>
                </a:cubicBezTo>
                <a:cubicBezTo>
                  <a:pt x="1650" y="743"/>
                  <a:pt x="1648" y="734"/>
                  <a:pt x="1650" y="734"/>
                </a:cubicBezTo>
                <a:cubicBezTo>
                  <a:pt x="1652" y="734"/>
                  <a:pt x="1658" y="739"/>
                  <a:pt x="1658" y="739"/>
                </a:cubicBezTo>
                <a:cubicBezTo>
                  <a:pt x="1660" y="740"/>
                  <a:pt x="1664" y="737"/>
                  <a:pt x="1664" y="736"/>
                </a:cubicBezTo>
                <a:cubicBezTo>
                  <a:pt x="1666" y="734"/>
                  <a:pt x="1664" y="731"/>
                  <a:pt x="1664" y="731"/>
                </a:cubicBezTo>
                <a:cubicBezTo>
                  <a:pt x="1662" y="729"/>
                  <a:pt x="1667" y="728"/>
                  <a:pt x="1667" y="726"/>
                </a:cubicBezTo>
                <a:cubicBezTo>
                  <a:pt x="1667" y="724"/>
                  <a:pt x="1658" y="723"/>
                  <a:pt x="1658" y="722"/>
                </a:cubicBezTo>
                <a:cubicBezTo>
                  <a:pt x="1657" y="721"/>
                  <a:pt x="1659" y="719"/>
                  <a:pt x="1661" y="719"/>
                </a:cubicBezTo>
                <a:cubicBezTo>
                  <a:pt x="1663" y="719"/>
                  <a:pt x="1669" y="720"/>
                  <a:pt x="1669" y="719"/>
                </a:cubicBezTo>
                <a:cubicBezTo>
                  <a:pt x="1669" y="717"/>
                  <a:pt x="1668" y="717"/>
                  <a:pt x="1667" y="716"/>
                </a:cubicBezTo>
                <a:cubicBezTo>
                  <a:pt x="1666" y="714"/>
                  <a:pt x="1666" y="714"/>
                  <a:pt x="1666" y="714"/>
                </a:cubicBezTo>
                <a:cubicBezTo>
                  <a:pt x="1666" y="713"/>
                  <a:pt x="1655" y="712"/>
                  <a:pt x="1656" y="710"/>
                </a:cubicBezTo>
                <a:cubicBezTo>
                  <a:pt x="1656" y="710"/>
                  <a:pt x="1656" y="709"/>
                  <a:pt x="1657" y="709"/>
                </a:cubicBezTo>
                <a:close/>
                <a:moveTo>
                  <a:pt x="1685" y="720"/>
                </a:moveTo>
                <a:cubicBezTo>
                  <a:pt x="1685" y="720"/>
                  <a:pt x="1685" y="720"/>
                  <a:pt x="1685" y="720"/>
                </a:cubicBezTo>
                <a:cubicBezTo>
                  <a:pt x="1684" y="720"/>
                  <a:pt x="1684" y="720"/>
                  <a:pt x="1684" y="720"/>
                </a:cubicBezTo>
                <a:lnTo>
                  <a:pt x="1685" y="720"/>
                </a:lnTo>
                <a:close/>
                <a:moveTo>
                  <a:pt x="1691" y="618"/>
                </a:moveTo>
                <a:cubicBezTo>
                  <a:pt x="1692" y="618"/>
                  <a:pt x="1692" y="618"/>
                  <a:pt x="1692" y="618"/>
                </a:cubicBezTo>
                <a:cubicBezTo>
                  <a:pt x="1696" y="620"/>
                  <a:pt x="1695" y="622"/>
                  <a:pt x="1696" y="626"/>
                </a:cubicBezTo>
                <a:cubicBezTo>
                  <a:pt x="1696" y="628"/>
                  <a:pt x="1699" y="644"/>
                  <a:pt x="1705" y="639"/>
                </a:cubicBezTo>
                <a:cubicBezTo>
                  <a:pt x="1707" y="638"/>
                  <a:pt x="1706" y="627"/>
                  <a:pt x="1706" y="625"/>
                </a:cubicBezTo>
                <a:cubicBezTo>
                  <a:pt x="1704" y="618"/>
                  <a:pt x="1698" y="613"/>
                  <a:pt x="1692" y="610"/>
                </a:cubicBezTo>
                <a:cubicBezTo>
                  <a:pt x="1691" y="613"/>
                  <a:pt x="1691" y="616"/>
                  <a:pt x="1691" y="618"/>
                </a:cubicBezTo>
                <a:close/>
                <a:moveTo>
                  <a:pt x="1724" y="696"/>
                </a:moveTo>
                <a:cubicBezTo>
                  <a:pt x="1725" y="687"/>
                  <a:pt x="1720" y="680"/>
                  <a:pt x="1712" y="687"/>
                </a:cubicBezTo>
                <a:cubicBezTo>
                  <a:pt x="1713" y="688"/>
                  <a:pt x="1714" y="689"/>
                  <a:pt x="1715" y="690"/>
                </a:cubicBezTo>
                <a:cubicBezTo>
                  <a:pt x="1716" y="696"/>
                  <a:pt x="1717" y="697"/>
                  <a:pt x="1724" y="696"/>
                </a:cubicBezTo>
                <a:close/>
                <a:moveTo>
                  <a:pt x="1828" y="736"/>
                </a:moveTo>
                <a:cubicBezTo>
                  <a:pt x="1828" y="735"/>
                  <a:pt x="1823" y="721"/>
                  <a:pt x="1819" y="721"/>
                </a:cubicBezTo>
                <a:cubicBezTo>
                  <a:pt x="1813" y="722"/>
                  <a:pt x="1821" y="728"/>
                  <a:pt x="1820" y="730"/>
                </a:cubicBezTo>
                <a:cubicBezTo>
                  <a:pt x="1821" y="733"/>
                  <a:pt x="1797" y="738"/>
                  <a:pt x="1797" y="736"/>
                </a:cubicBezTo>
                <a:cubicBezTo>
                  <a:pt x="1797" y="733"/>
                  <a:pt x="1794" y="734"/>
                  <a:pt x="1792" y="734"/>
                </a:cubicBezTo>
                <a:cubicBezTo>
                  <a:pt x="1791" y="734"/>
                  <a:pt x="1791" y="734"/>
                  <a:pt x="1791" y="734"/>
                </a:cubicBezTo>
                <a:cubicBezTo>
                  <a:pt x="1789" y="733"/>
                  <a:pt x="1789" y="733"/>
                  <a:pt x="1789" y="733"/>
                </a:cubicBezTo>
                <a:cubicBezTo>
                  <a:pt x="1789" y="732"/>
                  <a:pt x="1789" y="729"/>
                  <a:pt x="1786" y="729"/>
                </a:cubicBezTo>
                <a:cubicBezTo>
                  <a:pt x="1778" y="727"/>
                  <a:pt x="1778" y="727"/>
                  <a:pt x="1778" y="727"/>
                </a:cubicBezTo>
                <a:cubicBezTo>
                  <a:pt x="1776" y="727"/>
                  <a:pt x="1775" y="725"/>
                  <a:pt x="1773" y="725"/>
                </a:cubicBezTo>
                <a:cubicBezTo>
                  <a:pt x="1771" y="725"/>
                  <a:pt x="1770" y="724"/>
                  <a:pt x="1768" y="724"/>
                </a:cubicBezTo>
                <a:cubicBezTo>
                  <a:pt x="1767" y="724"/>
                  <a:pt x="1767" y="721"/>
                  <a:pt x="1766" y="721"/>
                </a:cubicBezTo>
                <a:cubicBezTo>
                  <a:pt x="1763" y="721"/>
                  <a:pt x="1765" y="720"/>
                  <a:pt x="1762" y="720"/>
                </a:cubicBezTo>
                <a:cubicBezTo>
                  <a:pt x="1760" y="720"/>
                  <a:pt x="1760" y="720"/>
                  <a:pt x="1757" y="720"/>
                </a:cubicBezTo>
                <a:cubicBezTo>
                  <a:pt x="1756" y="720"/>
                  <a:pt x="1754" y="719"/>
                  <a:pt x="1753" y="719"/>
                </a:cubicBezTo>
                <a:cubicBezTo>
                  <a:pt x="1751" y="719"/>
                  <a:pt x="1751" y="718"/>
                  <a:pt x="1749" y="717"/>
                </a:cubicBezTo>
                <a:cubicBezTo>
                  <a:pt x="1748" y="716"/>
                  <a:pt x="1748" y="716"/>
                  <a:pt x="1748" y="716"/>
                </a:cubicBezTo>
                <a:cubicBezTo>
                  <a:pt x="1744" y="715"/>
                  <a:pt x="1744" y="715"/>
                  <a:pt x="1744" y="715"/>
                </a:cubicBezTo>
                <a:cubicBezTo>
                  <a:pt x="1741" y="715"/>
                  <a:pt x="1741" y="715"/>
                  <a:pt x="1741" y="715"/>
                </a:cubicBezTo>
                <a:cubicBezTo>
                  <a:pt x="1739" y="716"/>
                  <a:pt x="1739" y="716"/>
                  <a:pt x="1739" y="716"/>
                </a:cubicBezTo>
                <a:cubicBezTo>
                  <a:pt x="1737" y="716"/>
                  <a:pt x="1738" y="714"/>
                  <a:pt x="1736" y="714"/>
                </a:cubicBezTo>
                <a:cubicBezTo>
                  <a:pt x="1735" y="714"/>
                  <a:pt x="1735" y="712"/>
                  <a:pt x="1734" y="712"/>
                </a:cubicBezTo>
                <a:cubicBezTo>
                  <a:pt x="1732" y="712"/>
                  <a:pt x="1731" y="712"/>
                  <a:pt x="1729" y="712"/>
                </a:cubicBezTo>
                <a:cubicBezTo>
                  <a:pt x="1727" y="712"/>
                  <a:pt x="1728" y="715"/>
                  <a:pt x="1727" y="716"/>
                </a:cubicBezTo>
                <a:cubicBezTo>
                  <a:pt x="1727" y="718"/>
                  <a:pt x="1730" y="717"/>
                  <a:pt x="1731" y="718"/>
                </a:cubicBezTo>
                <a:cubicBezTo>
                  <a:pt x="1732" y="719"/>
                  <a:pt x="1733" y="719"/>
                  <a:pt x="1733" y="720"/>
                </a:cubicBezTo>
                <a:cubicBezTo>
                  <a:pt x="1732" y="722"/>
                  <a:pt x="1733" y="725"/>
                  <a:pt x="1732" y="725"/>
                </a:cubicBezTo>
                <a:cubicBezTo>
                  <a:pt x="1730" y="725"/>
                  <a:pt x="1726" y="721"/>
                  <a:pt x="1725" y="721"/>
                </a:cubicBezTo>
                <a:cubicBezTo>
                  <a:pt x="1724" y="721"/>
                  <a:pt x="1721" y="711"/>
                  <a:pt x="1720" y="711"/>
                </a:cubicBezTo>
                <a:cubicBezTo>
                  <a:pt x="1718" y="711"/>
                  <a:pt x="1718" y="711"/>
                  <a:pt x="1716" y="711"/>
                </a:cubicBezTo>
                <a:cubicBezTo>
                  <a:pt x="1713" y="711"/>
                  <a:pt x="1712" y="712"/>
                  <a:pt x="1710" y="712"/>
                </a:cubicBezTo>
                <a:cubicBezTo>
                  <a:pt x="1707" y="712"/>
                  <a:pt x="1709" y="709"/>
                  <a:pt x="1709" y="709"/>
                </a:cubicBezTo>
                <a:cubicBezTo>
                  <a:pt x="1711" y="704"/>
                  <a:pt x="1711" y="704"/>
                  <a:pt x="1711" y="704"/>
                </a:cubicBezTo>
                <a:cubicBezTo>
                  <a:pt x="1710" y="702"/>
                  <a:pt x="1709" y="702"/>
                  <a:pt x="1708" y="702"/>
                </a:cubicBezTo>
                <a:cubicBezTo>
                  <a:pt x="1707" y="702"/>
                  <a:pt x="1706" y="702"/>
                  <a:pt x="1705" y="703"/>
                </a:cubicBezTo>
                <a:cubicBezTo>
                  <a:pt x="1703" y="707"/>
                  <a:pt x="1703" y="707"/>
                  <a:pt x="1703" y="707"/>
                </a:cubicBezTo>
                <a:cubicBezTo>
                  <a:pt x="1703" y="708"/>
                  <a:pt x="1700" y="708"/>
                  <a:pt x="1700" y="710"/>
                </a:cubicBezTo>
                <a:cubicBezTo>
                  <a:pt x="1700" y="711"/>
                  <a:pt x="1700" y="716"/>
                  <a:pt x="1701" y="717"/>
                </a:cubicBezTo>
                <a:cubicBezTo>
                  <a:pt x="1702" y="718"/>
                  <a:pt x="1707" y="720"/>
                  <a:pt x="1707" y="720"/>
                </a:cubicBezTo>
                <a:cubicBezTo>
                  <a:pt x="1707" y="721"/>
                  <a:pt x="1709" y="722"/>
                  <a:pt x="1709" y="723"/>
                </a:cubicBezTo>
                <a:cubicBezTo>
                  <a:pt x="1709" y="725"/>
                  <a:pt x="1711" y="727"/>
                  <a:pt x="1711" y="728"/>
                </a:cubicBezTo>
                <a:cubicBezTo>
                  <a:pt x="1711" y="730"/>
                  <a:pt x="1720" y="732"/>
                  <a:pt x="1720" y="734"/>
                </a:cubicBezTo>
                <a:cubicBezTo>
                  <a:pt x="1720" y="735"/>
                  <a:pt x="1721" y="744"/>
                  <a:pt x="1723" y="744"/>
                </a:cubicBezTo>
                <a:cubicBezTo>
                  <a:pt x="1726" y="744"/>
                  <a:pt x="1726" y="739"/>
                  <a:pt x="1728" y="737"/>
                </a:cubicBezTo>
                <a:cubicBezTo>
                  <a:pt x="1730" y="736"/>
                  <a:pt x="1732" y="733"/>
                  <a:pt x="1734" y="734"/>
                </a:cubicBezTo>
                <a:cubicBezTo>
                  <a:pt x="1737" y="734"/>
                  <a:pt x="1741" y="735"/>
                  <a:pt x="1741" y="736"/>
                </a:cubicBezTo>
                <a:cubicBezTo>
                  <a:pt x="1741" y="738"/>
                  <a:pt x="1747" y="739"/>
                  <a:pt x="1747" y="741"/>
                </a:cubicBezTo>
                <a:cubicBezTo>
                  <a:pt x="1747" y="743"/>
                  <a:pt x="1748" y="745"/>
                  <a:pt x="1748" y="747"/>
                </a:cubicBezTo>
                <a:cubicBezTo>
                  <a:pt x="1748" y="748"/>
                  <a:pt x="1741" y="752"/>
                  <a:pt x="1741" y="753"/>
                </a:cubicBezTo>
                <a:cubicBezTo>
                  <a:pt x="1741" y="755"/>
                  <a:pt x="1749" y="756"/>
                  <a:pt x="1749" y="756"/>
                </a:cubicBezTo>
                <a:cubicBezTo>
                  <a:pt x="1751" y="757"/>
                  <a:pt x="1751" y="757"/>
                  <a:pt x="1751" y="757"/>
                </a:cubicBezTo>
                <a:cubicBezTo>
                  <a:pt x="1751" y="757"/>
                  <a:pt x="1754" y="758"/>
                  <a:pt x="1755" y="756"/>
                </a:cubicBezTo>
                <a:cubicBezTo>
                  <a:pt x="1755" y="755"/>
                  <a:pt x="1756" y="753"/>
                  <a:pt x="1758" y="753"/>
                </a:cubicBezTo>
                <a:cubicBezTo>
                  <a:pt x="1761" y="756"/>
                  <a:pt x="1761" y="756"/>
                  <a:pt x="1761" y="756"/>
                </a:cubicBezTo>
                <a:cubicBezTo>
                  <a:pt x="1770" y="756"/>
                  <a:pt x="1763" y="756"/>
                  <a:pt x="1776" y="756"/>
                </a:cubicBezTo>
                <a:cubicBezTo>
                  <a:pt x="1778" y="756"/>
                  <a:pt x="1779" y="749"/>
                  <a:pt x="1781" y="749"/>
                </a:cubicBezTo>
                <a:cubicBezTo>
                  <a:pt x="1786" y="749"/>
                  <a:pt x="1782" y="752"/>
                  <a:pt x="1788" y="752"/>
                </a:cubicBezTo>
                <a:cubicBezTo>
                  <a:pt x="1792" y="752"/>
                  <a:pt x="1791" y="759"/>
                  <a:pt x="1795" y="759"/>
                </a:cubicBezTo>
                <a:cubicBezTo>
                  <a:pt x="1799" y="759"/>
                  <a:pt x="1798" y="763"/>
                  <a:pt x="1802" y="763"/>
                </a:cubicBezTo>
                <a:cubicBezTo>
                  <a:pt x="1806" y="763"/>
                  <a:pt x="1807" y="763"/>
                  <a:pt x="1810" y="763"/>
                </a:cubicBezTo>
                <a:cubicBezTo>
                  <a:pt x="1813" y="763"/>
                  <a:pt x="1814" y="765"/>
                  <a:pt x="1816" y="766"/>
                </a:cubicBezTo>
                <a:cubicBezTo>
                  <a:pt x="1820" y="767"/>
                  <a:pt x="1821" y="763"/>
                  <a:pt x="1821" y="763"/>
                </a:cubicBezTo>
                <a:cubicBezTo>
                  <a:pt x="1821" y="763"/>
                  <a:pt x="1821" y="763"/>
                  <a:pt x="1822" y="758"/>
                </a:cubicBezTo>
                <a:cubicBezTo>
                  <a:pt x="1822" y="755"/>
                  <a:pt x="1825" y="754"/>
                  <a:pt x="1821" y="752"/>
                </a:cubicBezTo>
                <a:cubicBezTo>
                  <a:pt x="1814" y="749"/>
                  <a:pt x="1816" y="756"/>
                  <a:pt x="1813" y="754"/>
                </a:cubicBezTo>
                <a:cubicBezTo>
                  <a:pt x="1811" y="753"/>
                  <a:pt x="1809" y="754"/>
                  <a:pt x="1809" y="752"/>
                </a:cubicBezTo>
                <a:cubicBezTo>
                  <a:pt x="1809" y="749"/>
                  <a:pt x="1799" y="743"/>
                  <a:pt x="1799" y="740"/>
                </a:cubicBezTo>
                <a:cubicBezTo>
                  <a:pt x="1799" y="738"/>
                  <a:pt x="1828" y="738"/>
                  <a:pt x="1828" y="736"/>
                </a:cubicBezTo>
                <a:close/>
                <a:moveTo>
                  <a:pt x="1690" y="724"/>
                </a:moveTo>
                <a:cubicBezTo>
                  <a:pt x="1690" y="721"/>
                  <a:pt x="1689" y="718"/>
                  <a:pt x="1689" y="714"/>
                </a:cubicBezTo>
                <a:cubicBezTo>
                  <a:pt x="1689" y="710"/>
                  <a:pt x="1691" y="707"/>
                  <a:pt x="1687" y="702"/>
                </a:cubicBezTo>
                <a:cubicBezTo>
                  <a:pt x="1681" y="704"/>
                  <a:pt x="1682" y="715"/>
                  <a:pt x="1685" y="720"/>
                </a:cubicBezTo>
                <a:cubicBezTo>
                  <a:pt x="1687" y="720"/>
                  <a:pt x="1688" y="722"/>
                  <a:pt x="1690" y="724"/>
                </a:cubicBezTo>
                <a:close/>
                <a:moveTo>
                  <a:pt x="2047" y="275"/>
                </a:moveTo>
                <a:cubicBezTo>
                  <a:pt x="2047" y="274"/>
                  <a:pt x="2040" y="271"/>
                  <a:pt x="2038" y="268"/>
                </a:cubicBezTo>
                <a:cubicBezTo>
                  <a:pt x="2037" y="267"/>
                  <a:pt x="2034" y="263"/>
                  <a:pt x="2031" y="264"/>
                </a:cubicBezTo>
                <a:cubicBezTo>
                  <a:pt x="2029" y="264"/>
                  <a:pt x="2026" y="261"/>
                  <a:pt x="2024" y="263"/>
                </a:cubicBezTo>
                <a:cubicBezTo>
                  <a:pt x="2023" y="265"/>
                  <a:pt x="2024" y="271"/>
                  <a:pt x="2022" y="270"/>
                </a:cubicBezTo>
                <a:cubicBezTo>
                  <a:pt x="2020" y="270"/>
                  <a:pt x="2019" y="264"/>
                  <a:pt x="2019" y="263"/>
                </a:cubicBezTo>
                <a:cubicBezTo>
                  <a:pt x="2016" y="259"/>
                  <a:pt x="2021" y="261"/>
                  <a:pt x="2017" y="257"/>
                </a:cubicBezTo>
                <a:cubicBezTo>
                  <a:pt x="2017" y="256"/>
                  <a:pt x="2014" y="255"/>
                  <a:pt x="2010" y="254"/>
                </a:cubicBezTo>
                <a:cubicBezTo>
                  <a:pt x="2007" y="252"/>
                  <a:pt x="2008" y="251"/>
                  <a:pt x="2005" y="250"/>
                </a:cubicBezTo>
                <a:cubicBezTo>
                  <a:pt x="2004" y="249"/>
                  <a:pt x="2003" y="248"/>
                  <a:pt x="2001" y="247"/>
                </a:cubicBezTo>
                <a:cubicBezTo>
                  <a:pt x="1998" y="246"/>
                  <a:pt x="1997" y="245"/>
                  <a:pt x="1993" y="244"/>
                </a:cubicBezTo>
                <a:cubicBezTo>
                  <a:pt x="1991" y="243"/>
                  <a:pt x="1992" y="239"/>
                  <a:pt x="1990" y="238"/>
                </a:cubicBezTo>
                <a:cubicBezTo>
                  <a:pt x="1988" y="237"/>
                  <a:pt x="1985" y="234"/>
                  <a:pt x="1984" y="233"/>
                </a:cubicBezTo>
                <a:cubicBezTo>
                  <a:pt x="1979" y="232"/>
                  <a:pt x="1977" y="233"/>
                  <a:pt x="1974" y="232"/>
                </a:cubicBezTo>
                <a:cubicBezTo>
                  <a:pt x="1970" y="231"/>
                  <a:pt x="1968" y="228"/>
                  <a:pt x="1968" y="228"/>
                </a:cubicBezTo>
                <a:cubicBezTo>
                  <a:pt x="1967" y="227"/>
                  <a:pt x="1964" y="222"/>
                  <a:pt x="1962" y="223"/>
                </a:cubicBezTo>
                <a:cubicBezTo>
                  <a:pt x="1961" y="223"/>
                  <a:pt x="1953" y="224"/>
                  <a:pt x="1952" y="224"/>
                </a:cubicBezTo>
                <a:cubicBezTo>
                  <a:pt x="1950" y="224"/>
                  <a:pt x="1942" y="222"/>
                  <a:pt x="1941" y="223"/>
                </a:cubicBezTo>
                <a:cubicBezTo>
                  <a:pt x="1940" y="224"/>
                  <a:pt x="1936" y="223"/>
                  <a:pt x="1935" y="223"/>
                </a:cubicBezTo>
                <a:cubicBezTo>
                  <a:pt x="1933" y="224"/>
                  <a:pt x="1934" y="226"/>
                  <a:pt x="1932" y="227"/>
                </a:cubicBezTo>
                <a:cubicBezTo>
                  <a:pt x="1931" y="228"/>
                  <a:pt x="1937" y="236"/>
                  <a:pt x="1937" y="236"/>
                </a:cubicBezTo>
                <a:cubicBezTo>
                  <a:pt x="1937" y="238"/>
                  <a:pt x="1938" y="240"/>
                  <a:pt x="1937" y="240"/>
                </a:cubicBezTo>
                <a:cubicBezTo>
                  <a:pt x="1934" y="242"/>
                  <a:pt x="1933" y="243"/>
                  <a:pt x="1932" y="243"/>
                </a:cubicBezTo>
                <a:cubicBezTo>
                  <a:pt x="1928" y="244"/>
                  <a:pt x="1929" y="237"/>
                  <a:pt x="1925" y="235"/>
                </a:cubicBezTo>
                <a:cubicBezTo>
                  <a:pt x="1922" y="233"/>
                  <a:pt x="1926" y="229"/>
                  <a:pt x="1923" y="227"/>
                </a:cubicBezTo>
                <a:cubicBezTo>
                  <a:pt x="1920" y="225"/>
                  <a:pt x="1916" y="229"/>
                  <a:pt x="1914" y="229"/>
                </a:cubicBezTo>
                <a:cubicBezTo>
                  <a:pt x="1910" y="230"/>
                  <a:pt x="1900" y="230"/>
                  <a:pt x="1905" y="228"/>
                </a:cubicBezTo>
                <a:cubicBezTo>
                  <a:pt x="1913" y="223"/>
                  <a:pt x="1895" y="225"/>
                  <a:pt x="1894" y="228"/>
                </a:cubicBezTo>
                <a:cubicBezTo>
                  <a:pt x="1893" y="229"/>
                  <a:pt x="1889" y="228"/>
                  <a:pt x="1889" y="229"/>
                </a:cubicBezTo>
                <a:cubicBezTo>
                  <a:pt x="1887" y="230"/>
                  <a:pt x="1887" y="230"/>
                  <a:pt x="1887" y="230"/>
                </a:cubicBezTo>
                <a:cubicBezTo>
                  <a:pt x="1886" y="230"/>
                  <a:pt x="1887" y="232"/>
                  <a:pt x="1885" y="233"/>
                </a:cubicBezTo>
                <a:cubicBezTo>
                  <a:pt x="1884" y="233"/>
                  <a:pt x="1886" y="240"/>
                  <a:pt x="1885" y="241"/>
                </a:cubicBezTo>
                <a:cubicBezTo>
                  <a:pt x="1884" y="243"/>
                  <a:pt x="1882" y="243"/>
                  <a:pt x="1881" y="242"/>
                </a:cubicBezTo>
                <a:cubicBezTo>
                  <a:pt x="1880" y="242"/>
                  <a:pt x="1881" y="232"/>
                  <a:pt x="1879" y="231"/>
                </a:cubicBezTo>
                <a:cubicBezTo>
                  <a:pt x="1878" y="231"/>
                  <a:pt x="1875" y="231"/>
                  <a:pt x="1874" y="229"/>
                </a:cubicBezTo>
                <a:cubicBezTo>
                  <a:pt x="1873" y="228"/>
                  <a:pt x="1875" y="225"/>
                  <a:pt x="1874" y="224"/>
                </a:cubicBezTo>
                <a:cubicBezTo>
                  <a:pt x="1875" y="222"/>
                  <a:pt x="1875" y="222"/>
                  <a:pt x="1875" y="222"/>
                </a:cubicBezTo>
                <a:cubicBezTo>
                  <a:pt x="1877" y="221"/>
                  <a:pt x="1877" y="221"/>
                  <a:pt x="1877" y="221"/>
                </a:cubicBezTo>
                <a:cubicBezTo>
                  <a:pt x="1878" y="218"/>
                  <a:pt x="1878" y="218"/>
                  <a:pt x="1878" y="218"/>
                </a:cubicBezTo>
                <a:cubicBezTo>
                  <a:pt x="1877" y="214"/>
                  <a:pt x="1875" y="216"/>
                  <a:pt x="1874" y="215"/>
                </a:cubicBezTo>
                <a:cubicBezTo>
                  <a:pt x="1871" y="214"/>
                  <a:pt x="1871" y="212"/>
                  <a:pt x="1871" y="211"/>
                </a:cubicBezTo>
                <a:cubicBezTo>
                  <a:pt x="1870" y="210"/>
                  <a:pt x="1870" y="209"/>
                  <a:pt x="1869" y="209"/>
                </a:cubicBezTo>
                <a:cubicBezTo>
                  <a:pt x="1868" y="209"/>
                  <a:pt x="1867" y="208"/>
                  <a:pt x="1865" y="208"/>
                </a:cubicBezTo>
                <a:cubicBezTo>
                  <a:pt x="1863" y="208"/>
                  <a:pt x="1861" y="208"/>
                  <a:pt x="1860" y="208"/>
                </a:cubicBezTo>
                <a:cubicBezTo>
                  <a:pt x="1855" y="208"/>
                  <a:pt x="1855" y="209"/>
                  <a:pt x="1853" y="209"/>
                </a:cubicBezTo>
                <a:cubicBezTo>
                  <a:pt x="1852" y="208"/>
                  <a:pt x="1849" y="210"/>
                  <a:pt x="1845" y="210"/>
                </a:cubicBezTo>
                <a:cubicBezTo>
                  <a:pt x="1839" y="211"/>
                  <a:pt x="1840" y="214"/>
                  <a:pt x="1838" y="214"/>
                </a:cubicBezTo>
                <a:cubicBezTo>
                  <a:pt x="1837" y="213"/>
                  <a:pt x="1834" y="214"/>
                  <a:pt x="1831" y="211"/>
                </a:cubicBezTo>
                <a:cubicBezTo>
                  <a:pt x="1829" y="210"/>
                  <a:pt x="1835" y="205"/>
                  <a:pt x="1833" y="203"/>
                </a:cubicBezTo>
                <a:cubicBezTo>
                  <a:pt x="1830" y="201"/>
                  <a:pt x="1827" y="204"/>
                  <a:pt x="1826" y="203"/>
                </a:cubicBezTo>
                <a:cubicBezTo>
                  <a:pt x="1823" y="200"/>
                  <a:pt x="1819" y="201"/>
                  <a:pt x="1818" y="200"/>
                </a:cubicBezTo>
                <a:cubicBezTo>
                  <a:pt x="1816" y="200"/>
                  <a:pt x="1823" y="195"/>
                  <a:pt x="1820" y="194"/>
                </a:cubicBezTo>
                <a:cubicBezTo>
                  <a:pt x="1817" y="194"/>
                  <a:pt x="1817" y="190"/>
                  <a:pt x="1815" y="189"/>
                </a:cubicBezTo>
                <a:cubicBezTo>
                  <a:pt x="1810" y="187"/>
                  <a:pt x="1810" y="190"/>
                  <a:pt x="1807" y="189"/>
                </a:cubicBezTo>
                <a:cubicBezTo>
                  <a:pt x="1805" y="188"/>
                  <a:pt x="1804" y="188"/>
                  <a:pt x="1800" y="191"/>
                </a:cubicBezTo>
                <a:cubicBezTo>
                  <a:pt x="1798" y="190"/>
                  <a:pt x="1801" y="194"/>
                  <a:pt x="1799" y="194"/>
                </a:cubicBezTo>
                <a:cubicBezTo>
                  <a:pt x="1796" y="193"/>
                  <a:pt x="1799" y="197"/>
                  <a:pt x="1797" y="197"/>
                </a:cubicBezTo>
                <a:cubicBezTo>
                  <a:pt x="1796" y="196"/>
                  <a:pt x="1795" y="196"/>
                  <a:pt x="1792" y="195"/>
                </a:cubicBezTo>
                <a:cubicBezTo>
                  <a:pt x="1790" y="195"/>
                  <a:pt x="1789" y="194"/>
                  <a:pt x="1790" y="192"/>
                </a:cubicBezTo>
                <a:cubicBezTo>
                  <a:pt x="1791" y="190"/>
                  <a:pt x="1794" y="186"/>
                  <a:pt x="1789" y="184"/>
                </a:cubicBezTo>
                <a:cubicBezTo>
                  <a:pt x="1786" y="184"/>
                  <a:pt x="1785" y="184"/>
                  <a:pt x="1782" y="183"/>
                </a:cubicBezTo>
                <a:cubicBezTo>
                  <a:pt x="1782" y="183"/>
                  <a:pt x="1779" y="180"/>
                  <a:pt x="1777" y="181"/>
                </a:cubicBezTo>
                <a:cubicBezTo>
                  <a:pt x="1775" y="182"/>
                  <a:pt x="1765" y="177"/>
                  <a:pt x="1766" y="181"/>
                </a:cubicBezTo>
                <a:cubicBezTo>
                  <a:pt x="1767" y="187"/>
                  <a:pt x="1761" y="185"/>
                  <a:pt x="1759" y="187"/>
                </a:cubicBezTo>
                <a:cubicBezTo>
                  <a:pt x="1758" y="187"/>
                  <a:pt x="1760" y="189"/>
                  <a:pt x="1758" y="191"/>
                </a:cubicBezTo>
                <a:cubicBezTo>
                  <a:pt x="1756" y="192"/>
                  <a:pt x="1763" y="200"/>
                  <a:pt x="1761" y="201"/>
                </a:cubicBezTo>
                <a:cubicBezTo>
                  <a:pt x="1759" y="202"/>
                  <a:pt x="1756" y="199"/>
                  <a:pt x="1755" y="200"/>
                </a:cubicBezTo>
                <a:cubicBezTo>
                  <a:pt x="1751" y="202"/>
                  <a:pt x="1754" y="207"/>
                  <a:pt x="1753" y="207"/>
                </a:cubicBezTo>
                <a:cubicBezTo>
                  <a:pt x="1751" y="209"/>
                  <a:pt x="1743" y="201"/>
                  <a:pt x="1741" y="201"/>
                </a:cubicBezTo>
                <a:cubicBezTo>
                  <a:pt x="1738" y="200"/>
                  <a:pt x="1736" y="200"/>
                  <a:pt x="1735" y="200"/>
                </a:cubicBezTo>
                <a:cubicBezTo>
                  <a:pt x="1732" y="199"/>
                  <a:pt x="1735" y="203"/>
                  <a:pt x="1732" y="204"/>
                </a:cubicBezTo>
                <a:cubicBezTo>
                  <a:pt x="1731" y="204"/>
                  <a:pt x="1727" y="197"/>
                  <a:pt x="1721" y="195"/>
                </a:cubicBezTo>
                <a:cubicBezTo>
                  <a:pt x="1720" y="194"/>
                  <a:pt x="1717" y="197"/>
                  <a:pt x="1720" y="204"/>
                </a:cubicBezTo>
                <a:cubicBezTo>
                  <a:pt x="1722" y="208"/>
                  <a:pt x="1717" y="211"/>
                  <a:pt x="1714" y="210"/>
                </a:cubicBezTo>
                <a:cubicBezTo>
                  <a:pt x="1713" y="210"/>
                  <a:pt x="1712" y="210"/>
                  <a:pt x="1712" y="210"/>
                </a:cubicBezTo>
                <a:cubicBezTo>
                  <a:pt x="1709" y="208"/>
                  <a:pt x="1707" y="207"/>
                  <a:pt x="1704" y="207"/>
                </a:cubicBezTo>
                <a:cubicBezTo>
                  <a:pt x="1703" y="206"/>
                  <a:pt x="1703" y="203"/>
                  <a:pt x="1704" y="200"/>
                </a:cubicBezTo>
                <a:cubicBezTo>
                  <a:pt x="1705" y="197"/>
                  <a:pt x="1705" y="194"/>
                  <a:pt x="1704" y="193"/>
                </a:cubicBezTo>
                <a:cubicBezTo>
                  <a:pt x="1703" y="193"/>
                  <a:pt x="1703" y="190"/>
                  <a:pt x="1703" y="188"/>
                </a:cubicBezTo>
                <a:cubicBezTo>
                  <a:pt x="1702" y="185"/>
                  <a:pt x="1702" y="182"/>
                  <a:pt x="1701" y="182"/>
                </a:cubicBezTo>
                <a:cubicBezTo>
                  <a:pt x="1699" y="182"/>
                  <a:pt x="1703" y="181"/>
                  <a:pt x="1701" y="178"/>
                </a:cubicBezTo>
                <a:cubicBezTo>
                  <a:pt x="1699" y="175"/>
                  <a:pt x="1698" y="169"/>
                  <a:pt x="1689" y="173"/>
                </a:cubicBezTo>
                <a:cubicBezTo>
                  <a:pt x="1684" y="174"/>
                  <a:pt x="1684" y="168"/>
                  <a:pt x="1682" y="168"/>
                </a:cubicBezTo>
                <a:cubicBezTo>
                  <a:pt x="1678" y="168"/>
                  <a:pt x="1678" y="165"/>
                  <a:pt x="1675" y="166"/>
                </a:cubicBezTo>
                <a:cubicBezTo>
                  <a:pt x="1673" y="166"/>
                  <a:pt x="1669" y="166"/>
                  <a:pt x="1668" y="167"/>
                </a:cubicBezTo>
                <a:cubicBezTo>
                  <a:pt x="1668" y="175"/>
                  <a:pt x="1668" y="175"/>
                  <a:pt x="1668" y="175"/>
                </a:cubicBezTo>
                <a:cubicBezTo>
                  <a:pt x="1668" y="177"/>
                  <a:pt x="1670" y="180"/>
                  <a:pt x="1667" y="181"/>
                </a:cubicBezTo>
                <a:cubicBezTo>
                  <a:pt x="1663" y="181"/>
                  <a:pt x="1659" y="179"/>
                  <a:pt x="1657" y="179"/>
                </a:cubicBezTo>
                <a:cubicBezTo>
                  <a:pt x="1656" y="179"/>
                  <a:pt x="1647" y="177"/>
                  <a:pt x="1646" y="177"/>
                </a:cubicBezTo>
                <a:cubicBezTo>
                  <a:pt x="1642" y="176"/>
                  <a:pt x="1647" y="169"/>
                  <a:pt x="1645" y="169"/>
                </a:cubicBezTo>
                <a:cubicBezTo>
                  <a:pt x="1643" y="169"/>
                  <a:pt x="1640" y="171"/>
                  <a:pt x="1638" y="170"/>
                </a:cubicBezTo>
                <a:cubicBezTo>
                  <a:pt x="1635" y="170"/>
                  <a:pt x="1636" y="169"/>
                  <a:pt x="1634" y="168"/>
                </a:cubicBezTo>
                <a:cubicBezTo>
                  <a:pt x="1633" y="167"/>
                  <a:pt x="1633" y="167"/>
                  <a:pt x="1633" y="167"/>
                </a:cubicBezTo>
                <a:cubicBezTo>
                  <a:pt x="1629" y="166"/>
                  <a:pt x="1628" y="167"/>
                  <a:pt x="1622" y="168"/>
                </a:cubicBezTo>
                <a:cubicBezTo>
                  <a:pt x="1620" y="169"/>
                  <a:pt x="1618" y="173"/>
                  <a:pt x="1615" y="172"/>
                </a:cubicBezTo>
                <a:cubicBezTo>
                  <a:pt x="1611" y="173"/>
                  <a:pt x="1605" y="168"/>
                  <a:pt x="1604" y="167"/>
                </a:cubicBezTo>
                <a:cubicBezTo>
                  <a:pt x="1601" y="164"/>
                  <a:pt x="1614" y="163"/>
                  <a:pt x="1612" y="161"/>
                </a:cubicBezTo>
                <a:cubicBezTo>
                  <a:pt x="1611" y="160"/>
                  <a:pt x="1613" y="159"/>
                  <a:pt x="1613" y="157"/>
                </a:cubicBezTo>
                <a:cubicBezTo>
                  <a:pt x="1613" y="155"/>
                  <a:pt x="1610" y="151"/>
                  <a:pt x="1607" y="152"/>
                </a:cubicBezTo>
                <a:cubicBezTo>
                  <a:pt x="1604" y="154"/>
                  <a:pt x="1601" y="156"/>
                  <a:pt x="1600" y="157"/>
                </a:cubicBezTo>
                <a:cubicBezTo>
                  <a:pt x="1595" y="161"/>
                  <a:pt x="1595" y="161"/>
                  <a:pt x="1595" y="161"/>
                </a:cubicBezTo>
                <a:cubicBezTo>
                  <a:pt x="1590" y="167"/>
                  <a:pt x="1590" y="167"/>
                  <a:pt x="1590" y="167"/>
                </a:cubicBezTo>
                <a:cubicBezTo>
                  <a:pt x="1592" y="170"/>
                  <a:pt x="1592" y="170"/>
                  <a:pt x="1592" y="170"/>
                </a:cubicBezTo>
                <a:cubicBezTo>
                  <a:pt x="1591" y="173"/>
                  <a:pt x="1590" y="176"/>
                  <a:pt x="1586" y="176"/>
                </a:cubicBezTo>
                <a:cubicBezTo>
                  <a:pt x="1584" y="175"/>
                  <a:pt x="1582" y="175"/>
                  <a:pt x="1581" y="176"/>
                </a:cubicBezTo>
                <a:cubicBezTo>
                  <a:pt x="1578" y="176"/>
                  <a:pt x="1569" y="181"/>
                  <a:pt x="1570" y="178"/>
                </a:cubicBezTo>
                <a:cubicBezTo>
                  <a:pt x="1570" y="178"/>
                  <a:pt x="1569" y="173"/>
                  <a:pt x="1575" y="171"/>
                </a:cubicBezTo>
                <a:cubicBezTo>
                  <a:pt x="1577" y="171"/>
                  <a:pt x="1577" y="170"/>
                  <a:pt x="1578" y="169"/>
                </a:cubicBezTo>
                <a:cubicBezTo>
                  <a:pt x="1581" y="166"/>
                  <a:pt x="1583" y="169"/>
                  <a:pt x="1585" y="168"/>
                </a:cubicBezTo>
                <a:cubicBezTo>
                  <a:pt x="1588" y="167"/>
                  <a:pt x="1587" y="164"/>
                  <a:pt x="1591" y="161"/>
                </a:cubicBezTo>
                <a:cubicBezTo>
                  <a:pt x="1592" y="160"/>
                  <a:pt x="1591" y="160"/>
                  <a:pt x="1593" y="158"/>
                </a:cubicBezTo>
                <a:cubicBezTo>
                  <a:pt x="1593" y="157"/>
                  <a:pt x="1594" y="156"/>
                  <a:pt x="1594" y="156"/>
                </a:cubicBezTo>
                <a:cubicBezTo>
                  <a:pt x="1596" y="153"/>
                  <a:pt x="1599" y="152"/>
                  <a:pt x="1603" y="151"/>
                </a:cubicBezTo>
                <a:cubicBezTo>
                  <a:pt x="1606" y="148"/>
                  <a:pt x="1610" y="146"/>
                  <a:pt x="1611" y="145"/>
                </a:cubicBezTo>
                <a:cubicBezTo>
                  <a:pt x="1612" y="144"/>
                  <a:pt x="1614" y="140"/>
                  <a:pt x="1615" y="138"/>
                </a:cubicBezTo>
                <a:cubicBezTo>
                  <a:pt x="1617" y="136"/>
                  <a:pt x="1613" y="135"/>
                  <a:pt x="1613" y="133"/>
                </a:cubicBezTo>
                <a:cubicBezTo>
                  <a:pt x="1614" y="131"/>
                  <a:pt x="1614" y="129"/>
                  <a:pt x="1614" y="128"/>
                </a:cubicBezTo>
                <a:cubicBezTo>
                  <a:pt x="1614" y="126"/>
                  <a:pt x="1614" y="126"/>
                  <a:pt x="1614" y="126"/>
                </a:cubicBezTo>
                <a:cubicBezTo>
                  <a:pt x="1613" y="123"/>
                  <a:pt x="1616" y="121"/>
                  <a:pt x="1613" y="120"/>
                </a:cubicBezTo>
                <a:cubicBezTo>
                  <a:pt x="1611" y="120"/>
                  <a:pt x="1614" y="117"/>
                  <a:pt x="1613" y="116"/>
                </a:cubicBezTo>
                <a:cubicBezTo>
                  <a:pt x="1605" y="116"/>
                  <a:pt x="1609" y="112"/>
                  <a:pt x="1601" y="111"/>
                </a:cubicBezTo>
                <a:cubicBezTo>
                  <a:pt x="1599" y="111"/>
                  <a:pt x="1589" y="107"/>
                  <a:pt x="1589" y="107"/>
                </a:cubicBezTo>
                <a:cubicBezTo>
                  <a:pt x="1586" y="107"/>
                  <a:pt x="1585" y="109"/>
                  <a:pt x="1583" y="111"/>
                </a:cubicBezTo>
                <a:cubicBezTo>
                  <a:pt x="1578" y="115"/>
                  <a:pt x="1578" y="115"/>
                  <a:pt x="1578" y="115"/>
                </a:cubicBezTo>
                <a:cubicBezTo>
                  <a:pt x="1574" y="115"/>
                  <a:pt x="1574" y="115"/>
                  <a:pt x="1574" y="115"/>
                </a:cubicBezTo>
                <a:cubicBezTo>
                  <a:pt x="1574" y="115"/>
                  <a:pt x="1573" y="113"/>
                  <a:pt x="1573" y="111"/>
                </a:cubicBezTo>
                <a:cubicBezTo>
                  <a:pt x="1573" y="109"/>
                  <a:pt x="1580" y="102"/>
                  <a:pt x="1577" y="103"/>
                </a:cubicBezTo>
                <a:cubicBezTo>
                  <a:pt x="1576" y="103"/>
                  <a:pt x="1572" y="104"/>
                  <a:pt x="1570" y="103"/>
                </a:cubicBezTo>
                <a:cubicBezTo>
                  <a:pt x="1569" y="101"/>
                  <a:pt x="1573" y="100"/>
                  <a:pt x="1575" y="99"/>
                </a:cubicBezTo>
                <a:cubicBezTo>
                  <a:pt x="1577" y="99"/>
                  <a:pt x="1582" y="98"/>
                  <a:pt x="1581" y="97"/>
                </a:cubicBezTo>
                <a:cubicBezTo>
                  <a:pt x="1580" y="95"/>
                  <a:pt x="1572" y="95"/>
                  <a:pt x="1568" y="92"/>
                </a:cubicBezTo>
                <a:cubicBezTo>
                  <a:pt x="1567" y="91"/>
                  <a:pt x="1566" y="90"/>
                  <a:pt x="1565" y="88"/>
                </a:cubicBezTo>
                <a:cubicBezTo>
                  <a:pt x="1564" y="87"/>
                  <a:pt x="1563" y="86"/>
                  <a:pt x="1562" y="87"/>
                </a:cubicBezTo>
                <a:cubicBezTo>
                  <a:pt x="1559" y="87"/>
                  <a:pt x="1559" y="91"/>
                  <a:pt x="1556" y="91"/>
                </a:cubicBezTo>
                <a:cubicBezTo>
                  <a:pt x="1555" y="91"/>
                  <a:pt x="1552" y="92"/>
                  <a:pt x="1547" y="94"/>
                </a:cubicBezTo>
                <a:cubicBezTo>
                  <a:pt x="1545" y="95"/>
                  <a:pt x="1545" y="95"/>
                  <a:pt x="1545" y="95"/>
                </a:cubicBezTo>
                <a:cubicBezTo>
                  <a:pt x="1542" y="96"/>
                  <a:pt x="1546" y="101"/>
                  <a:pt x="1543" y="102"/>
                </a:cubicBezTo>
                <a:cubicBezTo>
                  <a:pt x="1541" y="103"/>
                  <a:pt x="1545" y="108"/>
                  <a:pt x="1543" y="109"/>
                </a:cubicBezTo>
                <a:cubicBezTo>
                  <a:pt x="1542" y="111"/>
                  <a:pt x="1544" y="114"/>
                  <a:pt x="1543" y="115"/>
                </a:cubicBezTo>
                <a:cubicBezTo>
                  <a:pt x="1542" y="115"/>
                  <a:pt x="1539" y="118"/>
                  <a:pt x="1536" y="116"/>
                </a:cubicBezTo>
                <a:cubicBezTo>
                  <a:pt x="1535" y="115"/>
                  <a:pt x="1533" y="114"/>
                  <a:pt x="1530" y="114"/>
                </a:cubicBezTo>
                <a:cubicBezTo>
                  <a:pt x="1527" y="114"/>
                  <a:pt x="1527" y="117"/>
                  <a:pt x="1526" y="119"/>
                </a:cubicBezTo>
                <a:cubicBezTo>
                  <a:pt x="1526" y="120"/>
                  <a:pt x="1525" y="123"/>
                  <a:pt x="1524" y="122"/>
                </a:cubicBezTo>
                <a:cubicBezTo>
                  <a:pt x="1523" y="121"/>
                  <a:pt x="1520" y="127"/>
                  <a:pt x="1519" y="126"/>
                </a:cubicBezTo>
                <a:cubicBezTo>
                  <a:pt x="1518" y="125"/>
                  <a:pt x="1521" y="122"/>
                  <a:pt x="1521" y="119"/>
                </a:cubicBezTo>
                <a:cubicBezTo>
                  <a:pt x="1521" y="117"/>
                  <a:pt x="1524" y="114"/>
                  <a:pt x="1524" y="111"/>
                </a:cubicBezTo>
                <a:cubicBezTo>
                  <a:pt x="1524" y="110"/>
                  <a:pt x="1519" y="109"/>
                  <a:pt x="1519" y="108"/>
                </a:cubicBezTo>
                <a:cubicBezTo>
                  <a:pt x="1519" y="106"/>
                  <a:pt x="1519" y="101"/>
                  <a:pt x="1519" y="100"/>
                </a:cubicBezTo>
                <a:cubicBezTo>
                  <a:pt x="1519" y="97"/>
                  <a:pt x="1518" y="97"/>
                  <a:pt x="1517" y="97"/>
                </a:cubicBezTo>
                <a:cubicBezTo>
                  <a:pt x="1515" y="98"/>
                  <a:pt x="1511" y="104"/>
                  <a:pt x="1511" y="104"/>
                </a:cubicBezTo>
                <a:cubicBezTo>
                  <a:pt x="1510" y="105"/>
                  <a:pt x="1509" y="107"/>
                  <a:pt x="1509" y="107"/>
                </a:cubicBezTo>
                <a:cubicBezTo>
                  <a:pt x="1507" y="109"/>
                  <a:pt x="1507" y="109"/>
                  <a:pt x="1507" y="109"/>
                </a:cubicBezTo>
                <a:cubicBezTo>
                  <a:pt x="1500" y="110"/>
                  <a:pt x="1500" y="115"/>
                  <a:pt x="1500" y="115"/>
                </a:cubicBezTo>
                <a:cubicBezTo>
                  <a:pt x="1500" y="117"/>
                  <a:pt x="1510" y="117"/>
                  <a:pt x="1506" y="118"/>
                </a:cubicBezTo>
                <a:cubicBezTo>
                  <a:pt x="1504" y="119"/>
                  <a:pt x="1500" y="121"/>
                  <a:pt x="1498" y="122"/>
                </a:cubicBezTo>
                <a:cubicBezTo>
                  <a:pt x="1493" y="123"/>
                  <a:pt x="1498" y="127"/>
                  <a:pt x="1493" y="129"/>
                </a:cubicBezTo>
                <a:cubicBezTo>
                  <a:pt x="1490" y="129"/>
                  <a:pt x="1493" y="125"/>
                  <a:pt x="1491" y="125"/>
                </a:cubicBezTo>
                <a:cubicBezTo>
                  <a:pt x="1488" y="125"/>
                  <a:pt x="1488" y="125"/>
                  <a:pt x="1488" y="125"/>
                </a:cubicBezTo>
                <a:cubicBezTo>
                  <a:pt x="1486" y="125"/>
                  <a:pt x="1486" y="122"/>
                  <a:pt x="1485" y="122"/>
                </a:cubicBezTo>
                <a:cubicBezTo>
                  <a:pt x="1483" y="122"/>
                  <a:pt x="1477" y="119"/>
                  <a:pt x="1476" y="119"/>
                </a:cubicBezTo>
                <a:cubicBezTo>
                  <a:pt x="1475" y="120"/>
                  <a:pt x="1468" y="125"/>
                  <a:pt x="1467" y="126"/>
                </a:cubicBezTo>
                <a:cubicBezTo>
                  <a:pt x="1465" y="127"/>
                  <a:pt x="1462" y="126"/>
                  <a:pt x="1462" y="127"/>
                </a:cubicBezTo>
                <a:cubicBezTo>
                  <a:pt x="1463" y="134"/>
                  <a:pt x="1463" y="134"/>
                  <a:pt x="1463" y="134"/>
                </a:cubicBezTo>
                <a:cubicBezTo>
                  <a:pt x="1462" y="136"/>
                  <a:pt x="1466" y="143"/>
                  <a:pt x="1464" y="144"/>
                </a:cubicBezTo>
                <a:cubicBezTo>
                  <a:pt x="1463" y="145"/>
                  <a:pt x="1460" y="148"/>
                  <a:pt x="1458" y="148"/>
                </a:cubicBezTo>
                <a:cubicBezTo>
                  <a:pt x="1458" y="153"/>
                  <a:pt x="1458" y="153"/>
                  <a:pt x="1458" y="153"/>
                </a:cubicBezTo>
                <a:cubicBezTo>
                  <a:pt x="1456" y="154"/>
                  <a:pt x="1458" y="160"/>
                  <a:pt x="1456" y="161"/>
                </a:cubicBezTo>
                <a:cubicBezTo>
                  <a:pt x="1455" y="162"/>
                  <a:pt x="1446" y="166"/>
                  <a:pt x="1445" y="167"/>
                </a:cubicBezTo>
                <a:cubicBezTo>
                  <a:pt x="1442" y="168"/>
                  <a:pt x="1436" y="166"/>
                  <a:pt x="1433" y="167"/>
                </a:cubicBezTo>
                <a:cubicBezTo>
                  <a:pt x="1432" y="168"/>
                  <a:pt x="1431" y="168"/>
                  <a:pt x="1429" y="169"/>
                </a:cubicBezTo>
                <a:cubicBezTo>
                  <a:pt x="1426" y="171"/>
                  <a:pt x="1429" y="173"/>
                  <a:pt x="1426" y="175"/>
                </a:cubicBezTo>
                <a:cubicBezTo>
                  <a:pt x="1424" y="176"/>
                  <a:pt x="1428" y="180"/>
                  <a:pt x="1425" y="182"/>
                </a:cubicBezTo>
                <a:cubicBezTo>
                  <a:pt x="1424" y="182"/>
                  <a:pt x="1428" y="187"/>
                  <a:pt x="1429" y="189"/>
                </a:cubicBezTo>
                <a:cubicBezTo>
                  <a:pt x="1430" y="191"/>
                  <a:pt x="1437" y="190"/>
                  <a:pt x="1436" y="191"/>
                </a:cubicBezTo>
                <a:cubicBezTo>
                  <a:pt x="1433" y="192"/>
                  <a:pt x="1441" y="196"/>
                  <a:pt x="1438" y="197"/>
                </a:cubicBezTo>
                <a:cubicBezTo>
                  <a:pt x="1438" y="197"/>
                  <a:pt x="1436" y="200"/>
                  <a:pt x="1433" y="199"/>
                </a:cubicBezTo>
                <a:cubicBezTo>
                  <a:pt x="1432" y="199"/>
                  <a:pt x="1430" y="195"/>
                  <a:pt x="1427" y="194"/>
                </a:cubicBezTo>
                <a:cubicBezTo>
                  <a:pt x="1426" y="193"/>
                  <a:pt x="1425" y="193"/>
                  <a:pt x="1423" y="192"/>
                </a:cubicBezTo>
                <a:cubicBezTo>
                  <a:pt x="1423" y="192"/>
                  <a:pt x="1422" y="191"/>
                  <a:pt x="1421" y="190"/>
                </a:cubicBezTo>
                <a:cubicBezTo>
                  <a:pt x="1419" y="188"/>
                  <a:pt x="1419" y="188"/>
                  <a:pt x="1419" y="188"/>
                </a:cubicBezTo>
                <a:cubicBezTo>
                  <a:pt x="1419" y="187"/>
                  <a:pt x="1418" y="184"/>
                  <a:pt x="1413" y="185"/>
                </a:cubicBezTo>
                <a:cubicBezTo>
                  <a:pt x="1413" y="185"/>
                  <a:pt x="1408" y="185"/>
                  <a:pt x="1406" y="188"/>
                </a:cubicBezTo>
                <a:cubicBezTo>
                  <a:pt x="1403" y="191"/>
                  <a:pt x="1404" y="196"/>
                  <a:pt x="1403" y="197"/>
                </a:cubicBezTo>
                <a:cubicBezTo>
                  <a:pt x="1402" y="199"/>
                  <a:pt x="1401" y="195"/>
                  <a:pt x="1401" y="193"/>
                </a:cubicBezTo>
                <a:cubicBezTo>
                  <a:pt x="1401" y="193"/>
                  <a:pt x="1400" y="180"/>
                  <a:pt x="1399" y="179"/>
                </a:cubicBezTo>
                <a:cubicBezTo>
                  <a:pt x="1398" y="176"/>
                  <a:pt x="1395" y="177"/>
                  <a:pt x="1394" y="177"/>
                </a:cubicBezTo>
                <a:cubicBezTo>
                  <a:pt x="1392" y="178"/>
                  <a:pt x="1396" y="189"/>
                  <a:pt x="1394" y="190"/>
                </a:cubicBezTo>
                <a:cubicBezTo>
                  <a:pt x="1392" y="191"/>
                  <a:pt x="1395" y="195"/>
                  <a:pt x="1393" y="196"/>
                </a:cubicBezTo>
                <a:cubicBezTo>
                  <a:pt x="1392" y="196"/>
                  <a:pt x="1392" y="196"/>
                  <a:pt x="1392" y="196"/>
                </a:cubicBezTo>
                <a:cubicBezTo>
                  <a:pt x="1389" y="197"/>
                  <a:pt x="1387" y="198"/>
                  <a:pt x="1387" y="198"/>
                </a:cubicBezTo>
                <a:cubicBezTo>
                  <a:pt x="1385" y="205"/>
                  <a:pt x="1385" y="205"/>
                  <a:pt x="1385" y="205"/>
                </a:cubicBezTo>
                <a:cubicBezTo>
                  <a:pt x="1389" y="210"/>
                  <a:pt x="1389" y="210"/>
                  <a:pt x="1389" y="210"/>
                </a:cubicBezTo>
                <a:cubicBezTo>
                  <a:pt x="1389" y="211"/>
                  <a:pt x="1389" y="214"/>
                  <a:pt x="1388" y="215"/>
                </a:cubicBezTo>
                <a:cubicBezTo>
                  <a:pt x="1388" y="217"/>
                  <a:pt x="1388" y="219"/>
                  <a:pt x="1388" y="220"/>
                </a:cubicBezTo>
                <a:cubicBezTo>
                  <a:pt x="1387" y="221"/>
                  <a:pt x="1388" y="222"/>
                  <a:pt x="1388" y="224"/>
                </a:cubicBezTo>
                <a:cubicBezTo>
                  <a:pt x="1386" y="225"/>
                  <a:pt x="1386" y="228"/>
                  <a:pt x="1386" y="229"/>
                </a:cubicBezTo>
                <a:cubicBezTo>
                  <a:pt x="1385" y="232"/>
                  <a:pt x="1389" y="234"/>
                  <a:pt x="1388" y="236"/>
                </a:cubicBezTo>
                <a:cubicBezTo>
                  <a:pt x="1387" y="238"/>
                  <a:pt x="1394" y="235"/>
                  <a:pt x="1393" y="236"/>
                </a:cubicBezTo>
                <a:cubicBezTo>
                  <a:pt x="1392" y="239"/>
                  <a:pt x="1396" y="234"/>
                  <a:pt x="1398" y="235"/>
                </a:cubicBezTo>
                <a:cubicBezTo>
                  <a:pt x="1398" y="235"/>
                  <a:pt x="1404" y="237"/>
                  <a:pt x="1403" y="239"/>
                </a:cubicBezTo>
                <a:cubicBezTo>
                  <a:pt x="1401" y="243"/>
                  <a:pt x="1394" y="240"/>
                  <a:pt x="1394" y="240"/>
                </a:cubicBezTo>
                <a:cubicBezTo>
                  <a:pt x="1391" y="242"/>
                  <a:pt x="1391" y="242"/>
                  <a:pt x="1391" y="242"/>
                </a:cubicBezTo>
                <a:cubicBezTo>
                  <a:pt x="1390" y="243"/>
                  <a:pt x="1390" y="247"/>
                  <a:pt x="1391" y="249"/>
                </a:cubicBezTo>
                <a:cubicBezTo>
                  <a:pt x="1392" y="250"/>
                  <a:pt x="1396" y="252"/>
                  <a:pt x="1396" y="252"/>
                </a:cubicBezTo>
                <a:cubicBezTo>
                  <a:pt x="1396" y="254"/>
                  <a:pt x="1397" y="256"/>
                  <a:pt x="1394" y="257"/>
                </a:cubicBezTo>
                <a:cubicBezTo>
                  <a:pt x="1389" y="257"/>
                  <a:pt x="1389" y="257"/>
                  <a:pt x="1389" y="257"/>
                </a:cubicBezTo>
                <a:cubicBezTo>
                  <a:pt x="1389" y="261"/>
                  <a:pt x="1389" y="261"/>
                  <a:pt x="1389" y="261"/>
                </a:cubicBezTo>
                <a:cubicBezTo>
                  <a:pt x="1389" y="262"/>
                  <a:pt x="1390" y="265"/>
                  <a:pt x="1389" y="266"/>
                </a:cubicBezTo>
                <a:cubicBezTo>
                  <a:pt x="1389" y="267"/>
                  <a:pt x="1385" y="267"/>
                  <a:pt x="1384" y="268"/>
                </a:cubicBezTo>
                <a:cubicBezTo>
                  <a:pt x="1384" y="269"/>
                  <a:pt x="1381" y="271"/>
                  <a:pt x="1380" y="272"/>
                </a:cubicBezTo>
                <a:cubicBezTo>
                  <a:pt x="1375" y="273"/>
                  <a:pt x="1375" y="273"/>
                  <a:pt x="1375" y="273"/>
                </a:cubicBezTo>
                <a:cubicBezTo>
                  <a:pt x="1374" y="274"/>
                  <a:pt x="1370" y="271"/>
                  <a:pt x="1369" y="273"/>
                </a:cubicBezTo>
                <a:cubicBezTo>
                  <a:pt x="1368" y="274"/>
                  <a:pt x="1365" y="270"/>
                  <a:pt x="1364" y="272"/>
                </a:cubicBezTo>
                <a:cubicBezTo>
                  <a:pt x="1363" y="273"/>
                  <a:pt x="1362" y="269"/>
                  <a:pt x="1363" y="268"/>
                </a:cubicBezTo>
                <a:cubicBezTo>
                  <a:pt x="1364" y="266"/>
                  <a:pt x="1372" y="267"/>
                  <a:pt x="1371" y="267"/>
                </a:cubicBezTo>
                <a:cubicBezTo>
                  <a:pt x="1371" y="268"/>
                  <a:pt x="1378" y="268"/>
                  <a:pt x="1379" y="267"/>
                </a:cubicBezTo>
                <a:cubicBezTo>
                  <a:pt x="1381" y="261"/>
                  <a:pt x="1381" y="261"/>
                  <a:pt x="1381" y="261"/>
                </a:cubicBezTo>
                <a:cubicBezTo>
                  <a:pt x="1382" y="260"/>
                  <a:pt x="1384" y="259"/>
                  <a:pt x="1385" y="257"/>
                </a:cubicBezTo>
                <a:cubicBezTo>
                  <a:pt x="1385" y="256"/>
                  <a:pt x="1387" y="245"/>
                  <a:pt x="1386" y="244"/>
                </a:cubicBezTo>
                <a:cubicBezTo>
                  <a:pt x="1384" y="240"/>
                  <a:pt x="1384" y="240"/>
                  <a:pt x="1384" y="240"/>
                </a:cubicBezTo>
                <a:cubicBezTo>
                  <a:pt x="1383" y="234"/>
                  <a:pt x="1383" y="234"/>
                  <a:pt x="1383" y="234"/>
                </a:cubicBezTo>
                <a:cubicBezTo>
                  <a:pt x="1381" y="233"/>
                  <a:pt x="1385" y="223"/>
                  <a:pt x="1383" y="223"/>
                </a:cubicBezTo>
                <a:cubicBezTo>
                  <a:pt x="1380" y="222"/>
                  <a:pt x="1385" y="214"/>
                  <a:pt x="1382" y="213"/>
                </a:cubicBezTo>
                <a:cubicBezTo>
                  <a:pt x="1380" y="207"/>
                  <a:pt x="1380" y="207"/>
                  <a:pt x="1380" y="207"/>
                </a:cubicBezTo>
                <a:cubicBezTo>
                  <a:pt x="1379" y="207"/>
                  <a:pt x="1382" y="201"/>
                  <a:pt x="1381" y="200"/>
                </a:cubicBezTo>
                <a:cubicBezTo>
                  <a:pt x="1380" y="200"/>
                  <a:pt x="1386" y="195"/>
                  <a:pt x="1385" y="195"/>
                </a:cubicBezTo>
                <a:cubicBezTo>
                  <a:pt x="1386" y="187"/>
                  <a:pt x="1386" y="187"/>
                  <a:pt x="1386" y="187"/>
                </a:cubicBezTo>
                <a:cubicBezTo>
                  <a:pt x="1386" y="186"/>
                  <a:pt x="1383" y="184"/>
                  <a:pt x="1383" y="183"/>
                </a:cubicBezTo>
                <a:cubicBezTo>
                  <a:pt x="1383" y="183"/>
                  <a:pt x="1382" y="178"/>
                  <a:pt x="1381" y="175"/>
                </a:cubicBezTo>
                <a:cubicBezTo>
                  <a:pt x="1381" y="174"/>
                  <a:pt x="1378" y="173"/>
                  <a:pt x="1376" y="173"/>
                </a:cubicBezTo>
                <a:cubicBezTo>
                  <a:pt x="1375" y="172"/>
                  <a:pt x="1374" y="172"/>
                  <a:pt x="1374" y="172"/>
                </a:cubicBezTo>
                <a:cubicBezTo>
                  <a:pt x="1373" y="171"/>
                  <a:pt x="1372" y="171"/>
                  <a:pt x="1370" y="171"/>
                </a:cubicBezTo>
                <a:cubicBezTo>
                  <a:pt x="1365" y="171"/>
                  <a:pt x="1364" y="176"/>
                  <a:pt x="1364" y="176"/>
                </a:cubicBezTo>
                <a:cubicBezTo>
                  <a:pt x="1363" y="178"/>
                  <a:pt x="1362" y="180"/>
                  <a:pt x="1361" y="181"/>
                </a:cubicBezTo>
                <a:cubicBezTo>
                  <a:pt x="1357" y="183"/>
                  <a:pt x="1361" y="185"/>
                  <a:pt x="1357" y="186"/>
                </a:cubicBezTo>
                <a:cubicBezTo>
                  <a:pt x="1356" y="187"/>
                  <a:pt x="1356" y="193"/>
                  <a:pt x="1356" y="193"/>
                </a:cubicBezTo>
                <a:cubicBezTo>
                  <a:pt x="1356" y="193"/>
                  <a:pt x="1364" y="193"/>
                  <a:pt x="1359" y="195"/>
                </a:cubicBezTo>
                <a:cubicBezTo>
                  <a:pt x="1355" y="196"/>
                  <a:pt x="1356" y="198"/>
                  <a:pt x="1356" y="198"/>
                </a:cubicBezTo>
                <a:cubicBezTo>
                  <a:pt x="1356" y="198"/>
                  <a:pt x="1355" y="205"/>
                  <a:pt x="1350" y="205"/>
                </a:cubicBezTo>
                <a:cubicBezTo>
                  <a:pt x="1346" y="206"/>
                  <a:pt x="1347" y="208"/>
                  <a:pt x="1344" y="209"/>
                </a:cubicBezTo>
                <a:cubicBezTo>
                  <a:pt x="1341" y="211"/>
                  <a:pt x="1344" y="216"/>
                  <a:pt x="1346" y="218"/>
                </a:cubicBezTo>
                <a:cubicBezTo>
                  <a:pt x="1348" y="219"/>
                  <a:pt x="1351" y="219"/>
                  <a:pt x="1350" y="221"/>
                </a:cubicBezTo>
                <a:cubicBezTo>
                  <a:pt x="1348" y="223"/>
                  <a:pt x="1345" y="226"/>
                  <a:pt x="1344" y="228"/>
                </a:cubicBezTo>
                <a:cubicBezTo>
                  <a:pt x="1341" y="231"/>
                  <a:pt x="1353" y="233"/>
                  <a:pt x="1352" y="235"/>
                </a:cubicBezTo>
                <a:cubicBezTo>
                  <a:pt x="1349" y="237"/>
                  <a:pt x="1361" y="239"/>
                  <a:pt x="1361" y="239"/>
                </a:cubicBezTo>
                <a:cubicBezTo>
                  <a:pt x="1363" y="240"/>
                  <a:pt x="1366" y="239"/>
                  <a:pt x="1362" y="245"/>
                </a:cubicBezTo>
                <a:cubicBezTo>
                  <a:pt x="1360" y="246"/>
                  <a:pt x="1359" y="247"/>
                  <a:pt x="1358" y="247"/>
                </a:cubicBezTo>
                <a:cubicBezTo>
                  <a:pt x="1355" y="248"/>
                  <a:pt x="1355" y="242"/>
                  <a:pt x="1352" y="242"/>
                </a:cubicBezTo>
                <a:cubicBezTo>
                  <a:pt x="1349" y="242"/>
                  <a:pt x="1344" y="237"/>
                  <a:pt x="1341" y="237"/>
                </a:cubicBezTo>
                <a:cubicBezTo>
                  <a:pt x="1338" y="238"/>
                  <a:pt x="1332" y="230"/>
                  <a:pt x="1328" y="230"/>
                </a:cubicBezTo>
                <a:cubicBezTo>
                  <a:pt x="1326" y="230"/>
                  <a:pt x="1323" y="228"/>
                  <a:pt x="1320" y="226"/>
                </a:cubicBezTo>
                <a:cubicBezTo>
                  <a:pt x="1317" y="225"/>
                  <a:pt x="1314" y="223"/>
                  <a:pt x="1312" y="223"/>
                </a:cubicBezTo>
                <a:cubicBezTo>
                  <a:pt x="1309" y="223"/>
                  <a:pt x="1304" y="217"/>
                  <a:pt x="1301" y="218"/>
                </a:cubicBezTo>
                <a:cubicBezTo>
                  <a:pt x="1299" y="218"/>
                  <a:pt x="1302" y="223"/>
                  <a:pt x="1303" y="224"/>
                </a:cubicBezTo>
                <a:cubicBezTo>
                  <a:pt x="1304" y="227"/>
                  <a:pt x="1315" y="232"/>
                  <a:pt x="1311" y="232"/>
                </a:cubicBezTo>
                <a:cubicBezTo>
                  <a:pt x="1309" y="232"/>
                  <a:pt x="1318" y="241"/>
                  <a:pt x="1313" y="242"/>
                </a:cubicBezTo>
                <a:cubicBezTo>
                  <a:pt x="1311" y="243"/>
                  <a:pt x="1304" y="231"/>
                  <a:pt x="1302" y="231"/>
                </a:cubicBezTo>
                <a:cubicBezTo>
                  <a:pt x="1300" y="232"/>
                  <a:pt x="1303" y="238"/>
                  <a:pt x="1301" y="239"/>
                </a:cubicBezTo>
                <a:cubicBezTo>
                  <a:pt x="1300" y="239"/>
                  <a:pt x="1298" y="240"/>
                  <a:pt x="1297" y="240"/>
                </a:cubicBezTo>
                <a:cubicBezTo>
                  <a:pt x="1295" y="241"/>
                  <a:pt x="1292" y="235"/>
                  <a:pt x="1291" y="235"/>
                </a:cubicBezTo>
                <a:cubicBezTo>
                  <a:pt x="1288" y="235"/>
                  <a:pt x="1282" y="246"/>
                  <a:pt x="1278" y="247"/>
                </a:cubicBezTo>
                <a:cubicBezTo>
                  <a:pt x="1275" y="247"/>
                  <a:pt x="1274" y="238"/>
                  <a:pt x="1270" y="238"/>
                </a:cubicBezTo>
                <a:cubicBezTo>
                  <a:pt x="1262" y="239"/>
                  <a:pt x="1264" y="245"/>
                  <a:pt x="1256" y="246"/>
                </a:cubicBezTo>
                <a:cubicBezTo>
                  <a:pt x="1251" y="247"/>
                  <a:pt x="1253" y="250"/>
                  <a:pt x="1249" y="251"/>
                </a:cubicBezTo>
                <a:cubicBezTo>
                  <a:pt x="1243" y="252"/>
                  <a:pt x="1247" y="258"/>
                  <a:pt x="1242" y="259"/>
                </a:cubicBezTo>
                <a:cubicBezTo>
                  <a:pt x="1240" y="259"/>
                  <a:pt x="1241" y="267"/>
                  <a:pt x="1241" y="267"/>
                </a:cubicBezTo>
                <a:cubicBezTo>
                  <a:pt x="1241" y="271"/>
                  <a:pt x="1236" y="266"/>
                  <a:pt x="1233" y="266"/>
                </a:cubicBezTo>
                <a:cubicBezTo>
                  <a:pt x="1231" y="265"/>
                  <a:pt x="1230" y="265"/>
                  <a:pt x="1229" y="265"/>
                </a:cubicBezTo>
                <a:cubicBezTo>
                  <a:pt x="1226" y="266"/>
                  <a:pt x="1229" y="259"/>
                  <a:pt x="1229" y="257"/>
                </a:cubicBezTo>
                <a:cubicBezTo>
                  <a:pt x="1230" y="256"/>
                  <a:pt x="1237" y="257"/>
                  <a:pt x="1238" y="255"/>
                </a:cubicBezTo>
                <a:cubicBezTo>
                  <a:pt x="1239" y="254"/>
                  <a:pt x="1238" y="252"/>
                  <a:pt x="1234" y="250"/>
                </a:cubicBezTo>
                <a:cubicBezTo>
                  <a:pt x="1231" y="248"/>
                  <a:pt x="1231" y="242"/>
                  <a:pt x="1228" y="243"/>
                </a:cubicBezTo>
                <a:cubicBezTo>
                  <a:pt x="1226" y="243"/>
                  <a:pt x="1222" y="244"/>
                  <a:pt x="1220" y="244"/>
                </a:cubicBezTo>
                <a:cubicBezTo>
                  <a:pt x="1217" y="245"/>
                  <a:pt x="1222" y="248"/>
                  <a:pt x="1219" y="249"/>
                </a:cubicBezTo>
                <a:cubicBezTo>
                  <a:pt x="1216" y="249"/>
                  <a:pt x="1221" y="253"/>
                  <a:pt x="1218" y="254"/>
                </a:cubicBezTo>
                <a:cubicBezTo>
                  <a:pt x="1214" y="255"/>
                  <a:pt x="1216" y="257"/>
                  <a:pt x="1216" y="258"/>
                </a:cubicBezTo>
                <a:cubicBezTo>
                  <a:pt x="1219" y="264"/>
                  <a:pt x="1219" y="264"/>
                  <a:pt x="1219" y="264"/>
                </a:cubicBezTo>
                <a:cubicBezTo>
                  <a:pt x="1219" y="264"/>
                  <a:pt x="1224" y="269"/>
                  <a:pt x="1220" y="271"/>
                </a:cubicBezTo>
                <a:cubicBezTo>
                  <a:pt x="1217" y="272"/>
                  <a:pt x="1213" y="272"/>
                  <a:pt x="1210" y="273"/>
                </a:cubicBezTo>
                <a:cubicBezTo>
                  <a:pt x="1207" y="274"/>
                  <a:pt x="1204" y="278"/>
                  <a:pt x="1201" y="278"/>
                </a:cubicBezTo>
                <a:cubicBezTo>
                  <a:pt x="1197" y="280"/>
                  <a:pt x="1204" y="291"/>
                  <a:pt x="1200" y="293"/>
                </a:cubicBezTo>
                <a:cubicBezTo>
                  <a:pt x="1196" y="295"/>
                  <a:pt x="1193" y="292"/>
                  <a:pt x="1192" y="291"/>
                </a:cubicBezTo>
                <a:cubicBezTo>
                  <a:pt x="1190" y="289"/>
                  <a:pt x="1190" y="289"/>
                  <a:pt x="1190" y="289"/>
                </a:cubicBezTo>
                <a:cubicBezTo>
                  <a:pt x="1186" y="286"/>
                  <a:pt x="1186" y="286"/>
                  <a:pt x="1186" y="286"/>
                </a:cubicBezTo>
                <a:cubicBezTo>
                  <a:pt x="1186" y="286"/>
                  <a:pt x="1183" y="284"/>
                  <a:pt x="1179" y="284"/>
                </a:cubicBezTo>
                <a:cubicBezTo>
                  <a:pt x="1176" y="284"/>
                  <a:pt x="1178" y="294"/>
                  <a:pt x="1175" y="293"/>
                </a:cubicBezTo>
                <a:cubicBezTo>
                  <a:pt x="1173" y="293"/>
                  <a:pt x="1171" y="290"/>
                  <a:pt x="1171" y="288"/>
                </a:cubicBezTo>
                <a:cubicBezTo>
                  <a:pt x="1169" y="287"/>
                  <a:pt x="1169" y="287"/>
                  <a:pt x="1169" y="287"/>
                </a:cubicBezTo>
                <a:cubicBezTo>
                  <a:pt x="1164" y="284"/>
                  <a:pt x="1170" y="279"/>
                  <a:pt x="1170" y="279"/>
                </a:cubicBezTo>
                <a:cubicBezTo>
                  <a:pt x="1170" y="279"/>
                  <a:pt x="1173" y="278"/>
                  <a:pt x="1167" y="274"/>
                </a:cubicBezTo>
                <a:cubicBezTo>
                  <a:pt x="1166" y="273"/>
                  <a:pt x="1164" y="272"/>
                  <a:pt x="1164" y="272"/>
                </a:cubicBezTo>
                <a:cubicBezTo>
                  <a:pt x="1163" y="271"/>
                  <a:pt x="1159" y="267"/>
                  <a:pt x="1158" y="266"/>
                </a:cubicBezTo>
                <a:cubicBezTo>
                  <a:pt x="1157" y="265"/>
                  <a:pt x="1157" y="264"/>
                  <a:pt x="1159" y="265"/>
                </a:cubicBezTo>
                <a:cubicBezTo>
                  <a:pt x="1159" y="265"/>
                  <a:pt x="1161" y="265"/>
                  <a:pt x="1164" y="266"/>
                </a:cubicBezTo>
                <a:cubicBezTo>
                  <a:pt x="1166" y="267"/>
                  <a:pt x="1167" y="269"/>
                  <a:pt x="1169" y="269"/>
                </a:cubicBezTo>
                <a:cubicBezTo>
                  <a:pt x="1171" y="270"/>
                  <a:pt x="1174" y="274"/>
                  <a:pt x="1176" y="271"/>
                </a:cubicBezTo>
                <a:cubicBezTo>
                  <a:pt x="1177" y="270"/>
                  <a:pt x="1181" y="274"/>
                  <a:pt x="1181" y="274"/>
                </a:cubicBezTo>
                <a:cubicBezTo>
                  <a:pt x="1181" y="274"/>
                  <a:pt x="1185" y="276"/>
                  <a:pt x="1187" y="277"/>
                </a:cubicBezTo>
                <a:cubicBezTo>
                  <a:pt x="1190" y="278"/>
                  <a:pt x="1194" y="279"/>
                  <a:pt x="1195" y="277"/>
                </a:cubicBezTo>
                <a:cubicBezTo>
                  <a:pt x="1195" y="276"/>
                  <a:pt x="1196" y="275"/>
                  <a:pt x="1198" y="274"/>
                </a:cubicBezTo>
                <a:cubicBezTo>
                  <a:pt x="1200" y="272"/>
                  <a:pt x="1200" y="272"/>
                  <a:pt x="1200" y="272"/>
                </a:cubicBezTo>
                <a:cubicBezTo>
                  <a:pt x="1201" y="271"/>
                  <a:pt x="1202" y="270"/>
                  <a:pt x="1203" y="269"/>
                </a:cubicBezTo>
                <a:cubicBezTo>
                  <a:pt x="1204" y="267"/>
                  <a:pt x="1205" y="267"/>
                  <a:pt x="1206" y="265"/>
                </a:cubicBezTo>
                <a:cubicBezTo>
                  <a:pt x="1207" y="260"/>
                  <a:pt x="1207" y="260"/>
                  <a:pt x="1207" y="260"/>
                </a:cubicBezTo>
                <a:cubicBezTo>
                  <a:pt x="1208" y="258"/>
                  <a:pt x="1204" y="254"/>
                  <a:pt x="1201" y="250"/>
                </a:cubicBezTo>
                <a:cubicBezTo>
                  <a:pt x="1199" y="248"/>
                  <a:pt x="1194" y="247"/>
                  <a:pt x="1192" y="245"/>
                </a:cubicBezTo>
                <a:cubicBezTo>
                  <a:pt x="1190" y="243"/>
                  <a:pt x="1189" y="244"/>
                  <a:pt x="1187" y="242"/>
                </a:cubicBezTo>
                <a:cubicBezTo>
                  <a:pt x="1183" y="240"/>
                  <a:pt x="1178" y="236"/>
                  <a:pt x="1177" y="236"/>
                </a:cubicBezTo>
                <a:cubicBezTo>
                  <a:pt x="1176" y="236"/>
                  <a:pt x="1174" y="235"/>
                  <a:pt x="1171" y="234"/>
                </a:cubicBezTo>
                <a:cubicBezTo>
                  <a:pt x="1166" y="231"/>
                  <a:pt x="1161" y="233"/>
                  <a:pt x="1159" y="228"/>
                </a:cubicBezTo>
                <a:cubicBezTo>
                  <a:pt x="1158" y="224"/>
                  <a:pt x="1152" y="226"/>
                  <a:pt x="1147" y="227"/>
                </a:cubicBezTo>
                <a:cubicBezTo>
                  <a:pt x="1144" y="227"/>
                  <a:pt x="1142" y="230"/>
                  <a:pt x="1139" y="229"/>
                </a:cubicBezTo>
                <a:cubicBezTo>
                  <a:pt x="1138" y="228"/>
                  <a:pt x="1140" y="226"/>
                  <a:pt x="1141" y="225"/>
                </a:cubicBezTo>
                <a:cubicBezTo>
                  <a:pt x="1142" y="223"/>
                  <a:pt x="1143" y="221"/>
                  <a:pt x="1146" y="221"/>
                </a:cubicBezTo>
                <a:cubicBezTo>
                  <a:pt x="1153" y="221"/>
                  <a:pt x="1152" y="218"/>
                  <a:pt x="1151" y="218"/>
                </a:cubicBezTo>
                <a:cubicBezTo>
                  <a:pt x="1151" y="218"/>
                  <a:pt x="1149" y="215"/>
                  <a:pt x="1143" y="213"/>
                </a:cubicBezTo>
                <a:cubicBezTo>
                  <a:pt x="1138" y="212"/>
                  <a:pt x="1135" y="210"/>
                  <a:pt x="1133" y="209"/>
                </a:cubicBezTo>
                <a:cubicBezTo>
                  <a:pt x="1133" y="209"/>
                  <a:pt x="1130" y="208"/>
                  <a:pt x="1128" y="208"/>
                </a:cubicBezTo>
                <a:cubicBezTo>
                  <a:pt x="1126" y="208"/>
                  <a:pt x="1125" y="209"/>
                  <a:pt x="1124" y="209"/>
                </a:cubicBezTo>
                <a:cubicBezTo>
                  <a:pt x="1123" y="209"/>
                  <a:pt x="1118" y="206"/>
                  <a:pt x="1116" y="205"/>
                </a:cubicBezTo>
                <a:cubicBezTo>
                  <a:pt x="1115" y="205"/>
                  <a:pt x="1113" y="205"/>
                  <a:pt x="1110" y="206"/>
                </a:cubicBezTo>
                <a:cubicBezTo>
                  <a:pt x="1108" y="208"/>
                  <a:pt x="1106" y="210"/>
                  <a:pt x="1105" y="211"/>
                </a:cubicBezTo>
                <a:cubicBezTo>
                  <a:pt x="1102" y="212"/>
                  <a:pt x="1100" y="214"/>
                  <a:pt x="1100" y="214"/>
                </a:cubicBezTo>
                <a:cubicBezTo>
                  <a:pt x="1098" y="215"/>
                  <a:pt x="1096" y="217"/>
                  <a:pt x="1096" y="216"/>
                </a:cubicBezTo>
                <a:cubicBezTo>
                  <a:pt x="1094" y="216"/>
                  <a:pt x="1092" y="218"/>
                  <a:pt x="1090" y="219"/>
                </a:cubicBezTo>
                <a:cubicBezTo>
                  <a:pt x="1088" y="220"/>
                  <a:pt x="1088" y="221"/>
                  <a:pt x="1084" y="219"/>
                </a:cubicBezTo>
                <a:cubicBezTo>
                  <a:pt x="1081" y="218"/>
                  <a:pt x="1080" y="219"/>
                  <a:pt x="1079" y="221"/>
                </a:cubicBezTo>
                <a:cubicBezTo>
                  <a:pt x="1077" y="222"/>
                  <a:pt x="1077" y="225"/>
                  <a:pt x="1076" y="225"/>
                </a:cubicBezTo>
                <a:cubicBezTo>
                  <a:pt x="1074" y="225"/>
                  <a:pt x="1071" y="229"/>
                  <a:pt x="1069" y="230"/>
                </a:cubicBezTo>
                <a:cubicBezTo>
                  <a:pt x="1067" y="230"/>
                  <a:pt x="1065" y="232"/>
                  <a:pt x="1064" y="234"/>
                </a:cubicBezTo>
                <a:cubicBezTo>
                  <a:pt x="1063" y="236"/>
                  <a:pt x="1062" y="235"/>
                  <a:pt x="1060" y="236"/>
                </a:cubicBezTo>
                <a:cubicBezTo>
                  <a:pt x="1054" y="237"/>
                  <a:pt x="1054" y="237"/>
                  <a:pt x="1054" y="237"/>
                </a:cubicBezTo>
                <a:cubicBezTo>
                  <a:pt x="1053" y="237"/>
                  <a:pt x="1053" y="241"/>
                  <a:pt x="1053" y="244"/>
                </a:cubicBezTo>
                <a:cubicBezTo>
                  <a:pt x="1053" y="246"/>
                  <a:pt x="1053" y="248"/>
                  <a:pt x="1052" y="247"/>
                </a:cubicBezTo>
                <a:cubicBezTo>
                  <a:pt x="1051" y="247"/>
                  <a:pt x="1050" y="248"/>
                  <a:pt x="1048" y="248"/>
                </a:cubicBezTo>
                <a:cubicBezTo>
                  <a:pt x="1046" y="248"/>
                  <a:pt x="1045" y="248"/>
                  <a:pt x="1044" y="250"/>
                </a:cubicBezTo>
                <a:cubicBezTo>
                  <a:pt x="1043" y="252"/>
                  <a:pt x="1043" y="252"/>
                  <a:pt x="1043" y="252"/>
                </a:cubicBezTo>
                <a:cubicBezTo>
                  <a:pt x="1043" y="253"/>
                  <a:pt x="1041" y="254"/>
                  <a:pt x="1041" y="255"/>
                </a:cubicBezTo>
                <a:cubicBezTo>
                  <a:pt x="1041" y="257"/>
                  <a:pt x="1044" y="257"/>
                  <a:pt x="1044" y="257"/>
                </a:cubicBezTo>
                <a:cubicBezTo>
                  <a:pt x="1046" y="257"/>
                  <a:pt x="1046" y="257"/>
                  <a:pt x="1046" y="257"/>
                </a:cubicBezTo>
                <a:cubicBezTo>
                  <a:pt x="1048" y="257"/>
                  <a:pt x="1050" y="257"/>
                  <a:pt x="1051" y="254"/>
                </a:cubicBezTo>
                <a:cubicBezTo>
                  <a:pt x="1051" y="253"/>
                  <a:pt x="1055" y="250"/>
                  <a:pt x="1057" y="251"/>
                </a:cubicBezTo>
                <a:cubicBezTo>
                  <a:pt x="1059" y="252"/>
                  <a:pt x="1057" y="253"/>
                  <a:pt x="1058" y="255"/>
                </a:cubicBezTo>
                <a:cubicBezTo>
                  <a:pt x="1058" y="257"/>
                  <a:pt x="1059" y="259"/>
                  <a:pt x="1058" y="259"/>
                </a:cubicBezTo>
                <a:cubicBezTo>
                  <a:pt x="1056" y="258"/>
                  <a:pt x="1054" y="262"/>
                  <a:pt x="1052" y="262"/>
                </a:cubicBezTo>
                <a:cubicBezTo>
                  <a:pt x="1051" y="262"/>
                  <a:pt x="1048" y="261"/>
                  <a:pt x="1047" y="262"/>
                </a:cubicBezTo>
                <a:cubicBezTo>
                  <a:pt x="1046" y="264"/>
                  <a:pt x="1046" y="266"/>
                  <a:pt x="1045" y="267"/>
                </a:cubicBezTo>
                <a:cubicBezTo>
                  <a:pt x="1045" y="270"/>
                  <a:pt x="1043" y="271"/>
                  <a:pt x="1043" y="271"/>
                </a:cubicBezTo>
                <a:cubicBezTo>
                  <a:pt x="1043" y="273"/>
                  <a:pt x="1041" y="276"/>
                  <a:pt x="1039" y="278"/>
                </a:cubicBezTo>
                <a:cubicBezTo>
                  <a:pt x="1039" y="279"/>
                  <a:pt x="1037" y="278"/>
                  <a:pt x="1036" y="280"/>
                </a:cubicBezTo>
                <a:cubicBezTo>
                  <a:pt x="1036" y="282"/>
                  <a:pt x="1034" y="282"/>
                  <a:pt x="1031" y="284"/>
                </a:cubicBezTo>
                <a:cubicBezTo>
                  <a:pt x="1030" y="285"/>
                  <a:pt x="1031" y="292"/>
                  <a:pt x="1031" y="292"/>
                </a:cubicBezTo>
                <a:cubicBezTo>
                  <a:pt x="1031" y="292"/>
                  <a:pt x="1031" y="298"/>
                  <a:pt x="1029" y="298"/>
                </a:cubicBezTo>
                <a:cubicBezTo>
                  <a:pt x="1027" y="298"/>
                  <a:pt x="1025" y="298"/>
                  <a:pt x="1024" y="299"/>
                </a:cubicBezTo>
                <a:cubicBezTo>
                  <a:pt x="1021" y="299"/>
                  <a:pt x="1022" y="301"/>
                  <a:pt x="1021" y="301"/>
                </a:cubicBezTo>
                <a:cubicBezTo>
                  <a:pt x="1016" y="304"/>
                  <a:pt x="1014" y="305"/>
                  <a:pt x="1012" y="307"/>
                </a:cubicBezTo>
                <a:cubicBezTo>
                  <a:pt x="1008" y="310"/>
                  <a:pt x="1009" y="313"/>
                  <a:pt x="1009" y="313"/>
                </a:cubicBezTo>
                <a:cubicBezTo>
                  <a:pt x="1010" y="316"/>
                  <a:pt x="1003" y="314"/>
                  <a:pt x="1001" y="315"/>
                </a:cubicBezTo>
                <a:cubicBezTo>
                  <a:pt x="1001" y="315"/>
                  <a:pt x="1000" y="317"/>
                  <a:pt x="1000" y="317"/>
                </a:cubicBezTo>
                <a:cubicBezTo>
                  <a:pt x="1000" y="317"/>
                  <a:pt x="1000" y="319"/>
                  <a:pt x="1000" y="321"/>
                </a:cubicBezTo>
                <a:cubicBezTo>
                  <a:pt x="1000" y="324"/>
                  <a:pt x="998" y="327"/>
                  <a:pt x="998" y="327"/>
                </a:cubicBezTo>
                <a:cubicBezTo>
                  <a:pt x="996" y="331"/>
                  <a:pt x="999" y="332"/>
                  <a:pt x="1000" y="335"/>
                </a:cubicBezTo>
                <a:cubicBezTo>
                  <a:pt x="1001" y="336"/>
                  <a:pt x="1001" y="337"/>
                  <a:pt x="1000" y="339"/>
                </a:cubicBezTo>
                <a:cubicBezTo>
                  <a:pt x="999" y="342"/>
                  <a:pt x="998" y="344"/>
                  <a:pt x="999" y="346"/>
                </a:cubicBezTo>
                <a:cubicBezTo>
                  <a:pt x="1000" y="348"/>
                  <a:pt x="1001" y="349"/>
                  <a:pt x="1002" y="352"/>
                </a:cubicBezTo>
                <a:cubicBezTo>
                  <a:pt x="1003" y="355"/>
                  <a:pt x="1005" y="354"/>
                  <a:pt x="1006" y="357"/>
                </a:cubicBezTo>
                <a:cubicBezTo>
                  <a:pt x="1008" y="360"/>
                  <a:pt x="1007" y="360"/>
                  <a:pt x="1008" y="361"/>
                </a:cubicBezTo>
                <a:cubicBezTo>
                  <a:pt x="1012" y="363"/>
                  <a:pt x="1017" y="364"/>
                  <a:pt x="1020" y="361"/>
                </a:cubicBezTo>
                <a:cubicBezTo>
                  <a:pt x="1020" y="361"/>
                  <a:pt x="1021" y="358"/>
                  <a:pt x="1025" y="353"/>
                </a:cubicBezTo>
                <a:cubicBezTo>
                  <a:pt x="1025" y="353"/>
                  <a:pt x="1033" y="349"/>
                  <a:pt x="1035" y="351"/>
                </a:cubicBezTo>
                <a:cubicBezTo>
                  <a:pt x="1038" y="355"/>
                  <a:pt x="1034" y="356"/>
                  <a:pt x="1038" y="359"/>
                </a:cubicBezTo>
                <a:cubicBezTo>
                  <a:pt x="1038" y="359"/>
                  <a:pt x="1036" y="361"/>
                  <a:pt x="1037" y="361"/>
                </a:cubicBezTo>
                <a:cubicBezTo>
                  <a:pt x="1038" y="362"/>
                  <a:pt x="1037" y="363"/>
                  <a:pt x="1038" y="364"/>
                </a:cubicBezTo>
                <a:cubicBezTo>
                  <a:pt x="1039" y="366"/>
                  <a:pt x="1039" y="366"/>
                  <a:pt x="1039" y="366"/>
                </a:cubicBezTo>
                <a:cubicBezTo>
                  <a:pt x="1039" y="366"/>
                  <a:pt x="1039" y="369"/>
                  <a:pt x="1040" y="370"/>
                </a:cubicBezTo>
                <a:cubicBezTo>
                  <a:pt x="1042" y="371"/>
                  <a:pt x="1043" y="375"/>
                  <a:pt x="1043" y="375"/>
                </a:cubicBezTo>
                <a:cubicBezTo>
                  <a:pt x="1045" y="376"/>
                  <a:pt x="1044" y="382"/>
                  <a:pt x="1045" y="383"/>
                </a:cubicBezTo>
                <a:cubicBezTo>
                  <a:pt x="1047" y="384"/>
                  <a:pt x="1050" y="384"/>
                  <a:pt x="1052" y="385"/>
                </a:cubicBezTo>
                <a:cubicBezTo>
                  <a:pt x="1052" y="385"/>
                  <a:pt x="1053" y="384"/>
                  <a:pt x="1054" y="381"/>
                </a:cubicBezTo>
                <a:cubicBezTo>
                  <a:pt x="1054" y="379"/>
                  <a:pt x="1063" y="378"/>
                  <a:pt x="1065" y="377"/>
                </a:cubicBezTo>
                <a:cubicBezTo>
                  <a:pt x="1066" y="376"/>
                  <a:pt x="1069" y="380"/>
                  <a:pt x="1070" y="369"/>
                </a:cubicBezTo>
                <a:cubicBezTo>
                  <a:pt x="1071" y="368"/>
                  <a:pt x="1070" y="365"/>
                  <a:pt x="1070" y="364"/>
                </a:cubicBezTo>
                <a:cubicBezTo>
                  <a:pt x="1071" y="362"/>
                  <a:pt x="1067" y="360"/>
                  <a:pt x="1067" y="359"/>
                </a:cubicBezTo>
                <a:cubicBezTo>
                  <a:pt x="1068" y="357"/>
                  <a:pt x="1068" y="356"/>
                  <a:pt x="1068" y="356"/>
                </a:cubicBezTo>
                <a:cubicBezTo>
                  <a:pt x="1068" y="354"/>
                  <a:pt x="1074" y="357"/>
                  <a:pt x="1074" y="354"/>
                </a:cubicBezTo>
                <a:cubicBezTo>
                  <a:pt x="1074" y="353"/>
                  <a:pt x="1078" y="350"/>
                  <a:pt x="1078" y="348"/>
                </a:cubicBezTo>
                <a:cubicBezTo>
                  <a:pt x="1079" y="347"/>
                  <a:pt x="1082" y="344"/>
                  <a:pt x="1083" y="343"/>
                </a:cubicBezTo>
                <a:cubicBezTo>
                  <a:pt x="1083" y="341"/>
                  <a:pt x="1079" y="340"/>
                  <a:pt x="1079" y="338"/>
                </a:cubicBezTo>
                <a:cubicBezTo>
                  <a:pt x="1071" y="335"/>
                  <a:pt x="1071" y="335"/>
                  <a:pt x="1071" y="335"/>
                </a:cubicBezTo>
                <a:cubicBezTo>
                  <a:pt x="1071" y="331"/>
                  <a:pt x="1071" y="331"/>
                  <a:pt x="1071" y="331"/>
                </a:cubicBezTo>
                <a:cubicBezTo>
                  <a:pt x="1071" y="330"/>
                  <a:pt x="1069" y="326"/>
                  <a:pt x="1069" y="325"/>
                </a:cubicBezTo>
                <a:cubicBezTo>
                  <a:pt x="1069" y="325"/>
                  <a:pt x="1070" y="323"/>
                  <a:pt x="1072" y="322"/>
                </a:cubicBezTo>
                <a:cubicBezTo>
                  <a:pt x="1075" y="321"/>
                  <a:pt x="1072" y="319"/>
                  <a:pt x="1072" y="318"/>
                </a:cubicBezTo>
                <a:cubicBezTo>
                  <a:pt x="1075" y="317"/>
                  <a:pt x="1075" y="317"/>
                  <a:pt x="1075" y="317"/>
                </a:cubicBezTo>
                <a:cubicBezTo>
                  <a:pt x="1076" y="314"/>
                  <a:pt x="1076" y="314"/>
                  <a:pt x="1076" y="314"/>
                </a:cubicBezTo>
                <a:cubicBezTo>
                  <a:pt x="1078" y="312"/>
                  <a:pt x="1078" y="312"/>
                  <a:pt x="1078" y="312"/>
                </a:cubicBezTo>
                <a:cubicBezTo>
                  <a:pt x="1078" y="309"/>
                  <a:pt x="1079" y="310"/>
                  <a:pt x="1079" y="310"/>
                </a:cubicBezTo>
                <a:cubicBezTo>
                  <a:pt x="1081" y="311"/>
                  <a:pt x="1082" y="306"/>
                  <a:pt x="1084" y="307"/>
                </a:cubicBezTo>
                <a:cubicBezTo>
                  <a:pt x="1085" y="308"/>
                  <a:pt x="1085" y="303"/>
                  <a:pt x="1087" y="302"/>
                </a:cubicBezTo>
                <a:cubicBezTo>
                  <a:pt x="1088" y="301"/>
                  <a:pt x="1089" y="300"/>
                  <a:pt x="1090" y="301"/>
                </a:cubicBezTo>
                <a:cubicBezTo>
                  <a:pt x="1092" y="300"/>
                  <a:pt x="1090" y="298"/>
                  <a:pt x="1093" y="297"/>
                </a:cubicBezTo>
                <a:cubicBezTo>
                  <a:pt x="1094" y="296"/>
                  <a:pt x="1093" y="291"/>
                  <a:pt x="1094" y="291"/>
                </a:cubicBezTo>
                <a:cubicBezTo>
                  <a:pt x="1095" y="292"/>
                  <a:pt x="1094" y="285"/>
                  <a:pt x="1095" y="284"/>
                </a:cubicBezTo>
                <a:cubicBezTo>
                  <a:pt x="1096" y="284"/>
                  <a:pt x="1101" y="281"/>
                  <a:pt x="1102" y="281"/>
                </a:cubicBezTo>
                <a:cubicBezTo>
                  <a:pt x="1103" y="281"/>
                  <a:pt x="1107" y="279"/>
                  <a:pt x="1109" y="280"/>
                </a:cubicBezTo>
                <a:cubicBezTo>
                  <a:pt x="1112" y="281"/>
                  <a:pt x="1112" y="283"/>
                  <a:pt x="1113" y="285"/>
                </a:cubicBezTo>
                <a:cubicBezTo>
                  <a:pt x="1113" y="286"/>
                  <a:pt x="1112" y="286"/>
                  <a:pt x="1112" y="288"/>
                </a:cubicBezTo>
                <a:cubicBezTo>
                  <a:pt x="1112" y="289"/>
                  <a:pt x="1110" y="289"/>
                  <a:pt x="1110" y="291"/>
                </a:cubicBezTo>
                <a:cubicBezTo>
                  <a:pt x="1110" y="292"/>
                  <a:pt x="1107" y="294"/>
                  <a:pt x="1106" y="295"/>
                </a:cubicBezTo>
                <a:cubicBezTo>
                  <a:pt x="1106" y="297"/>
                  <a:pt x="1103" y="297"/>
                  <a:pt x="1102" y="299"/>
                </a:cubicBezTo>
                <a:cubicBezTo>
                  <a:pt x="1102" y="300"/>
                  <a:pt x="1100" y="303"/>
                  <a:pt x="1100" y="303"/>
                </a:cubicBezTo>
                <a:cubicBezTo>
                  <a:pt x="1099" y="305"/>
                  <a:pt x="1095" y="306"/>
                  <a:pt x="1095" y="306"/>
                </a:cubicBezTo>
                <a:cubicBezTo>
                  <a:pt x="1095" y="306"/>
                  <a:pt x="1092" y="306"/>
                  <a:pt x="1092" y="308"/>
                </a:cubicBezTo>
                <a:cubicBezTo>
                  <a:pt x="1091" y="309"/>
                  <a:pt x="1092" y="309"/>
                  <a:pt x="1092" y="311"/>
                </a:cubicBezTo>
                <a:cubicBezTo>
                  <a:pt x="1092" y="311"/>
                  <a:pt x="1092" y="313"/>
                  <a:pt x="1092" y="316"/>
                </a:cubicBezTo>
                <a:cubicBezTo>
                  <a:pt x="1092" y="317"/>
                  <a:pt x="1092" y="319"/>
                  <a:pt x="1092" y="320"/>
                </a:cubicBezTo>
                <a:cubicBezTo>
                  <a:pt x="1093" y="323"/>
                  <a:pt x="1091" y="325"/>
                  <a:pt x="1092" y="328"/>
                </a:cubicBezTo>
                <a:cubicBezTo>
                  <a:pt x="1092" y="329"/>
                  <a:pt x="1091" y="333"/>
                  <a:pt x="1091" y="334"/>
                </a:cubicBezTo>
                <a:cubicBezTo>
                  <a:pt x="1094" y="335"/>
                  <a:pt x="1094" y="335"/>
                  <a:pt x="1094" y="335"/>
                </a:cubicBezTo>
                <a:cubicBezTo>
                  <a:pt x="1094" y="337"/>
                  <a:pt x="1098" y="336"/>
                  <a:pt x="1098" y="339"/>
                </a:cubicBezTo>
                <a:cubicBezTo>
                  <a:pt x="1098" y="340"/>
                  <a:pt x="1103" y="338"/>
                  <a:pt x="1103" y="340"/>
                </a:cubicBezTo>
                <a:cubicBezTo>
                  <a:pt x="1109" y="343"/>
                  <a:pt x="1109" y="343"/>
                  <a:pt x="1109" y="343"/>
                </a:cubicBezTo>
                <a:cubicBezTo>
                  <a:pt x="1110" y="344"/>
                  <a:pt x="1114" y="342"/>
                  <a:pt x="1117" y="342"/>
                </a:cubicBezTo>
                <a:cubicBezTo>
                  <a:pt x="1121" y="342"/>
                  <a:pt x="1124" y="338"/>
                  <a:pt x="1126" y="338"/>
                </a:cubicBezTo>
                <a:cubicBezTo>
                  <a:pt x="1129" y="339"/>
                  <a:pt x="1135" y="340"/>
                  <a:pt x="1136" y="340"/>
                </a:cubicBezTo>
                <a:cubicBezTo>
                  <a:pt x="1137" y="341"/>
                  <a:pt x="1138" y="344"/>
                  <a:pt x="1135" y="344"/>
                </a:cubicBezTo>
                <a:cubicBezTo>
                  <a:pt x="1133" y="345"/>
                  <a:pt x="1122" y="346"/>
                  <a:pt x="1118" y="346"/>
                </a:cubicBezTo>
                <a:cubicBezTo>
                  <a:pt x="1116" y="346"/>
                  <a:pt x="1114" y="345"/>
                  <a:pt x="1113" y="346"/>
                </a:cubicBezTo>
                <a:cubicBezTo>
                  <a:pt x="1112" y="347"/>
                  <a:pt x="1109" y="345"/>
                  <a:pt x="1108" y="346"/>
                </a:cubicBezTo>
                <a:cubicBezTo>
                  <a:pt x="1106" y="347"/>
                  <a:pt x="1104" y="347"/>
                  <a:pt x="1102" y="348"/>
                </a:cubicBezTo>
                <a:cubicBezTo>
                  <a:pt x="1101" y="349"/>
                  <a:pt x="1097" y="349"/>
                  <a:pt x="1096" y="350"/>
                </a:cubicBezTo>
                <a:cubicBezTo>
                  <a:pt x="1094" y="351"/>
                  <a:pt x="1095" y="355"/>
                  <a:pt x="1094" y="355"/>
                </a:cubicBezTo>
                <a:cubicBezTo>
                  <a:pt x="1093" y="356"/>
                  <a:pt x="1096" y="359"/>
                  <a:pt x="1096" y="359"/>
                </a:cubicBezTo>
                <a:cubicBezTo>
                  <a:pt x="1096" y="360"/>
                  <a:pt x="1101" y="359"/>
                  <a:pt x="1103" y="359"/>
                </a:cubicBezTo>
                <a:cubicBezTo>
                  <a:pt x="1106" y="359"/>
                  <a:pt x="1110" y="359"/>
                  <a:pt x="1109" y="360"/>
                </a:cubicBezTo>
                <a:cubicBezTo>
                  <a:pt x="1109" y="361"/>
                  <a:pt x="1110" y="362"/>
                  <a:pt x="1110" y="363"/>
                </a:cubicBezTo>
                <a:cubicBezTo>
                  <a:pt x="1110" y="365"/>
                  <a:pt x="1108" y="367"/>
                  <a:pt x="1108" y="368"/>
                </a:cubicBezTo>
                <a:cubicBezTo>
                  <a:pt x="1108" y="369"/>
                  <a:pt x="1106" y="366"/>
                  <a:pt x="1103" y="364"/>
                </a:cubicBezTo>
                <a:cubicBezTo>
                  <a:pt x="1101" y="363"/>
                  <a:pt x="1098" y="360"/>
                  <a:pt x="1097" y="362"/>
                </a:cubicBezTo>
                <a:cubicBezTo>
                  <a:pt x="1097" y="363"/>
                  <a:pt x="1096" y="364"/>
                  <a:pt x="1096" y="365"/>
                </a:cubicBezTo>
                <a:cubicBezTo>
                  <a:pt x="1096" y="366"/>
                  <a:pt x="1091" y="366"/>
                  <a:pt x="1090" y="367"/>
                </a:cubicBezTo>
                <a:cubicBezTo>
                  <a:pt x="1089" y="367"/>
                  <a:pt x="1088" y="367"/>
                  <a:pt x="1089" y="368"/>
                </a:cubicBezTo>
                <a:cubicBezTo>
                  <a:pt x="1089" y="369"/>
                  <a:pt x="1090" y="369"/>
                  <a:pt x="1091" y="370"/>
                </a:cubicBezTo>
                <a:cubicBezTo>
                  <a:pt x="1089" y="372"/>
                  <a:pt x="1089" y="372"/>
                  <a:pt x="1089" y="372"/>
                </a:cubicBezTo>
                <a:cubicBezTo>
                  <a:pt x="1090" y="375"/>
                  <a:pt x="1090" y="375"/>
                  <a:pt x="1090" y="375"/>
                </a:cubicBezTo>
                <a:cubicBezTo>
                  <a:pt x="1090" y="377"/>
                  <a:pt x="1090" y="378"/>
                  <a:pt x="1089" y="379"/>
                </a:cubicBezTo>
                <a:cubicBezTo>
                  <a:pt x="1089" y="381"/>
                  <a:pt x="1090" y="384"/>
                  <a:pt x="1089" y="385"/>
                </a:cubicBezTo>
                <a:cubicBezTo>
                  <a:pt x="1089" y="387"/>
                  <a:pt x="1084" y="386"/>
                  <a:pt x="1084" y="386"/>
                </a:cubicBezTo>
                <a:cubicBezTo>
                  <a:pt x="1082" y="386"/>
                  <a:pt x="1083" y="390"/>
                  <a:pt x="1080" y="391"/>
                </a:cubicBezTo>
                <a:cubicBezTo>
                  <a:pt x="1078" y="391"/>
                  <a:pt x="1076" y="388"/>
                  <a:pt x="1076" y="388"/>
                </a:cubicBezTo>
                <a:cubicBezTo>
                  <a:pt x="1075" y="387"/>
                  <a:pt x="1074" y="386"/>
                  <a:pt x="1072" y="386"/>
                </a:cubicBezTo>
                <a:cubicBezTo>
                  <a:pt x="1071" y="386"/>
                  <a:pt x="1069" y="389"/>
                  <a:pt x="1068" y="388"/>
                </a:cubicBezTo>
                <a:cubicBezTo>
                  <a:pt x="1066" y="388"/>
                  <a:pt x="1066" y="393"/>
                  <a:pt x="1062" y="392"/>
                </a:cubicBezTo>
                <a:cubicBezTo>
                  <a:pt x="1059" y="391"/>
                  <a:pt x="1058" y="395"/>
                  <a:pt x="1056" y="394"/>
                </a:cubicBezTo>
                <a:cubicBezTo>
                  <a:pt x="1054" y="394"/>
                  <a:pt x="1054" y="393"/>
                  <a:pt x="1053" y="392"/>
                </a:cubicBezTo>
                <a:cubicBezTo>
                  <a:pt x="1051" y="391"/>
                  <a:pt x="1050" y="389"/>
                  <a:pt x="1048" y="388"/>
                </a:cubicBezTo>
                <a:cubicBezTo>
                  <a:pt x="1047" y="388"/>
                  <a:pt x="1046" y="387"/>
                  <a:pt x="1045" y="387"/>
                </a:cubicBezTo>
                <a:cubicBezTo>
                  <a:pt x="1042" y="386"/>
                  <a:pt x="1044" y="383"/>
                  <a:pt x="1042" y="383"/>
                </a:cubicBezTo>
                <a:cubicBezTo>
                  <a:pt x="1040" y="382"/>
                  <a:pt x="1039" y="381"/>
                  <a:pt x="1038" y="381"/>
                </a:cubicBezTo>
                <a:cubicBezTo>
                  <a:pt x="1036" y="380"/>
                  <a:pt x="1037" y="379"/>
                  <a:pt x="1034" y="379"/>
                </a:cubicBezTo>
                <a:cubicBezTo>
                  <a:pt x="1032" y="379"/>
                  <a:pt x="1030" y="379"/>
                  <a:pt x="1030" y="379"/>
                </a:cubicBezTo>
                <a:cubicBezTo>
                  <a:pt x="1029" y="379"/>
                  <a:pt x="1025" y="377"/>
                  <a:pt x="1025" y="377"/>
                </a:cubicBezTo>
                <a:cubicBezTo>
                  <a:pt x="1022" y="375"/>
                  <a:pt x="1018" y="378"/>
                  <a:pt x="1018" y="378"/>
                </a:cubicBezTo>
                <a:cubicBezTo>
                  <a:pt x="1016" y="379"/>
                  <a:pt x="1021" y="382"/>
                  <a:pt x="1020" y="383"/>
                </a:cubicBezTo>
                <a:cubicBezTo>
                  <a:pt x="1020" y="383"/>
                  <a:pt x="1019" y="384"/>
                  <a:pt x="1018" y="385"/>
                </a:cubicBezTo>
                <a:cubicBezTo>
                  <a:pt x="1016" y="387"/>
                  <a:pt x="1016" y="387"/>
                  <a:pt x="1016" y="387"/>
                </a:cubicBezTo>
                <a:cubicBezTo>
                  <a:pt x="1016" y="387"/>
                  <a:pt x="1016" y="387"/>
                  <a:pt x="1016" y="387"/>
                </a:cubicBezTo>
                <a:cubicBezTo>
                  <a:pt x="1017" y="388"/>
                  <a:pt x="1017" y="388"/>
                  <a:pt x="1017" y="388"/>
                </a:cubicBezTo>
                <a:cubicBezTo>
                  <a:pt x="1017" y="389"/>
                  <a:pt x="1019" y="391"/>
                  <a:pt x="1018" y="392"/>
                </a:cubicBezTo>
                <a:cubicBezTo>
                  <a:pt x="1015" y="394"/>
                  <a:pt x="1013" y="393"/>
                  <a:pt x="1011" y="393"/>
                </a:cubicBezTo>
                <a:cubicBezTo>
                  <a:pt x="1008" y="392"/>
                  <a:pt x="1008" y="392"/>
                  <a:pt x="1008" y="392"/>
                </a:cubicBezTo>
                <a:cubicBezTo>
                  <a:pt x="1008" y="392"/>
                  <a:pt x="1004" y="391"/>
                  <a:pt x="1002" y="392"/>
                </a:cubicBezTo>
                <a:cubicBezTo>
                  <a:pt x="1002" y="392"/>
                  <a:pt x="1001" y="392"/>
                  <a:pt x="1000" y="393"/>
                </a:cubicBezTo>
                <a:cubicBezTo>
                  <a:pt x="1000" y="393"/>
                  <a:pt x="997" y="393"/>
                  <a:pt x="997" y="396"/>
                </a:cubicBezTo>
                <a:cubicBezTo>
                  <a:pt x="997" y="397"/>
                  <a:pt x="997" y="401"/>
                  <a:pt x="997" y="406"/>
                </a:cubicBezTo>
                <a:cubicBezTo>
                  <a:pt x="997" y="407"/>
                  <a:pt x="993" y="409"/>
                  <a:pt x="993" y="410"/>
                </a:cubicBezTo>
                <a:cubicBezTo>
                  <a:pt x="992" y="414"/>
                  <a:pt x="990" y="418"/>
                  <a:pt x="988" y="418"/>
                </a:cubicBezTo>
                <a:cubicBezTo>
                  <a:pt x="983" y="418"/>
                  <a:pt x="983" y="418"/>
                  <a:pt x="983" y="418"/>
                </a:cubicBezTo>
                <a:cubicBezTo>
                  <a:pt x="982" y="420"/>
                  <a:pt x="981" y="419"/>
                  <a:pt x="980" y="421"/>
                </a:cubicBezTo>
                <a:cubicBezTo>
                  <a:pt x="980" y="422"/>
                  <a:pt x="984" y="423"/>
                  <a:pt x="984" y="424"/>
                </a:cubicBezTo>
                <a:cubicBezTo>
                  <a:pt x="983" y="425"/>
                  <a:pt x="981" y="425"/>
                  <a:pt x="980" y="426"/>
                </a:cubicBezTo>
                <a:cubicBezTo>
                  <a:pt x="980" y="427"/>
                  <a:pt x="979" y="427"/>
                  <a:pt x="979" y="428"/>
                </a:cubicBezTo>
                <a:cubicBezTo>
                  <a:pt x="973" y="429"/>
                  <a:pt x="973" y="429"/>
                  <a:pt x="973" y="429"/>
                </a:cubicBezTo>
                <a:cubicBezTo>
                  <a:pt x="972" y="434"/>
                  <a:pt x="969" y="431"/>
                  <a:pt x="969" y="431"/>
                </a:cubicBezTo>
                <a:cubicBezTo>
                  <a:pt x="966" y="428"/>
                  <a:pt x="966" y="428"/>
                  <a:pt x="966" y="428"/>
                </a:cubicBezTo>
                <a:cubicBezTo>
                  <a:pt x="962" y="426"/>
                  <a:pt x="960" y="427"/>
                  <a:pt x="960" y="429"/>
                </a:cubicBezTo>
                <a:cubicBezTo>
                  <a:pt x="959" y="431"/>
                  <a:pt x="962" y="435"/>
                  <a:pt x="958" y="434"/>
                </a:cubicBezTo>
                <a:cubicBezTo>
                  <a:pt x="958" y="434"/>
                  <a:pt x="955" y="431"/>
                  <a:pt x="953" y="434"/>
                </a:cubicBezTo>
                <a:cubicBezTo>
                  <a:pt x="952" y="436"/>
                  <a:pt x="952" y="436"/>
                  <a:pt x="952" y="436"/>
                </a:cubicBezTo>
                <a:cubicBezTo>
                  <a:pt x="950" y="436"/>
                  <a:pt x="949" y="433"/>
                  <a:pt x="946" y="435"/>
                </a:cubicBezTo>
                <a:cubicBezTo>
                  <a:pt x="945" y="435"/>
                  <a:pt x="944" y="436"/>
                  <a:pt x="945" y="439"/>
                </a:cubicBezTo>
                <a:cubicBezTo>
                  <a:pt x="946" y="440"/>
                  <a:pt x="948" y="443"/>
                  <a:pt x="949" y="444"/>
                </a:cubicBezTo>
                <a:cubicBezTo>
                  <a:pt x="950" y="447"/>
                  <a:pt x="953" y="443"/>
                  <a:pt x="954" y="445"/>
                </a:cubicBezTo>
                <a:cubicBezTo>
                  <a:pt x="955" y="448"/>
                  <a:pt x="960" y="446"/>
                  <a:pt x="961" y="448"/>
                </a:cubicBezTo>
                <a:cubicBezTo>
                  <a:pt x="961" y="449"/>
                  <a:pt x="962" y="451"/>
                  <a:pt x="963" y="453"/>
                </a:cubicBezTo>
                <a:cubicBezTo>
                  <a:pt x="963" y="455"/>
                  <a:pt x="964" y="456"/>
                  <a:pt x="964" y="458"/>
                </a:cubicBezTo>
                <a:cubicBezTo>
                  <a:pt x="965" y="460"/>
                  <a:pt x="965" y="461"/>
                  <a:pt x="966" y="463"/>
                </a:cubicBezTo>
                <a:cubicBezTo>
                  <a:pt x="967" y="465"/>
                  <a:pt x="965" y="467"/>
                  <a:pt x="966" y="469"/>
                </a:cubicBezTo>
                <a:cubicBezTo>
                  <a:pt x="966" y="471"/>
                  <a:pt x="963" y="470"/>
                  <a:pt x="963" y="471"/>
                </a:cubicBezTo>
                <a:cubicBezTo>
                  <a:pt x="963" y="473"/>
                  <a:pt x="962" y="473"/>
                  <a:pt x="961" y="475"/>
                </a:cubicBezTo>
                <a:cubicBezTo>
                  <a:pt x="961" y="475"/>
                  <a:pt x="960" y="476"/>
                  <a:pt x="958" y="475"/>
                </a:cubicBezTo>
                <a:cubicBezTo>
                  <a:pt x="956" y="475"/>
                  <a:pt x="957" y="474"/>
                  <a:pt x="957" y="473"/>
                </a:cubicBezTo>
                <a:cubicBezTo>
                  <a:pt x="957" y="471"/>
                  <a:pt x="954" y="473"/>
                  <a:pt x="952" y="472"/>
                </a:cubicBezTo>
                <a:cubicBezTo>
                  <a:pt x="951" y="472"/>
                  <a:pt x="950" y="469"/>
                  <a:pt x="947" y="471"/>
                </a:cubicBezTo>
                <a:cubicBezTo>
                  <a:pt x="943" y="474"/>
                  <a:pt x="939" y="470"/>
                  <a:pt x="936" y="470"/>
                </a:cubicBezTo>
                <a:cubicBezTo>
                  <a:pt x="932" y="470"/>
                  <a:pt x="929" y="471"/>
                  <a:pt x="928" y="471"/>
                </a:cubicBezTo>
                <a:cubicBezTo>
                  <a:pt x="928" y="471"/>
                  <a:pt x="924" y="473"/>
                  <a:pt x="923" y="474"/>
                </a:cubicBezTo>
                <a:cubicBezTo>
                  <a:pt x="920" y="476"/>
                  <a:pt x="925" y="480"/>
                  <a:pt x="924" y="481"/>
                </a:cubicBezTo>
                <a:cubicBezTo>
                  <a:pt x="923" y="482"/>
                  <a:pt x="924" y="483"/>
                  <a:pt x="923" y="486"/>
                </a:cubicBezTo>
                <a:cubicBezTo>
                  <a:pt x="923" y="489"/>
                  <a:pt x="922" y="492"/>
                  <a:pt x="922" y="492"/>
                </a:cubicBezTo>
                <a:cubicBezTo>
                  <a:pt x="922" y="494"/>
                  <a:pt x="923" y="496"/>
                  <a:pt x="921" y="498"/>
                </a:cubicBezTo>
                <a:cubicBezTo>
                  <a:pt x="920" y="499"/>
                  <a:pt x="922" y="499"/>
                  <a:pt x="921" y="501"/>
                </a:cubicBezTo>
                <a:cubicBezTo>
                  <a:pt x="920" y="502"/>
                  <a:pt x="923" y="503"/>
                  <a:pt x="922" y="505"/>
                </a:cubicBezTo>
                <a:cubicBezTo>
                  <a:pt x="921" y="506"/>
                  <a:pt x="923" y="506"/>
                  <a:pt x="922" y="507"/>
                </a:cubicBezTo>
                <a:cubicBezTo>
                  <a:pt x="922" y="511"/>
                  <a:pt x="922" y="511"/>
                  <a:pt x="922" y="511"/>
                </a:cubicBezTo>
                <a:cubicBezTo>
                  <a:pt x="922" y="511"/>
                  <a:pt x="924" y="515"/>
                  <a:pt x="926" y="515"/>
                </a:cubicBezTo>
                <a:cubicBezTo>
                  <a:pt x="929" y="516"/>
                  <a:pt x="931" y="512"/>
                  <a:pt x="935" y="512"/>
                </a:cubicBezTo>
                <a:cubicBezTo>
                  <a:pt x="937" y="512"/>
                  <a:pt x="940" y="521"/>
                  <a:pt x="943" y="521"/>
                </a:cubicBezTo>
                <a:cubicBezTo>
                  <a:pt x="947" y="521"/>
                  <a:pt x="951" y="518"/>
                  <a:pt x="955" y="518"/>
                </a:cubicBezTo>
                <a:cubicBezTo>
                  <a:pt x="960" y="518"/>
                  <a:pt x="961" y="518"/>
                  <a:pt x="962" y="517"/>
                </a:cubicBezTo>
                <a:cubicBezTo>
                  <a:pt x="963" y="517"/>
                  <a:pt x="964" y="516"/>
                  <a:pt x="965" y="514"/>
                </a:cubicBezTo>
                <a:cubicBezTo>
                  <a:pt x="966" y="512"/>
                  <a:pt x="970" y="513"/>
                  <a:pt x="971" y="511"/>
                </a:cubicBezTo>
                <a:cubicBezTo>
                  <a:pt x="973" y="508"/>
                  <a:pt x="973" y="508"/>
                  <a:pt x="973" y="508"/>
                </a:cubicBezTo>
                <a:cubicBezTo>
                  <a:pt x="973" y="506"/>
                  <a:pt x="971" y="502"/>
                  <a:pt x="972" y="501"/>
                </a:cubicBezTo>
                <a:cubicBezTo>
                  <a:pt x="974" y="498"/>
                  <a:pt x="971" y="499"/>
                  <a:pt x="973" y="496"/>
                </a:cubicBezTo>
                <a:cubicBezTo>
                  <a:pt x="977" y="489"/>
                  <a:pt x="976" y="494"/>
                  <a:pt x="977" y="494"/>
                </a:cubicBezTo>
                <a:cubicBezTo>
                  <a:pt x="980" y="494"/>
                  <a:pt x="981" y="494"/>
                  <a:pt x="981" y="492"/>
                </a:cubicBezTo>
                <a:cubicBezTo>
                  <a:pt x="983" y="491"/>
                  <a:pt x="983" y="491"/>
                  <a:pt x="983" y="491"/>
                </a:cubicBezTo>
                <a:cubicBezTo>
                  <a:pt x="986" y="489"/>
                  <a:pt x="986" y="488"/>
                  <a:pt x="986" y="488"/>
                </a:cubicBezTo>
                <a:cubicBezTo>
                  <a:pt x="988" y="487"/>
                  <a:pt x="989" y="487"/>
                  <a:pt x="990" y="486"/>
                </a:cubicBezTo>
                <a:cubicBezTo>
                  <a:pt x="992" y="484"/>
                  <a:pt x="992" y="484"/>
                  <a:pt x="992" y="484"/>
                </a:cubicBezTo>
                <a:cubicBezTo>
                  <a:pt x="993" y="482"/>
                  <a:pt x="993" y="482"/>
                  <a:pt x="993" y="482"/>
                </a:cubicBezTo>
                <a:cubicBezTo>
                  <a:pt x="993" y="481"/>
                  <a:pt x="994" y="480"/>
                  <a:pt x="994" y="480"/>
                </a:cubicBezTo>
                <a:cubicBezTo>
                  <a:pt x="994" y="478"/>
                  <a:pt x="992" y="473"/>
                  <a:pt x="995" y="474"/>
                </a:cubicBezTo>
                <a:cubicBezTo>
                  <a:pt x="997" y="474"/>
                  <a:pt x="997" y="477"/>
                  <a:pt x="1000" y="477"/>
                </a:cubicBezTo>
                <a:cubicBezTo>
                  <a:pt x="1004" y="475"/>
                  <a:pt x="1004" y="478"/>
                  <a:pt x="1007" y="479"/>
                </a:cubicBezTo>
                <a:cubicBezTo>
                  <a:pt x="1009" y="478"/>
                  <a:pt x="1009" y="477"/>
                  <a:pt x="1012" y="476"/>
                </a:cubicBezTo>
                <a:cubicBezTo>
                  <a:pt x="1014" y="476"/>
                  <a:pt x="1013" y="474"/>
                  <a:pt x="1015" y="474"/>
                </a:cubicBezTo>
                <a:cubicBezTo>
                  <a:pt x="1019" y="474"/>
                  <a:pt x="1015" y="470"/>
                  <a:pt x="1018" y="470"/>
                </a:cubicBezTo>
                <a:cubicBezTo>
                  <a:pt x="1022" y="470"/>
                  <a:pt x="1017" y="467"/>
                  <a:pt x="1021" y="467"/>
                </a:cubicBezTo>
                <a:cubicBezTo>
                  <a:pt x="1025" y="467"/>
                  <a:pt x="1022" y="469"/>
                  <a:pt x="1026" y="469"/>
                </a:cubicBezTo>
                <a:cubicBezTo>
                  <a:pt x="1029" y="469"/>
                  <a:pt x="1028" y="471"/>
                  <a:pt x="1030" y="472"/>
                </a:cubicBezTo>
                <a:cubicBezTo>
                  <a:pt x="1031" y="472"/>
                  <a:pt x="1031" y="475"/>
                  <a:pt x="1031" y="476"/>
                </a:cubicBezTo>
                <a:cubicBezTo>
                  <a:pt x="1031" y="476"/>
                  <a:pt x="1032" y="475"/>
                  <a:pt x="1033" y="478"/>
                </a:cubicBezTo>
                <a:cubicBezTo>
                  <a:pt x="1034" y="479"/>
                  <a:pt x="1033" y="481"/>
                  <a:pt x="1034" y="481"/>
                </a:cubicBezTo>
                <a:cubicBezTo>
                  <a:pt x="1036" y="482"/>
                  <a:pt x="1038" y="480"/>
                  <a:pt x="1038" y="481"/>
                </a:cubicBezTo>
                <a:cubicBezTo>
                  <a:pt x="1040" y="481"/>
                  <a:pt x="1039" y="483"/>
                  <a:pt x="1039" y="484"/>
                </a:cubicBezTo>
                <a:cubicBezTo>
                  <a:pt x="1041" y="485"/>
                  <a:pt x="1041" y="485"/>
                  <a:pt x="1041" y="485"/>
                </a:cubicBezTo>
                <a:cubicBezTo>
                  <a:pt x="1044" y="488"/>
                  <a:pt x="1044" y="488"/>
                  <a:pt x="1044" y="488"/>
                </a:cubicBezTo>
                <a:cubicBezTo>
                  <a:pt x="1046" y="490"/>
                  <a:pt x="1046" y="490"/>
                  <a:pt x="1046" y="490"/>
                </a:cubicBezTo>
                <a:cubicBezTo>
                  <a:pt x="1048" y="490"/>
                  <a:pt x="1048" y="490"/>
                  <a:pt x="1048" y="490"/>
                </a:cubicBezTo>
                <a:cubicBezTo>
                  <a:pt x="1050" y="491"/>
                  <a:pt x="1050" y="491"/>
                  <a:pt x="1050" y="491"/>
                </a:cubicBezTo>
                <a:cubicBezTo>
                  <a:pt x="1052" y="492"/>
                  <a:pt x="1052" y="492"/>
                  <a:pt x="1052" y="492"/>
                </a:cubicBezTo>
                <a:cubicBezTo>
                  <a:pt x="1052" y="492"/>
                  <a:pt x="1053" y="492"/>
                  <a:pt x="1055" y="494"/>
                </a:cubicBezTo>
                <a:cubicBezTo>
                  <a:pt x="1055" y="495"/>
                  <a:pt x="1058" y="495"/>
                  <a:pt x="1058" y="495"/>
                </a:cubicBezTo>
                <a:cubicBezTo>
                  <a:pt x="1063" y="496"/>
                  <a:pt x="1062" y="498"/>
                  <a:pt x="1063" y="500"/>
                </a:cubicBezTo>
                <a:cubicBezTo>
                  <a:pt x="1063" y="501"/>
                  <a:pt x="1064" y="503"/>
                  <a:pt x="1062" y="504"/>
                </a:cubicBezTo>
                <a:cubicBezTo>
                  <a:pt x="1058" y="505"/>
                  <a:pt x="1058" y="505"/>
                  <a:pt x="1058" y="505"/>
                </a:cubicBezTo>
                <a:cubicBezTo>
                  <a:pt x="1055" y="505"/>
                  <a:pt x="1056" y="506"/>
                  <a:pt x="1053" y="506"/>
                </a:cubicBezTo>
                <a:cubicBezTo>
                  <a:pt x="1051" y="506"/>
                  <a:pt x="1049" y="505"/>
                  <a:pt x="1047" y="505"/>
                </a:cubicBezTo>
                <a:cubicBezTo>
                  <a:pt x="1045" y="505"/>
                  <a:pt x="1044" y="506"/>
                  <a:pt x="1043" y="506"/>
                </a:cubicBezTo>
                <a:cubicBezTo>
                  <a:pt x="1041" y="507"/>
                  <a:pt x="1041" y="507"/>
                  <a:pt x="1041" y="507"/>
                </a:cubicBezTo>
                <a:cubicBezTo>
                  <a:pt x="1040" y="507"/>
                  <a:pt x="1040" y="508"/>
                  <a:pt x="1041" y="509"/>
                </a:cubicBezTo>
                <a:cubicBezTo>
                  <a:pt x="1041" y="509"/>
                  <a:pt x="1042" y="510"/>
                  <a:pt x="1044" y="511"/>
                </a:cubicBezTo>
                <a:cubicBezTo>
                  <a:pt x="1046" y="511"/>
                  <a:pt x="1046" y="515"/>
                  <a:pt x="1049" y="513"/>
                </a:cubicBezTo>
                <a:cubicBezTo>
                  <a:pt x="1051" y="512"/>
                  <a:pt x="1052" y="515"/>
                  <a:pt x="1052" y="515"/>
                </a:cubicBezTo>
                <a:cubicBezTo>
                  <a:pt x="1054" y="515"/>
                  <a:pt x="1055" y="516"/>
                  <a:pt x="1056" y="517"/>
                </a:cubicBezTo>
                <a:cubicBezTo>
                  <a:pt x="1058" y="517"/>
                  <a:pt x="1059" y="515"/>
                  <a:pt x="1059" y="515"/>
                </a:cubicBezTo>
                <a:cubicBezTo>
                  <a:pt x="1060" y="513"/>
                  <a:pt x="1060" y="513"/>
                  <a:pt x="1060" y="513"/>
                </a:cubicBezTo>
                <a:cubicBezTo>
                  <a:pt x="1060" y="512"/>
                  <a:pt x="1059" y="510"/>
                  <a:pt x="1061" y="510"/>
                </a:cubicBezTo>
                <a:cubicBezTo>
                  <a:pt x="1063" y="509"/>
                  <a:pt x="1064" y="509"/>
                  <a:pt x="1065" y="508"/>
                </a:cubicBezTo>
                <a:cubicBezTo>
                  <a:pt x="1068" y="507"/>
                  <a:pt x="1068" y="507"/>
                  <a:pt x="1068" y="507"/>
                </a:cubicBezTo>
                <a:cubicBezTo>
                  <a:pt x="1068" y="507"/>
                  <a:pt x="1070" y="504"/>
                  <a:pt x="1070" y="502"/>
                </a:cubicBezTo>
                <a:cubicBezTo>
                  <a:pt x="1069" y="497"/>
                  <a:pt x="1069" y="497"/>
                  <a:pt x="1069" y="497"/>
                </a:cubicBezTo>
                <a:cubicBezTo>
                  <a:pt x="1068" y="495"/>
                  <a:pt x="1068" y="495"/>
                  <a:pt x="1068" y="495"/>
                </a:cubicBezTo>
                <a:cubicBezTo>
                  <a:pt x="1069" y="495"/>
                  <a:pt x="1069" y="495"/>
                  <a:pt x="1069" y="495"/>
                </a:cubicBezTo>
                <a:cubicBezTo>
                  <a:pt x="1069" y="494"/>
                  <a:pt x="1069" y="494"/>
                  <a:pt x="1069" y="494"/>
                </a:cubicBezTo>
                <a:cubicBezTo>
                  <a:pt x="1070" y="494"/>
                  <a:pt x="1071" y="495"/>
                  <a:pt x="1072" y="495"/>
                </a:cubicBezTo>
                <a:cubicBezTo>
                  <a:pt x="1073" y="496"/>
                  <a:pt x="1074" y="497"/>
                  <a:pt x="1075" y="497"/>
                </a:cubicBezTo>
                <a:cubicBezTo>
                  <a:pt x="1077" y="498"/>
                  <a:pt x="1078" y="498"/>
                  <a:pt x="1078" y="498"/>
                </a:cubicBezTo>
                <a:cubicBezTo>
                  <a:pt x="1079" y="498"/>
                  <a:pt x="1079" y="498"/>
                  <a:pt x="1079" y="498"/>
                </a:cubicBezTo>
                <a:cubicBezTo>
                  <a:pt x="1080" y="497"/>
                  <a:pt x="1080" y="497"/>
                  <a:pt x="1080" y="497"/>
                </a:cubicBezTo>
                <a:cubicBezTo>
                  <a:pt x="1079" y="496"/>
                  <a:pt x="1079" y="496"/>
                  <a:pt x="1079" y="496"/>
                </a:cubicBezTo>
                <a:cubicBezTo>
                  <a:pt x="1078" y="494"/>
                  <a:pt x="1078" y="494"/>
                  <a:pt x="1078" y="494"/>
                </a:cubicBezTo>
                <a:cubicBezTo>
                  <a:pt x="1078" y="493"/>
                  <a:pt x="1078" y="493"/>
                  <a:pt x="1078" y="493"/>
                </a:cubicBezTo>
                <a:cubicBezTo>
                  <a:pt x="1079" y="491"/>
                  <a:pt x="1079" y="491"/>
                  <a:pt x="1079" y="491"/>
                </a:cubicBezTo>
                <a:cubicBezTo>
                  <a:pt x="1078" y="490"/>
                  <a:pt x="1078" y="490"/>
                  <a:pt x="1078" y="490"/>
                </a:cubicBezTo>
                <a:cubicBezTo>
                  <a:pt x="1077" y="490"/>
                  <a:pt x="1077" y="490"/>
                  <a:pt x="1077" y="490"/>
                </a:cubicBezTo>
                <a:cubicBezTo>
                  <a:pt x="1075" y="490"/>
                  <a:pt x="1075" y="490"/>
                  <a:pt x="1075" y="490"/>
                </a:cubicBezTo>
                <a:cubicBezTo>
                  <a:pt x="1074" y="490"/>
                  <a:pt x="1074" y="489"/>
                  <a:pt x="1073" y="489"/>
                </a:cubicBezTo>
                <a:cubicBezTo>
                  <a:pt x="1071" y="489"/>
                  <a:pt x="1071" y="487"/>
                  <a:pt x="1069" y="487"/>
                </a:cubicBezTo>
                <a:cubicBezTo>
                  <a:pt x="1066" y="485"/>
                  <a:pt x="1066" y="485"/>
                  <a:pt x="1066" y="485"/>
                </a:cubicBezTo>
                <a:cubicBezTo>
                  <a:pt x="1060" y="484"/>
                  <a:pt x="1060" y="484"/>
                  <a:pt x="1060" y="484"/>
                </a:cubicBezTo>
                <a:cubicBezTo>
                  <a:pt x="1059" y="483"/>
                  <a:pt x="1058" y="482"/>
                  <a:pt x="1058" y="482"/>
                </a:cubicBezTo>
                <a:cubicBezTo>
                  <a:pt x="1057" y="482"/>
                  <a:pt x="1057" y="482"/>
                  <a:pt x="1057" y="480"/>
                </a:cubicBezTo>
                <a:cubicBezTo>
                  <a:pt x="1057" y="479"/>
                  <a:pt x="1054" y="479"/>
                  <a:pt x="1055" y="477"/>
                </a:cubicBezTo>
                <a:cubicBezTo>
                  <a:pt x="1055" y="476"/>
                  <a:pt x="1049" y="473"/>
                  <a:pt x="1051" y="473"/>
                </a:cubicBezTo>
                <a:cubicBezTo>
                  <a:pt x="1053" y="473"/>
                  <a:pt x="1052" y="470"/>
                  <a:pt x="1050" y="470"/>
                </a:cubicBezTo>
                <a:cubicBezTo>
                  <a:pt x="1048" y="470"/>
                  <a:pt x="1047" y="471"/>
                  <a:pt x="1045" y="470"/>
                </a:cubicBezTo>
                <a:cubicBezTo>
                  <a:pt x="1044" y="468"/>
                  <a:pt x="1045" y="466"/>
                  <a:pt x="1046" y="466"/>
                </a:cubicBezTo>
                <a:cubicBezTo>
                  <a:pt x="1047" y="464"/>
                  <a:pt x="1047" y="463"/>
                  <a:pt x="1049" y="463"/>
                </a:cubicBezTo>
                <a:cubicBezTo>
                  <a:pt x="1050" y="463"/>
                  <a:pt x="1051" y="465"/>
                  <a:pt x="1053" y="465"/>
                </a:cubicBezTo>
                <a:cubicBezTo>
                  <a:pt x="1056" y="465"/>
                  <a:pt x="1053" y="468"/>
                  <a:pt x="1055" y="468"/>
                </a:cubicBezTo>
                <a:cubicBezTo>
                  <a:pt x="1055" y="468"/>
                  <a:pt x="1054" y="470"/>
                  <a:pt x="1057" y="472"/>
                </a:cubicBezTo>
                <a:cubicBezTo>
                  <a:pt x="1058" y="473"/>
                  <a:pt x="1060" y="472"/>
                  <a:pt x="1061" y="474"/>
                </a:cubicBezTo>
                <a:cubicBezTo>
                  <a:pt x="1064" y="475"/>
                  <a:pt x="1064" y="474"/>
                  <a:pt x="1067" y="476"/>
                </a:cubicBezTo>
                <a:cubicBezTo>
                  <a:pt x="1070" y="480"/>
                  <a:pt x="1070" y="480"/>
                  <a:pt x="1070" y="480"/>
                </a:cubicBezTo>
                <a:cubicBezTo>
                  <a:pt x="1072" y="481"/>
                  <a:pt x="1075" y="481"/>
                  <a:pt x="1077" y="482"/>
                </a:cubicBezTo>
                <a:cubicBezTo>
                  <a:pt x="1080" y="484"/>
                  <a:pt x="1078" y="481"/>
                  <a:pt x="1081" y="484"/>
                </a:cubicBezTo>
                <a:cubicBezTo>
                  <a:pt x="1083" y="486"/>
                  <a:pt x="1080" y="486"/>
                  <a:pt x="1081" y="488"/>
                </a:cubicBezTo>
                <a:cubicBezTo>
                  <a:pt x="1083" y="490"/>
                  <a:pt x="1080" y="490"/>
                  <a:pt x="1082" y="492"/>
                </a:cubicBezTo>
                <a:cubicBezTo>
                  <a:pt x="1084" y="493"/>
                  <a:pt x="1084" y="495"/>
                  <a:pt x="1084" y="496"/>
                </a:cubicBezTo>
                <a:cubicBezTo>
                  <a:pt x="1084" y="498"/>
                  <a:pt x="1084" y="498"/>
                  <a:pt x="1084" y="498"/>
                </a:cubicBezTo>
                <a:cubicBezTo>
                  <a:pt x="1085" y="500"/>
                  <a:pt x="1086" y="501"/>
                  <a:pt x="1087" y="502"/>
                </a:cubicBezTo>
                <a:cubicBezTo>
                  <a:pt x="1089" y="504"/>
                  <a:pt x="1088" y="500"/>
                  <a:pt x="1090" y="502"/>
                </a:cubicBezTo>
                <a:cubicBezTo>
                  <a:pt x="1092" y="503"/>
                  <a:pt x="1090" y="506"/>
                  <a:pt x="1090" y="506"/>
                </a:cubicBezTo>
                <a:cubicBezTo>
                  <a:pt x="1090" y="508"/>
                  <a:pt x="1092" y="510"/>
                  <a:pt x="1094" y="511"/>
                </a:cubicBezTo>
                <a:cubicBezTo>
                  <a:pt x="1095" y="512"/>
                  <a:pt x="1093" y="513"/>
                  <a:pt x="1095" y="513"/>
                </a:cubicBezTo>
                <a:cubicBezTo>
                  <a:pt x="1097" y="517"/>
                  <a:pt x="1097" y="517"/>
                  <a:pt x="1097" y="517"/>
                </a:cubicBezTo>
                <a:cubicBezTo>
                  <a:pt x="1097" y="517"/>
                  <a:pt x="1100" y="516"/>
                  <a:pt x="1101" y="515"/>
                </a:cubicBezTo>
                <a:cubicBezTo>
                  <a:pt x="1103" y="514"/>
                  <a:pt x="1105" y="513"/>
                  <a:pt x="1108" y="513"/>
                </a:cubicBezTo>
                <a:cubicBezTo>
                  <a:pt x="1110" y="513"/>
                  <a:pt x="1108" y="510"/>
                  <a:pt x="1110" y="510"/>
                </a:cubicBezTo>
                <a:cubicBezTo>
                  <a:pt x="1112" y="510"/>
                  <a:pt x="1114" y="509"/>
                  <a:pt x="1116" y="508"/>
                </a:cubicBezTo>
                <a:cubicBezTo>
                  <a:pt x="1116" y="506"/>
                  <a:pt x="1110" y="505"/>
                  <a:pt x="1113" y="503"/>
                </a:cubicBezTo>
                <a:cubicBezTo>
                  <a:pt x="1115" y="503"/>
                  <a:pt x="1106" y="498"/>
                  <a:pt x="1108" y="498"/>
                </a:cubicBezTo>
                <a:cubicBezTo>
                  <a:pt x="1111" y="496"/>
                  <a:pt x="1116" y="502"/>
                  <a:pt x="1117" y="500"/>
                </a:cubicBezTo>
                <a:cubicBezTo>
                  <a:pt x="1119" y="492"/>
                  <a:pt x="1122" y="494"/>
                  <a:pt x="1125" y="494"/>
                </a:cubicBezTo>
                <a:cubicBezTo>
                  <a:pt x="1127" y="494"/>
                  <a:pt x="1129" y="493"/>
                  <a:pt x="1130" y="496"/>
                </a:cubicBezTo>
                <a:cubicBezTo>
                  <a:pt x="1131" y="497"/>
                  <a:pt x="1129" y="498"/>
                  <a:pt x="1131" y="498"/>
                </a:cubicBezTo>
                <a:cubicBezTo>
                  <a:pt x="1132" y="501"/>
                  <a:pt x="1130" y="501"/>
                  <a:pt x="1131" y="502"/>
                </a:cubicBezTo>
                <a:cubicBezTo>
                  <a:pt x="1134" y="504"/>
                  <a:pt x="1125" y="503"/>
                  <a:pt x="1126" y="504"/>
                </a:cubicBezTo>
                <a:cubicBezTo>
                  <a:pt x="1126" y="507"/>
                  <a:pt x="1122" y="508"/>
                  <a:pt x="1123" y="509"/>
                </a:cubicBezTo>
                <a:cubicBezTo>
                  <a:pt x="1125" y="511"/>
                  <a:pt x="1123" y="511"/>
                  <a:pt x="1124" y="513"/>
                </a:cubicBezTo>
                <a:cubicBezTo>
                  <a:pt x="1126" y="514"/>
                  <a:pt x="1126" y="514"/>
                  <a:pt x="1128" y="515"/>
                </a:cubicBezTo>
                <a:cubicBezTo>
                  <a:pt x="1130" y="517"/>
                  <a:pt x="1135" y="516"/>
                  <a:pt x="1137" y="517"/>
                </a:cubicBezTo>
                <a:cubicBezTo>
                  <a:pt x="1138" y="519"/>
                  <a:pt x="1142" y="519"/>
                  <a:pt x="1143" y="520"/>
                </a:cubicBezTo>
                <a:cubicBezTo>
                  <a:pt x="1146" y="524"/>
                  <a:pt x="1149" y="519"/>
                  <a:pt x="1150" y="518"/>
                </a:cubicBezTo>
                <a:cubicBezTo>
                  <a:pt x="1151" y="517"/>
                  <a:pt x="1154" y="515"/>
                  <a:pt x="1155" y="518"/>
                </a:cubicBezTo>
                <a:cubicBezTo>
                  <a:pt x="1156" y="518"/>
                  <a:pt x="1160" y="520"/>
                  <a:pt x="1160" y="521"/>
                </a:cubicBezTo>
                <a:cubicBezTo>
                  <a:pt x="1160" y="523"/>
                  <a:pt x="1158" y="524"/>
                  <a:pt x="1156" y="525"/>
                </a:cubicBezTo>
                <a:cubicBezTo>
                  <a:pt x="1155" y="527"/>
                  <a:pt x="1155" y="529"/>
                  <a:pt x="1160" y="529"/>
                </a:cubicBezTo>
                <a:cubicBezTo>
                  <a:pt x="1164" y="530"/>
                  <a:pt x="1165" y="528"/>
                  <a:pt x="1167" y="525"/>
                </a:cubicBezTo>
                <a:cubicBezTo>
                  <a:pt x="1168" y="523"/>
                  <a:pt x="1161" y="523"/>
                  <a:pt x="1163" y="521"/>
                </a:cubicBezTo>
                <a:cubicBezTo>
                  <a:pt x="1165" y="519"/>
                  <a:pt x="1169" y="513"/>
                  <a:pt x="1175" y="516"/>
                </a:cubicBezTo>
                <a:cubicBezTo>
                  <a:pt x="1179" y="518"/>
                  <a:pt x="1175" y="520"/>
                  <a:pt x="1176" y="522"/>
                </a:cubicBezTo>
                <a:cubicBezTo>
                  <a:pt x="1177" y="524"/>
                  <a:pt x="1174" y="527"/>
                  <a:pt x="1175" y="529"/>
                </a:cubicBezTo>
                <a:cubicBezTo>
                  <a:pt x="1176" y="530"/>
                  <a:pt x="1173" y="535"/>
                  <a:pt x="1173" y="535"/>
                </a:cubicBezTo>
                <a:cubicBezTo>
                  <a:pt x="1171" y="538"/>
                  <a:pt x="1169" y="540"/>
                  <a:pt x="1169" y="541"/>
                </a:cubicBezTo>
                <a:cubicBezTo>
                  <a:pt x="1171" y="543"/>
                  <a:pt x="1168" y="543"/>
                  <a:pt x="1167" y="546"/>
                </a:cubicBezTo>
                <a:cubicBezTo>
                  <a:pt x="1167" y="547"/>
                  <a:pt x="1165" y="547"/>
                  <a:pt x="1163" y="548"/>
                </a:cubicBezTo>
                <a:cubicBezTo>
                  <a:pt x="1161" y="548"/>
                  <a:pt x="1155" y="548"/>
                  <a:pt x="1156" y="550"/>
                </a:cubicBezTo>
                <a:cubicBezTo>
                  <a:pt x="1157" y="552"/>
                  <a:pt x="1157" y="551"/>
                  <a:pt x="1159" y="553"/>
                </a:cubicBezTo>
                <a:cubicBezTo>
                  <a:pt x="1159" y="555"/>
                  <a:pt x="1159" y="556"/>
                  <a:pt x="1160" y="558"/>
                </a:cubicBezTo>
                <a:cubicBezTo>
                  <a:pt x="1161" y="559"/>
                  <a:pt x="1161" y="560"/>
                  <a:pt x="1162" y="562"/>
                </a:cubicBezTo>
                <a:cubicBezTo>
                  <a:pt x="1163" y="563"/>
                  <a:pt x="1165" y="565"/>
                  <a:pt x="1167" y="567"/>
                </a:cubicBezTo>
                <a:cubicBezTo>
                  <a:pt x="1169" y="570"/>
                  <a:pt x="1169" y="567"/>
                  <a:pt x="1171" y="570"/>
                </a:cubicBezTo>
                <a:cubicBezTo>
                  <a:pt x="1172" y="571"/>
                  <a:pt x="1174" y="571"/>
                  <a:pt x="1175" y="573"/>
                </a:cubicBezTo>
                <a:cubicBezTo>
                  <a:pt x="1176" y="574"/>
                  <a:pt x="1178" y="576"/>
                  <a:pt x="1179" y="578"/>
                </a:cubicBezTo>
                <a:cubicBezTo>
                  <a:pt x="1180" y="579"/>
                  <a:pt x="1184" y="583"/>
                  <a:pt x="1184" y="583"/>
                </a:cubicBezTo>
                <a:cubicBezTo>
                  <a:pt x="1185" y="586"/>
                  <a:pt x="1182" y="584"/>
                  <a:pt x="1184" y="587"/>
                </a:cubicBezTo>
                <a:cubicBezTo>
                  <a:pt x="1185" y="589"/>
                  <a:pt x="1186" y="589"/>
                  <a:pt x="1188" y="589"/>
                </a:cubicBezTo>
                <a:cubicBezTo>
                  <a:pt x="1189" y="590"/>
                  <a:pt x="1192" y="590"/>
                  <a:pt x="1193" y="592"/>
                </a:cubicBezTo>
                <a:cubicBezTo>
                  <a:pt x="1193" y="593"/>
                  <a:pt x="1195" y="595"/>
                  <a:pt x="1195" y="596"/>
                </a:cubicBezTo>
                <a:cubicBezTo>
                  <a:pt x="1196" y="597"/>
                  <a:pt x="1195" y="600"/>
                  <a:pt x="1195" y="601"/>
                </a:cubicBezTo>
                <a:cubicBezTo>
                  <a:pt x="1196" y="606"/>
                  <a:pt x="1196" y="606"/>
                  <a:pt x="1196" y="606"/>
                </a:cubicBezTo>
                <a:cubicBezTo>
                  <a:pt x="1198" y="610"/>
                  <a:pt x="1202" y="609"/>
                  <a:pt x="1203" y="611"/>
                </a:cubicBezTo>
                <a:cubicBezTo>
                  <a:pt x="1204" y="613"/>
                  <a:pt x="1200" y="617"/>
                  <a:pt x="1204" y="618"/>
                </a:cubicBezTo>
                <a:cubicBezTo>
                  <a:pt x="1205" y="618"/>
                  <a:pt x="1203" y="620"/>
                  <a:pt x="1209" y="621"/>
                </a:cubicBezTo>
                <a:cubicBezTo>
                  <a:pt x="1211" y="622"/>
                  <a:pt x="1211" y="626"/>
                  <a:pt x="1214" y="627"/>
                </a:cubicBezTo>
                <a:cubicBezTo>
                  <a:pt x="1217" y="628"/>
                  <a:pt x="1214" y="633"/>
                  <a:pt x="1214" y="633"/>
                </a:cubicBezTo>
                <a:cubicBezTo>
                  <a:pt x="1212" y="637"/>
                  <a:pt x="1219" y="641"/>
                  <a:pt x="1222" y="642"/>
                </a:cubicBezTo>
                <a:cubicBezTo>
                  <a:pt x="1224" y="642"/>
                  <a:pt x="1231" y="644"/>
                  <a:pt x="1234" y="644"/>
                </a:cubicBezTo>
                <a:cubicBezTo>
                  <a:pt x="1236" y="645"/>
                  <a:pt x="1239" y="643"/>
                  <a:pt x="1241" y="643"/>
                </a:cubicBezTo>
                <a:cubicBezTo>
                  <a:pt x="1243" y="643"/>
                  <a:pt x="1250" y="638"/>
                  <a:pt x="1252" y="638"/>
                </a:cubicBezTo>
                <a:cubicBezTo>
                  <a:pt x="1255" y="639"/>
                  <a:pt x="1257" y="636"/>
                  <a:pt x="1259" y="636"/>
                </a:cubicBezTo>
                <a:cubicBezTo>
                  <a:pt x="1263" y="636"/>
                  <a:pt x="1264" y="633"/>
                  <a:pt x="1267" y="633"/>
                </a:cubicBezTo>
                <a:cubicBezTo>
                  <a:pt x="1271" y="633"/>
                  <a:pt x="1272" y="627"/>
                  <a:pt x="1272" y="627"/>
                </a:cubicBezTo>
                <a:cubicBezTo>
                  <a:pt x="1273" y="625"/>
                  <a:pt x="1275" y="625"/>
                  <a:pt x="1277" y="621"/>
                </a:cubicBezTo>
                <a:cubicBezTo>
                  <a:pt x="1279" y="619"/>
                  <a:pt x="1280" y="617"/>
                  <a:pt x="1282" y="615"/>
                </a:cubicBezTo>
                <a:cubicBezTo>
                  <a:pt x="1283" y="613"/>
                  <a:pt x="1284" y="611"/>
                  <a:pt x="1286" y="609"/>
                </a:cubicBezTo>
                <a:cubicBezTo>
                  <a:pt x="1287" y="607"/>
                  <a:pt x="1288" y="605"/>
                  <a:pt x="1290" y="603"/>
                </a:cubicBezTo>
                <a:cubicBezTo>
                  <a:pt x="1292" y="601"/>
                  <a:pt x="1293" y="599"/>
                  <a:pt x="1294" y="597"/>
                </a:cubicBezTo>
                <a:cubicBezTo>
                  <a:pt x="1296" y="595"/>
                  <a:pt x="1298" y="594"/>
                  <a:pt x="1300" y="592"/>
                </a:cubicBezTo>
                <a:cubicBezTo>
                  <a:pt x="1303" y="590"/>
                  <a:pt x="1306" y="587"/>
                  <a:pt x="1303" y="585"/>
                </a:cubicBezTo>
                <a:cubicBezTo>
                  <a:pt x="1303" y="585"/>
                  <a:pt x="1298" y="586"/>
                  <a:pt x="1294" y="584"/>
                </a:cubicBezTo>
                <a:cubicBezTo>
                  <a:pt x="1291" y="583"/>
                  <a:pt x="1293" y="581"/>
                  <a:pt x="1290" y="580"/>
                </a:cubicBezTo>
                <a:cubicBezTo>
                  <a:pt x="1287" y="579"/>
                  <a:pt x="1286" y="584"/>
                  <a:pt x="1283" y="582"/>
                </a:cubicBezTo>
                <a:cubicBezTo>
                  <a:pt x="1280" y="581"/>
                  <a:pt x="1277" y="586"/>
                  <a:pt x="1274" y="585"/>
                </a:cubicBezTo>
                <a:cubicBezTo>
                  <a:pt x="1272" y="584"/>
                  <a:pt x="1270" y="585"/>
                  <a:pt x="1267" y="584"/>
                </a:cubicBezTo>
                <a:cubicBezTo>
                  <a:pt x="1264" y="582"/>
                  <a:pt x="1264" y="575"/>
                  <a:pt x="1262" y="574"/>
                </a:cubicBezTo>
                <a:cubicBezTo>
                  <a:pt x="1261" y="574"/>
                  <a:pt x="1259" y="574"/>
                  <a:pt x="1260" y="574"/>
                </a:cubicBezTo>
                <a:cubicBezTo>
                  <a:pt x="1253" y="570"/>
                  <a:pt x="1255" y="569"/>
                  <a:pt x="1251" y="567"/>
                </a:cubicBezTo>
                <a:cubicBezTo>
                  <a:pt x="1249" y="565"/>
                  <a:pt x="1250" y="563"/>
                  <a:pt x="1248" y="561"/>
                </a:cubicBezTo>
                <a:cubicBezTo>
                  <a:pt x="1245" y="559"/>
                  <a:pt x="1245" y="557"/>
                  <a:pt x="1246" y="556"/>
                </a:cubicBezTo>
                <a:cubicBezTo>
                  <a:pt x="1249" y="556"/>
                  <a:pt x="1250" y="556"/>
                  <a:pt x="1254" y="555"/>
                </a:cubicBezTo>
                <a:cubicBezTo>
                  <a:pt x="1256" y="555"/>
                  <a:pt x="1257" y="559"/>
                  <a:pt x="1257" y="559"/>
                </a:cubicBezTo>
                <a:cubicBezTo>
                  <a:pt x="1259" y="561"/>
                  <a:pt x="1259" y="561"/>
                  <a:pt x="1259" y="561"/>
                </a:cubicBezTo>
                <a:cubicBezTo>
                  <a:pt x="1260" y="563"/>
                  <a:pt x="1260" y="563"/>
                  <a:pt x="1261" y="564"/>
                </a:cubicBezTo>
                <a:cubicBezTo>
                  <a:pt x="1264" y="567"/>
                  <a:pt x="1264" y="567"/>
                  <a:pt x="1264" y="567"/>
                </a:cubicBezTo>
                <a:cubicBezTo>
                  <a:pt x="1266" y="568"/>
                  <a:pt x="1266" y="568"/>
                  <a:pt x="1266" y="568"/>
                </a:cubicBezTo>
                <a:cubicBezTo>
                  <a:pt x="1269" y="570"/>
                  <a:pt x="1269" y="570"/>
                  <a:pt x="1269" y="570"/>
                </a:cubicBezTo>
                <a:cubicBezTo>
                  <a:pt x="1269" y="570"/>
                  <a:pt x="1271" y="571"/>
                  <a:pt x="1272" y="572"/>
                </a:cubicBezTo>
                <a:cubicBezTo>
                  <a:pt x="1275" y="573"/>
                  <a:pt x="1280" y="575"/>
                  <a:pt x="1280" y="575"/>
                </a:cubicBezTo>
                <a:cubicBezTo>
                  <a:pt x="1280" y="575"/>
                  <a:pt x="1285" y="575"/>
                  <a:pt x="1287" y="576"/>
                </a:cubicBezTo>
                <a:cubicBezTo>
                  <a:pt x="1287" y="576"/>
                  <a:pt x="1290" y="577"/>
                  <a:pt x="1294" y="579"/>
                </a:cubicBezTo>
                <a:cubicBezTo>
                  <a:pt x="1297" y="580"/>
                  <a:pt x="1298" y="580"/>
                  <a:pt x="1302" y="581"/>
                </a:cubicBezTo>
                <a:cubicBezTo>
                  <a:pt x="1305" y="582"/>
                  <a:pt x="1308" y="583"/>
                  <a:pt x="1312" y="584"/>
                </a:cubicBezTo>
                <a:cubicBezTo>
                  <a:pt x="1314" y="584"/>
                  <a:pt x="1316" y="582"/>
                  <a:pt x="1317" y="582"/>
                </a:cubicBezTo>
                <a:cubicBezTo>
                  <a:pt x="1319" y="583"/>
                  <a:pt x="1322" y="584"/>
                  <a:pt x="1325" y="585"/>
                </a:cubicBezTo>
                <a:cubicBezTo>
                  <a:pt x="1326" y="585"/>
                  <a:pt x="1329" y="584"/>
                  <a:pt x="1331" y="584"/>
                </a:cubicBezTo>
                <a:cubicBezTo>
                  <a:pt x="1333" y="585"/>
                  <a:pt x="1336" y="583"/>
                  <a:pt x="1337" y="584"/>
                </a:cubicBezTo>
                <a:cubicBezTo>
                  <a:pt x="1341" y="585"/>
                  <a:pt x="1341" y="583"/>
                  <a:pt x="1344" y="584"/>
                </a:cubicBezTo>
                <a:cubicBezTo>
                  <a:pt x="1348" y="585"/>
                  <a:pt x="1353" y="585"/>
                  <a:pt x="1355" y="588"/>
                </a:cubicBezTo>
                <a:cubicBezTo>
                  <a:pt x="1357" y="590"/>
                  <a:pt x="1361" y="598"/>
                  <a:pt x="1363" y="597"/>
                </a:cubicBezTo>
                <a:cubicBezTo>
                  <a:pt x="1368" y="596"/>
                  <a:pt x="1361" y="604"/>
                  <a:pt x="1366" y="603"/>
                </a:cubicBezTo>
                <a:cubicBezTo>
                  <a:pt x="1367" y="603"/>
                  <a:pt x="1368" y="604"/>
                  <a:pt x="1370" y="607"/>
                </a:cubicBezTo>
                <a:cubicBezTo>
                  <a:pt x="1371" y="608"/>
                  <a:pt x="1372" y="607"/>
                  <a:pt x="1375" y="607"/>
                </a:cubicBezTo>
                <a:cubicBezTo>
                  <a:pt x="1376" y="609"/>
                  <a:pt x="1381" y="601"/>
                  <a:pt x="1382" y="603"/>
                </a:cubicBezTo>
                <a:cubicBezTo>
                  <a:pt x="1382" y="603"/>
                  <a:pt x="1383" y="608"/>
                  <a:pt x="1384" y="611"/>
                </a:cubicBezTo>
                <a:cubicBezTo>
                  <a:pt x="1384" y="611"/>
                  <a:pt x="1385" y="613"/>
                  <a:pt x="1386" y="617"/>
                </a:cubicBezTo>
                <a:cubicBezTo>
                  <a:pt x="1387" y="618"/>
                  <a:pt x="1388" y="620"/>
                  <a:pt x="1389" y="621"/>
                </a:cubicBezTo>
                <a:cubicBezTo>
                  <a:pt x="1389" y="622"/>
                  <a:pt x="1390" y="626"/>
                  <a:pt x="1390" y="627"/>
                </a:cubicBezTo>
                <a:cubicBezTo>
                  <a:pt x="1390" y="628"/>
                  <a:pt x="1391" y="630"/>
                  <a:pt x="1391" y="631"/>
                </a:cubicBezTo>
                <a:cubicBezTo>
                  <a:pt x="1392" y="633"/>
                  <a:pt x="1392" y="633"/>
                  <a:pt x="1392" y="633"/>
                </a:cubicBezTo>
                <a:cubicBezTo>
                  <a:pt x="1392" y="633"/>
                  <a:pt x="1391" y="635"/>
                  <a:pt x="1392" y="636"/>
                </a:cubicBezTo>
                <a:cubicBezTo>
                  <a:pt x="1393" y="638"/>
                  <a:pt x="1395" y="641"/>
                  <a:pt x="1395" y="641"/>
                </a:cubicBezTo>
                <a:cubicBezTo>
                  <a:pt x="1396" y="650"/>
                  <a:pt x="1396" y="650"/>
                  <a:pt x="1396" y="650"/>
                </a:cubicBezTo>
                <a:cubicBezTo>
                  <a:pt x="1396" y="652"/>
                  <a:pt x="1400" y="653"/>
                  <a:pt x="1400" y="654"/>
                </a:cubicBezTo>
                <a:cubicBezTo>
                  <a:pt x="1401" y="656"/>
                  <a:pt x="1400" y="657"/>
                  <a:pt x="1401" y="659"/>
                </a:cubicBezTo>
                <a:cubicBezTo>
                  <a:pt x="1402" y="661"/>
                  <a:pt x="1402" y="660"/>
                  <a:pt x="1403" y="662"/>
                </a:cubicBezTo>
                <a:cubicBezTo>
                  <a:pt x="1404" y="663"/>
                  <a:pt x="1405" y="665"/>
                  <a:pt x="1406" y="665"/>
                </a:cubicBezTo>
                <a:cubicBezTo>
                  <a:pt x="1408" y="666"/>
                  <a:pt x="1410" y="667"/>
                  <a:pt x="1411" y="667"/>
                </a:cubicBezTo>
                <a:cubicBezTo>
                  <a:pt x="1413" y="668"/>
                  <a:pt x="1413" y="668"/>
                  <a:pt x="1415" y="667"/>
                </a:cubicBezTo>
                <a:cubicBezTo>
                  <a:pt x="1417" y="665"/>
                  <a:pt x="1420" y="665"/>
                  <a:pt x="1420" y="665"/>
                </a:cubicBezTo>
                <a:cubicBezTo>
                  <a:pt x="1422" y="664"/>
                  <a:pt x="1421" y="661"/>
                  <a:pt x="1423" y="660"/>
                </a:cubicBezTo>
                <a:cubicBezTo>
                  <a:pt x="1423" y="657"/>
                  <a:pt x="1423" y="657"/>
                  <a:pt x="1423" y="657"/>
                </a:cubicBezTo>
                <a:cubicBezTo>
                  <a:pt x="1426" y="654"/>
                  <a:pt x="1426" y="654"/>
                  <a:pt x="1426" y="654"/>
                </a:cubicBezTo>
                <a:cubicBezTo>
                  <a:pt x="1426" y="650"/>
                  <a:pt x="1426" y="650"/>
                  <a:pt x="1426" y="650"/>
                </a:cubicBezTo>
                <a:cubicBezTo>
                  <a:pt x="1427" y="649"/>
                  <a:pt x="1427" y="649"/>
                  <a:pt x="1427" y="649"/>
                </a:cubicBezTo>
                <a:cubicBezTo>
                  <a:pt x="1430" y="647"/>
                  <a:pt x="1427" y="646"/>
                  <a:pt x="1429" y="644"/>
                </a:cubicBezTo>
                <a:cubicBezTo>
                  <a:pt x="1427" y="639"/>
                  <a:pt x="1427" y="639"/>
                  <a:pt x="1427" y="639"/>
                </a:cubicBezTo>
                <a:cubicBezTo>
                  <a:pt x="1429" y="638"/>
                  <a:pt x="1427" y="634"/>
                  <a:pt x="1429" y="632"/>
                </a:cubicBezTo>
                <a:cubicBezTo>
                  <a:pt x="1432" y="630"/>
                  <a:pt x="1432" y="630"/>
                  <a:pt x="1432" y="630"/>
                </a:cubicBezTo>
                <a:cubicBezTo>
                  <a:pt x="1436" y="628"/>
                  <a:pt x="1436" y="628"/>
                  <a:pt x="1436" y="628"/>
                </a:cubicBezTo>
                <a:cubicBezTo>
                  <a:pt x="1438" y="625"/>
                  <a:pt x="1440" y="627"/>
                  <a:pt x="1442" y="625"/>
                </a:cubicBezTo>
                <a:cubicBezTo>
                  <a:pt x="1442" y="623"/>
                  <a:pt x="1442" y="623"/>
                  <a:pt x="1442" y="623"/>
                </a:cubicBezTo>
                <a:cubicBezTo>
                  <a:pt x="1442" y="623"/>
                  <a:pt x="1445" y="621"/>
                  <a:pt x="1447" y="620"/>
                </a:cubicBezTo>
                <a:cubicBezTo>
                  <a:pt x="1449" y="618"/>
                  <a:pt x="1454" y="615"/>
                  <a:pt x="1456" y="613"/>
                </a:cubicBezTo>
                <a:cubicBezTo>
                  <a:pt x="1457" y="612"/>
                  <a:pt x="1460" y="606"/>
                  <a:pt x="1461" y="606"/>
                </a:cubicBezTo>
                <a:cubicBezTo>
                  <a:pt x="1463" y="605"/>
                  <a:pt x="1466" y="604"/>
                  <a:pt x="1466" y="604"/>
                </a:cubicBezTo>
                <a:cubicBezTo>
                  <a:pt x="1467" y="603"/>
                  <a:pt x="1467" y="602"/>
                  <a:pt x="1470" y="601"/>
                </a:cubicBezTo>
                <a:cubicBezTo>
                  <a:pt x="1474" y="600"/>
                  <a:pt x="1477" y="604"/>
                  <a:pt x="1477" y="605"/>
                </a:cubicBezTo>
                <a:cubicBezTo>
                  <a:pt x="1477" y="608"/>
                  <a:pt x="1481" y="606"/>
                  <a:pt x="1481" y="606"/>
                </a:cubicBezTo>
                <a:cubicBezTo>
                  <a:pt x="1490" y="603"/>
                  <a:pt x="1490" y="603"/>
                  <a:pt x="1490" y="603"/>
                </a:cubicBezTo>
                <a:cubicBezTo>
                  <a:pt x="1491" y="603"/>
                  <a:pt x="1494" y="605"/>
                  <a:pt x="1494" y="605"/>
                </a:cubicBezTo>
                <a:cubicBezTo>
                  <a:pt x="1496" y="606"/>
                  <a:pt x="1498" y="608"/>
                  <a:pt x="1498" y="611"/>
                </a:cubicBezTo>
                <a:cubicBezTo>
                  <a:pt x="1498" y="612"/>
                  <a:pt x="1500" y="613"/>
                  <a:pt x="1501" y="614"/>
                </a:cubicBezTo>
                <a:cubicBezTo>
                  <a:pt x="1502" y="616"/>
                  <a:pt x="1503" y="617"/>
                  <a:pt x="1504" y="618"/>
                </a:cubicBezTo>
                <a:cubicBezTo>
                  <a:pt x="1505" y="621"/>
                  <a:pt x="1503" y="628"/>
                  <a:pt x="1505" y="630"/>
                </a:cubicBezTo>
                <a:cubicBezTo>
                  <a:pt x="1507" y="633"/>
                  <a:pt x="1508" y="630"/>
                  <a:pt x="1512" y="629"/>
                </a:cubicBezTo>
                <a:cubicBezTo>
                  <a:pt x="1515" y="629"/>
                  <a:pt x="1515" y="624"/>
                  <a:pt x="1515" y="624"/>
                </a:cubicBezTo>
                <a:cubicBezTo>
                  <a:pt x="1515" y="621"/>
                  <a:pt x="1519" y="624"/>
                  <a:pt x="1519" y="624"/>
                </a:cubicBezTo>
                <a:cubicBezTo>
                  <a:pt x="1520" y="626"/>
                  <a:pt x="1522" y="628"/>
                  <a:pt x="1524" y="630"/>
                </a:cubicBezTo>
                <a:cubicBezTo>
                  <a:pt x="1525" y="632"/>
                  <a:pt x="1525" y="633"/>
                  <a:pt x="1526" y="635"/>
                </a:cubicBezTo>
                <a:cubicBezTo>
                  <a:pt x="1527" y="636"/>
                  <a:pt x="1526" y="636"/>
                  <a:pt x="1528" y="642"/>
                </a:cubicBezTo>
                <a:cubicBezTo>
                  <a:pt x="1528" y="645"/>
                  <a:pt x="1521" y="647"/>
                  <a:pt x="1521" y="647"/>
                </a:cubicBezTo>
                <a:cubicBezTo>
                  <a:pt x="1519" y="648"/>
                  <a:pt x="1522" y="651"/>
                  <a:pt x="1523" y="653"/>
                </a:cubicBezTo>
                <a:cubicBezTo>
                  <a:pt x="1524" y="657"/>
                  <a:pt x="1524" y="657"/>
                  <a:pt x="1524" y="657"/>
                </a:cubicBezTo>
                <a:cubicBezTo>
                  <a:pt x="1525" y="658"/>
                  <a:pt x="1524" y="659"/>
                  <a:pt x="1524" y="661"/>
                </a:cubicBezTo>
                <a:cubicBezTo>
                  <a:pt x="1526" y="664"/>
                  <a:pt x="1522" y="663"/>
                  <a:pt x="1523" y="665"/>
                </a:cubicBezTo>
                <a:cubicBezTo>
                  <a:pt x="1524" y="668"/>
                  <a:pt x="1524" y="671"/>
                  <a:pt x="1526" y="673"/>
                </a:cubicBezTo>
                <a:cubicBezTo>
                  <a:pt x="1527" y="677"/>
                  <a:pt x="1529" y="670"/>
                  <a:pt x="1531" y="673"/>
                </a:cubicBezTo>
                <a:cubicBezTo>
                  <a:pt x="1531" y="674"/>
                  <a:pt x="1532" y="676"/>
                  <a:pt x="1533" y="677"/>
                </a:cubicBezTo>
                <a:cubicBezTo>
                  <a:pt x="1536" y="678"/>
                  <a:pt x="1536" y="679"/>
                  <a:pt x="1537" y="681"/>
                </a:cubicBezTo>
                <a:cubicBezTo>
                  <a:pt x="1539" y="685"/>
                  <a:pt x="1539" y="686"/>
                  <a:pt x="1540" y="686"/>
                </a:cubicBezTo>
                <a:cubicBezTo>
                  <a:pt x="1542" y="688"/>
                  <a:pt x="1541" y="690"/>
                  <a:pt x="1544" y="691"/>
                </a:cubicBezTo>
                <a:cubicBezTo>
                  <a:pt x="1547" y="694"/>
                  <a:pt x="1548" y="696"/>
                  <a:pt x="1549" y="696"/>
                </a:cubicBezTo>
                <a:cubicBezTo>
                  <a:pt x="1550" y="696"/>
                  <a:pt x="1553" y="698"/>
                  <a:pt x="1555" y="698"/>
                </a:cubicBezTo>
                <a:cubicBezTo>
                  <a:pt x="1558" y="698"/>
                  <a:pt x="1562" y="698"/>
                  <a:pt x="1562" y="697"/>
                </a:cubicBezTo>
                <a:cubicBezTo>
                  <a:pt x="1562" y="696"/>
                  <a:pt x="1561" y="692"/>
                  <a:pt x="1561" y="691"/>
                </a:cubicBezTo>
                <a:cubicBezTo>
                  <a:pt x="1560" y="689"/>
                  <a:pt x="1561" y="687"/>
                  <a:pt x="1561" y="685"/>
                </a:cubicBezTo>
                <a:cubicBezTo>
                  <a:pt x="1558" y="678"/>
                  <a:pt x="1558" y="678"/>
                  <a:pt x="1558" y="678"/>
                </a:cubicBezTo>
                <a:cubicBezTo>
                  <a:pt x="1553" y="677"/>
                  <a:pt x="1553" y="677"/>
                  <a:pt x="1553" y="677"/>
                </a:cubicBezTo>
                <a:cubicBezTo>
                  <a:pt x="1552" y="675"/>
                  <a:pt x="1549" y="679"/>
                  <a:pt x="1549" y="677"/>
                </a:cubicBezTo>
                <a:cubicBezTo>
                  <a:pt x="1549" y="675"/>
                  <a:pt x="1545" y="674"/>
                  <a:pt x="1544" y="673"/>
                </a:cubicBezTo>
                <a:cubicBezTo>
                  <a:pt x="1544" y="671"/>
                  <a:pt x="1540" y="668"/>
                  <a:pt x="1540" y="667"/>
                </a:cubicBezTo>
                <a:cubicBezTo>
                  <a:pt x="1539" y="663"/>
                  <a:pt x="1538" y="660"/>
                  <a:pt x="1537" y="658"/>
                </a:cubicBezTo>
                <a:cubicBezTo>
                  <a:pt x="1535" y="654"/>
                  <a:pt x="1536" y="648"/>
                  <a:pt x="1539" y="649"/>
                </a:cubicBezTo>
                <a:cubicBezTo>
                  <a:pt x="1541" y="650"/>
                  <a:pt x="1541" y="643"/>
                  <a:pt x="1543" y="643"/>
                </a:cubicBezTo>
                <a:cubicBezTo>
                  <a:pt x="1545" y="643"/>
                  <a:pt x="1547" y="646"/>
                  <a:pt x="1548" y="646"/>
                </a:cubicBezTo>
                <a:cubicBezTo>
                  <a:pt x="1549" y="646"/>
                  <a:pt x="1552" y="649"/>
                  <a:pt x="1553" y="650"/>
                </a:cubicBezTo>
                <a:cubicBezTo>
                  <a:pt x="1556" y="651"/>
                  <a:pt x="1556" y="654"/>
                  <a:pt x="1558" y="655"/>
                </a:cubicBezTo>
                <a:cubicBezTo>
                  <a:pt x="1561" y="656"/>
                  <a:pt x="1562" y="660"/>
                  <a:pt x="1562" y="660"/>
                </a:cubicBezTo>
                <a:cubicBezTo>
                  <a:pt x="1563" y="660"/>
                  <a:pt x="1561" y="665"/>
                  <a:pt x="1564" y="666"/>
                </a:cubicBezTo>
                <a:cubicBezTo>
                  <a:pt x="1566" y="667"/>
                  <a:pt x="1570" y="668"/>
                  <a:pt x="1570" y="664"/>
                </a:cubicBezTo>
                <a:cubicBezTo>
                  <a:pt x="1570" y="661"/>
                  <a:pt x="1575" y="663"/>
                  <a:pt x="1576" y="662"/>
                </a:cubicBezTo>
                <a:cubicBezTo>
                  <a:pt x="1577" y="659"/>
                  <a:pt x="1578" y="657"/>
                  <a:pt x="1582" y="658"/>
                </a:cubicBezTo>
                <a:cubicBezTo>
                  <a:pt x="1586" y="658"/>
                  <a:pt x="1580" y="652"/>
                  <a:pt x="1588" y="653"/>
                </a:cubicBezTo>
                <a:cubicBezTo>
                  <a:pt x="1591" y="653"/>
                  <a:pt x="1593" y="651"/>
                  <a:pt x="1594" y="649"/>
                </a:cubicBezTo>
                <a:cubicBezTo>
                  <a:pt x="1593" y="645"/>
                  <a:pt x="1591" y="640"/>
                  <a:pt x="1592" y="638"/>
                </a:cubicBezTo>
                <a:cubicBezTo>
                  <a:pt x="1593" y="636"/>
                  <a:pt x="1595" y="634"/>
                  <a:pt x="1593" y="629"/>
                </a:cubicBezTo>
                <a:cubicBezTo>
                  <a:pt x="1591" y="626"/>
                  <a:pt x="1587" y="628"/>
                  <a:pt x="1586" y="626"/>
                </a:cubicBezTo>
                <a:cubicBezTo>
                  <a:pt x="1585" y="625"/>
                  <a:pt x="1581" y="625"/>
                  <a:pt x="1580" y="623"/>
                </a:cubicBezTo>
                <a:cubicBezTo>
                  <a:pt x="1579" y="621"/>
                  <a:pt x="1575" y="619"/>
                  <a:pt x="1575" y="617"/>
                </a:cubicBezTo>
                <a:cubicBezTo>
                  <a:pt x="1574" y="614"/>
                  <a:pt x="1572" y="613"/>
                  <a:pt x="1572" y="612"/>
                </a:cubicBezTo>
                <a:cubicBezTo>
                  <a:pt x="1572" y="610"/>
                  <a:pt x="1570" y="608"/>
                  <a:pt x="1574" y="605"/>
                </a:cubicBezTo>
                <a:cubicBezTo>
                  <a:pt x="1576" y="604"/>
                  <a:pt x="1579" y="604"/>
                  <a:pt x="1581" y="602"/>
                </a:cubicBezTo>
                <a:cubicBezTo>
                  <a:pt x="1583" y="601"/>
                  <a:pt x="1584" y="600"/>
                  <a:pt x="1587" y="600"/>
                </a:cubicBezTo>
                <a:cubicBezTo>
                  <a:pt x="1591" y="600"/>
                  <a:pt x="1594" y="603"/>
                  <a:pt x="1591" y="606"/>
                </a:cubicBezTo>
                <a:cubicBezTo>
                  <a:pt x="1591" y="606"/>
                  <a:pt x="1588" y="608"/>
                  <a:pt x="1587" y="609"/>
                </a:cubicBezTo>
                <a:cubicBezTo>
                  <a:pt x="1587" y="609"/>
                  <a:pt x="1581" y="614"/>
                  <a:pt x="1584" y="616"/>
                </a:cubicBezTo>
                <a:cubicBezTo>
                  <a:pt x="1586" y="617"/>
                  <a:pt x="1588" y="622"/>
                  <a:pt x="1592" y="620"/>
                </a:cubicBezTo>
                <a:cubicBezTo>
                  <a:pt x="1595" y="618"/>
                  <a:pt x="1597" y="618"/>
                  <a:pt x="1600" y="613"/>
                </a:cubicBezTo>
                <a:cubicBezTo>
                  <a:pt x="1602" y="611"/>
                  <a:pt x="1599" y="607"/>
                  <a:pt x="1599" y="606"/>
                </a:cubicBezTo>
                <a:cubicBezTo>
                  <a:pt x="1599" y="606"/>
                  <a:pt x="1597" y="602"/>
                  <a:pt x="1599" y="601"/>
                </a:cubicBezTo>
                <a:cubicBezTo>
                  <a:pt x="1600" y="599"/>
                  <a:pt x="1606" y="601"/>
                  <a:pt x="1607" y="601"/>
                </a:cubicBezTo>
                <a:cubicBezTo>
                  <a:pt x="1608" y="601"/>
                  <a:pt x="1610" y="598"/>
                  <a:pt x="1614" y="598"/>
                </a:cubicBezTo>
                <a:cubicBezTo>
                  <a:pt x="1619" y="598"/>
                  <a:pt x="1621" y="595"/>
                  <a:pt x="1621" y="595"/>
                </a:cubicBezTo>
                <a:cubicBezTo>
                  <a:pt x="1622" y="591"/>
                  <a:pt x="1630" y="593"/>
                  <a:pt x="1630" y="593"/>
                </a:cubicBezTo>
                <a:cubicBezTo>
                  <a:pt x="1630" y="593"/>
                  <a:pt x="1634" y="594"/>
                  <a:pt x="1636" y="590"/>
                </a:cubicBezTo>
                <a:cubicBezTo>
                  <a:pt x="1636" y="590"/>
                  <a:pt x="1638" y="588"/>
                  <a:pt x="1640" y="588"/>
                </a:cubicBezTo>
                <a:cubicBezTo>
                  <a:pt x="1640" y="588"/>
                  <a:pt x="1646" y="588"/>
                  <a:pt x="1645" y="584"/>
                </a:cubicBezTo>
                <a:cubicBezTo>
                  <a:pt x="1645" y="584"/>
                  <a:pt x="1645" y="580"/>
                  <a:pt x="1648" y="579"/>
                </a:cubicBezTo>
                <a:cubicBezTo>
                  <a:pt x="1648" y="579"/>
                  <a:pt x="1651" y="578"/>
                  <a:pt x="1652" y="576"/>
                </a:cubicBezTo>
                <a:cubicBezTo>
                  <a:pt x="1654" y="571"/>
                  <a:pt x="1654" y="571"/>
                  <a:pt x="1654" y="571"/>
                </a:cubicBezTo>
                <a:cubicBezTo>
                  <a:pt x="1654" y="571"/>
                  <a:pt x="1656" y="569"/>
                  <a:pt x="1658" y="568"/>
                </a:cubicBezTo>
                <a:cubicBezTo>
                  <a:pt x="1659" y="568"/>
                  <a:pt x="1658" y="564"/>
                  <a:pt x="1659" y="564"/>
                </a:cubicBezTo>
                <a:cubicBezTo>
                  <a:pt x="1661" y="563"/>
                  <a:pt x="1660" y="559"/>
                  <a:pt x="1663" y="558"/>
                </a:cubicBezTo>
                <a:cubicBezTo>
                  <a:pt x="1664" y="558"/>
                  <a:pt x="1663" y="559"/>
                  <a:pt x="1662" y="554"/>
                </a:cubicBezTo>
                <a:cubicBezTo>
                  <a:pt x="1662" y="552"/>
                  <a:pt x="1664" y="552"/>
                  <a:pt x="1663" y="549"/>
                </a:cubicBezTo>
                <a:cubicBezTo>
                  <a:pt x="1663" y="549"/>
                  <a:pt x="1663" y="547"/>
                  <a:pt x="1663" y="547"/>
                </a:cubicBezTo>
                <a:cubicBezTo>
                  <a:pt x="1666" y="546"/>
                  <a:pt x="1664" y="543"/>
                  <a:pt x="1660" y="540"/>
                </a:cubicBezTo>
                <a:cubicBezTo>
                  <a:pt x="1659" y="539"/>
                  <a:pt x="1658" y="541"/>
                  <a:pt x="1657" y="537"/>
                </a:cubicBezTo>
                <a:cubicBezTo>
                  <a:pt x="1657" y="536"/>
                  <a:pt x="1654" y="535"/>
                  <a:pt x="1653" y="531"/>
                </a:cubicBezTo>
                <a:cubicBezTo>
                  <a:pt x="1652" y="529"/>
                  <a:pt x="1651" y="530"/>
                  <a:pt x="1649" y="528"/>
                </a:cubicBezTo>
                <a:cubicBezTo>
                  <a:pt x="1648" y="527"/>
                  <a:pt x="1648" y="527"/>
                  <a:pt x="1648" y="527"/>
                </a:cubicBezTo>
                <a:cubicBezTo>
                  <a:pt x="1648" y="527"/>
                  <a:pt x="1647" y="518"/>
                  <a:pt x="1653" y="519"/>
                </a:cubicBezTo>
                <a:cubicBezTo>
                  <a:pt x="1656" y="519"/>
                  <a:pt x="1657" y="516"/>
                  <a:pt x="1660" y="517"/>
                </a:cubicBezTo>
                <a:cubicBezTo>
                  <a:pt x="1661" y="517"/>
                  <a:pt x="1664" y="515"/>
                  <a:pt x="1665" y="516"/>
                </a:cubicBezTo>
                <a:cubicBezTo>
                  <a:pt x="1668" y="516"/>
                  <a:pt x="1669" y="512"/>
                  <a:pt x="1668" y="511"/>
                </a:cubicBezTo>
                <a:cubicBezTo>
                  <a:pt x="1667" y="509"/>
                  <a:pt x="1662" y="510"/>
                  <a:pt x="1659" y="509"/>
                </a:cubicBezTo>
                <a:cubicBezTo>
                  <a:pt x="1658" y="508"/>
                  <a:pt x="1656" y="507"/>
                  <a:pt x="1654" y="508"/>
                </a:cubicBezTo>
                <a:cubicBezTo>
                  <a:pt x="1653" y="508"/>
                  <a:pt x="1652" y="512"/>
                  <a:pt x="1650" y="511"/>
                </a:cubicBezTo>
                <a:cubicBezTo>
                  <a:pt x="1647" y="511"/>
                  <a:pt x="1644" y="506"/>
                  <a:pt x="1644" y="506"/>
                </a:cubicBezTo>
                <a:cubicBezTo>
                  <a:pt x="1644" y="506"/>
                  <a:pt x="1637" y="508"/>
                  <a:pt x="1639" y="503"/>
                </a:cubicBezTo>
                <a:cubicBezTo>
                  <a:pt x="1640" y="501"/>
                  <a:pt x="1645" y="503"/>
                  <a:pt x="1646" y="502"/>
                </a:cubicBezTo>
                <a:cubicBezTo>
                  <a:pt x="1647" y="501"/>
                  <a:pt x="1646" y="498"/>
                  <a:pt x="1647" y="497"/>
                </a:cubicBezTo>
                <a:cubicBezTo>
                  <a:pt x="1648" y="495"/>
                  <a:pt x="1654" y="493"/>
                  <a:pt x="1654" y="493"/>
                </a:cubicBezTo>
                <a:cubicBezTo>
                  <a:pt x="1655" y="493"/>
                  <a:pt x="1655" y="496"/>
                  <a:pt x="1654" y="500"/>
                </a:cubicBezTo>
                <a:cubicBezTo>
                  <a:pt x="1654" y="502"/>
                  <a:pt x="1657" y="503"/>
                  <a:pt x="1657" y="503"/>
                </a:cubicBezTo>
                <a:cubicBezTo>
                  <a:pt x="1657" y="503"/>
                  <a:pt x="1659" y="505"/>
                  <a:pt x="1661" y="505"/>
                </a:cubicBezTo>
                <a:cubicBezTo>
                  <a:pt x="1664" y="504"/>
                  <a:pt x="1665" y="501"/>
                  <a:pt x="1668" y="498"/>
                </a:cubicBezTo>
                <a:cubicBezTo>
                  <a:pt x="1670" y="497"/>
                  <a:pt x="1674" y="498"/>
                  <a:pt x="1676" y="498"/>
                </a:cubicBezTo>
                <a:cubicBezTo>
                  <a:pt x="1680" y="499"/>
                  <a:pt x="1681" y="501"/>
                  <a:pt x="1679" y="504"/>
                </a:cubicBezTo>
                <a:cubicBezTo>
                  <a:pt x="1676" y="509"/>
                  <a:pt x="1676" y="509"/>
                  <a:pt x="1676" y="509"/>
                </a:cubicBezTo>
                <a:cubicBezTo>
                  <a:pt x="1676" y="509"/>
                  <a:pt x="1677" y="509"/>
                  <a:pt x="1678" y="511"/>
                </a:cubicBezTo>
                <a:cubicBezTo>
                  <a:pt x="1679" y="512"/>
                  <a:pt x="1680" y="510"/>
                  <a:pt x="1681" y="512"/>
                </a:cubicBezTo>
                <a:cubicBezTo>
                  <a:pt x="1682" y="513"/>
                  <a:pt x="1685" y="515"/>
                  <a:pt x="1687" y="517"/>
                </a:cubicBezTo>
                <a:cubicBezTo>
                  <a:pt x="1688" y="519"/>
                  <a:pt x="1686" y="523"/>
                  <a:pt x="1687" y="525"/>
                </a:cubicBezTo>
                <a:cubicBezTo>
                  <a:pt x="1689" y="527"/>
                  <a:pt x="1690" y="529"/>
                  <a:pt x="1691" y="531"/>
                </a:cubicBezTo>
                <a:cubicBezTo>
                  <a:pt x="1696" y="537"/>
                  <a:pt x="1698" y="533"/>
                  <a:pt x="1697" y="531"/>
                </a:cubicBezTo>
                <a:cubicBezTo>
                  <a:pt x="1699" y="529"/>
                  <a:pt x="1699" y="529"/>
                  <a:pt x="1699" y="529"/>
                </a:cubicBezTo>
                <a:cubicBezTo>
                  <a:pt x="1701" y="527"/>
                  <a:pt x="1702" y="527"/>
                  <a:pt x="1703" y="525"/>
                </a:cubicBezTo>
                <a:cubicBezTo>
                  <a:pt x="1704" y="523"/>
                  <a:pt x="1705" y="522"/>
                  <a:pt x="1705" y="521"/>
                </a:cubicBezTo>
                <a:cubicBezTo>
                  <a:pt x="1705" y="519"/>
                  <a:pt x="1708" y="517"/>
                  <a:pt x="1708" y="515"/>
                </a:cubicBezTo>
                <a:cubicBezTo>
                  <a:pt x="1708" y="514"/>
                  <a:pt x="1706" y="512"/>
                  <a:pt x="1706" y="510"/>
                </a:cubicBezTo>
                <a:cubicBezTo>
                  <a:pt x="1706" y="508"/>
                  <a:pt x="1701" y="511"/>
                  <a:pt x="1701" y="509"/>
                </a:cubicBezTo>
                <a:cubicBezTo>
                  <a:pt x="1702" y="507"/>
                  <a:pt x="1697" y="506"/>
                  <a:pt x="1698" y="503"/>
                </a:cubicBezTo>
                <a:cubicBezTo>
                  <a:pt x="1698" y="502"/>
                  <a:pt x="1694" y="501"/>
                  <a:pt x="1694" y="500"/>
                </a:cubicBezTo>
                <a:cubicBezTo>
                  <a:pt x="1695" y="496"/>
                  <a:pt x="1696" y="495"/>
                  <a:pt x="1697" y="496"/>
                </a:cubicBezTo>
                <a:cubicBezTo>
                  <a:pt x="1699" y="497"/>
                  <a:pt x="1701" y="496"/>
                  <a:pt x="1702" y="495"/>
                </a:cubicBezTo>
                <a:cubicBezTo>
                  <a:pt x="1703" y="493"/>
                  <a:pt x="1705" y="492"/>
                  <a:pt x="1705" y="491"/>
                </a:cubicBezTo>
                <a:cubicBezTo>
                  <a:pt x="1706" y="489"/>
                  <a:pt x="1703" y="486"/>
                  <a:pt x="1709" y="484"/>
                </a:cubicBezTo>
                <a:cubicBezTo>
                  <a:pt x="1712" y="482"/>
                  <a:pt x="1711" y="481"/>
                  <a:pt x="1715" y="481"/>
                </a:cubicBezTo>
                <a:cubicBezTo>
                  <a:pt x="1723" y="479"/>
                  <a:pt x="1726" y="480"/>
                  <a:pt x="1726" y="480"/>
                </a:cubicBezTo>
                <a:cubicBezTo>
                  <a:pt x="1726" y="480"/>
                  <a:pt x="1729" y="482"/>
                  <a:pt x="1732" y="477"/>
                </a:cubicBezTo>
                <a:cubicBezTo>
                  <a:pt x="1734" y="474"/>
                  <a:pt x="1735" y="474"/>
                  <a:pt x="1737" y="472"/>
                </a:cubicBezTo>
                <a:cubicBezTo>
                  <a:pt x="1739" y="471"/>
                  <a:pt x="1739" y="470"/>
                  <a:pt x="1741" y="469"/>
                </a:cubicBezTo>
                <a:cubicBezTo>
                  <a:pt x="1742" y="468"/>
                  <a:pt x="1743" y="467"/>
                  <a:pt x="1744" y="466"/>
                </a:cubicBezTo>
                <a:cubicBezTo>
                  <a:pt x="1745" y="465"/>
                  <a:pt x="1745" y="463"/>
                  <a:pt x="1746" y="462"/>
                </a:cubicBezTo>
                <a:cubicBezTo>
                  <a:pt x="1748" y="460"/>
                  <a:pt x="1749" y="461"/>
                  <a:pt x="1750" y="459"/>
                </a:cubicBezTo>
                <a:cubicBezTo>
                  <a:pt x="1752" y="456"/>
                  <a:pt x="1753" y="454"/>
                  <a:pt x="1754" y="453"/>
                </a:cubicBezTo>
                <a:cubicBezTo>
                  <a:pt x="1755" y="451"/>
                  <a:pt x="1755" y="451"/>
                  <a:pt x="1755" y="451"/>
                </a:cubicBezTo>
                <a:cubicBezTo>
                  <a:pt x="1755" y="451"/>
                  <a:pt x="1754" y="450"/>
                  <a:pt x="1754" y="449"/>
                </a:cubicBezTo>
                <a:cubicBezTo>
                  <a:pt x="1754" y="447"/>
                  <a:pt x="1754" y="447"/>
                  <a:pt x="1754" y="447"/>
                </a:cubicBezTo>
                <a:cubicBezTo>
                  <a:pt x="1754" y="447"/>
                  <a:pt x="1754" y="447"/>
                  <a:pt x="1755" y="446"/>
                </a:cubicBezTo>
                <a:cubicBezTo>
                  <a:pt x="1758" y="446"/>
                  <a:pt x="1765" y="446"/>
                  <a:pt x="1762" y="444"/>
                </a:cubicBezTo>
                <a:cubicBezTo>
                  <a:pt x="1760" y="441"/>
                  <a:pt x="1764" y="440"/>
                  <a:pt x="1765" y="438"/>
                </a:cubicBezTo>
                <a:cubicBezTo>
                  <a:pt x="1766" y="437"/>
                  <a:pt x="1766" y="434"/>
                  <a:pt x="1767" y="432"/>
                </a:cubicBezTo>
                <a:cubicBezTo>
                  <a:pt x="1768" y="430"/>
                  <a:pt x="1768" y="431"/>
                  <a:pt x="1769" y="429"/>
                </a:cubicBezTo>
                <a:cubicBezTo>
                  <a:pt x="1770" y="426"/>
                  <a:pt x="1769" y="426"/>
                  <a:pt x="1769" y="423"/>
                </a:cubicBezTo>
                <a:cubicBezTo>
                  <a:pt x="1769" y="423"/>
                  <a:pt x="1768" y="417"/>
                  <a:pt x="1769" y="415"/>
                </a:cubicBezTo>
                <a:cubicBezTo>
                  <a:pt x="1771" y="401"/>
                  <a:pt x="1771" y="401"/>
                  <a:pt x="1771" y="401"/>
                </a:cubicBezTo>
                <a:cubicBezTo>
                  <a:pt x="1771" y="400"/>
                  <a:pt x="1770" y="399"/>
                  <a:pt x="1768" y="397"/>
                </a:cubicBezTo>
                <a:cubicBezTo>
                  <a:pt x="1766" y="395"/>
                  <a:pt x="1763" y="390"/>
                  <a:pt x="1763" y="390"/>
                </a:cubicBezTo>
                <a:cubicBezTo>
                  <a:pt x="1763" y="390"/>
                  <a:pt x="1757" y="385"/>
                  <a:pt x="1757" y="391"/>
                </a:cubicBezTo>
                <a:cubicBezTo>
                  <a:pt x="1757" y="392"/>
                  <a:pt x="1756" y="395"/>
                  <a:pt x="1754" y="396"/>
                </a:cubicBezTo>
                <a:cubicBezTo>
                  <a:pt x="1751" y="397"/>
                  <a:pt x="1748" y="395"/>
                  <a:pt x="1748" y="392"/>
                </a:cubicBezTo>
                <a:cubicBezTo>
                  <a:pt x="1748" y="390"/>
                  <a:pt x="1753" y="388"/>
                  <a:pt x="1754" y="386"/>
                </a:cubicBezTo>
                <a:cubicBezTo>
                  <a:pt x="1756" y="386"/>
                  <a:pt x="1754" y="385"/>
                  <a:pt x="1754" y="385"/>
                </a:cubicBezTo>
                <a:cubicBezTo>
                  <a:pt x="1752" y="383"/>
                  <a:pt x="1738" y="388"/>
                  <a:pt x="1737" y="387"/>
                </a:cubicBezTo>
                <a:cubicBezTo>
                  <a:pt x="1734" y="385"/>
                  <a:pt x="1745" y="381"/>
                  <a:pt x="1747" y="378"/>
                </a:cubicBezTo>
                <a:cubicBezTo>
                  <a:pt x="1749" y="376"/>
                  <a:pt x="1753" y="376"/>
                  <a:pt x="1754" y="374"/>
                </a:cubicBezTo>
                <a:cubicBezTo>
                  <a:pt x="1755" y="372"/>
                  <a:pt x="1758" y="370"/>
                  <a:pt x="1759" y="369"/>
                </a:cubicBezTo>
                <a:cubicBezTo>
                  <a:pt x="1762" y="366"/>
                  <a:pt x="1764" y="364"/>
                  <a:pt x="1764" y="364"/>
                </a:cubicBezTo>
                <a:cubicBezTo>
                  <a:pt x="1769" y="357"/>
                  <a:pt x="1769" y="357"/>
                  <a:pt x="1769" y="357"/>
                </a:cubicBezTo>
                <a:cubicBezTo>
                  <a:pt x="1780" y="348"/>
                  <a:pt x="1780" y="348"/>
                  <a:pt x="1780" y="348"/>
                </a:cubicBezTo>
                <a:cubicBezTo>
                  <a:pt x="1782" y="346"/>
                  <a:pt x="1790" y="346"/>
                  <a:pt x="1790" y="346"/>
                </a:cubicBezTo>
                <a:cubicBezTo>
                  <a:pt x="1822" y="345"/>
                  <a:pt x="1822" y="345"/>
                  <a:pt x="1822" y="345"/>
                </a:cubicBezTo>
                <a:cubicBezTo>
                  <a:pt x="1828" y="345"/>
                  <a:pt x="1819" y="352"/>
                  <a:pt x="1820" y="353"/>
                </a:cubicBezTo>
                <a:cubicBezTo>
                  <a:pt x="1821" y="355"/>
                  <a:pt x="1827" y="352"/>
                  <a:pt x="1830" y="352"/>
                </a:cubicBezTo>
                <a:cubicBezTo>
                  <a:pt x="1832" y="353"/>
                  <a:pt x="1836" y="351"/>
                  <a:pt x="1838" y="351"/>
                </a:cubicBezTo>
                <a:cubicBezTo>
                  <a:pt x="1840" y="351"/>
                  <a:pt x="1840" y="350"/>
                  <a:pt x="1841" y="350"/>
                </a:cubicBezTo>
                <a:cubicBezTo>
                  <a:pt x="1844" y="350"/>
                  <a:pt x="1846" y="350"/>
                  <a:pt x="1849" y="350"/>
                </a:cubicBezTo>
                <a:cubicBezTo>
                  <a:pt x="1852" y="350"/>
                  <a:pt x="1844" y="345"/>
                  <a:pt x="1847" y="345"/>
                </a:cubicBezTo>
                <a:cubicBezTo>
                  <a:pt x="1850" y="345"/>
                  <a:pt x="1841" y="341"/>
                  <a:pt x="1848" y="340"/>
                </a:cubicBezTo>
                <a:cubicBezTo>
                  <a:pt x="1848" y="340"/>
                  <a:pt x="1853" y="336"/>
                  <a:pt x="1854" y="334"/>
                </a:cubicBezTo>
                <a:cubicBezTo>
                  <a:pt x="1855" y="332"/>
                  <a:pt x="1855" y="332"/>
                  <a:pt x="1855" y="332"/>
                </a:cubicBezTo>
                <a:cubicBezTo>
                  <a:pt x="1855" y="331"/>
                  <a:pt x="1855" y="331"/>
                  <a:pt x="1855" y="331"/>
                </a:cubicBezTo>
                <a:cubicBezTo>
                  <a:pt x="1855" y="329"/>
                  <a:pt x="1854" y="325"/>
                  <a:pt x="1858" y="324"/>
                </a:cubicBezTo>
                <a:cubicBezTo>
                  <a:pt x="1866" y="323"/>
                  <a:pt x="1862" y="323"/>
                  <a:pt x="1870" y="323"/>
                </a:cubicBezTo>
                <a:cubicBezTo>
                  <a:pt x="1876" y="322"/>
                  <a:pt x="1866" y="328"/>
                  <a:pt x="1872" y="330"/>
                </a:cubicBezTo>
                <a:cubicBezTo>
                  <a:pt x="1879" y="334"/>
                  <a:pt x="1873" y="337"/>
                  <a:pt x="1883" y="336"/>
                </a:cubicBezTo>
                <a:cubicBezTo>
                  <a:pt x="1888" y="335"/>
                  <a:pt x="1883" y="328"/>
                  <a:pt x="1888" y="327"/>
                </a:cubicBezTo>
                <a:cubicBezTo>
                  <a:pt x="1890" y="327"/>
                  <a:pt x="1896" y="317"/>
                  <a:pt x="1898" y="317"/>
                </a:cubicBezTo>
                <a:cubicBezTo>
                  <a:pt x="1908" y="315"/>
                  <a:pt x="1891" y="328"/>
                  <a:pt x="1897" y="328"/>
                </a:cubicBezTo>
                <a:cubicBezTo>
                  <a:pt x="1901" y="330"/>
                  <a:pt x="1890" y="331"/>
                  <a:pt x="1893" y="333"/>
                </a:cubicBezTo>
                <a:cubicBezTo>
                  <a:pt x="1895" y="334"/>
                  <a:pt x="1888" y="338"/>
                  <a:pt x="1889" y="338"/>
                </a:cubicBezTo>
                <a:cubicBezTo>
                  <a:pt x="1892" y="341"/>
                  <a:pt x="1877" y="339"/>
                  <a:pt x="1877" y="343"/>
                </a:cubicBezTo>
                <a:cubicBezTo>
                  <a:pt x="1876" y="348"/>
                  <a:pt x="1868" y="345"/>
                  <a:pt x="1872" y="348"/>
                </a:cubicBezTo>
                <a:cubicBezTo>
                  <a:pt x="1879" y="351"/>
                  <a:pt x="1870" y="353"/>
                  <a:pt x="1866" y="357"/>
                </a:cubicBezTo>
                <a:cubicBezTo>
                  <a:pt x="1863" y="360"/>
                  <a:pt x="1857" y="361"/>
                  <a:pt x="1857" y="364"/>
                </a:cubicBezTo>
                <a:cubicBezTo>
                  <a:pt x="1856" y="371"/>
                  <a:pt x="1852" y="364"/>
                  <a:pt x="1851" y="370"/>
                </a:cubicBezTo>
                <a:cubicBezTo>
                  <a:pt x="1850" y="375"/>
                  <a:pt x="1851" y="376"/>
                  <a:pt x="1850" y="380"/>
                </a:cubicBezTo>
                <a:cubicBezTo>
                  <a:pt x="1849" y="382"/>
                  <a:pt x="1848" y="384"/>
                  <a:pt x="1848" y="388"/>
                </a:cubicBezTo>
                <a:cubicBezTo>
                  <a:pt x="1848" y="390"/>
                  <a:pt x="1848" y="392"/>
                  <a:pt x="1848" y="393"/>
                </a:cubicBezTo>
                <a:cubicBezTo>
                  <a:pt x="1848" y="396"/>
                  <a:pt x="1850" y="397"/>
                  <a:pt x="1849" y="399"/>
                </a:cubicBezTo>
                <a:cubicBezTo>
                  <a:pt x="1849" y="402"/>
                  <a:pt x="1853" y="403"/>
                  <a:pt x="1853" y="405"/>
                </a:cubicBezTo>
                <a:cubicBezTo>
                  <a:pt x="1853" y="407"/>
                  <a:pt x="1852" y="406"/>
                  <a:pt x="1851" y="408"/>
                </a:cubicBezTo>
                <a:cubicBezTo>
                  <a:pt x="1851" y="411"/>
                  <a:pt x="1845" y="406"/>
                  <a:pt x="1845" y="421"/>
                </a:cubicBezTo>
                <a:cubicBezTo>
                  <a:pt x="1845" y="424"/>
                  <a:pt x="1845" y="426"/>
                  <a:pt x="1845" y="428"/>
                </a:cubicBezTo>
                <a:cubicBezTo>
                  <a:pt x="1845" y="429"/>
                  <a:pt x="1846" y="430"/>
                  <a:pt x="1847" y="430"/>
                </a:cubicBezTo>
                <a:cubicBezTo>
                  <a:pt x="1853" y="428"/>
                  <a:pt x="1850" y="423"/>
                  <a:pt x="1856" y="421"/>
                </a:cubicBezTo>
                <a:cubicBezTo>
                  <a:pt x="1858" y="420"/>
                  <a:pt x="1860" y="419"/>
                  <a:pt x="1861" y="417"/>
                </a:cubicBezTo>
                <a:cubicBezTo>
                  <a:pt x="1863" y="415"/>
                  <a:pt x="1863" y="415"/>
                  <a:pt x="1865" y="414"/>
                </a:cubicBezTo>
                <a:cubicBezTo>
                  <a:pt x="1866" y="414"/>
                  <a:pt x="1867" y="412"/>
                  <a:pt x="1868" y="410"/>
                </a:cubicBezTo>
                <a:cubicBezTo>
                  <a:pt x="1869" y="408"/>
                  <a:pt x="1867" y="406"/>
                  <a:pt x="1868" y="405"/>
                </a:cubicBezTo>
                <a:cubicBezTo>
                  <a:pt x="1873" y="403"/>
                  <a:pt x="1871" y="412"/>
                  <a:pt x="1875" y="408"/>
                </a:cubicBezTo>
                <a:cubicBezTo>
                  <a:pt x="1876" y="405"/>
                  <a:pt x="1871" y="397"/>
                  <a:pt x="1878" y="391"/>
                </a:cubicBezTo>
                <a:cubicBezTo>
                  <a:pt x="1880" y="391"/>
                  <a:pt x="1883" y="393"/>
                  <a:pt x="1886" y="391"/>
                </a:cubicBezTo>
                <a:cubicBezTo>
                  <a:pt x="1890" y="389"/>
                  <a:pt x="1883" y="383"/>
                  <a:pt x="1887" y="381"/>
                </a:cubicBezTo>
                <a:cubicBezTo>
                  <a:pt x="1887" y="381"/>
                  <a:pt x="1890" y="379"/>
                  <a:pt x="1896" y="378"/>
                </a:cubicBezTo>
                <a:cubicBezTo>
                  <a:pt x="1901" y="379"/>
                  <a:pt x="1900" y="374"/>
                  <a:pt x="1899" y="372"/>
                </a:cubicBezTo>
                <a:cubicBezTo>
                  <a:pt x="1899" y="370"/>
                  <a:pt x="1895" y="372"/>
                  <a:pt x="1894" y="371"/>
                </a:cubicBezTo>
                <a:cubicBezTo>
                  <a:pt x="1893" y="369"/>
                  <a:pt x="1890" y="365"/>
                  <a:pt x="1894" y="364"/>
                </a:cubicBezTo>
                <a:cubicBezTo>
                  <a:pt x="1897" y="363"/>
                  <a:pt x="1895" y="361"/>
                  <a:pt x="1894" y="360"/>
                </a:cubicBezTo>
                <a:cubicBezTo>
                  <a:pt x="1894" y="358"/>
                  <a:pt x="1889" y="359"/>
                  <a:pt x="1889" y="359"/>
                </a:cubicBezTo>
                <a:cubicBezTo>
                  <a:pt x="1890" y="358"/>
                  <a:pt x="1888" y="354"/>
                  <a:pt x="1891" y="353"/>
                </a:cubicBezTo>
                <a:cubicBezTo>
                  <a:pt x="1896" y="352"/>
                  <a:pt x="1895" y="350"/>
                  <a:pt x="1896" y="349"/>
                </a:cubicBezTo>
                <a:cubicBezTo>
                  <a:pt x="1896" y="349"/>
                  <a:pt x="1894" y="344"/>
                  <a:pt x="1898" y="343"/>
                </a:cubicBezTo>
                <a:cubicBezTo>
                  <a:pt x="1901" y="343"/>
                  <a:pt x="1901" y="345"/>
                  <a:pt x="1905" y="344"/>
                </a:cubicBezTo>
                <a:cubicBezTo>
                  <a:pt x="1908" y="343"/>
                  <a:pt x="1908" y="346"/>
                  <a:pt x="1911" y="345"/>
                </a:cubicBezTo>
                <a:cubicBezTo>
                  <a:pt x="1919" y="342"/>
                  <a:pt x="1914" y="342"/>
                  <a:pt x="1918" y="338"/>
                </a:cubicBezTo>
                <a:cubicBezTo>
                  <a:pt x="1919" y="336"/>
                  <a:pt x="1924" y="338"/>
                  <a:pt x="1924" y="338"/>
                </a:cubicBezTo>
                <a:cubicBezTo>
                  <a:pt x="1924" y="338"/>
                  <a:pt x="1926" y="339"/>
                  <a:pt x="1930" y="339"/>
                </a:cubicBezTo>
                <a:cubicBezTo>
                  <a:pt x="1934" y="343"/>
                  <a:pt x="1934" y="343"/>
                  <a:pt x="1934" y="343"/>
                </a:cubicBezTo>
                <a:cubicBezTo>
                  <a:pt x="1940" y="342"/>
                  <a:pt x="1938" y="337"/>
                  <a:pt x="1939" y="336"/>
                </a:cubicBezTo>
                <a:cubicBezTo>
                  <a:pt x="1941" y="336"/>
                  <a:pt x="1940" y="332"/>
                  <a:pt x="1943" y="331"/>
                </a:cubicBezTo>
                <a:cubicBezTo>
                  <a:pt x="1945" y="330"/>
                  <a:pt x="1946" y="332"/>
                  <a:pt x="1949" y="331"/>
                </a:cubicBezTo>
                <a:cubicBezTo>
                  <a:pt x="1951" y="331"/>
                  <a:pt x="1954" y="328"/>
                  <a:pt x="1957" y="328"/>
                </a:cubicBezTo>
                <a:cubicBezTo>
                  <a:pt x="1959" y="327"/>
                  <a:pt x="1959" y="321"/>
                  <a:pt x="1962" y="320"/>
                </a:cubicBezTo>
                <a:cubicBezTo>
                  <a:pt x="1965" y="319"/>
                  <a:pt x="1969" y="317"/>
                  <a:pt x="1972" y="315"/>
                </a:cubicBezTo>
                <a:cubicBezTo>
                  <a:pt x="1974" y="315"/>
                  <a:pt x="1978" y="318"/>
                  <a:pt x="1981" y="317"/>
                </a:cubicBezTo>
                <a:cubicBezTo>
                  <a:pt x="1982" y="317"/>
                  <a:pt x="1986" y="324"/>
                  <a:pt x="1988" y="319"/>
                </a:cubicBezTo>
                <a:cubicBezTo>
                  <a:pt x="1988" y="318"/>
                  <a:pt x="1988" y="317"/>
                  <a:pt x="1988" y="314"/>
                </a:cubicBezTo>
                <a:cubicBezTo>
                  <a:pt x="1988" y="313"/>
                  <a:pt x="1986" y="310"/>
                  <a:pt x="1986" y="309"/>
                </a:cubicBezTo>
                <a:cubicBezTo>
                  <a:pt x="1982" y="304"/>
                  <a:pt x="1982" y="304"/>
                  <a:pt x="1982" y="304"/>
                </a:cubicBezTo>
                <a:cubicBezTo>
                  <a:pt x="1980" y="299"/>
                  <a:pt x="1980" y="299"/>
                  <a:pt x="1980" y="299"/>
                </a:cubicBezTo>
                <a:cubicBezTo>
                  <a:pt x="1980" y="298"/>
                  <a:pt x="1974" y="295"/>
                  <a:pt x="1975" y="293"/>
                </a:cubicBezTo>
                <a:cubicBezTo>
                  <a:pt x="1975" y="293"/>
                  <a:pt x="1975" y="293"/>
                  <a:pt x="1977" y="292"/>
                </a:cubicBezTo>
                <a:cubicBezTo>
                  <a:pt x="1978" y="291"/>
                  <a:pt x="1987" y="295"/>
                  <a:pt x="1988" y="293"/>
                </a:cubicBezTo>
                <a:cubicBezTo>
                  <a:pt x="1990" y="292"/>
                  <a:pt x="1990" y="288"/>
                  <a:pt x="1992" y="287"/>
                </a:cubicBezTo>
                <a:cubicBezTo>
                  <a:pt x="1995" y="284"/>
                  <a:pt x="1992" y="279"/>
                  <a:pt x="1992" y="279"/>
                </a:cubicBezTo>
                <a:cubicBezTo>
                  <a:pt x="1994" y="278"/>
                  <a:pt x="1992" y="274"/>
                  <a:pt x="1994" y="273"/>
                </a:cubicBezTo>
                <a:cubicBezTo>
                  <a:pt x="1997" y="272"/>
                  <a:pt x="1998" y="286"/>
                  <a:pt x="2001" y="285"/>
                </a:cubicBezTo>
                <a:cubicBezTo>
                  <a:pt x="2001" y="285"/>
                  <a:pt x="2006" y="282"/>
                  <a:pt x="2008" y="285"/>
                </a:cubicBezTo>
                <a:cubicBezTo>
                  <a:pt x="2009" y="286"/>
                  <a:pt x="2010" y="287"/>
                  <a:pt x="2012" y="288"/>
                </a:cubicBezTo>
                <a:cubicBezTo>
                  <a:pt x="2014" y="292"/>
                  <a:pt x="2017" y="292"/>
                  <a:pt x="2019" y="294"/>
                </a:cubicBezTo>
                <a:cubicBezTo>
                  <a:pt x="2019" y="294"/>
                  <a:pt x="2024" y="297"/>
                  <a:pt x="2026" y="298"/>
                </a:cubicBezTo>
                <a:cubicBezTo>
                  <a:pt x="2029" y="299"/>
                  <a:pt x="2033" y="298"/>
                  <a:pt x="2033" y="298"/>
                </a:cubicBezTo>
                <a:cubicBezTo>
                  <a:pt x="2035" y="295"/>
                  <a:pt x="2037" y="291"/>
                  <a:pt x="2035" y="287"/>
                </a:cubicBezTo>
                <a:cubicBezTo>
                  <a:pt x="2034" y="285"/>
                  <a:pt x="2036" y="284"/>
                  <a:pt x="2039" y="285"/>
                </a:cubicBezTo>
                <a:cubicBezTo>
                  <a:pt x="2039" y="285"/>
                  <a:pt x="2043" y="285"/>
                  <a:pt x="2045" y="283"/>
                </a:cubicBezTo>
                <a:cubicBezTo>
                  <a:pt x="2047" y="282"/>
                  <a:pt x="2048" y="278"/>
                  <a:pt x="2047" y="275"/>
                </a:cubicBezTo>
                <a:close/>
                <a:moveTo>
                  <a:pt x="1803" y="927"/>
                </a:moveTo>
                <a:cubicBezTo>
                  <a:pt x="1803" y="923"/>
                  <a:pt x="1803" y="920"/>
                  <a:pt x="1802" y="921"/>
                </a:cubicBezTo>
                <a:cubicBezTo>
                  <a:pt x="1801" y="923"/>
                  <a:pt x="1799" y="922"/>
                  <a:pt x="1799" y="923"/>
                </a:cubicBezTo>
                <a:cubicBezTo>
                  <a:pt x="1799" y="924"/>
                  <a:pt x="1799" y="924"/>
                  <a:pt x="1799" y="924"/>
                </a:cubicBezTo>
                <a:cubicBezTo>
                  <a:pt x="1797" y="926"/>
                  <a:pt x="1796" y="926"/>
                  <a:pt x="1796" y="927"/>
                </a:cubicBezTo>
                <a:cubicBezTo>
                  <a:pt x="1796" y="927"/>
                  <a:pt x="1793" y="926"/>
                  <a:pt x="1792" y="927"/>
                </a:cubicBezTo>
                <a:cubicBezTo>
                  <a:pt x="1789" y="927"/>
                  <a:pt x="1787" y="927"/>
                  <a:pt x="1786" y="926"/>
                </a:cubicBezTo>
                <a:cubicBezTo>
                  <a:pt x="1785" y="926"/>
                  <a:pt x="1783" y="926"/>
                  <a:pt x="1781" y="926"/>
                </a:cubicBezTo>
                <a:cubicBezTo>
                  <a:pt x="1779" y="926"/>
                  <a:pt x="1783" y="928"/>
                  <a:pt x="1783" y="931"/>
                </a:cubicBezTo>
                <a:cubicBezTo>
                  <a:pt x="1782" y="933"/>
                  <a:pt x="1784" y="933"/>
                  <a:pt x="1785" y="935"/>
                </a:cubicBezTo>
                <a:cubicBezTo>
                  <a:pt x="1786" y="937"/>
                  <a:pt x="1785" y="939"/>
                  <a:pt x="1785" y="940"/>
                </a:cubicBezTo>
                <a:cubicBezTo>
                  <a:pt x="1785" y="942"/>
                  <a:pt x="1786" y="946"/>
                  <a:pt x="1787" y="947"/>
                </a:cubicBezTo>
                <a:cubicBezTo>
                  <a:pt x="1789" y="948"/>
                  <a:pt x="1788" y="953"/>
                  <a:pt x="1790" y="953"/>
                </a:cubicBezTo>
                <a:cubicBezTo>
                  <a:pt x="1792" y="953"/>
                  <a:pt x="1796" y="946"/>
                  <a:pt x="1797" y="945"/>
                </a:cubicBezTo>
                <a:cubicBezTo>
                  <a:pt x="1798" y="943"/>
                  <a:pt x="1798" y="943"/>
                  <a:pt x="1798" y="943"/>
                </a:cubicBezTo>
                <a:cubicBezTo>
                  <a:pt x="1798" y="940"/>
                  <a:pt x="1799" y="941"/>
                  <a:pt x="1800" y="940"/>
                </a:cubicBezTo>
                <a:cubicBezTo>
                  <a:pt x="1802" y="937"/>
                  <a:pt x="1802" y="937"/>
                  <a:pt x="1802" y="937"/>
                </a:cubicBezTo>
                <a:cubicBezTo>
                  <a:pt x="1802" y="936"/>
                  <a:pt x="1803" y="935"/>
                  <a:pt x="1803" y="931"/>
                </a:cubicBezTo>
                <a:cubicBezTo>
                  <a:pt x="1803" y="928"/>
                  <a:pt x="1803" y="928"/>
                  <a:pt x="1803" y="927"/>
                </a:cubicBezTo>
                <a:close/>
                <a:moveTo>
                  <a:pt x="1727" y="525"/>
                </a:moveTo>
                <a:cubicBezTo>
                  <a:pt x="1724" y="525"/>
                  <a:pt x="1722" y="519"/>
                  <a:pt x="1719" y="519"/>
                </a:cubicBezTo>
                <a:cubicBezTo>
                  <a:pt x="1716" y="520"/>
                  <a:pt x="1706" y="527"/>
                  <a:pt x="1705" y="529"/>
                </a:cubicBezTo>
                <a:cubicBezTo>
                  <a:pt x="1703" y="531"/>
                  <a:pt x="1693" y="541"/>
                  <a:pt x="1692" y="543"/>
                </a:cubicBezTo>
                <a:cubicBezTo>
                  <a:pt x="1690" y="549"/>
                  <a:pt x="1694" y="555"/>
                  <a:pt x="1699" y="556"/>
                </a:cubicBezTo>
                <a:cubicBezTo>
                  <a:pt x="1703" y="557"/>
                  <a:pt x="1711" y="547"/>
                  <a:pt x="1716" y="546"/>
                </a:cubicBezTo>
                <a:cubicBezTo>
                  <a:pt x="1717" y="545"/>
                  <a:pt x="1726" y="543"/>
                  <a:pt x="1727" y="543"/>
                </a:cubicBezTo>
                <a:cubicBezTo>
                  <a:pt x="1729" y="542"/>
                  <a:pt x="1738" y="536"/>
                  <a:pt x="1740" y="535"/>
                </a:cubicBezTo>
                <a:cubicBezTo>
                  <a:pt x="1742" y="534"/>
                  <a:pt x="1744" y="535"/>
                  <a:pt x="1746" y="534"/>
                </a:cubicBezTo>
                <a:cubicBezTo>
                  <a:pt x="1750" y="532"/>
                  <a:pt x="1752" y="540"/>
                  <a:pt x="1757" y="536"/>
                </a:cubicBezTo>
                <a:cubicBezTo>
                  <a:pt x="1760" y="534"/>
                  <a:pt x="1755" y="533"/>
                  <a:pt x="1759" y="530"/>
                </a:cubicBezTo>
                <a:cubicBezTo>
                  <a:pt x="1764" y="526"/>
                  <a:pt x="1764" y="514"/>
                  <a:pt x="1765" y="513"/>
                </a:cubicBezTo>
                <a:cubicBezTo>
                  <a:pt x="1766" y="512"/>
                  <a:pt x="1777" y="500"/>
                  <a:pt x="1777" y="496"/>
                </a:cubicBezTo>
                <a:cubicBezTo>
                  <a:pt x="1778" y="494"/>
                  <a:pt x="1766" y="488"/>
                  <a:pt x="1766" y="486"/>
                </a:cubicBezTo>
                <a:cubicBezTo>
                  <a:pt x="1766" y="484"/>
                  <a:pt x="1778" y="486"/>
                  <a:pt x="1778" y="483"/>
                </a:cubicBezTo>
                <a:cubicBezTo>
                  <a:pt x="1779" y="481"/>
                  <a:pt x="1798" y="466"/>
                  <a:pt x="1798" y="463"/>
                </a:cubicBezTo>
                <a:cubicBezTo>
                  <a:pt x="1799" y="461"/>
                  <a:pt x="1830" y="442"/>
                  <a:pt x="1824" y="438"/>
                </a:cubicBezTo>
                <a:cubicBezTo>
                  <a:pt x="1822" y="435"/>
                  <a:pt x="1805" y="455"/>
                  <a:pt x="1802" y="455"/>
                </a:cubicBezTo>
                <a:cubicBezTo>
                  <a:pt x="1796" y="456"/>
                  <a:pt x="1783" y="471"/>
                  <a:pt x="1783" y="469"/>
                </a:cubicBezTo>
                <a:cubicBezTo>
                  <a:pt x="1784" y="465"/>
                  <a:pt x="1772" y="469"/>
                  <a:pt x="1772" y="466"/>
                </a:cubicBezTo>
                <a:cubicBezTo>
                  <a:pt x="1773" y="464"/>
                  <a:pt x="1772" y="463"/>
                  <a:pt x="1773" y="462"/>
                </a:cubicBezTo>
                <a:cubicBezTo>
                  <a:pt x="1777" y="458"/>
                  <a:pt x="1772" y="458"/>
                  <a:pt x="1776" y="453"/>
                </a:cubicBezTo>
                <a:cubicBezTo>
                  <a:pt x="1780" y="449"/>
                  <a:pt x="1771" y="442"/>
                  <a:pt x="1774" y="438"/>
                </a:cubicBezTo>
                <a:cubicBezTo>
                  <a:pt x="1775" y="437"/>
                  <a:pt x="1780" y="435"/>
                  <a:pt x="1781" y="434"/>
                </a:cubicBezTo>
                <a:cubicBezTo>
                  <a:pt x="1783" y="432"/>
                  <a:pt x="1776" y="415"/>
                  <a:pt x="1777" y="413"/>
                </a:cubicBezTo>
                <a:cubicBezTo>
                  <a:pt x="1779" y="411"/>
                  <a:pt x="1785" y="396"/>
                  <a:pt x="1784" y="393"/>
                </a:cubicBezTo>
                <a:cubicBezTo>
                  <a:pt x="1784" y="391"/>
                  <a:pt x="1779" y="391"/>
                  <a:pt x="1778" y="392"/>
                </a:cubicBezTo>
                <a:cubicBezTo>
                  <a:pt x="1777" y="393"/>
                  <a:pt x="1773" y="413"/>
                  <a:pt x="1774" y="416"/>
                </a:cubicBezTo>
                <a:cubicBezTo>
                  <a:pt x="1774" y="418"/>
                  <a:pt x="1774" y="432"/>
                  <a:pt x="1770" y="433"/>
                </a:cubicBezTo>
                <a:cubicBezTo>
                  <a:pt x="1766" y="433"/>
                  <a:pt x="1772" y="437"/>
                  <a:pt x="1764" y="441"/>
                </a:cubicBezTo>
                <a:cubicBezTo>
                  <a:pt x="1761" y="443"/>
                  <a:pt x="1766" y="450"/>
                  <a:pt x="1763" y="452"/>
                </a:cubicBezTo>
                <a:cubicBezTo>
                  <a:pt x="1761" y="453"/>
                  <a:pt x="1759" y="459"/>
                  <a:pt x="1757" y="461"/>
                </a:cubicBezTo>
                <a:cubicBezTo>
                  <a:pt x="1754" y="463"/>
                  <a:pt x="1769" y="462"/>
                  <a:pt x="1762" y="467"/>
                </a:cubicBezTo>
                <a:cubicBezTo>
                  <a:pt x="1760" y="470"/>
                  <a:pt x="1759" y="472"/>
                  <a:pt x="1756" y="474"/>
                </a:cubicBezTo>
                <a:cubicBezTo>
                  <a:pt x="1754" y="476"/>
                  <a:pt x="1756" y="479"/>
                  <a:pt x="1755" y="480"/>
                </a:cubicBezTo>
                <a:cubicBezTo>
                  <a:pt x="1753" y="482"/>
                  <a:pt x="1744" y="478"/>
                  <a:pt x="1742" y="480"/>
                </a:cubicBezTo>
                <a:cubicBezTo>
                  <a:pt x="1740" y="482"/>
                  <a:pt x="1748" y="482"/>
                  <a:pt x="1746" y="484"/>
                </a:cubicBezTo>
                <a:cubicBezTo>
                  <a:pt x="1745" y="485"/>
                  <a:pt x="1752" y="490"/>
                  <a:pt x="1751" y="491"/>
                </a:cubicBezTo>
                <a:cubicBezTo>
                  <a:pt x="1750" y="493"/>
                  <a:pt x="1755" y="497"/>
                  <a:pt x="1753" y="499"/>
                </a:cubicBezTo>
                <a:cubicBezTo>
                  <a:pt x="1752" y="500"/>
                  <a:pt x="1755" y="502"/>
                  <a:pt x="1753" y="503"/>
                </a:cubicBezTo>
                <a:cubicBezTo>
                  <a:pt x="1751" y="505"/>
                  <a:pt x="1747" y="510"/>
                  <a:pt x="1745" y="512"/>
                </a:cubicBezTo>
                <a:cubicBezTo>
                  <a:pt x="1744" y="514"/>
                  <a:pt x="1738" y="510"/>
                  <a:pt x="1736" y="514"/>
                </a:cubicBezTo>
                <a:cubicBezTo>
                  <a:pt x="1735" y="515"/>
                  <a:pt x="1738" y="517"/>
                  <a:pt x="1737" y="518"/>
                </a:cubicBezTo>
                <a:cubicBezTo>
                  <a:pt x="1735" y="521"/>
                  <a:pt x="1731" y="525"/>
                  <a:pt x="1727" y="525"/>
                </a:cubicBezTo>
                <a:close/>
                <a:moveTo>
                  <a:pt x="1965" y="906"/>
                </a:moveTo>
                <a:cubicBezTo>
                  <a:pt x="1961" y="906"/>
                  <a:pt x="1958" y="897"/>
                  <a:pt x="1955" y="893"/>
                </a:cubicBezTo>
                <a:cubicBezTo>
                  <a:pt x="1949" y="882"/>
                  <a:pt x="1938" y="884"/>
                  <a:pt x="1938" y="888"/>
                </a:cubicBezTo>
                <a:cubicBezTo>
                  <a:pt x="1938" y="891"/>
                  <a:pt x="1943" y="896"/>
                  <a:pt x="1947" y="905"/>
                </a:cubicBezTo>
                <a:cubicBezTo>
                  <a:pt x="1948" y="907"/>
                  <a:pt x="1945" y="913"/>
                  <a:pt x="1946" y="915"/>
                </a:cubicBezTo>
                <a:cubicBezTo>
                  <a:pt x="1949" y="920"/>
                  <a:pt x="1953" y="924"/>
                  <a:pt x="1957" y="924"/>
                </a:cubicBezTo>
                <a:cubicBezTo>
                  <a:pt x="1969" y="924"/>
                  <a:pt x="1977" y="915"/>
                  <a:pt x="1977" y="909"/>
                </a:cubicBezTo>
                <a:cubicBezTo>
                  <a:pt x="1977" y="903"/>
                  <a:pt x="1977" y="906"/>
                  <a:pt x="1965" y="906"/>
                </a:cubicBezTo>
                <a:close/>
                <a:moveTo>
                  <a:pt x="1941" y="925"/>
                </a:moveTo>
                <a:cubicBezTo>
                  <a:pt x="1932" y="925"/>
                  <a:pt x="1929" y="936"/>
                  <a:pt x="1922" y="944"/>
                </a:cubicBezTo>
                <a:cubicBezTo>
                  <a:pt x="1916" y="951"/>
                  <a:pt x="1907" y="954"/>
                  <a:pt x="1906" y="958"/>
                </a:cubicBezTo>
                <a:cubicBezTo>
                  <a:pt x="1904" y="964"/>
                  <a:pt x="1904" y="968"/>
                  <a:pt x="1921" y="968"/>
                </a:cubicBezTo>
                <a:cubicBezTo>
                  <a:pt x="1928" y="968"/>
                  <a:pt x="1930" y="962"/>
                  <a:pt x="1935" y="955"/>
                </a:cubicBezTo>
                <a:cubicBezTo>
                  <a:pt x="1937" y="952"/>
                  <a:pt x="1942" y="946"/>
                  <a:pt x="1943" y="944"/>
                </a:cubicBezTo>
                <a:cubicBezTo>
                  <a:pt x="1947" y="938"/>
                  <a:pt x="1951" y="938"/>
                  <a:pt x="1952" y="934"/>
                </a:cubicBezTo>
                <a:cubicBezTo>
                  <a:pt x="1953" y="928"/>
                  <a:pt x="1958" y="925"/>
                  <a:pt x="1941" y="925"/>
                </a:cubicBezTo>
                <a:close/>
                <a:moveTo>
                  <a:pt x="1832" y="845"/>
                </a:moveTo>
                <a:cubicBezTo>
                  <a:pt x="1836" y="841"/>
                  <a:pt x="1833" y="839"/>
                  <a:pt x="1829" y="837"/>
                </a:cubicBezTo>
                <a:cubicBezTo>
                  <a:pt x="1826" y="835"/>
                  <a:pt x="1825" y="834"/>
                  <a:pt x="1823" y="832"/>
                </a:cubicBezTo>
                <a:cubicBezTo>
                  <a:pt x="1822" y="831"/>
                  <a:pt x="1822" y="831"/>
                  <a:pt x="1822" y="831"/>
                </a:cubicBezTo>
                <a:cubicBezTo>
                  <a:pt x="1825" y="822"/>
                  <a:pt x="1820" y="822"/>
                  <a:pt x="1816" y="819"/>
                </a:cubicBezTo>
                <a:cubicBezTo>
                  <a:pt x="1811" y="816"/>
                  <a:pt x="1812" y="812"/>
                  <a:pt x="1804" y="809"/>
                </a:cubicBezTo>
                <a:cubicBezTo>
                  <a:pt x="1799" y="807"/>
                  <a:pt x="1798" y="806"/>
                  <a:pt x="1793" y="803"/>
                </a:cubicBezTo>
                <a:cubicBezTo>
                  <a:pt x="1789" y="801"/>
                  <a:pt x="1794" y="792"/>
                  <a:pt x="1791" y="790"/>
                </a:cubicBezTo>
                <a:cubicBezTo>
                  <a:pt x="1786" y="788"/>
                  <a:pt x="1788" y="780"/>
                  <a:pt x="1780" y="778"/>
                </a:cubicBezTo>
                <a:cubicBezTo>
                  <a:pt x="1777" y="776"/>
                  <a:pt x="1777" y="769"/>
                  <a:pt x="1774" y="767"/>
                </a:cubicBezTo>
                <a:cubicBezTo>
                  <a:pt x="1767" y="763"/>
                  <a:pt x="1770" y="761"/>
                  <a:pt x="1766" y="759"/>
                </a:cubicBezTo>
                <a:cubicBezTo>
                  <a:pt x="1762" y="757"/>
                  <a:pt x="1765" y="773"/>
                  <a:pt x="1765" y="773"/>
                </a:cubicBezTo>
                <a:cubicBezTo>
                  <a:pt x="1768" y="774"/>
                  <a:pt x="1762" y="788"/>
                  <a:pt x="1764" y="787"/>
                </a:cubicBezTo>
                <a:cubicBezTo>
                  <a:pt x="1766" y="786"/>
                  <a:pt x="1761" y="797"/>
                  <a:pt x="1761" y="797"/>
                </a:cubicBezTo>
                <a:cubicBezTo>
                  <a:pt x="1760" y="802"/>
                  <a:pt x="1755" y="791"/>
                  <a:pt x="1754" y="790"/>
                </a:cubicBezTo>
                <a:cubicBezTo>
                  <a:pt x="1752" y="788"/>
                  <a:pt x="1746" y="792"/>
                  <a:pt x="1745" y="791"/>
                </a:cubicBezTo>
                <a:cubicBezTo>
                  <a:pt x="1744" y="789"/>
                  <a:pt x="1740" y="785"/>
                  <a:pt x="1737" y="783"/>
                </a:cubicBezTo>
                <a:cubicBezTo>
                  <a:pt x="1735" y="782"/>
                  <a:pt x="1740" y="777"/>
                  <a:pt x="1738" y="776"/>
                </a:cubicBezTo>
                <a:cubicBezTo>
                  <a:pt x="1734" y="775"/>
                  <a:pt x="1744" y="770"/>
                  <a:pt x="1740" y="769"/>
                </a:cubicBezTo>
                <a:cubicBezTo>
                  <a:pt x="1738" y="769"/>
                  <a:pt x="1741" y="763"/>
                  <a:pt x="1738" y="761"/>
                </a:cubicBezTo>
                <a:cubicBezTo>
                  <a:pt x="1736" y="761"/>
                  <a:pt x="1729" y="769"/>
                  <a:pt x="1726" y="769"/>
                </a:cubicBezTo>
                <a:cubicBezTo>
                  <a:pt x="1723" y="768"/>
                  <a:pt x="1722" y="764"/>
                  <a:pt x="1719" y="764"/>
                </a:cubicBezTo>
                <a:cubicBezTo>
                  <a:pt x="1716" y="764"/>
                  <a:pt x="1711" y="762"/>
                  <a:pt x="1708" y="762"/>
                </a:cubicBezTo>
                <a:cubicBezTo>
                  <a:pt x="1706" y="762"/>
                  <a:pt x="1700" y="760"/>
                  <a:pt x="1700" y="763"/>
                </a:cubicBezTo>
                <a:cubicBezTo>
                  <a:pt x="1700" y="766"/>
                  <a:pt x="1704" y="766"/>
                  <a:pt x="1702" y="771"/>
                </a:cubicBezTo>
                <a:cubicBezTo>
                  <a:pt x="1701" y="773"/>
                  <a:pt x="1696" y="782"/>
                  <a:pt x="1694" y="782"/>
                </a:cubicBezTo>
                <a:cubicBezTo>
                  <a:pt x="1692" y="782"/>
                  <a:pt x="1687" y="779"/>
                  <a:pt x="1684" y="777"/>
                </a:cubicBezTo>
                <a:cubicBezTo>
                  <a:pt x="1683" y="776"/>
                  <a:pt x="1677" y="772"/>
                  <a:pt x="1671" y="777"/>
                </a:cubicBezTo>
                <a:cubicBezTo>
                  <a:pt x="1667" y="780"/>
                  <a:pt x="1672" y="787"/>
                  <a:pt x="1670" y="787"/>
                </a:cubicBezTo>
                <a:cubicBezTo>
                  <a:pt x="1667" y="787"/>
                  <a:pt x="1667" y="790"/>
                  <a:pt x="1665" y="791"/>
                </a:cubicBezTo>
                <a:cubicBezTo>
                  <a:pt x="1662" y="791"/>
                  <a:pt x="1661" y="791"/>
                  <a:pt x="1659" y="791"/>
                </a:cubicBezTo>
                <a:cubicBezTo>
                  <a:pt x="1656" y="792"/>
                  <a:pt x="1658" y="794"/>
                  <a:pt x="1655" y="794"/>
                </a:cubicBezTo>
                <a:cubicBezTo>
                  <a:pt x="1652" y="795"/>
                  <a:pt x="1653" y="806"/>
                  <a:pt x="1650" y="806"/>
                </a:cubicBezTo>
                <a:cubicBezTo>
                  <a:pt x="1648" y="807"/>
                  <a:pt x="1643" y="809"/>
                  <a:pt x="1641" y="809"/>
                </a:cubicBezTo>
                <a:cubicBezTo>
                  <a:pt x="1633" y="811"/>
                  <a:pt x="1632" y="809"/>
                  <a:pt x="1626" y="812"/>
                </a:cubicBezTo>
                <a:cubicBezTo>
                  <a:pt x="1625" y="813"/>
                  <a:pt x="1623" y="819"/>
                  <a:pt x="1622" y="816"/>
                </a:cubicBezTo>
                <a:cubicBezTo>
                  <a:pt x="1619" y="808"/>
                  <a:pt x="1616" y="815"/>
                  <a:pt x="1614" y="817"/>
                </a:cubicBezTo>
                <a:cubicBezTo>
                  <a:pt x="1612" y="818"/>
                  <a:pt x="1612" y="818"/>
                  <a:pt x="1612" y="818"/>
                </a:cubicBezTo>
                <a:cubicBezTo>
                  <a:pt x="1611" y="818"/>
                  <a:pt x="1607" y="816"/>
                  <a:pt x="1605" y="817"/>
                </a:cubicBezTo>
                <a:cubicBezTo>
                  <a:pt x="1604" y="819"/>
                  <a:pt x="1607" y="825"/>
                  <a:pt x="1607" y="825"/>
                </a:cubicBezTo>
                <a:cubicBezTo>
                  <a:pt x="1609" y="832"/>
                  <a:pt x="1596" y="834"/>
                  <a:pt x="1601" y="836"/>
                </a:cubicBezTo>
                <a:cubicBezTo>
                  <a:pt x="1603" y="837"/>
                  <a:pt x="1599" y="844"/>
                  <a:pt x="1602" y="845"/>
                </a:cubicBezTo>
                <a:cubicBezTo>
                  <a:pt x="1604" y="845"/>
                  <a:pt x="1610" y="842"/>
                  <a:pt x="1608" y="853"/>
                </a:cubicBezTo>
                <a:cubicBezTo>
                  <a:pt x="1607" y="856"/>
                  <a:pt x="1609" y="859"/>
                  <a:pt x="1612" y="862"/>
                </a:cubicBezTo>
                <a:cubicBezTo>
                  <a:pt x="1615" y="864"/>
                  <a:pt x="1614" y="869"/>
                  <a:pt x="1618" y="872"/>
                </a:cubicBezTo>
                <a:cubicBezTo>
                  <a:pt x="1620" y="873"/>
                  <a:pt x="1616" y="877"/>
                  <a:pt x="1618" y="878"/>
                </a:cubicBezTo>
                <a:cubicBezTo>
                  <a:pt x="1621" y="880"/>
                  <a:pt x="1612" y="882"/>
                  <a:pt x="1612" y="885"/>
                </a:cubicBezTo>
                <a:cubicBezTo>
                  <a:pt x="1613" y="891"/>
                  <a:pt x="1616" y="889"/>
                  <a:pt x="1620" y="891"/>
                </a:cubicBezTo>
                <a:cubicBezTo>
                  <a:pt x="1621" y="892"/>
                  <a:pt x="1625" y="894"/>
                  <a:pt x="1628" y="894"/>
                </a:cubicBezTo>
                <a:cubicBezTo>
                  <a:pt x="1631" y="894"/>
                  <a:pt x="1632" y="891"/>
                  <a:pt x="1636" y="890"/>
                </a:cubicBezTo>
                <a:cubicBezTo>
                  <a:pt x="1640" y="890"/>
                  <a:pt x="1643" y="886"/>
                  <a:pt x="1646" y="885"/>
                </a:cubicBezTo>
                <a:cubicBezTo>
                  <a:pt x="1648" y="885"/>
                  <a:pt x="1651" y="886"/>
                  <a:pt x="1653" y="886"/>
                </a:cubicBezTo>
                <a:cubicBezTo>
                  <a:pt x="1656" y="885"/>
                  <a:pt x="1661" y="888"/>
                  <a:pt x="1661" y="888"/>
                </a:cubicBezTo>
                <a:cubicBezTo>
                  <a:pt x="1664" y="889"/>
                  <a:pt x="1664" y="884"/>
                  <a:pt x="1668" y="884"/>
                </a:cubicBezTo>
                <a:cubicBezTo>
                  <a:pt x="1671" y="885"/>
                  <a:pt x="1672" y="877"/>
                  <a:pt x="1675" y="878"/>
                </a:cubicBezTo>
                <a:cubicBezTo>
                  <a:pt x="1678" y="878"/>
                  <a:pt x="1686" y="875"/>
                  <a:pt x="1690" y="875"/>
                </a:cubicBezTo>
                <a:cubicBezTo>
                  <a:pt x="1693" y="876"/>
                  <a:pt x="1694" y="877"/>
                  <a:pt x="1698" y="877"/>
                </a:cubicBezTo>
                <a:cubicBezTo>
                  <a:pt x="1699" y="877"/>
                  <a:pt x="1706" y="879"/>
                  <a:pt x="1707" y="879"/>
                </a:cubicBezTo>
                <a:cubicBezTo>
                  <a:pt x="1710" y="879"/>
                  <a:pt x="1716" y="878"/>
                  <a:pt x="1719" y="878"/>
                </a:cubicBezTo>
                <a:cubicBezTo>
                  <a:pt x="1722" y="878"/>
                  <a:pt x="1724" y="887"/>
                  <a:pt x="1727" y="887"/>
                </a:cubicBezTo>
                <a:cubicBezTo>
                  <a:pt x="1730" y="887"/>
                  <a:pt x="1729" y="892"/>
                  <a:pt x="1732" y="892"/>
                </a:cubicBezTo>
                <a:cubicBezTo>
                  <a:pt x="1736" y="891"/>
                  <a:pt x="1736" y="887"/>
                  <a:pt x="1739" y="886"/>
                </a:cubicBezTo>
                <a:cubicBezTo>
                  <a:pt x="1742" y="886"/>
                  <a:pt x="1740" y="893"/>
                  <a:pt x="1740" y="895"/>
                </a:cubicBezTo>
                <a:cubicBezTo>
                  <a:pt x="1739" y="896"/>
                  <a:pt x="1747" y="904"/>
                  <a:pt x="1750" y="893"/>
                </a:cubicBezTo>
                <a:cubicBezTo>
                  <a:pt x="1760" y="888"/>
                  <a:pt x="1753" y="904"/>
                  <a:pt x="1757" y="912"/>
                </a:cubicBezTo>
                <a:cubicBezTo>
                  <a:pt x="1763" y="921"/>
                  <a:pt x="1765" y="917"/>
                  <a:pt x="1770" y="914"/>
                </a:cubicBezTo>
                <a:cubicBezTo>
                  <a:pt x="1773" y="912"/>
                  <a:pt x="1778" y="919"/>
                  <a:pt x="1782" y="913"/>
                </a:cubicBezTo>
                <a:cubicBezTo>
                  <a:pt x="1786" y="909"/>
                  <a:pt x="1789" y="920"/>
                  <a:pt x="1790" y="920"/>
                </a:cubicBezTo>
                <a:cubicBezTo>
                  <a:pt x="1793" y="920"/>
                  <a:pt x="1795" y="911"/>
                  <a:pt x="1798" y="912"/>
                </a:cubicBezTo>
                <a:cubicBezTo>
                  <a:pt x="1804" y="912"/>
                  <a:pt x="1807" y="907"/>
                  <a:pt x="1812" y="908"/>
                </a:cubicBezTo>
                <a:cubicBezTo>
                  <a:pt x="1816" y="908"/>
                  <a:pt x="1815" y="906"/>
                  <a:pt x="1815" y="903"/>
                </a:cubicBezTo>
                <a:cubicBezTo>
                  <a:pt x="1815" y="900"/>
                  <a:pt x="1815" y="898"/>
                  <a:pt x="1815" y="895"/>
                </a:cubicBezTo>
                <a:cubicBezTo>
                  <a:pt x="1815" y="892"/>
                  <a:pt x="1822" y="886"/>
                  <a:pt x="1822" y="886"/>
                </a:cubicBezTo>
                <a:cubicBezTo>
                  <a:pt x="1822" y="886"/>
                  <a:pt x="1822" y="884"/>
                  <a:pt x="1827" y="880"/>
                </a:cubicBezTo>
                <a:cubicBezTo>
                  <a:pt x="1830" y="877"/>
                  <a:pt x="1835" y="867"/>
                  <a:pt x="1832" y="865"/>
                </a:cubicBezTo>
                <a:cubicBezTo>
                  <a:pt x="1827" y="862"/>
                  <a:pt x="1836" y="861"/>
                  <a:pt x="1829" y="857"/>
                </a:cubicBezTo>
                <a:cubicBezTo>
                  <a:pt x="1826" y="855"/>
                  <a:pt x="1832" y="852"/>
                  <a:pt x="1831" y="847"/>
                </a:cubicBezTo>
                <a:cubicBezTo>
                  <a:pt x="1832" y="846"/>
                  <a:pt x="1832" y="846"/>
                  <a:pt x="1832" y="846"/>
                </a:cubicBezTo>
                <a:lnTo>
                  <a:pt x="1832" y="845"/>
                </a:lnTo>
                <a:close/>
                <a:moveTo>
                  <a:pt x="1611" y="686"/>
                </a:moveTo>
                <a:cubicBezTo>
                  <a:pt x="1609" y="687"/>
                  <a:pt x="1607" y="689"/>
                  <a:pt x="1605" y="690"/>
                </a:cubicBezTo>
                <a:cubicBezTo>
                  <a:pt x="1603" y="692"/>
                  <a:pt x="1603" y="693"/>
                  <a:pt x="1602" y="696"/>
                </a:cubicBezTo>
                <a:cubicBezTo>
                  <a:pt x="1601" y="697"/>
                  <a:pt x="1594" y="697"/>
                  <a:pt x="1594" y="699"/>
                </a:cubicBezTo>
                <a:cubicBezTo>
                  <a:pt x="1594" y="700"/>
                  <a:pt x="1594" y="701"/>
                  <a:pt x="1594" y="702"/>
                </a:cubicBezTo>
                <a:cubicBezTo>
                  <a:pt x="1594" y="704"/>
                  <a:pt x="1582" y="706"/>
                  <a:pt x="1580" y="709"/>
                </a:cubicBezTo>
                <a:cubicBezTo>
                  <a:pt x="1579" y="713"/>
                  <a:pt x="1583" y="714"/>
                  <a:pt x="1583" y="715"/>
                </a:cubicBezTo>
                <a:cubicBezTo>
                  <a:pt x="1584" y="716"/>
                  <a:pt x="1587" y="723"/>
                  <a:pt x="1588" y="724"/>
                </a:cubicBezTo>
                <a:cubicBezTo>
                  <a:pt x="1589" y="725"/>
                  <a:pt x="1596" y="728"/>
                  <a:pt x="1596" y="728"/>
                </a:cubicBezTo>
                <a:cubicBezTo>
                  <a:pt x="1598" y="729"/>
                  <a:pt x="1607" y="734"/>
                  <a:pt x="1608" y="734"/>
                </a:cubicBezTo>
                <a:cubicBezTo>
                  <a:pt x="1610" y="736"/>
                  <a:pt x="1613" y="732"/>
                  <a:pt x="1616" y="732"/>
                </a:cubicBezTo>
                <a:cubicBezTo>
                  <a:pt x="1618" y="733"/>
                  <a:pt x="1623" y="732"/>
                  <a:pt x="1625" y="732"/>
                </a:cubicBezTo>
                <a:cubicBezTo>
                  <a:pt x="1628" y="732"/>
                  <a:pt x="1620" y="722"/>
                  <a:pt x="1623" y="721"/>
                </a:cubicBezTo>
                <a:cubicBezTo>
                  <a:pt x="1625" y="721"/>
                  <a:pt x="1627" y="719"/>
                  <a:pt x="1629" y="718"/>
                </a:cubicBezTo>
                <a:cubicBezTo>
                  <a:pt x="1630" y="717"/>
                  <a:pt x="1630" y="715"/>
                  <a:pt x="1631" y="714"/>
                </a:cubicBezTo>
                <a:cubicBezTo>
                  <a:pt x="1632" y="714"/>
                  <a:pt x="1631" y="709"/>
                  <a:pt x="1632" y="708"/>
                </a:cubicBezTo>
                <a:cubicBezTo>
                  <a:pt x="1633" y="707"/>
                  <a:pt x="1637" y="708"/>
                  <a:pt x="1638" y="707"/>
                </a:cubicBezTo>
                <a:cubicBezTo>
                  <a:pt x="1639" y="705"/>
                  <a:pt x="1636" y="705"/>
                  <a:pt x="1636" y="702"/>
                </a:cubicBezTo>
                <a:cubicBezTo>
                  <a:pt x="1636" y="698"/>
                  <a:pt x="1636" y="698"/>
                  <a:pt x="1633" y="694"/>
                </a:cubicBezTo>
                <a:cubicBezTo>
                  <a:pt x="1632" y="692"/>
                  <a:pt x="1645" y="686"/>
                  <a:pt x="1642" y="685"/>
                </a:cubicBezTo>
                <a:cubicBezTo>
                  <a:pt x="1640" y="684"/>
                  <a:pt x="1633" y="672"/>
                  <a:pt x="1629" y="668"/>
                </a:cubicBezTo>
                <a:cubicBezTo>
                  <a:pt x="1628" y="668"/>
                  <a:pt x="1627" y="668"/>
                  <a:pt x="1626" y="668"/>
                </a:cubicBezTo>
                <a:cubicBezTo>
                  <a:pt x="1624" y="668"/>
                  <a:pt x="1620" y="673"/>
                  <a:pt x="1617" y="673"/>
                </a:cubicBezTo>
                <a:cubicBezTo>
                  <a:pt x="1615" y="673"/>
                  <a:pt x="1613" y="681"/>
                  <a:pt x="1611" y="682"/>
                </a:cubicBezTo>
                <a:cubicBezTo>
                  <a:pt x="1609" y="682"/>
                  <a:pt x="1612" y="685"/>
                  <a:pt x="1611" y="686"/>
                </a:cubicBezTo>
                <a:close/>
                <a:moveTo>
                  <a:pt x="1683" y="595"/>
                </a:moveTo>
                <a:cubicBezTo>
                  <a:pt x="1683" y="592"/>
                  <a:pt x="1678" y="584"/>
                  <a:pt x="1676" y="584"/>
                </a:cubicBezTo>
                <a:cubicBezTo>
                  <a:pt x="1675" y="587"/>
                  <a:pt x="1680" y="593"/>
                  <a:pt x="1682" y="594"/>
                </a:cubicBezTo>
                <a:cubicBezTo>
                  <a:pt x="1681" y="595"/>
                  <a:pt x="1681" y="595"/>
                  <a:pt x="1681" y="595"/>
                </a:cubicBezTo>
                <a:cubicBezTo>
                  <a:pt x="1682" y="595"/>
                  <a:pt x="1682" y="595"/>
                  <a:pt x="1683" y="595"/>
                </a:cubicBezTo>
                <a:close/>
                <a:moveTo>
                  <a:pt x="1116" y="529"/>
                </a:moveTo>
                <a:cubicBezTo>
                  <a:pt x="1117" y="525"/>
                  <a:pt x="1110" y="525"/>
                  <a:pt x="1110" y="524"/>
                </a:cubicBezTo>
                <a:cubicBezTo>
                  <a:pt x="1110" y="519"/>
                  <a:pt x="1100" y="528"/>
                  <a:pt x="1100" y="529"/>
                </a:cubicBezTo>
                <a:cubicBezTo>
                  <a:pt x="1100" y="530"/>
                  <a:pt x="1103" y="531"/>
                  <a:pt x="1108" y="531"/>
                </a:cubicBezTo>
                <a:cubicBezTo>
                  <a:pt x="1113" y="531"/>
                  <a:pt x="1116" y="530"/>
                  <a:pt x="1116" y="529"/>
                </a:cubicBezTo>
                <a:close/>
                <a:moveTo>
                  <a:pt x="1265" y="655"/>
                </a:moveTo>
                <a:cubicBezTo>
                  <a:pt x="1260" y="654"/>
                  <a:pt x="1256" y="658"/>
                  <a:pt x="1255" y="656"/>
                </a:cubicBezTo>
                <a:cubicBezTo>
                  <a:pt x="1252" y="654"/>
                  <a:pt x="1251" y="659"/>
                  <a:pt x="1246" y="657"/>
                </a:cubicBezTo>
                <a:cubicBezTo>
                  <a:pt x="1237" y="659"/>
                  <a:pt x="1237" y="659"/>
                  <a:pt x="1237" y="659"/>
                </a:cubicBezTo>
                <a:cubicBezTo>
                  <a:pt x="1235" y="657"/>
                  <a:pt x="1232" y="664"/>
                  <a:pt x="1230" y="661"/>
                </a:cubicBezTo>
                <a:cubicBezTo>
                  <a:pt x="1227" y="659"/>
                  <a:pt x="1222" y="661"/>
                  <a:pt x="1220" y="659"/>
                </a:cubicBezTo>
                <a:cubicBezTo>
                  <a:pt x="1219" y="658"/>
                  <a:pt x="1214" y="650"/>
                  <a:pt x="1212" y="649"/>
                </a:cubicBezTo>
                <a:cubicBezTo>
                  <a:pt x="1211" y="648"/>
                  <a:pt x="1208" y="645"/>
                  <a:pt x="1207" y="644"/>
                </a:cubicBezTo>
                <a:cubicBezTo>
                  <a:pt x="1206" y="644"/>
                  <a:pt x="1205" y="641"/>
                  <a:pt x="1201" y="639"/>
                </a:cubicBezTo>
                <a:cubicBezTo>
                  <a:pt x="1200" y="637"/>
                  <a:pt x="1200" y="637"/>
                  <a:pt x="1200" y="637"/>
                </a:cubicBezTo>
                <a:cubicBezTo>
                  <a:pt x="1204" y="629"/>
                  <a:pt x="1195" y="631"/>
                  <a:pt x="1193" y="630"/>
                </a:cubicBezTo>
                <a:cubicBezTo>
                  <a:pt x="1191" y="629"/>
                  <a:pt x="1191" y="625"/>
                  <a:pt x="1189" y="624"/>
                </a:cubicBezTo>
                <a:cubicBezTo>
                  <a:pt x="1186" y="623"/>
                  <a:pt x="1185" y="620"/>
                  <a:pt x="1185" y="618"/>
                </a:cubicBezTo>
                <a:cubicBezTo>
                  <a:pt x="1185" y="618"/>
                  <a:pt x="1186" y="612"/>
                  <a:pt x="1186" y="608"/>
                </a:cubicBezTo>
                <a:cubicBezTo>
                  <a:pt x="1186" y="605"/>
                  <a:pt x="1182" y="605"/>
                  <a:pt x="1181" y="604"/>
                </a:cubicBezTo>
                <a:cubicBezTo>
                  <a:pt x="1179" y="603"/>
                  <a:pt x="1179" y="603"/>
                  <a:pt x="1179" y="603"/>
                </a:cubicBezTo>
                <a:cubicBezTo>
                  <a:pt x="1178" y="602"/>
                  <a:pt x="1177" y="600"/>
                  <a:pt x="1175" y="599"/>
                </a:cubicBezTo>
                <a:cubicBezTo>
                  <a:pt x="1174" y="599"/>
                  <a:pt x="1174" y="594"/>
                  <a:pt x="1174" y="591"/>
                </a:cubicBezTo>
                <a:cubicBezTo>
                  <a:pt x="1174" y="590"/>
                  <a:pt x="1174" y="589"/>
                  <a:pt x="1173" y="587"/>
                </a:cubicBezTo>
                <a:cubicBezTo>
                  <a:pt x="1172" y="585"/>
                  <a:pt x="1172" y="585"/>
                  <a:pt x="1172" y="585"/>
                </a:cubicBezTo>
                <a:cubicBezTo>
                  <a:pt x="1171" y="585"/>
                  <a:pt x="1173" y="584"/>
                  <a:pt x="1171" y="582"/>
                </a:cubicBezTo>
                <a:cubicBezTo>
                  <a:pt x="1170" y="582"/>
                  <a:pt x="1171" y="582"/>
                  <a:pt x="1162" y="573"/>
                </a:cubicBezTo>
                <a:cubicBezTo>
                  <a:pt x="1160" y="572"/>
                  <a:pt x="1155" y="555"/>
                  <a:pt x="1153" y="554"/>
                </a:cubicBezTo>
                <a:cubicBezTo>
                  <a:pt x="1150" y="552"/>
                  <a:pt x="1148" y="552"/>
                  <a:pt x="1145" y="552"/>
                </a:cubicBezTo>
                <a:cubicBezTo>
                  <a:pt x="1141" y="552"/>
                  <a:pt x="1142" y="556"/>
                  <a:pt x="1140" y="554"/>
                </a:cubicBezTo>
                <a:cubicBezTo>
                  <a:pt x="1136" y="553"/>
                  <a:pt x="1131" y="555"/>
                  <a:pt x="1128" y="554"/>
                </a:cubicBezTo>
                <a:cubicBezTo>
                  <a:pt x="1125" y="553"/>
                  <a:pt x="1122" y="552"/>
                  <a:pt x="1120" y="552"/>
                </a:cubicBezTo>
                <a:cubicBezTo>
                  <a:pt x="1117" y="550"/>
                  <a:pt x="1116" y="552"/>
                  <a:pt x="1113" y="551"/>
                </a:cubicBezTo>
                <a:cubicBezTo>
                  <a:pt x="1111" y="550"/>
                  <a:pt x="1107" y="547"/>
                  <a:pt x="1105" y="546"/>
                </a:cubicBezTo>
                <a:cubicBezTo>
                  <a:pt x="1103" y="545"/>
                  <a:pt x="1098" y="545"/>
                  <a:pt x="1096" y="543"/>
                </a:cubicBezTo>
                <a:cubicBezTo>
                  <a:pt x="1094" y="542"/>
                  <a:pt x="1094" y="547"/>
                  <a:pt x="1092" y="546"/>
                </a:cubicBezTo>
                <a:cubicBezTo>
                  <a:pt x="1088" y="544"/>
                  <a:pt x="1089" y="547"/>
                  <a:pt x="1084" y="549"/>
                </a:cubicBezTo>
                <a:cubicBezTo>
                  <a:pt x="1084" y="549"/>
                  <a:pt x="1083" y="549"/>
                  <a:pt x="1084" y="550"/>
                </a:cubicBezTo>
                <a:cubicBezTo>
                  <a:pt x="1084" y="553"/>
                  <a:pt x="1084" y="555"/>
                  <a:pt x="1084" y="555"/>
                </a:cubicBezTo>
                <a:cubicBezTo>
                  <a:pt x="1082" y="569"/>
                  <a:pt x="1078" y="554"/>
                  <a:pt x="1072" y="556"/>
                </a:cubicBezTo>
                <a:cubicBezTo>
                  <a:pt x="1071" y="556"/>
                  <a:pt x="1071" y="556"/>
                  <a:pt x="1071" y="556"/>
                </a:cubicBezTo>
                <a:cubicBezTo>
                  <a:pt x="1070" y="556"/>
                  <a:pt x="1070" y="556"/>
                  <a:pt x="1070" y="556"/>
                </a:cubicBezTo>
                <a:cubicBezTo>
                  <a:pt x="1068" y="555"/>
                  <a:pt x="1067" y="555"/>
                  <a:pt x="1065" y="554"/>
                </a:cubicBezTo>
                <a:cubicBezTo>
                  <a:pt x="1064" y="553"/>
                  <a:pt x="1057" y="550"/>
                  <a:pt x="1055" y="549"/>
                </a:cubicBezTo>
                <a:cubicBezTo>
                  <a:pt x="1053" y="548"/>
                  <a:pt x="1053" y="549"/>
                  <a:pt x="1050" y="548"/>
                </a:cubicBezTo>
                <a:cubicBezTo>
                  <a:pt x="1048" y="547"/>
                  <a:pt x="1047" y="548"/>
                  <a:pt x="1045" y="547"/>
                </a:cubicBezTo>
                <a:cubicBezTo>
                  <a:pt x="1042" y="546"/>
                  <a:pt x="1044" y="540"/>
                  <a:pt x="1041" y="538"/>
                </a:cubicBezTo>
                <a:cubicBezTo>
                  <a:pt x="1040" y="537"/>
                  <a:pt x="1034" y="533"/>
                  <a:pt x="1033" y="532"/>
                </a:cubicBezTo>
                <a:cubicBezTo>
                  <a:pt x="1031" y="531"/>
                  <a:pt x="1035" y="525"/>
                  <a:pt x="1033" y="524"/>
                </a:cubicBezTo>
                <a:cubicBezTo>
                  <a:pt x="1032" y="523"/>
                  <a:pt x="1032" y="518"/>
                  <a:pt x="1031" y="518"/>
                </a:cubicBezTo>
                <a:cubicBezTo>
                  <a:pt x="1025" y="515"/>
                  <a:pt x="1023" y="519"/>
                  <a:pt x="1021" y="518"/>
                </a:cubicBezTo>
                <a:cubicBezTo>
                  <a:pt x="1017" y="517"/>
                  <a:pt x="1012" y="515"/>
                  <a:pt x="1009" y="518"/>
                </a:cubicBezTo>
                <a:cubicBezTo>
                  <a:pt x="1003" y="522"/>
                  <a:pt x="1002" y="518"/>
                  <a:pt x="996" y="519"/>
                </a:cubicBezTo>
                <a:cubicBezTo>
                  <a:pt x="992" y="519"/>
                  <a:pt x="991" y="519"/>
                  <a:pt x="986" y="520"/>
                </a:cubicBezTo>
                <a:cubicBezTo>
                  <a:pt x="982" y="521"/>
                  <a:pt x="981" y="520"/>
                  <a:pt x="977" y="521"/>
                </a:cubicBezTo>
                <a:cubicBezTo>
                  <a:pt x="975" y="522"/>
                  <a:pt x="970" y="527"/>
                  <a:pt x="968" y="528"/>
                </a:cubicBezTo>
                <a:cubicBezTo>
                  <a:pt x="964" y="529"/>
                  <a:pt x="961" y="532"/>
                  <a:pt x="959" y="529"/>
                </a:cubicBezTo>
                <a:cubicBezTo>
                  <a:pt x="953" y="524"/>
                  <a:pt x="952" y="524"/>
                  <a:pt x="950" y="524"/>
                </a:cubicBezTo>
                <a:cubicBezTo>
                  <a:pt x="944" y="521"/>
                  <a:pt x="945" y="526"/>
                  <a:pt x="939" y="528"/>
                </a:cubicBezTo>
                <a:cubicBezTo>
                  <a:pt x="932" y="531"/>
                  <a:pt x="937" y="533"/>
                  <a:pt x="935" y="536"/>
                </a:cubicBezTo>
                <a:cubicBezTo>
                  <a:pt x="932" y="539"/>
                  <a:pt x="928" y="538"/>
                  <a:pt x="925" y="541"/>
                </a:cubicBezTo>
                <a:cubicBezTo>
                  <a:pt x="923" y="544"/>
                  <a:pt x="923" y="543"/>
                  <a:pt x="917" y="549"/>
                </a:cubicBezTo>
                <a:cubicBezTo>
                  <a:pt x="911" y="555"/>
                  <a:pt x="915" y="564"/>
                  <a:pt x="909" y="568"/>
                </a:cubicBezTo>
                <a:cubicBezTo>
                  <a:pt x="904" y="572"/>
                  <a:pt x="900" y="570"/>
                  <a:pt x="899" y="573"/>
                </a:cubicBezTo>
                <a:cubicBezTo>
                  <a:pt x="898" y="574"/>
                  <a:pt x="890" y="585"/>
                  <a:pt x="889" y="586"/>
                </a:cubicBezTo>
                <a:cubicBezTo>
                  <a:pt x="888" y="589"/>
                  <a:pt x="883" y="593"/>
                  <a:pt x="881" y="595"/>
                </a:cubicBezTo>
                <a:cubicBezTo>
                  <a:pt x="879" y="596"/>
                  <a:pt x="879" y="596"/>
                  <a:pt x="879" y="596"/>
                </a:cubicBezTo>
                <a:cubicBezTo>
                  <a:pt x="871" y="602"/>
                  <a:pt x="875" y="612"/>
                  <a:pt x="874" y="615"/>
                </a:cubicBezTo>
                <a:cubicBezTo>
                  <a:pt x="873" y="617"/>
                  <a:pt x="879" y="620"/>
                  <a:pt x="877" y="629"/>
                </a:cubicBezTo>
                <a:cubicBezTo>
                  <a:pt x="877" y="631"/>
                  <a:pt x="870" y="648"/>
                  <a:pt x="871" y="649"/>
                </a:cubicBezTo>
                <a:cubicBezTo>
                  <a:pt x="874" y="656"/>
                  <a:pt x="882" y="654"/>
                  <a:pt x="884" y="659"/>
                </a:cubicBezTo>
                <a:cubicBezTo>
                  <a:pt x="887" y="665"/>
                  <a:pt x="897" y="664"/>
                  <a:pt x="899" y="676"/>
                </a:cubicBezTo>
                <a:cubicBezTo>
                  <a:pt x="899" y="678"/>
                  <a:pt x="911" y="681"/>
                  <a:pt x="911" y="683"/>
                </a:cubicBezTo>
                <a:cubicBezTo>
                  <a:pt x="910" y="686"/>
                  <a:pt x="918" y="686"/>
                  <a:pt x="920" y="690"/>
                </a:cubicBezTo>
                <a:cubicBezTo>
                  <a:pt x="927" y="699"/>
                  <a:pt x="936" y="692"/>
                  <a:pt x="935" y="692"/>
                </a:cubicBezTo>
                <a:cubicBezTo>
                  <a:pt x="937" y="692"/>
                  <a:pt x="939" y="693"/>
                  <a:pt x="940" y="692"/>
                </a:cubicBezTo>
                <a:cubicBezTo>
                  <a:pt x="942" y="690"/>
                  <a:pt x="943" y="688"/>
                  <a:pt x="945" y="689"/>
                </a:cubicBezTo>
                <a:cubicBezTo>
                  <a:pt x="948" y="690"/>
                  <a:pt x="952" y="687"/>
                  <a:pt x="954" y="690"/>
                </a:cubicBezTo>
                <a:cubicBezTo>
                  <a:pt x="959" y="697"/>
                  <a:pt x="959" y="691"/>
                  <a:pt x="962" y="692"/>
                </a:cubicBezTo>
                <a:cubicBezTo>
                  <a:pt x="965" y="693"/>
                  <a:pt x="967" y="687"/>
                  <a:pt x="970" y="687"/>
                </a:cubicBezTo>
                <a:cubicBezTo>
                  <a:pt x="972" y="688"/>
                  <a:pt x="972" y="684"/>
                  <a:pt x="974" y="686"/>
                </a:cubicBezTo>
                <a:cubicBezTo>
                  <a:pt x="977" y="687"/>
                  <a:pt x="984" y="685"/>
                  <a:pt x="984" y="685"/>
                </a:cubicBezTo>
                <a:cubicBezTo>
                  <a:pt x="986" y="685"/>
                  <a:pt x="993" y="680"/>
                  <a:pt x="997" y="686"/>
                </a:cubicBezTo>
                <a:cubicBezTo>
                  <a:pt x="998" y="689"/>
                  <a:pt x="1001" y="691"/>
                  <a:pt x="1003" y="693"/>
                </a:cubicBezTo>
                <a:cubicBezTo>
                  <a:pt x="1008" y="697"/>
                  <a:pt x="1012" y="694"/>
                  <a:pt x="1015" y="695"/>
                </a:cubicBezTo>
                <a:cubicBezTo>
                  <a:pt x="1022" y="697"/>
                  <a:pt x="1023" y="702"/>
                  <a:pt x="1024" y="704"/>
                </a:cubicBezTo>
                <a:cubicBezTo>
                  <a:pt x="1025" y="708"/>
                  <a:pt x="1025" y="711"/>
                  <a:pt x="1019" y="714"/>
                </a:cubicBezTo>
                <a:cubicBezTo>
                  <a:pt x="1019" y="716"/>
                  <a:pt x="1019" y="716"/>
                  <a:pt x="1019" y="716"/>
                </a:cubicBezTo>
                <a:cubicBezTo>
                  <a:pt x="1019" y="725"/>
                  <a:pt x="1027" y="726"/>
                  <a:pt x="1030" y="729"/>
                </a:cubicBezTo>
                <a:cubicBezTo>
                  <a:pt x="1035" y="734"/>
                  <a:pt x="1038" y="741"/>
                  <a:pt x="1040" y="745"/>
                </a:cubicBezTo>
                <a:cubicBezTo>
                  <a:pt x="1041" y="747"/>
                  <a:pt x="1042" y="751"/>
                  <a:pt x="1043" y="754"/>
                </a:cubicBezTo>
                <a:cubicBezTo>
                  <a:pt x="1044" y="757"/>
                  <a:pt x="1042" y="761"/>
                  <a:pt x="1044" y="762"/>
                </a:cubicBezTo>
                <a:cubicBezTo>
                  <a:pt x="1045" y="765"/>
                  <a:pt x="1047" y="767"/>
                  <a:pt x="1049" y="770"/>
                </a:cubicBezTo>
                <a:cubicBezTo>
                  <a:pt x="1051" y="772"/>
                  <a:pt x="1048" y="773"/>
                  <a:pt x="1045" y="776"/>
                </a:cubicBezTo>
                <a:cubicBezTo>
                  <a:pt x="1040" y="781"/>
                  <a:pt x="1039" y="786"/>
                  <a:pt x="1039" y="790"/>
                </a:cubicBezTo>
                <a:cubicBezTo>
                  <a:pt x="1039" y="794"/>
                  <a:pt x="1034" y="801"/>
                  <a:pt x="1038" y="804"/>
                </a:cubicBezTo>
                <a:cubicBezTo>
                  <a:pt x="1048" y="807"/>
                  <a:pt x="1044" y="813"/>
                  <a:pt x="1046" y="815"/>
                </a:cubicBezTo>
                <a:cubicBezTo>
                  <a:pt x="1049" y="817"/>
                  <a:pt x="1042" y="819"/>
                  <a:pt x="1052" y="826"/>
                </a:cubicBezTo>
                <a:cubicBezTo>
                  <a:pt x="1055" y="828"/>
                  <a:pt x="1047" y="835"/>
                  <a:pt x="1055" y="840"/>
                </a:cubicBezTo>
                <a:cubicBezTo>
                  <a:pt x="1059" y="843"/>
                  <a:pt x="1056" y="848"/>
                  <a:pt x="1060" y="850"/>
                </a:cubicBezTo>
                <a:cubicBezTo>
                  <a:pt x="1062" y="852"/>
                  <a:pt x="1063" y="857"/>
                  <a:pt x="1064" y="857"/>
                </a:cubicBezTo>
                <a:cubicBezTo>
                  <a:pt x="1068" y="859"/>
                  <a:pt x="1062" y="863"/>
                  <a:pt x="1067" y="864"/>
                </a:cubicBezTo>
                <a:cubicBezTo>
                  <a:pt x="1070" y="865"/>
                  <a:pt x="1061" y="867"/>
                  <a:pt x="1072" y="874"/>
                </a:cubicBezTo>
                <a:cubicBezTo>
                  <a:pt x="1079" y="877"/>
                  <a:pt x="1075" y="879"/>
                  <a:pt x="1074" y="883"/>
                </a:cubicBezTo>
                <a:cubicBezTo>
                  <a:pt x="1073" y="886"/>
                  <a:pt x="1076" y="889"/>
                  <a:pt x="1080" y="890"/>
                </a:cubicBezTo>
                <a:cubicBezTo>
                  <a:pt x="1083" y="890"/>
                  <a:pt x="1082" y="897"/>
                  <a:pt x="1086" y="897"/>
                </a:cubicBezTo>
                <a:cubicBezTo>
                  <a:pt x="1090" y="897"/>
                  <a:pt x="1092" y="895"/>
                  <a:pt x="1095" y="894"/>
                </a:cubicBezTo>
                <a:cubicBezTo>
                  <a:pt x="1100" y="894"/>
                  <a:pt x="1100" y="887"/>
                  <a:pt x="1106" y="891"/>
                </a:cubicBezTo>
                <a:cubicBezTo>
                  <a:pt x="1111" y="895"/>
                  <a:pt x="1113" y="893"/>
                  <a:pt x="1119" y="891"/>
                </a:cubicBezTo>
                <a:cubicBezTo>
                  <a:pt x="1122" y="891"/>
                  <a:pt x="1124" y="889"/>
                  <a:pt x="1127" y="888"/>
                </a:cubicBezTo>
                <a:cubicBezTo>
                  <a:pt x="1130" y="887"/>
                  <a:pt x="1130" y="885"/>
                  <a:pt x="1134" y="882"/>
                </a:cubicBezTo>
                <a:cubicBezTo>
                  <a:pt x="1135" y="881"/>
                  <a:pt x="1137" y="880"/>
                  <a:pt x="1143" y="876"/>
                </a:cubicBezTo>
                <a:cubicBezTo>
                  <a:pt x="1146" y="873"/>
                  <a:pt x="1148" y="871"/>
                  <a:pt x="1149" y="871"/>
                </a:cubicBezTo>
                <a:cubicBezTo>
                  <a:pt x="1151" y="870"/>
                  <a:pt x="1152" y="868"/>
                  <a:pt x="1152" y="864"/>
                </a:cubicBezTo>
                <a:cubicBezTo>
                  <a:pt x="1152" y="864"/>
                  <a:pt x="1151" y="862"/>
                  <a:pt x="1152" y="861"/>
                </a:cubicBezTo>
                <a:cubicBezTo>
                  <a:pt x="1155" y="859"/>
                  <a:pt x="1158" y="860"/>
                  <a:pt x="1158" y="854"/>
                </a:cubicBezTo>
                <a:cubicBezTo>
                  <a:pt x="1160" y="849"/>
                  <a:pt x="1156" y="846"/>
                  <a:pt x="1159" y="842"/>
                </a:cubicBezTo>
                <a:cubicBezTo>
                  <a:pt x="1161" y="840"/>
                  <a:pt x="1168" y="841"/>
                  <a:pt x="1170" y="839"/>
                </a:cubicBezTo>
                <a:cubicBezTo>
                  <a:pt x="1176" y="833"/>
                  <a:pt x="1176" y="832"/>
                  <a:pt x="1175" y="828"/>
                </a:cubicBezTo>
                <a:cubicBezTo>
                  <a:pt x="1173" y="825"/>
                  <a:pt x="1172" y="815"/>
                  <a:pt x="1173" y="813"/>
                </a:cubicBezTo>
                <a:cubicBezTo>
                  <a:pt x="1176" y="808"/>
                  <a:pt x="1176" y="812"/>
                  <a:pt x="1178" y="809"/>
                </a:cubicBezTo>
                <a:cubicBezTo>
                  <a:pt x="1179" y="806"/>
                  <a:pt x="1185" y="807"/>
                  <a:pt x="1183" y="804"/>
                </a:cubicBezTo>
                <a:cubicBezTo>
                  <a:pt x="1182" y="798"/>
                  <a:pt x="1196" y="801"/>
                  <a:pt x="1196" y="798"/>
                </a:cubicBezTo>
                <a:cubicBezTo>
                  <a:pt x="1196" y="798"/>
                  <a:pt x="1198" y="797"/>
                  <a:pt x="1199" y="796"/>
                </a:cubicBezTo>
                <a:cubicBezTo>
                  <a:pt x="1199" y="794"/>
                  <a:pt x="1202" y="794"/>
                  <a:pt x="1202" y="793"/>
                </a:cubicBezTo>
                <a:cubicBezTo>
                  <a:pt x="1203" y="790"/>
                  <a:pt x="1202" y="786"/>
                  <a:pt x="1203" y="784"/>
                </a:cubicBezTo>
                <a:cubicBezTo>
                  <a:pt x="1203" y="782"/>
                  <a:pt x="1200" y="780"/>
                  <a:pt x="1203" y="774"/>
                </a:cubicBezTo>
                <a:cubicBezTo>
                  <a:pt x="1204" y="772"/>
                  <a:pt x="1209" y="770"/>
                  <a:pt x="1211" y="768"/>
                </a:cubicBezTo>
                <a:cubicBezTo>
                  <a:pt x="1214" y="765"/>
                  <a:pt x="1204" y="763"/>
                  <a:pt x="1201" y="762"/>
                </a:cubicBezTo>
                <a:cubicBezTo>
                  <a:pt x="1195" y="759"/>
                  <a:pt x="1195" y="754"/>
                  <a:pt x="1195" y="750"/>
                </a:cubicBezTo>
                <a:cubicBezTo>
                  <a:pt x="1195" y="748"/>
                  <a:pt x="1197" y="743"/>
                  <a:pt x="1197" y="742"/>
                </a:cubicBezTo>
                <a:cubicBezTo>
                  <a:pt x="1197" y="740"/>
                  <a:pt x="1196" y="736"/>
                  <a:pt x="1197" y="734"/>
                </a:cubicBezTo>
                <a:cubicBezTo>
                  <a:pt x="1202" y="726"/>
                  <a:pt x="1202" y="731"/>
                  <a:pt x="1202" y="728"/>
                </a:cubicBezTo>
                <a:cubicBezTo>
                  <a:pt x="1202" y="726"/>
                  <a:pt x="1205" y="726"/>
                  <a:pt x="1210" y="723"/>
                </a:cubicBezTo>
                <a:cubicBezTo>
                  <a:pt x="1211" y="722"/>
                  <a:pt x="1212" y="719"/>
                  <a:pt x="1214" y="717"/>
                </a:cubicBezTo>
                <a:cubicBezTo>
                  <a:pt x="1216" y="716"/>
                  <a:pt x="1218" y="715"/>
                  <a:pt x="1218" y="714"/>
                </a:cubicBezTo>
                <a:cubicBezTo>
                  <a:pt x="1218" y="709"/>
                  <a:pt x="1220" y="711"/>
                  <a:pt x="1224" y="706"/>
                </a:cubicBezTo>
                <a:cubicBezTo>
                  <a:pt x="1228" y="702"/>
                  <a:pt x="1227" y="705"/>
                  <a:pt x="1232" y="703"/>
                </a:cubicBezTo>
                <a:cubicBezTo>
                  <a:pt x="1237" y="700"/>
                  <a:pt x="1235" y="700"/>
                  <a:pt x="1236" y="700"/>
                </a:cubicBezTo>
                <a:cubicBezTo>
                  <a:pt x="1240" y="696"/>
                  <a:pt x="1245" y="695"/>
                  <a:pt x="1244" y="692"/>
                </a:cubicBezTo>
                <a:cubicBezTo>
                  <a:pt x="1244" y="690"/>
                  <a:pt x="1245" y="688"/>
                  <a:pt x="1250" y="683"/>
                </a:cubicBezTo>
                <a:cubicBezTo>
                  <a:pt x="1254" y="679"/>
                  <a:pt x="1254" y="682"/>
                  <a:pt x="1256" y="677"/>
                </a:cubicBezTo>
                <a:cubicBezTo>
                  <a:pt x="1258" y="674"/>
                  <a:pt x="1262" y="672"/>
                  <a:pt x="1260" y="669"/>
                </a:cubicBezTo>
                <a:cubicBezTo>
                  <a:pt x="1259" y="667"/>
                  <a:pt x="1262" y="666"/>
                  <a:pt x="1264" y="664"/>
                </a:cubicBezTo>
                <a:cubicBezTo>
                  <a:pt x="1267" y="660"/>
                  <a:pt x="1271" y="655"/>
                  <a:pt x="1265" y="655"/>
                </a:cubicBezTo>
                <a:close/>
                <a:moveTo>
                  <a:pt x="1254" y="769"/>
                </a:moveTo>
                <a:cubicBezTo>
                  <a:pt x="1252" y="766"/>
                  <a:pt x="1248" y="762"/>
                  <a:pt x="1246" y="762"/>
                </a:cubicBezTo>
                <a:cubicBezTo>
                  <a:pt x="1243" y="762"/>
                  <a:pt x="1238" y="772"/>
                  <a:pt x="1236" y="775"/>
                </a:cubicBezTo>
                <a:cubicBezTo>
                  <a:pt x="1235" y="777"/>
                  <a:pt x="1230" y="784"/>
                  <a:pt x="1229" y="787"/>
                </a:cubicBezTo>
                <a:cubicBezTo>
                  <a:pt x="1228" y="792"/>
                  <a:pt x="1222" y="782"/>
                  <a:pt x="1221" y="788"/>
                </a:cubicBezTo>
                <a:cubicBezTo>
                  <a:pt x="1221" y="789"/>
                  <a:pt x="1213" y="790"/>
                  <a:pt x="1213" y="791"/>
                </a:cubicBezTo>
                <a:cubicBezTo>
                  <a:pt x="1213" y="794"/>
                  <a:pt x="1212" y="797"/>
                  <a:pt x="1212" y="800"/>
                </a:cubicBezTo>
                <a:cubicBezTo>
                  <a:pt x="1212" y="804"/>
                  <a:pt x="1215" y="808"/>
                  <a:pt x="1216" y="812"/>
                </a:cubicBezTo>
                <a:cubicBezTo>
                  <a:pt x="1216" y="813"/>
                  <a:pt x="1209" y="818"/>
                  <a:pt x="1209" y="819"/>
                </a:cubicBezTo>
                <a:cubicBezTo>
                  <a:pt x="1210" y="824"/>
                  <a:pt x="1209" y="830"/>
                  <a:pt x="1211" y="834"/>
                </a:cubicBezTo>
                <a:cubicBezTo>
                  <a:pt x="1213" y="842"/>
                  <a:pt x="1210" y="845"/>
                  <a:pt x="1214" y="845"/>
                </a:cubicBezTo>
                <a:cubicBezTo>
                  <a:pt x="1217" y="845"/>
                  <a:pt x="1223" y="846"/>
                  <a:pt x="1225" y="842"/>
                </a:cubicBezTo>
                <a:cubicBezTo>
                  <a:pt x="1226" y="841"/>
                  <a:pt x="1232" y="838"/>
                  <a:pt x="1232" y="836"/>
                </a:cubicBezTo>
                <a:cubicBezTo>
                  <a:pt x="1234" y="832"/>
                  <a:pt x="1237" y="832"/>
                  <a:pt x="1238" y="828"/>
                </a:cubicBezTo>
                <a:cubicBezTo>
                  <a:pt x="1239" y="822"/>
                  <a:pt x="1241" y="821"/>
                  <a:pt x="1241" y="815"/>
                </a:cubicBezTo>
                <a:cubicBezTo>
                  <a:pt x="1242" y="806"/>
                  <a:pt x="1242" y="806"/>
                  <a:pt x="1242" y="806"/>
                </a:cubicBezTo>
                <a:cubicBezTo>
                  <a:pt x="1242" y="803"/>
                  <a:pt x="1245" y="800"/>
                  <a:pt x="1245" y="797"/>
                </a:cubicBezTo>
                <a:cubicBezTo>
                  <a:pt x="1245" y="796"/>
                  <a:pt x="1251" y="794"/>
                  <a:pt x="1251" y="793"/>
                </a:cubicBezTo>
                <a:cubicBezTo>
                  <a:pt x="1251" y="790"/>
                  <a:pt x="1250" y="788"/>
                  <a:pt x="1250" y="786"/>
                </a:cubicBezTo>
                <a:cubicBezTo>
                  <a:pt x="1249" y="781"/>
                  <a:pt x="1254" y="785"/>
                  <a:pt x="1252" y="782"/>
                </a:cubicBezTo>
                <a:cubicBezTo>
                  <a:pt x="1251" y="781"/>
                  <a:pt x="1253" y="774"/>
                  <a:pt x="1253" y="774"/>
                </a:cubicBezTo>
                <a:cubicBezTo>
                  <a:pt x="1252" y="772"/>
                  <a:pt x="1255" y="771"/>
                  <a:pt x="1254" y="769"/>
                </a:cubicBezTo>
                <a:close/>
                <a:moveTo>
                  <a:pt x="874" y="301"/>
                </a:moveTo>
                <a:cubicBezTo>
                  <a:pt x="876" y="301"/>
                  <a:pt x="877" y="300"/>
                  <a:pt x="878" y="299"/>
                </a:cubicBezTo>
                <a:cubicBezTo>
                  <a:pt x="883" y="298"/>
                  <a:pt x="882" y="301"/>
                  <a:pt x="884" y="299"/>
                </a:cubicBezTo>
                <a:cubicBezTo>
                  <a:pt x="886" y="297"/>
                  <a:pt x="886" y="297"/>
                  <a:pt x="886" y="297"/>
                </a:cubicBezTo>
                <a:cubicBezTo>
                  <a:pt x="886" y="294"/>
                  <a:pt x="886" y="294"/>
                  <a:pt x="886" y="294"/>
                </a:cubicBezTo>
                <a:cubicBezTo>
                  <a:pt x="889" y="286"/>
                  <a:pt x="889" y="286"/>
                  <a:pt x="889" y="286"/>
                </a:cubicBezTo>
                <a:cubicBezTo>
                  <a:pt x="888" y="284"/>
                  <a:pt x="885" y="278"/>
                  <a:pt x="883" y="277"/>
                </a:cubicBezTo>
                <a:cubicBezTo>
                  <a:pt x="877" y="273"/>
                  <a:pt x="877" y="273"/>
                  <a:pt x="877" y="273"/>
                </a:cubicBezTo>
                <a:cubicBezTo>
                  <a:pt x="876" y="272"/>
                  <a:pt x="875" y="278"/>
                  <a:pt x="872" y="277"/>
                </a:cubicBezTo>
                <a:cubicBezTo>
                  <a:pt x="870" y="276"/>
                  <a:pt x="866" y="279"/>
                  <a:pt x="864" y="279"/>
                </a:cubicBezTo>
                <a:cubicBezTo>
                  <a:pt x="864" y="279"/>
                  <a:pt x="861" y="277"/>
                  <a:pt x="858" y="277"/>
                </a:cubicBezTo>
                <a:cubicBezTo>
                  <a:pt x="853" y="277"/>
                  <a:pt x="855" y="277"/>
                  <a:pt x="851" y="278"/>
                </a:cubicBezTo>
                <a:cubicBezTo>
                  <a:pt x="849" y="279"/>
                  <a:pt x="845" y="275"/>
                  <a:pt x="843" y="275"/>
                </a:cubicBezTo>
                <a:cubicBezTo>
                  <a:pt x="842" y="276"/>
                  <a:pt x="841" y="270"/>
                  <a:pt x="838" y="272"/>
                </a:cubicBezTo>
                <a:cubicBezTo>
                  <a:pt x="836" y="272"/>
                  <a:pt x="835" y="276"/>
                  <a:pt x="835" y="277"/>
                </a:cubicBezTo>
                <a:cubicBezTo>
                  <a:pt x="830" y="280"/>
                  <a:pt x="830" y="280"/>
                  <a:pt x="830" y="280"/>
                </a:cubicBezTo>
                <a:cubicBezTo>
                  <a:pt x="830" y="281"/>
                  <a:pt x="825" y="286"/>
                  <a:pt x="834" y="286"/>
                </a:cubicBezTo>
                <a:cubicBezTo>
                  <a:pt x="836" y="286"/>
                  <a:pt x="836" y="287"/>
                  <a:pt x="837" y="288"/>
                </a:cubicBezTo>
                <a:cubicBezTo>
                  <a:pt x="837" y="289"/>
                  <a:pt x="839" y="287"/>
                  <a:pt x="840" y="289"/>
                </a:cubicBezTo>
                <a:cubicBezTo>
                  <a:pt x="840" y="291"/>
                  <a:pt x="829" y="290"/>
                  <a:pt x="829" y="294"/>
                </a:cubicBezTo>
                <a:cubicBezTo>
                  <a:pt x="829" y="295"/>
                  <a:pt x="829" y="295"/>
                  <a:pt x="831" y="296"/>
                </a:cubicBezTo>
                <a:cubicBezTo>
                  <a:pt x="833" y="296"/>
                  <a:pt x="836" y="294"/>
                  <a:pt x="838" y="295"/>
                </a:cubicBezTo>
                <a:cubicBezTo>
                  <a:pt x="839" y="296"/>
                  <a:pt x="838" y="299"/>
                  <a:pt x="839" y="300"/>
                </a:cubicBezTo>
                <a:cubicBezTo>
                  <a:pt x="840" y="302"/>
                  <a:pt x="836" y="307"/>
                  <a:pt x="837" y="308"/>
                </a:cubicBezTo>
                <a:cubicBezTo>
                  <a:pt x="838" y="309"/>
                  <a:pt x="844" y="306"/>
                  <a:pt x="845" y="306"/>
                </a:cubicBezTo>
                <a:cubicBezTo>
                  <a:pt x="847" y="305"/>
                  <a:pt x="849" y="303"/>
                  <a:pt x="849" y="307"/>
                </a:cubicBezTo>
                <a:cubicBezTo>
                  <a:pt x="849" y="312"/>
                  <a:pt x="854" y="309"/>
                  <a:pt x="856" y="309"/>
                </a:cubicBezTo>
                <a:cubicBezTo>
                  <a:pt x="857" y="309"/>
                  <a:pt x="860" y="310"/>
                  <a:pt x="861" y="310"/>
                </a:cubicBezTo>
                <a:cubicBezTo>
                  <a:pt x="866" y="310"/>
                  <a:pt x="870" y="306"/>
                  <a:pt x="872" y="306"/>
                </a:cubicBezTo>
                <a:cubicBezTo>
                  <a:pt x="873" y="306"/>
                  <a:pt x="873" y="301"/>
                  <a:pt x="874" y="301"/>
                </a:cubicBezTo>
                <a:close/>
                <a:moveTo>
                  <a:pt x="1428" y="662"/>
                </a:moveTo>
                <a:cubicBezTo>
                  <a:pt x="1424" y="662"/>
                  <a:pt x="1418" y="667"/>
                  <a:pt x="1421" y="673"/>
                </a:cubicBezTo>
                <a:cubicBezTo>
                  <a:pt x="1423" y="678"/>
                  <a:pt x="1422" y="681"/>
                  <a:pt x="1425" y="681"/>
                </a:cubicBezTo>
                <a:cubicBezTo>
                  <a:pt x="1429" y="681"/>
                  <a:pt x="1430" y="676"/>
                  <a:pt x="1430" y="671"/>
                </a:cubicBezTo>
                <a:cubicBezTo>
                  <a:pt x="1430" y="667"/>
                  <a:pt x="1432" y="662"/>
                  <a:pt x="1428" y="662"/>
                </a:cubicBezTo>
                <a:close/>
                <a:moveTo>
                  <a:pt x="1652" y="599"/>
                </a:moveTo>
                <a:cubicBezTo>
                  <a:pt x="1655" y="599"/>
                  <a:pt x="1657" y="597"/>
                  <a:pt x="1657" y="591"/>
                </a:cubicBezTo>
                <a:cubicBezTo>
                  <a:pt x="1657" y="585"/>
                  <a:pt x="1655" y="581"/>
                  <a:pt x="1653" y="581"/>
                </a:cubicBezTo>
                <a:cubicBezTo>
                  <a:pt x="1651" y="581"/>
                  <a:pt x="1643" y="588"/>
                  <a:pt x="1643" y="594"/>
                </a:cubicBezTo>
                <a:cubicBezTo>
                  <a:pt x="1643" y="600"/>
                  <a:pt x="1650" y="599"/>
                  <a:pt x="1652" y="599"/>
                </a:cubicBezTo>
                <a:close/>
                <a:moveTo>
                  <a:pt x="1621" y="756"/>
                </a:moveTo>
                <a:cubicBezTo>
                  <a:pt x="1622" y="757"/>
                  <a:pt x="1625" y="759"/>
                  <a:pt x="1626" y="759"/>
                </a:cubicBezTo>
                <a:cubicBezTo>
                  <a:pt x="1627" y="760"/>
                  <a:pt x="1631" y="760"/>
                  <a:pt x="1635" y="761"/>
                </a:cubicBezTo>
                <a:cubicBezTo>
                  <a:pt x="1639" y="761"/>
                  <a:pt x="1650" y="760"/>
                  <a:pt x="1651" y="760"/>
                </a:cubicBezTo>
                <a:cubicBezTo>
                  <a:pt x="1655" y="762"/>
                  <a:pt x="1660" y="754"/>
                  <a:pt x="1663" y="754"/>
                </a:cubicBezTo>
                <a:cubicBezTo>
                  <a:pt x="1667" y="755"/>
                  <a:pt x="1661" y="760"/>
                  <a:pt x="1663" y="762"/>
                </a:cubicBezTo>
                <a:cubicBezTo>
                  <a:pt x="1665" y="764"/>
                  <a:pt x="1675" y="767"/>
                  <a:pt x="1676" y="766"/>
                </a:cubicBezTo>
                <a:cubicBezTo>
                  <a:pt x="1676" y="765"/>
                  <a:pt x="1677" y="761"/>
                  <a:pt x="1685" y="758"/>
                </a:cubicBezTo>
                <a:cubicBezTo>
                  <a:pt x="1688" y="758"/>
                  <a:pt x="1694" y="753"/>
                  <a:pt x="1697" y="752"/>
                </a:cubicBezTo>
                <a:cubicBezTo>
                  <a:pt x="1705" y="749"/>
                  <a:pt x="1713" y="749"/>
                  <a:pt x="1712" y="746"/>
                </a:cubicBezTo>
                <a:cubicBezTo>
                  <a:pt x="1711" y="746"/>
                  <a:pt x="1709" y="746"/>
                  <a:pt x="1706" y="746"/>
                </a:cubicBezTo>
                <a:cubicBezTo>
                  <a:pt x="1701" y="745"/>
                  <a:pt x="1695" y="745"/>
                  <a:pt x="1694" y="744"/>
                </a:cubicBezTo>
                <a:cubicBezTo>
                  <a:pt x="1693" y="744"/>
                  <a:pt x="1686" y="743"/>
                  <a:pt x="1677" y="744"/>
                </a:cubicBezTo>
                <a:cubicBezTo>
                  <a:pt x="1673" y="744"/>
                  <a:pt x="1668" y="746"/>
                  <a:pt x="1664" y="747"/>
                </a:cubicBezTo>
                <a:cubicBezTo>
                  <a:pt x="1656" y="747"/>
                  <a:pt x="1656" y="747"/>
                  <a:pt x="1653" y="746"/>
                </a:cubicBezTo>
                <a:cubicBezTo>
                  <a:pt x="1650" y="745"/>
                  <a:pt x="1639" y="750"/>
                  <a:pt x="1636" y="748"/>
                </a:cubicBezTo>
                <a:cubicBezTo>
                  <a:pt x="1633" y="748"/>
                  <a:pt x="1634" y="755"/>
                  <a:pt x="1629" y="754"/>
                </a:cubicBezTo>
                <a:cubicBezTo>
                  <a:pt x="1627" y="753"/>
                  <a:pt x="1622" y="752"/>
                  <a:pt x="1621" y="751"/>
                </a:cubicBezTo>
                <a:cubicBezTo>
                  <a:pt x="1619" y="749"/>
                  <a:pt x="1620" y="748"/>
                  <a:pt x="1618" y="746"/>
                </a:cubicBezTo>
                <a:cubicBezTo>
                  <a:pt x="1617" y="745"/>
                  <a:pt x="1616" y="744"/>
                  <a:pt x="1615" y="744"/>
                </a:cubicBezTo>
                <a:cubicBezTo>
                  <a:pt x="1614" y="743"/>
                  <a:pt x="1610" y="746"/>
                  <a:pt x="1609" y="745"/>
                </a:cubicBezTo>
                <a:cubicBezTo>
                  <a:pt x="1607" y="743"/>
                  <a:pt x="1602" y="743"/>
                  <a:pt x="1599" y="741"/>
                </a:cubicBezTo>
                <a:cubicBezTo>
                  <a:pt x="1597" y="740"/>
                  <a:pt x="1595" y="738"/>
                  <a:pt x="1591" y="738"/>
                </a:cubicBezTo>
                <a:cubicBezTo>
                  <a:pt x="1590" y="738"/>
                  <a:pt x="1586" y="740"/>
                  <a:pt x="1583" y="740"/>
                </a:cubicBezTo>
                <a:cubicBezTo>
                  <a:pt x="1582" y="740"/>
                  <a:pt x="1577" y="739"/>
                  <a:pt x="1573" y="737"/>
                </a:cubicBezTo>
                <a:cubicBezTo>
                  <a:pt x="1570" y="735"/>
                  <a:pt x="1570" y="735"/>
                  <a:pt x="1570" y="734"/>
                </a:cubicBezTo>
                <a:cubicBezTo>
                  <a:pt x="1570" y="732"/>
                  <a:pt x="1570" y="732"/>
                  <a:pt x="1575" y="731"/>
                </a:cubicBezTo>
                <a:cubicBezTo>
                  <a:pt x="1579" y="730"/>
                  <a:pt x="1581" y="731"/>
                  <a:pt x="1582" y="729"/>
                </a:cubicBezTo>
                <a:cubicBezTo>
                  <a:pt x="1582" y="727"/>
                  <a:pt x="1580" y="726"/>
                  <a:pt x="1578" y="725"/>
                </a:cubicBezTo>
                <a:cubicBezTo>
                  <a:pt x="1575" y="721"/>
                  <a:pt x="1575" y="721"/>
                  <a:pt x="1575" y="721"/>
                </a:cubicBezTo>
                <a:cubicBezTo>
                  <a:pt x="1573" y="720"/>
                  <a:pt x="1570" y="721"/>
                  <a:pt x="1569" y="720"/>
                </a:cubicBezTo>
                <a:cubicBezTo>
                  <a:pt x="1567" y="719"/>
                  <a:pt x="1565" y="719"/>
                  <a:pt x="1563" y="718"/>
                </a:cubicBezTo>
                <a:cubicBezTo>
                  <a:pt x="1562" y="717"/>
                  <a:pt x="1562" y="716"/>
                  <a:pt x="1561" y="716"/>
                </a:cubicBezTo>
                <a:cubicBezTo>
                  <a:pt x="1559" y="714"/>
                  <a:pt x="1567" y="712"/>
                  <a:pt x="1565" y="711"/>
                </a:cubicBezTo>
                <a:cubicBezTo>
                  <a:pt x="1563" y="710"/>
                  <a:pt x="1563" y="708"/>
                  <a:pt x="1560" y="709"/>
                </a:cubicBezTo>
                <a:cubicBezTo>
                  <a:pt x="1557" y="710"/>
                  <a:pt x="1556" y="710"/>
                  <a:pt x="1555" y="710"/>
                </a:cubicBezTo>
                <a:cubicBezTo>
                  <a:pt x="1553" y="709"/>
                  <a:pt x="1554" y="708"/>
                  <a:pt x="1552" y="707"/>
                </a:cubicBezTo>
                <a:cubicBezTo>
                  <a:pt x="1551" y="707"/>
                  <a:pt x="1551" y="708"/>
                  <a:pt x="1550" y="708"/>
                </a:cubicBezTo>
                <a:cubicBezTo>
                  <a:pt x="1548" y="707"/>
                  <a:pt x="1548" y="705"/>
                  <a:pt x="1546" y="704"/>
                </a:cubicBezTo>
                <a:cubicBezTo>
                  <a:pt x="1544" y="703"/>
                  <a:pt x="1544" y="704"/>
                  <a:pt x="1542" y="703"/>
                </a:cubicBezTo>
                <a:cubicBezTo>
                  <a:pt x="1539" y="703"/>
                  <a:pt x="1539" y="703"/>
                  <a:pt x="1539" y="703"/>
                </a:cubicBezTo>
                <a:cubicBezTo>
                  <a:pt x="1538" y="703"/>
                  <a:pt x="1537" y="698"/>
                  <a:pt x="1535" y="697"/>
                </a:cubicBezTo>
                <a:cubicBezTo>
                  <a:pt x="1533" y="697"/>
                  <a:pt x="1533" y="697"/>
                  <a:pt x="1531" y="696"/>
                </a:cubicBezTo>
                <a:cubicBezTo>
                  <a:pt x="1530" y="696"/>
                  <a:pt x="1529" y="693"/>
                  <a:pt x="1527" y="692"/>
                </a:cubicBezTo>
                <a:cubicBezTo>
                  <a:pt x="1526" y="692"/>
                  <a:pt x="1523" y="688"/>
                  <a:pt x="1522" y="688"/>
                </a:cubicBezTo>
                <a:cubicBezTo>
                  <a:pt x="1520" y="687"/>
                  <a:pt x="1519" y="687"/>
                  <a:pt x="1517" y="686"/>
                </a:cubicBezTo>
                <a:cubicBezTo>
                  <a:pt x="1514" y="686"/>
                  <a:pt x="1512" y="677"/>
                  <a:pt x="1510" y="676"/>
                </a:cubicBezTo>
                <a:cubicBezTo>
                  <a:pt x="1506" y="673"/>
                  <a:pt x="1503" y="677"/>
                  <a:pt x="1501" y="679"/>
                </a:cubicBezTo>
                <a:cubicBezTo>
                  <a:pt x="1501" y="679"/>
                  <a:pt x="1502" y="682"/>
                  <a:pt x="1503" y="685"/>
                </a:cubicBezTo>
                <a:cubicBezTo>
                  <a:pt x="1504" y="687"/>
                  <a:pt x="1502" y="688"/>
                  <a:pt x="1502" y="689"/>
                </a:cubicBezTo>
                <a:cubicBezTo>
                  <a:pt x="1502" y="690"/>
                  <a:pt x="1502" y="694"/>
                  <a:pt x="1503" y="696"/>
                </a:cubicBezTo>
                <a:cubicBezTo>
                  <a:pt x="1503" y="698"/>
                  <a:pt x="1507" y="699"/>
                  <a:pt x="1509" y="702"/>
                </a:cubicBezTo>
                <a:cubicBezTo>
                  <a:pt x="1509" y="703"/>
                  <a:pt x="1514" y="705"/>
                  <a:pt x="1515" y="706"/>
                </a:cubicBezTo>
                <a:cubicBezTo>
                  <a:pt x="1519" y="711"/>
                  <a:pt x="1519" y="711"/>
                  <a:pt x="1519" y="711"/>
                </a:cubicBezTo>
                <a:cubicBezTo>
                  <a:pt x="1520" y="713"/>
                  <a:pt x="1516" y="713"/>
                  <a:pt x="1518" y="715"/>
                </a:cubicBezTo>
                <a:cubicBezTo>
                  <a:pt x="1523" y="721"/>
                  <a:pt x="1523" y="721"/>
                  <a:pt x="1523" y="721"/>
                </a:cubicBezTo>
                <a:cubicBezTo>
                  <a:pt x="1524" y="722"/>
                  <a:pt x="1527" y="721"/>
                  <a:pt x="1528" y="723"/>
                </a:cubicBezTo>
                <a:cubicBezTo>
                  <a:pt x="1529" y="724"/>
                  <a:pt x="1529" y="725"/>
                  <a:pt x="1530" y="726"/>
                </a:cubicBezTo>
                <a:cubicBezTo>
                  <a:pt x="1533" y="729"/>
                  <a:pt x="1527" y="735"/>
                  <a:pt x="1530" y="738"/>
                </a:cubicBezTo>
                <a:cubicBezTo>
                  <a:pt x="1531" y="738"/>
                  <a:pt x="1532" y="736"/>
                  <a:pt x="1533" y="737"/>
                </a:cubicBezTo>
                <a:cubicBezTo>
                  <a:pt x="1536" y="739"/>
                  <a:pt x="1535" y="726"/>
                  <a:pt x="1537" y="728"/>
                </a:cubicBezTo>
                <a:cubicBezTo>
                  <a:pt x="1539" y="729"/>
                  <a:pt x="1542" y="733"/>
                  <a:pt x="1543" y="734"/>
                </a:cubicBezTo>
                <a:cubicBezTo>
                  <a:pt x="1545" y="735"/>
                  <a:pt x="1548" y="735"/>
                  <a:pt x="1550" y="737"/>
                </a:cubicBezTo>
                <a:cubicBezTo>
                  <a:pt x="1551" y="738"/>
                  <a:pt x="1554" y="738"/>
                  <a:pt x="1556" y="739"/>
                </a:cubicBezTo>
                <a:cubicBezTo>
                  <a:pt x="1557" y="740"/>
                  <a:pt x="1557" y="744"/>
                  <a:pt x="1558" y="745"/>
                </a:cubicBezTo>
                <a:cubicBezTo>
                  <a:pt x="1561" y="746"/>
                  <a:pt x="1564" y="745"/>
                  <a:pt x="1566" y="747"/>
                </a:cubicBezTo>
                <a:cubicBezTo>
                  <a:pt x="1570" y="749"/>
                  <a:pt x="1572" y="747"/>
                  <a:pt x="1575" y="749"/>
                </a:cubicBezTo>
                <a:cubicBezTo>
                  <a:pt x="1578" y="751"/>
                  <a:pt x="1583" y="753"/>
                  <a:pt x="1586" y="754"/>
                </a:cubicBezTo>
                <a:cubicBezTo>
                  <a:pt x="1589" y="756"/>
                  <a:pt x="1590" y="751"/>
                  <a:pt x="1593" y="752"/>
                </a:cubicBezTo>
                <a:cubicBezTo>
                  <a:pt x="1595" y="754"/>
                  <a:pt x="1608" y="753"/>
                  <a:pt x="1610" y="754"/>
                </a:cubicBezTo>
                <a:cubicBezTo>
                  <a:pt x="1613" y="756"/>
                  <a:pt x="1618" y="755"/>
                  <a:pt x="1621" y="756"/>
                </a:cubicBezTo>
                <a:close/>
                <a:moveTo>
                  <a:pt x="1639" y="658"/>
                </a:moveTo>
                <a:cubicBezTo>
                  <a:pt x="1642" y="661"/>
                  <a:pt x="1650" y="657"/>
                  <a:pt x="1650" y="658"/>
                </a:cubicBezTo>
                <a:cubicBezTo>
                  <a:pt x="1650" y="662"/>
                  <a:pt x="1655" y="657"/>
                  <a:pt x="1656" y="661"/>
                </a:cubicBezTo>
                <a:cubicBezTo>
                  <a:pt x="1657" y="663"/>
                  <a:pt x="1651" y="675"/>
                  <a:pt x="1655" y="675"/>
                </a:cubicBezTo>
                <a:cubicBezTo>
                  <a:pt x="1658" y="676"/>
                  <a:pt x="1663" y="674"/>
                  <a:pt x="1663" y="675"/>
                </a:cubicBezTo>
                <a:cubicBezTo>
                  <a:pt x="1664" y="676"/>
                  <a:pt x="1666" y="680"/>
                  <a:pt x="1667" y="681"/>
                </a:cubicBezTo>
                <a:cubicBezTo>
                  <a:pt x="1668" y="683"/>
                  <a:pt x="1670" y="683"/>
                  <a:pt x="1672" y="684"/>
                </a:cubicBezTo>
                <a:cubicBezTo>
                  <a:pt x="1673" y="685"/>
                  <a:pt x="1676" y="681"/>
                  <a:pt x="1678" y="682"/>
                </a:cubicBezTo>
                <a:cubicBezTo>
                  <a:pt x="1679" y="683"/>
                  <a:pt x="1682" y="678"/>
                  <a:pt x="1684" y="678"/>
                </a:cubicBezTo>
                <a:cubicBezTo>
                  <a:pt x="1687" y="678"/>
                  <a:pt x="1694" y="684"/>
                  <a:pt x="1697" y="682"/>
                </a:cubicBezTo>
                <a:cubicBezTo>
                  <a:pt x="1701" y="679"/>
                  <a:pt x="1691" y="678"/>
                  <a:pt x="1693" y="671"/>
                </a:cubicBezTo>
                <a:cubicBezTo>
                  <a:pt x="1694" y="670"/>
                  <a:pt x="1688" y="670"/>
                  <a:pt x="1689" y="668"/>
                </a:cubicBezTo>
                <a:cubicBezTo>
                  <a:pt x="1689" y="666"/>
                  <a:pt x="1685" y="663"/>
                  <a:pt x="1685" y="661"/>
                </a:cubicBezTo>
                <a:cubicBezTo>
                  <a:pt x="1685" y="659"/>
                  <a:pt x="1684" y="657"/>
                  <a:pt x="1684" y="654"/>
                </a:cubicBezTo>
                <a:cubicBezTo>
                  <a:pt x="1684" y="652"/>
                  <a:pt x="1680" y="651"/>
                  <a:pt x="1679" y="648"/>
                </a:cubicBezTo>
                <a:cubicBezTo>
                  <a:pt x="1679" y="645"/>
                  <a:pt x="1683" y="643"/>
                  <a:pt x="1682" y="640"/>
                </a:cubicBezTo>
                <a:cubicBezTo>
                  <a:pt x="1681" y="638"/>
                  <a:pt x="1682" y="635"/>
                  <a:pt x="1682" y="634"/>
                </a:cubicBezTo>
                <a:cubicBezTo>
                  <a:pt x="1681" y="632"/>
                  <a:pt x="1674" y="631"/>
                  <a:pt x="1673" y="630"/>
                </a:cubicBezTo>
                <a:cubicBezTo>
                  <a:pt x="1675" y="627"/>
                  <a:pt x="1675" y="627"/>
                  <a:pt x="1675" y="627"/>
                </a:cubicBezTo>
                <a:cubicBezTo>
                  <a:pt x="1675" y="623"/>
                  <a:pt x="1675" y="623"/>
                  <a:pt x="1675" y="623"/>
                </a:cubicBezTo>
                <a:cubicBezTo>
                  <a:pt x="1672" y="619"/>
                  <a:pt x="1672" y="619"/>
                  <a:pt x="1672" y="619"/>
                </a:cubicBezTo>
                <a:cubicBezTo>
                  <a:pt x="1671" y="618"/>
                  <a:pt x="1672" y="615"/>
                  <a:pt x="1670" y="614"/>
                </a:cubicBezTo>
                <a:cubicBezTo>
                  <a:pt x="1666" y="613"/>
                  <a:pt x="1649" y="616"/>
                  <a:pt x="1647" y="617"/>
                </a:cubicBezTo>
                <a:cubicBezTo>
                  <a:pt x="1645" y="618"/>
                  <a:pt x="1645" y="620"/>
                  <a:pt x="1643" y="622"/>
                </a:cubicBezTo>
                <a:cubicBezTo>
                  <a:pt x="1641" y="624"/>
                  <a:pt x="1649" y="624"/>
                  <a:pt x="1647" y="627"/>
                </a:cubicBezTo>
                <a:cubicBezTo>
                  <a:pt x="1646" y="629"/>
                  <a:pt x="1640" y="627"/>
                  <a:pt x="1639" y="629"/>
                </a:cubicBezTo>
                <a:cubicBezTo>
                  <a:pt x="1639" y="631"/>
                  <a:pt x="1644" y="640"/>
                  <a:pt x="1644" y="641"/>
                </a:cubicBezTo>
                <a:cubicBezTo>
                  <a:pt x="1644" y="643"/>
                  <a:pt x="1642" y="646"/>
                  <a:pt x="1642" y="647"/>
                </a:cubicBezTo>
                <a:cubicBezTo>
                  <a:pt x="1641" y="650"/>
                  <a:pt x="1637" y="657"/>
                  <a:pt x="1639" y="658"/>
                </a:cubicBezTo>
                <a:close/>
                <a:moveTo>
                  <a:pt x="808" y="60"/>
                </a:moveTo>
                <a:cubicBezTo>
                  <a:pt x="806" y="58"/>
                  <a:pt x="801" y="56"/>
                  <a:pt x="801" y="57"/>
                </a:cubicBezTo>
                <a:cubicBezTo>
                  <a:pt x="801" y="57"/>
                  <a:pt x="798" y="59"/>
                  <a:pt x="796" y="59"/>
                </a:cubicBezTo>
                <a:cubicBezTo>
                  <a:pt x="793" y="56"/>
                  <a:pt x="791" y="58"/>
                  <a:pt x="790" y="59"/>
                </a:cubicBezTo>
                <a:cubicBezTo>
                  <a:pt x="789" y="60"/>
                  <a:pt x="789" y="66"/>
                  <a:pt x="786" y="65"/>
                </a:cubicBezTo>
                <a:cubicBezTo>
                  <a:pt x="786" y="65"/>
                  <a:pt x="784" y="70"/>
                  <a:pt x="783" y="67"/>
                </a:cubicBezTo>
                <a:cubicBezTo>
                  <a:pt x="783" y="67"/>
                  <a:pt x="781" y="61"/>
                  <a:pt x="778" y="61"/>
                </a:cubicBezTo>
                <a:cubicBezTo>
                  <a:pt x="776" y="61"/>
                  <a:pt x="778" y="66"/>
                  <a:pt x="776" y="65"/>
                </a:cubicBezTo>
                <a:cubicBezTo>
                  <a:pt x="776" y="65"/>
                  <a:pt x="773" y="72"/>
                  <a:pt x="770" y="77"/>
                </a:cubicBezTo>
                <a:cubicBezTo>
                  <a:pt x="769" y="80"/>
                  <a:pt x="768" y="87"/>
                  <a:pt x="764" y="84"/>
                </a:cubicBezTo>
                <a:cubicBezTo>
                  <a:pt x="764" y="84"/>
                  <a:pt x="764" y="78"/>
                  <a:pt x="767" y="74"/>
                </a:cubicBezTo>
                <a:cubicBezTo>
                  <a:pt x="768" y="70"/>
                  <a:pt x="773" y="64"/>
                  <a:pt x="773" y="62"/>
                </a:cubicBezTo>
                <a:cubicBezTo>
                  <a:pt x="773" y="59"/>
                  <a:pt x="773" y="56"/>
                  <a:pt x="772" y="56"/>
                </a:cubicBezTo>
                <a:cubicBezTo>
                  <a:pt x="771" y="55"/>
                  <a:pt x="768" y="52"/>
                  <a:pt x="767" y="55"/>
                </a:cubicBezTo>
                <a:cubicBezTo>
                  <a:pt x="767" y="55"/>
                  <a:pt x="765" y="60"/>
                  <a:pt x="764" y="59"/>
                </a:cubicBezTo>
                <a:cubicBezTo>
                  <a:pt x="762" y="62"/>
                  <a:pt x="762" y="62"/>
                  <a:pt x="762" y="62"/>
                </a:cubicBezTo>
                <a:cubicBezTo>
                  <a:pt x="760" y="62"/>
                  <a:pt x="760" y="64"/>
                  <a:pt x="759" y="64"/>
                </a:cubicBezTo>
                <a:cubicBezTo>
                  <a:pt x="759" y="58"/>
                  <a:pt x="759" y="58"/>
                  <a:pt x="759" y="58"/>
                </a:cubicBezTo>
                <a:cubicBezTo>
                  <a:pt x="758" y="57"/>
                  <a:pt x="757" y="58"/>
                  <a:pt x="756" y="58"/>
                </a:cubicBezTo>
                <a:cubicBezTo>
                  <a:pt x="752" y="58"/>
                  <a:pt x="752" y="58"/>
                  <a:pt x="752" y="58"/>
                </a:cubicBezTo>
                <a:cubicBezTo>
                  <a:pt x="747" y="58"/>
                  <a:pt x="747" y="58"/>
                  <a:pt x="747" y="58"/>
                </a:cubicBezTo>
                <a:cubicBezTo>
                  <a:pt x="746" y="57"/>
                  <a:pt x="745" y="56"/>
                  <a:pt x="743" y="58"/>
                </a:cubicBezTo>
                <a:cubicBezTo>
                  <a:pt x="740" y="59"/>
                  <a:pt x="740" y="59"/>
                  <a:pt x="738" y="59"/>
                </a:cubicBezTo>
                <a:cubicBezTo>
                  <a:pt x="737" y="58"/>
                  <a:pt x="735" y="62"/>
                  <a:pt x="734" y="61"/>
                </a:cubicBezTo>
                <a:cubicBezTo>
                  <a:pt x="732" y="62"/>
                  <a:pt x="733" y="62"/>
                  <a:pt x="732" y="62"/>
                </a:cubicBezTo>
                <a:cubicBezTo>
                  <a:pt x="731" y="64"/>
                  <a:pt x="729" y="63"/>
                  <a:pt x="729" y="63"/>
                </a:cubicBezTo>
                <a:cubicBezTo>
                  <a:pt x="727" y="62"/>
                  <a:pt x="729" y="60"/>
                  <a:pt x="729" y="60"/>
                </a:cubicBezTo>
                <a:cubicBezTo>
                  <a:pt x="729" y="59"/>
                  <a:pt x="735" y="57"/>
                  <a:pt x="737" y="56"/>
                </a:cubicBezTo>
                <a:cubicBezTo>
                  <a:pt x="738" y="56"/>
                  <a:pt x="749" y="54"/>
                  <a:pt x="749" y="54"/>
                </a:cubicBezTo>
                <a:cubicBezTo>
                  <a:pt x="748" y="53"/>
                  <a:pt x="754" y="54"/>
                  <a:pt x="758" y="54"/>
                </a:cubicBezTo>
                <a:cubicBezTo>
                  <a:pt x="762" y="54"/>
                  <a:pt x="765" y="53"/>
                  <a:pt x="765" y="53"/>
                </a:cubicBezTo>
                <a:cubicBezTo>
                  <a:pt x="764" y="51"/>
                  <a:pt x="771" y="51"/>
                  <a:pt x="770" y="50"/>
                </a:cubicBezTo>
                <a:cubicBezTo>
                  <a:pt x="773" y="45"/>
                  <a:pt x="773" y="45"/>
                  <a:pt x="773" y="45"/>
                </a:cubicBezTo>
                <a:cubicBezTo>
                  <a:pt x="775" y="43"/>
                  <a:pt x="775" y="43"/>
                  <a:pt x="775" y="43"/>
                </a:cubicBezTo>
                <a:cubicBezTo>
                  <a:pt x="773" y="41"/>
                  <a:pt x="773" y="41"/>
                  <a:pt x="773" y="41"/>
                </a:cubicBezTo>
                <a:cubicBezTo>
                  <a:pt x="772" y="39"/>
                  <a:pt x="770" y="39"/>
                  <a:pt x="769" y="37"/>
                </a:cubicBezTo>
                <a:cubicBezTo>
                  <a:pt x="768" y="35"/>
                  <a:pt x="767" y="36"/>
                  <a:pt x="766" y="36"/>
                </a:cubicBezTo>
                <a:cubicBezTo>
                  <a:pt x="760" y="35"/>
                  <a:pt x="766" y="28"/>
                  <a:pt x="764" y="27"/>
                </a:cubicBezTo>
                <a:cubicBezTo>
                  <a:pt x="763" y="26"/>
                  <a:pt x="760" y="27"/>
                  <a:pt x="758" y="26"/>
                </a:cubicBezTo>
                <a:cubicBezTo>
                  <a:pt x="757" y="25"/>
                  <a:pt x="765" y="24"/>
                  <a:pt x="765" y="22"/>
                </a:cubicBezTo>
                <a:cubicBezTo>
                  <a:pt x="764" y="17"/>
                  <a:pt x="752" y="20"/>
                  <a:pt x="750" y="20"/>
                </a:cubicBezTo>
                <a:cubicBezTo>
                  <a:pt x="748" y="19"/>
                  <a:pt x="765" y="11"/>
                  <a:pt x="755" y="10"/>
                </a:cubicBezTo>
                <a:cubicBezTo>
                  <a:pt x="752" y="10"/>
                  <a:pt x="737" y="16"/>
                  <a:pt x="734" y="16"/>
                </a:cubicBezTo>
                <a:cubicBezTo>
                  <a:pt x="731" y="15"/>
                  <a:pt x="726" y="11"/>
                  <a:pt x="723" y="11"/>
                </a:cubicBezTo>
                <a:cubicBezTo>
                  <a:pt x="720" y="10"/>
                  <a:pt x="723" y="16"/>
                  <a:pt x="721" y="16"/>
                </a:cubicBezTo>
                <a:cubicBezTo>
                  <a:pt x="718" y="15"/>
                  <a:pt x="718" y="16"/>
                  <a:pt x="714" y="16"/>
                </a:cubicBezTo>
                <a:cubicBezTo>
                  <a:pt x="712" y="16"/>
                  <a:pt x="713" y="18"/>
                  <a:pt x="711" y="18"/>
                </a:cubicBezTo>
                <a:cubicBezTo>
                  <a:pt x="709" y="18"/>
                  <a:pt x="706" y="13"/>
                  <a:pt x="704" y="14"/>
                </a:cubicBezTo>
                <a:cubicBezTo>
                  <a:pt x="702" y="14"/>
                  <a:pt x="703" y="21"/>
                  <a:pt x="701" y="22"/>
                </a:cubicBezTo>
                <a:cubicBezTo>
                  <a:pt x="699" y="22"/>
                  <a:pt x="698" y="24"/>
                  <a:pt x="697" y="21"/>
                </a:cubicBezTo>
                <a:cubicBezTo>
                  <a:pt x="695" y="19"/>
                  <a:pt x="694" y="13"/>
                  <a:pt x="692" y="13"/>
                </a:cubicBezTo>
                <a:cubicBezTo>
                  <a:pt x="691" y="13"/>
                  <a:pt x="688" y="19"/>
                  <a:pt x="684" y="18"/>
                </a:cubicBezTo>
                <a:cubicBezTo>
                  <a:pt x="679" y="15"/>
                  <a:pt x="677" y="27"/>
                  <a:pt x="676" y="28"/>
                </a:cubicBezTo>
                <a:cubicBezTo>
                  <a:pt x="675" y="28"/>
                  <a:pt x="677" y="31"/>
                  <a:pt x="676" y="31"/>
                </a:cubicBezTo>
                <a:cubicBezTo>
                  <a:pt x="673" y="31"/>
                  <a:pt x="673" y="31"/>
                  <a:pt x="673" y="31"/>
                </a:cubicBezTo>
                <a:cubicBezTo>
                  <a:pt x="672" y="31"/>
                  <a:pt x="671" y="33"/>
                  <a:pt x="670" y="34"/>
                </a:cubicBezTo>
                <a:cubicBezTo>
                  <a:pt x="667" y="35"/>
                  <a:pt x="665" y="35"/>
                  <a:pt x="665" y="36"/>
                </a:cubicBezTo>
                <a:cubicBezTo>
                  <a:pt x="665" y="37"/>
                  <a:pt x="667" y="38"/>
                  <a:pt x="667" y="39"/>
                </a:cubicBezTo>
                <a:cubicBezTo>
                  <a:pt x="667" y="41"/>
                  <a:pt x="672" y="38"/>
                  <a:pt x="674" y="38"/>
                </a:cubicBezTo>
                <a:cubicBezTo>
                  <a:pt x="679" y="38"/>
                  <a:pt x="682" y="42"/>
                  <a:pt x="682" y="44"/>
                </a:cubicBezTo>
                <a:cubicBezTo>
                  <a:pt x="682" y="46"/>
                  <a:pt x="685" y="47"/>
                  <a:pt x="685" y="49"/>
                </a:cubicBezTo>
                <a:cubicBezTo>
                  <a:pt x="687" y="52"/>
                  <a:pt x="679" y="48"/>
                  <a:pt x="679" y="48"/>
                </a:cubicBezTo>
                <a:cubicBezTo>
                  <a:pt x="676" y="50"/>
                  <a:pt x="682" y="52"/>
                  <a:pt x="683" y="55"/>
                </a:cubicBezTo>
                <a:cubicBezTo>
                  <a:pt x="684" y="57"/>
                  <a:pt x="684" y="56"/>
                  <a:pt x="682" y="57"/>
                </a:cubicBezTo>
                <a:cubicBezTo>
                  <a:pt x="682" y="58"/>
                  <a:pt x="681" y="60"/>
                  <a:pt x="679" y="58"/>
                </a:cubicBezTo>
                <a:cubicBezTo>
                  <a:pt x="679" y="56"/>
                  <a:pt x="680" y="53"/>
                  <a:pt x="677" y="53"/>
                </a:cubicBezTo>
                <a:cubicBezTo>
                  <a:pt x="673" y="54"/>
                  <a:pt x="672" y="53"/>
                  <a:pt x="672" y="52"/>
                </a:cubicBezTo>
                <a:cubicBezTo>
                  <a:pt x="671" y="51"/>
                  <a:pt x="672" y="49"/>
                  <a:pt x="671" y="48"/>
                </a:cubicBezTo>
                <a:cubicBezTo>
                  <a:pt x="669" y="47"/>
                  <a:pt x="672" y="45"/>
                  <a:pt x="669" y="44"/>
                </a:cubicBezTo>
                <a:cubicBezTo>
                  <a:pt x="668" y="43"/>
                  <a:pt x="661" y="41"/>
                  <a:pt x="658" y="44"/>
                </a:cubicBezTo>
                <a:cubicBezTo>
                  <a:pt x="657" y="45"/>
                  <a:pt x="661" y="48"/>
                  <a:pt x="659" y="49"/>
                </a:cubicBezTo>
                <a:cubicBezTo>
                  <a:pt x="658" y="50"/>
                  <a:pt x="664" y="54"/>
                  <a:pt x="662" y="55"/>
                </a:cubicBezTo>
                <a:cubicBezTo>
                  <a:pt x="659" y="55"/>
                  <a:pt x="663" y="58"/>
                  <a:pt x="662" y="58"/>
                </a:cubicBezTo>
                <a:cubicBezTo>
                  <a:pt x="661" y="59"/>
                  <a:pt x="659" y="58"/>
                  <a:pt x="658" y="56"/>
                </a:cubicBezTo>
                <a:cubicBezTo>
                  <a:pt x="656" y="55"/>
                  <a:pt x="658" y="53"/>
                  <a:pt x="656" y="53"/>
                </a:cubicBezTo>
                <a:cubicBezTo>
                  <a:pt x="655" y="52"/>
                  <a:pt x="656" y="51"/>
                  <a:pt x="654" y="50"/>
                </a:cubicBezTo>
                <a:cubicBezTo>
                  <a:pt x="653" y="49"/>
                  <a:pt x="650" y="48"/>
                  <a:pt x="646" y="49"/>
                </a:cubicBezTo>
                <a:cubicBezTo>
                  <a:pt x="643" y="49"/>
                  <a:pt x="643" y="49"/>
                  <a:pt x="640" y="50"/>
                </a:cubicBezTo>
                <a:cubicBezTo>
                  <a:pt x="637" y="51"/>
                  <a:pt x="637" y="51"/>
                  <a:pt x="635" y="52"/>
                </a:cubicBezTo>
                <a:cubicBezTo>
                  <a:pt x="630" y="54"/>
                  <a:pt x="627" y="55"/>
                  <a:pt x="623" y="58"/>
                </a:cubicBezTo>
                <a:cubicBezTo>
                  <a:pt x="621" y="58"/>
                  <a:pt x="620" y="59"/>
                  <a:pt x="619" y="61"/>
                </a:cubicBezTo>
                <a:cubicBezTo>
                  <a:pt x="622" y="66"/>
                  <a:pt x="622" y="66"/>
                  <a:pt x="622" y="66"/>
                </a:cubicBezTo>
                <a:cubicBezTo>
                  <a:pt x="621" y="67"/>
                  <a:pt x="622" y="68"/>
                  <a:pt x="620" y="70"/>
                </a:cubicBezTo>
                <a:cubicBezTo>
                  <a:pt x="618" y="72"/>
                  <a:pt x="626" y="74"/>
                  <a:pt x="612" y="75"/>
                </a:cubicBezTo>
                <a:cubicBezTo>
                  <a:pt x="610" y="76"/>
                  <a:pt x="609" y="77"/>
                  <a:pt x="607" y="79"/>
                </a:cubicBezTo>
                <a:cubicBezTo>
                  <a:pt x="606" y="81"/>
                  <a:pt x="610" y="83"/>
                  <a:pt x="604" y="84"/>
                </a:cubicBezTo>
                <a:cubicBezTo>
                  <a:pt x="601" y="84"/>
                  <a:pt x="602" y="88"/>
                  <a:pt x="600" y="87"/>
                </a:cubicBezTo>
                <a:cubicBezTo>
                  <a:pt x="600" y="87"/>
                  <a:pt x="598" y="86"/>
                  <a:pt x="598" y="87"/>
                </a:cubicBezTo>
                <a:cubicBezTo>
                  <a:pt x="588" y="98"/>
                  <a:pt x="599" y="98"/>
                  <a:pt x="601" y="98"/>
                </a:cubicBezTo>
                <a:cubicBezTo>
                  <a:pt x="602" y="98"/>
                  <a:pt x="604" y="98"/>
                  <a:pt x="606" y="98"/>
                </a:cubicBezTo>
                <a:cubicBezTo>
                  <a:pt x="607" y="97"/>
                  <a:pt x="602" y="100"/>
                  <a:pt x="602" y="101"/>
                </a:cubicBezTo>
                <a:cubicBezTo>
                  <a:pt x="601" y="103"/>
                  <a:pt x="607" y="99"/>
                  <a:pt x="606" y="101"/>
                </a:cubicBezTo>
                <a:cubicBezTo>
                  <a:pt x="606" y="103"/>
                  <a:pt x="606" y="104"/>
                  <a:pt x="606" y="106"/>
                </a:cubicBezTo>
                <a:cubicBezTo>
                  <a:pt x="606" y="108"/>
                  <a:pt x="605" y="107"/>
                  <a:pt x="603" y="110"/>
                </a:cubicBezTo>
                <a:cubicBezTo>
                  <a:pt x="602" y="110"/>
                  <a:pt x="599" y="111"/>
                  <a:pt x="598" y="112"/>
                </a:cubicBezTo>
                <a:cubicBezTo>
                  <a:pt x="596" y="114"/>
                  <a:pt x="594" y="113"/>
                  <a:pt x="593" y="115"/>
                </a:cubicBezTo>
                <a:cubicBezTo>
                  <a:pt x="591" y="116"/>
                  <a:pt x="589" y="115"/>
                  <a:pt x="587" y="117"/>
                </a:cubicBezTo>
                <a:cubicBezTo>
                  <a:pt x="586" y="118"/>
                  <a:pt x="584" y="119"/>
                  <a:pt x="583" y="121"/>
                </a:cubicBezTo>
                <a:cubicBezTo>
                  <a:pt x="581" y="122"/>
                  <a:pt x="583" y="122"/>
                  <a:pt x="582" y="123"/>
                </a:cubicBezTo>
                <a:cubicBezTo>
                  <a:pt x="579" y="125"/>
                  <a:pt x="580" y="128"/>
                  <a:pt x="580" y="128"/>
                </a:cubicBezTo>
                <a:cubicBezTo>
                  <a:pt x="580" y="130"/>
                  <a:pt x="579" y="135"/>
                  <a:pt x="579" y="135"/>
                </a:cubicBezTo>
                <a:cubicBezTo>
                  <a:pt x="581" y="137"/>
                  <a:pt x="586" y="136"/>
                  <a:pt x="586" y="138"/>
                </a:cubicBezTo>
                <a:cubicBezTo>
                  <a:pt x="586" y="139"/>
                  <a:pt x="590" y="140"/>
                  <a:pt x="593" y="140"/>
                </a:cubicBezTo>
                <a:cubicBezTo>
                  <a:pt x="597" y="139"/>
                  <a:pt x="595" y="139"/>
                  <a:pt x="595" y="141"/>
                </a:cubicBezTo>
                <a:cubicBezTo>
                  <a:pt x="596" y="143"/>
                  <a:pt x="597" y="142"/>
                  <a:pt x="592" y="143"/>
                </a:cubicBezTo>
                <a:cubicBezTo>
                  <a:pt x="589" y="143"/>
                  <a:pt x="585" y="140"/>
                  <a:pt x="583" y="141"/>
                </a:cubicBezTo>
                <a:cubicBezTo>
                  <a:pt x="580" y="141"/>
                  <a:pt x="580" y="143"/>
                  <a:pt x="581" y="145"/>
                </a:cubicBezTo>
                <a:cubicBezTo>
                  <a:pt x="581" y="146"/>
                  <a:pt x="583" y="148"/>
                  <a:pt x="585" y="151"/>
                </a:cubicBezTo>
                <a:cubicBezTo>
                  <a:pt x="587" y="153"/>
                  <a:pt x="589" y="155"/>
                  <a:pt x="590" y="156"/>
                </a:cubicBezTo>
                <a:cubicBezTo>
                  <a:pt x="590" y="157"/>
                  <a:pt x="591" y="160"/>
                  <a:pt x="593" y="161"/>
                </a:cubicBezTo>
                <a:cubicBezTo>
                  <a:pt x="594" y="162"/>
                  <a:pt x="597" y="163"/>
                  <a:pt x="599" y="163"/>
                </a:cubicBezTo>
                <a:cubicBezTo>
                  <a:pt x="600" y="163"/>
                  <a:pt x="604" y="163"/>
                  <a:pt x="606" y="163"/>
                </a:cubicBezTo>
                <a:cubicBezTo>
                  <a:pt x="608" y="163"/>
                  <a:pt x="611" y="161"/>
                  <a:pt x="612" y="161"/>
                </a:cubicBezTo>
                <a:cubicBezTo>
                  <a:pt x="613" y="161"/>
                  <a:pt x="613" y="162"/>
                  <a:pt x="615" y="162"/>
                </a:cubicBezTo>
                <a:cubicBezTo>
                  <a:pt x="619" y="162"/>
                  <a:pt x="617" y="161"/>
                  <a:pt x="619" y="161"/>
                </a:cubicBezTo>
                <a:cubicBezTo>
                  <a:pt x="621" y="174"/>
                  <a:pt x="621" y="162"/>
                  <a:pt x="624" y="163"/>
                </a:cubicBezTo>
                <a:cubicBezTo>
                  <a:pt x="625" y="163"/>
                  <a:pt x="626" y="164"/>
                  <a:pt x="627" y="164"/>
                </a:cubicBezTo>
                <a:cubicBezTo>
                  <a:pt x="629" y="165"/>
                  <a:pt x="631" y="165"/>
                  <a:pt x="632" y="166"/>
                </a:cubicBezTo>
                <a:cubicBezTo>
                  <a:pt x="632" y="167"/>
                  <a:pt x="636" y="176"/>
                  <a:pt x="637" y="178"/>
                </a:cubicBezTo>
                <a:cubicBezTo>
                  <a:pt x="640" y="182"/>
                  <a:pt x="639" y="193"/>
                  <a:pt x="639" y="193"/>
                </a:cubicBezTo>
                <a:cubicBezTo>
                  <a:pt x="639" y="194"/>
                  <a:pt x="643" y="199"/>
                  <a:pt x="643" y="199"/>
                </a:cubicBezTo>
                <a:cubicBezTo>
                  <a:pt x="644" y="201"/>
                  <a:pt x="642" y="206"/>
                  <a:pt x="643" y="207"/>
                </a:cubicBezTo>
                <a:cubicBezTo>
                  <a:pt x="644" y="207"/>
                  <a:pt x="645" y="209"/>
                  <a:pt x="646" y="215"/>
                </a:cubicBezTo>
                <a:cubicBezTo>
                  <a:pt x="646" y="215"/>
                  <a:pt x="652" y="214"/>
                  <a:pt x="654" y="216"/>
                </a:cubicBezTo>
                <a:cubicBezTo>
                  <a:pt x="655" y="218"/>
                  <a:pt x="655" y="217"/>
                  <a:pt x="654" y="219"/>
                </a:cubicBezTo>
                <a:cubicBezTo>
                  <a:pt x="653" y="220"/>
                  <a:pt x="649" y="219"/>
                  <a:pt x="650" y="220"/>
                </a:cubicBezTo>
                <a:cubicBezTo>
                  <a:pt x="651" y="222"/>
                  <a:pt x="646" y="222"/>
                  <a:pt x="647" y="223"/>
                </a:cubicBezTo>
                <a:cubicBezTo>
                  <a:pt x="648" y="224"/>
                  <a:pt x="646" y="229"/>
                  <a:pt x="646" y="229"/>
                </a:cubicBezTo>
                <a:cubicBezTo>
                  <a:pt x="647" y="230"/>
                  <a:pt x="648" y="232"/>
                  <a:pt x="650" y="234"/>
                </a:cubicBezTo>
                <a:cubicBezTo>
                  <a:pt x="651" y="234"/>
                  <a:pt x="652" y="236"/>
                  <a:pt x="652" y="233"/>
                </a:cubicBezTo>
                <a:cubicBezTo>
                  <a:pt x="653" y="231"/>
                  <a:pt x="656" y="231"/>
                  <a:pt x="657" y="232"/>
                </a:cubicBezTo>
                <a:cubicBezTo>
                  <a:pt x="660" y="232"/>
                  <a:pt x="660" y="232"/>
                  <a:pt x="660" y="232"/>
                </a:cubicBezTo>
                <a:cubicBezTo>
                  <a:pt x="661" y="233"/>
                  <a:pt x="661" y="233"/>
                  <a:pt x="661" y="233"/>
                </a:cubicBezTo>
                <a:cubicBezTo>
                  <a:pt x="662" y="234"/>
                  <a:pt x="657" y="234"/>
                  <a:pt x="657" y="234"/>
                </a:cubicBezTo>
                <a:cubicBezTo>
                  <a:pt x="657" y="237"/>
                  <a:pt x="655" y="237"/>
                  <a:pt x="655" y="239"/>
                </a:cubicBezTo>
                <a:cubicBezTo>
                  <a:pt x="656" y="241"/>
                  <a:pt x="653" y="242"/>
                  <a:pt x="654" y="244"/>
                </a:cubicBezTo>
                <a:cubicBezTo>
                  <a:pt x="654" y="246"/>
                  <a:pt x="649" y="250"/>
                  <a:pt x="649" y="252"/>
                </a:cubicBezTo>
                <a:cubicBezTo>
                  <a:pt x="650" y="254"/>
                  <a:pt x="651" y="258"/>
                  <a:pt x="652" y="260"/>
                </a:cubicBezTo>
                <a:cubicBezTo>
                  <a:pt x="652" y="262"/>
                  <a:pt x="652" y="262"/>
                  <a:pt x="652" y="264"/>
                </a:cubicBezTo>
                <a:cubicBezTo>
                  <a:pt x="653" y="266"/>
                  <a:pt x="656" y="266"/>
                  <a:pt x="657" y="268"/>
                </a:cubicBezTo>
                <a:cubicBezTo>
                  <a:pt x="657" y="270"/>
                  <a:pt x="656" y="275"/>
                  <a:pt x="656" y="276"/>
                </a:cubicBezTo>
                <a:cubicBezTo>
                  <a:pt x="657" y="277"/>
                  <a:pt x="659" y="282"/>
                  <a:pt x="659" y="283"/>
                </a:cubicBezTo>
                <a:cubicBezTo>
                  <a:pt x="660" y="285"/>
                  <a:pt x="662" y="286"/>
                  <a:pt x="663" y="288"/>
                </a:cubicBezTo>
                <a:cubicBezTo>
                  <a:pt x="664" y="290"/>
                  <a:pt x="664" y="292"/>
                  <a:pt x="665" y="294"/>
                </a:cubicBezTo>
                <a:cubicBezTo>
                  <a:pt x="666" y="300"/>
                  <a:pt x="672" y="299"/>
                  <a:pt x="672" y="299"/>
                </a:cubicBezTo>
                <a:cubicBezTo>
                  <a:pt x="675" y="301"/>
                  <a:pt x="677" y="300"/>
                  <a:pt x="677" y="300"/>
                </a:cubicBezTo>
                <a:cubicBezTo>
                  <a:pt x="678" y="299"/>
                  <a:pt x="679" y="303"/>
                  <a:pt x="679" y="303"/>
                </a:cubicBezTo>
                <a:cubicBezTo>
                  <a:pt x="682" y="306"/>
                  <a:pt x="683" y="305"/>
                  <a:pt x="684" y="305"/>
                </a:cubicBezTo>
                <a:cubicBezTo>
                  <a:pt x="687" y="306"/>
                  <a:pt x="690" y="308"/>
                  <a:pt x="691" y="309"/>
                </a:cubicBezTo>
                <a:cubicBezTo>
                  <a:pt x="691" y="309"/>
                  <a:pt x="699" y="326"/>
                  <a:pt x="697" y="306"/>
                </a:cubicBezTo>
                <a:cubicBezTo>
                  <a:pt x="697" y="304"/>
                  <a:pt x="701" y="303"/>
                  <a:pt x="702" y="301"/>
                </a:cubicBezTo>
                <a:cubicBezTo>
                  <a:pt x="703" y="300"/>
                  <a:pt x="697" y="293"/>
                  <a:pt x="698" y="292"/>
                </a:cubicBezTo>
                <a:cubicBezTo>
                  <a:pt x="698" y="291"/>
                  <a:pt x="700" y="288"/>
                  <a:pt x="701" y="287"/>
                </a:cubicBezTo>
                <a:cubicBezTo>
                  <a:pt x="702" y="285"/>
                  <a:pt x="702" y="283"/>
                  <a:pt x="704" y="281"/>
                </a:cubicBezTo>
                <a:cubicBezTo>
                  <a:pt x="704" y="280"/>
                  <a:pt x="702" y="278"/>
                  <a:pt x="703" y="276"/>
                </a:cubicBezTo>
                <a:cubicBezTo>
                  <a:pt x="705" y="273"/>
                  <a:pt x="705" y="273"/>
                  <a:pt x="705" y="273"/>
                </a:cubicBezTo>
                <a:cubicBezTo>
                  <a:pt x="706" y="272"/>
                  <a:pt x="707" y="268"/>
                  <a:pt x="708" y="266"/>
                </a:cubicBezTo>
                <a:cubicBezTo>
                  <a:pt x="709" y="265"/>
                  <a:pt x="712" y="267"/>
                  <a:pt x="713" y="266"/>
                </a:cubicBezTo>
                <a:cubicBezTo>
                  <a:pt x="714" y="264"/>
                  <a:pt x="719" y="266"/>
                  <a:pt x="720" y="265"/>
                </a:cubicBezTo>
                <a:cubicBezTo>
                  <a:pt x="722" y="262"/>
                  <a:pt x="721" y="261"/>
                  <a:pt x="724" y="259"/>
                </a:cubicBezTo>
                <a:cubicBezTo>
                  <a:pt x="728" y="257"/>
                  <a:pt x="731" y="259"/>
                  <a:pt x="731" y="255"/>
                </a:cubicBezTo>
                <a:cubicBezTo>
                  <a:pt x="733" y="250"/>
                  <a:pt x="737" y="251"/>
                  <a:pt x="738" y="250"/>
                </a:cubicBezTo>
                <a:cubicBezTo>
                  <a:pt x="741" y="247"/>
                  <a:pt x="736" y="245"/>
                  <a:pt x="740" y="244"/>
                </a:cubicBezTo>
                <a:cubicBezTo>
                  <a:pt x="741" y="244"/>
                  <a:pt x="745" y="245"/>
                  <a:pt x="746" y="245"/>
                </a:cubicBezTo>
                <a:cubicBezTo>
                  <a:pt x="749" y="244"/>
                  <a:pt x="749" y="243"/>
                  <a:pt x="752" y="242"/>
                </a:cubicBezTo>
                <a:cubicBezTo>
                  <a:pt x="754" y="241"/>
                  <a:pt x="754" y="241"/>
                  <a:pt x="754" y="241"/>
                </a:cubicBezTo>
                <a:cubicBezTo>
                  <a:pt x="756" y="241"/>
                  <a:pt x="758" y="240"/>
                  <a:pt x="759" y="239"/>
                </a:cubicBezTo>
                <a:cubicBezTo>
                  <a:pt x="760" y="239"/>
                  <a:pt x="761" y="238"/>
                  <a:pt x="762" y="237"/>
                </a:cubicBezTo>
                <a:cubicBezTo>
                  <a:pt x="763" y="236"/>
                  <a:pt x="763" y="236"/>
                  <a:pt x="763" y="236"/>
                </a:cubicBezTo>
                <a:cubicBezTo>
                  <a:pt x="764" y="235"/>
                  <a:pt x="765" y="234"/>
                  <a:pt x="766" y="233"/>
                </a:cubicBezTo>
                <a:cubicBezTo>
                  <a:pt x="767" y="232"/>
                  <a:pt x="767" y="232"/>
                  <a:pt x="767" y="232"/>
                </a:cubicBezTo>
                <a:cubicBezTo>
                  <a:pt x="770" y="230"/>
                  <a:pt x="770" y="230"/>
                  <a:pt x="770" y="230"/>
                </a:cubicBezTo>
                <a:cubicBezTo>
                  <a:pt x="771" y="230"/>
                  <a:pt x="772" y="230"/>
                  <a:pt x="772" y="228"/>
                </a:cubicBezTo>
                <a:cubicBezTo>
                  <a:pt x="773" y="228"/>
                  <a:pt x="766" y="225"/>
                  <a:pt x="765" y="223"/>
                </a:cubicBezTo>
                <a:cubicBezTo>
                  <a:pt x="763" y="221"/>
                  <a:pt x="765" y="221"/>
                  <a:pt x="766" y="220"/>
                </a:cubicBezTo>
                <a:cubicBezTo>
                  <a:pt x="768" y="221"/>
                  <a:pt x="768" y="221"/>
                  <a:pt x="768" y="221"/>
                </a:cubicBezTo>
                <a:cubicBezTo>
                  <a:pt x="768" y="221"/>
                  <a:pt x="772" y="225"/>
                  <a:pt x="775" y="224"/>
                </a:cubicBezTo>
                <a:cubicBezTo>
                  <a:pt x="777" y="224"/>
                  <a:pt x="778" y="221"/>
                  <a:pt x="778" y="218"/>
                </a:cubicBezTo>
                <a:cubicBezTo>
                  <a:pt x="778" y="216"/>
                  <a:pt x="778" y="212"/>
                  <a:pt x="778" y="212"/>
                </a:cubicBezTo>
                <a:cubicBezTo>
                  <a:pt x="778" y="212"/>
                  <a:pt x="775" y="211"/>
                  <a:pt x="773" y="210"/>
                </a:cubicBezTo>
                <a:cubicBezTo>
                  <a:pt x="773" y="210"/>
                  <a:pt x="770" y="207"/>
                  <a:pt x="772" y="205"/>
                </a:cubicBezTo>
                <a:cubicBezTo>
                  <a:pt x="773" y="204"/>
                  <a:pt x="774" y="205"/>
                  <a:pt x="774" y="204"/>
                </a:cubicBezTo>
                <a:cubicBezTo>
                  <a:pt x="775" y="203"/>
                  <a:pt x="778" y="200"/>
                  <a:pt x="776" y="199"/>
                </a:cubicBezTo>
                <a:cubicBezTo>
                  <a:pt x="772" y="195"/>
                  <a:pt x="772" y="195"/>
                  <a:pt x="772" y="195"/>
                </a:cubicBezTo>
                <a:cubicBezTo>
                  <a:pt x="772" y="193"/>
                  <a:pt x="778" y="196"/>
                  <a:pt x="778" y="195"/>
                </a:cubicBezTo>
                <a:cubicBezTo>
                  <a:pt x="779" y="193"/>
                  <a:pt x="781" y="194"/>
                  <a:pt x="782" y="192"/>
                </a:cubicBezTo>
                <a:cubicBezTo>
                  <a:pt x="782" y="184"/>
                  <a:pt x="784" y="185"/>
                  <a:pt x="784" y="184"/>
                </a:cubicBezTo>
                <a:cubicBezTo>
                  <a:pt x="785" y="182"/>
                  <a:pt x="789" y="181"/>
                  <a:pt x="789" y="179"/>
                </a:cubicBezTo>
                <a:cubicBezTo>
                  <a:pt x="791" y="178"/>
                  <a:pt x="783" y="175"/>
                  <a:pt x="783" y="175"/>
                </a:cubicBezTo>
                <a:cubicBezTo>
                  <a:pt x="786" y="173"/>
                  <a:pt x="791" y="177"/>
                  <a:pt x="792" y="175"/>
                </a:cubicBezTo>
                <a:cubicBezTo>
                  <a:pt x="793" y="174"/>
                  <a:pt x="793" y="174"/>
                  <a:pt x="794" y="173"/>
                </a:cubicBezTo>
                <a:cubicBezTo>
                  <a:pt x="795" y="172"/>
                  <a:pt x="792" y="167"/>
                  <a:pt x="790" y="167"/>
                </a:cubicBezTo>
                <a:cubicBezTo>
                  <a:pt x="789" y="167"/>
                  <a:pt x="788" y="168"/>
                  <a:pt x="786" y="166"/>
                </a:cubicBezTo>
                <a:cubicBezTo>
                  <a:pt x="786" y="166"/>
                  <a:pt x="782" y="163"/>
                  <a:pt x="783" y="162"/>
                </a:cubicBezTo>
                <a:cubicBezTo>
                  <a:pt x="784" y="161"/>
                  <a:pt x="787" y="163"/>
                  <a:pt x="788" y="162"/>
                </a:cubicBezTo>
                <a:cubicBezTo>
                  <a:pt x="790" y="160"/>
                  <a:pt x="791" y="155"/>
                  <a:pt x="790" y="154"/>
                </a:cubicBezTo>
                <a:cubicBezTo>
                  <a:pt x="789" y="153"/>
                  <a:pt x="795" y="148"/>
                  <a:pt x="789" y="151"/>
                </a:cubicBezTo>
                <a:cubicBezTo>
                  <a:pt x="789" y="151"/>
                  <a:pt x="790" y="147"/>
                  <a:pt x="791" y="146"/>
                </a:cubicBezTo>
                <a:cubicBezTo>
                  <a:pt x="792" y="145"/>
                  <a:pt x="791" y="143"/>
                  <a:pt x="790" y="143"/>
                </a:cubicBezTo>
                <a:cubicBezTo>
                  <a:pt x="785" y="143"/>
                  <a:pt x="785" y="143"/>
                  <a:pt x="785" y="143"/>
                </a:cubicBezTo>
                <a:cubicBezTo>
                  <a:pt x="785" y="143"/>
                  <a:pt x="782" y="141"/>
                  <a:pt x="782" y="140"/>
                </a:cubicBezTo>
                <a:cubicBezTo>
                  <a:pt x="783" y="138"/>
                  <a:pt x="789" y="140"/>
                  <a:pt x="789" y="137"/>
                </a:cubicBezTo>
                <a:cubicBezTo>
                  <a:pt x="790" y="136"/>
                  <a:pt x="787" y="132"/>
                  <a:pt x="787" y="131"/>
                </a:cubicBezTo>
                <a:cubicBezTo>
                  <a:pt x="788" y="129"/>
                  <a:pt x="789" y="129"/>
                  <a:pt x="789" y="127"/>
                </a:cubicBezTo>
                <a:cubicBezTo>
                  <a:pt x="790" y="124"/>
                  <a:pt x="792" y="126"/>
                  <a:pt x="793" y="124"/>
                </a:cubicBezTo>
                <a:cubicBezTo>
                  <a:pt x="793" y="122"/>
                  <a:pt x="791" y="121"/>
                  <a:pt x="791" y="117"/>
                </a:cubicBezTo>
                <a:cubicBezTo>
                  <a:pt x="790" y="115"/>
                  <a:pt x="792" y="115"/>
                  <a:pt x="792" y="114"/>
                </a:cubicBezTo>
                <a:cubicBezTo>
                  <a:pt x="793" y="111"/>
                  <a:pt x="787" y="116"/>
                  <a:pt x="788" y="114"/>
                </a:cubicBezTo>
                <a:cubicBezTo>
                  <a:pt x="788" y="111"/>
                  <a:pt x="786" y="113"/>
                  <a:pt x="786" y="111"/>
                </a:cubicBezTo>
                <a:cubicBezTo>
                  <a:pt x="786" y="109"/>
                  <a:pt x="785" y="108"/>
                  <a:pt x="785" y="106"/>
                </a:cubicBezTo>
                <a:cubicBezTo>
                  <a:pt x="785" y="104"/>
                  <a:pt x="785" y="104"/>
                  <a:pt x="787" y="104"/>
                </a:cubicBezTo>
                <a:cubicBezTo>
                  <a:pt x="787" y="104"/>
                  <a:pt x="793" y="102"/>
                  <a:pt x="792" y="100"/>
                </a:cubicBezTo>
                <a:cubicBezTo>
                  <a:pt x="792" y="97"/>
                  <a:pt x="789" y="98"/>
                  <a:pt x="788" y="95"/>
                </a:cubicBezTo>
                <a:cubicBezTo>
                  <a:pt x="788" y="94"/>
                  <a:pt x="794" y="93"/>
                  <a:pt x="795" y="92"/>
                </a:cubicBezTo>
                <a:cubicBezTo>
                  <a:pt x="798" y="90"/>
                  <a:pt x="802" y="88"/>
                  <a:pt x="801" y="85"/>
                </a:cubicBezTo>
                <a:cubicBezTo>
                  <a:pt x="800" y="81"/>
                  <a:pt x="800" y="80"/>
                  <a:pt x="803" y="79"/>
                </a:cubicBezTo>
                <a:cubicBezTo>
                  <a:pt x="810" y="77"/>
                  <a:pt x="815" y="67"/>
                  <a:pt x="813" y="64"/>
                </a:cubicBezTo>
                <a:cubicBezTo>
                  <a:pt x="812" y="62"/>
                  <a:pt x="809" y="63"/>
                  <a:pt x="808" y="60"/>
                </a:cubicBezTo>
                <a:close/>
                <a:moveTo>
                  <a:pt x="1962" y="208"/>
                </a:moveTo>
                <a:cubicBezTo>
                  <a:pt x="1962" y="209"/>
                  <a:pt x="1961" y="210"/>
                  <a:pt x="1961" y="210"/>
                </a:cubicBezTo>
                <a:cubicBezTo>
                  <a:pt x="1962" y="210"/>
                  <a:pt x="1963" y="211"/>
                  <a:pt x="1963" y="211"/>
                </a:cubicBezTo>
                <a:cubicBezTo>
                  <a:pt x="1963" y="218"/>
                  <a:pt x="1974" y="215"/>
                  <a:pt x="1971" y="208"/>
                </a:cubicBezTo>
                <a:cubicBezTo>
                  <a:pt x="1970" y="204"/>
                  <a:pt x="1960" y="199"/>
                  <a:pt x="1961" y="208"/>
                </a:cubicBezTo>
                <a:lnTo>
                  <a:pt x="1962" y="208"/>
                </a:lnTo>
                <a:close/>
              </a:path>
            </a:pathLst>
          </a:custGeom>
          <a:solidFill>
            <a:schemeClr val="bg1">
              <a:lumMod val="90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7" name="组合 6"/>
          <p:cNvGrpSpPr/>
          <p:nvPr/>
        </p:nvGrpSpPr>
        <p:grpSpPr>
          <a:xfrm>
            <a:off x="4320116" y="4588275"/>
            <a:ext cx="2169584" cy="1049866"/>
            <a:chOff x="4320116" y="4473975"/>
            <a:chExt cx="2169584" cy="1049866"/>
          </a:xfrm>
        </p:grpSpPr>
        <p:sp>
          <p:nvSpPr>
            <p:cNvPr id="47" name="Oval 13"/>
            <p:cNvSpPr>
              <a:spLocks noChangeArrowheads="1"/>
            </p:cNvSpPr>
            <p:nvPr/>
          </p:nvSpPr>
          <p:spPr bwMode="auto">
            <a:xfrm>
              <a:off x="6180667" y="4473975"/>
              <a:ext cx="309033" cy="309033"/>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59" name="组合 58"/>
            <p:cNvGrpSpPr/>
            <p:nvPr/>
          </p:nvGrpSpPr>
          <p:grpSpPr>
            <a:xfrm>
              <a:off x="4320116" y="4736441"/>
              <a:ext cx="783167" cy="787400"/>
              <a:chOff x="2979738" y="3503613"/>
              <a:chExt cx="587375" cy="590550"/>
            </a:xfrm>
          </p:grpSpPr>
          <p:sp>
            <p:nvSpPr>
              <p:cNvPr id="60" name="Oval 15"/>
              <p:cNvSpPr>
                <a:spLocks noChangeArrowheads="1"/>
              </p:cNvSpPr>
              <p:nvPr/>
            </p:nvSpPr>
            <p:spPr bwMode="auto">
              <a:xfrm>
                <a:off x="2979738" y="3503613"/>
                <a:ext cx="587375" cy="590550"/>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61" name="矩形 60"/>
              <p:cNvSpPr/>
              <p:nvPr/>
            </p:nvSpPr>
            <p:spPr>
              <a:xfrm>
                <a:off x="2995506" y="3621310"/>
                <a:ext cx="494366"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Impact" panose="020B0806030902050204" pitchFamily="34" charset="0"/>
                    <a:ea typeface="微软雅黑" panose="020B0503020204020204" pitchFamily="34" charset="-122"/>
                    <a:cs typeface="Arial" panose="020B0604020202020204" pitchFamily="34" charset="0"/>
                  </a:rPr>
                  <a:t>25%</a:t>
                </a:r>
                <a:endParaRPr lang="zh-CN" altLang="en-US" sz="2133" dirty="0">
                  <a:solidFill>
                    <a:prstClr val="white"/>
                  </a:solidFill>
                  <a:latin typeface="Impact" panose="020B0806030902050204" pitchFamily="34" charset="0"/>
                </a:endParaRPr>
              </a:p>
            </p:txBody>
          </p:sp>
        </p:grpSp>
      </p:grpSp>
      <p:grpSp>
        <p:nvGrpSpPr>
          <p:cNvPr id="6" name="组合 5"/>
          <p:cNvGrpSpPr/>
          <p:nvPr/>
        </p:nvGrpSpPr>
        <p:grpSpPr>
          <a:xfrm>
            <a:off x="7306733" y="1656278"/>
            <a:ext cx="3941354" cy="3037830"/>
            <a:chOff x="7306733" y="1541978"/>
            <a:chExt cx="3941354" cy="3037830"/>
          </a:xfrm>
        </p:grpSpPr>
        <p:grpSp>
          <p:nvGrpSpPr>
            <p:cNvPr id="5" name="组合 4"/>
            <p:cNvGrpSpPr/>
            <p:nvPr/>
          </p:nvGrpSpPr>
          <p:grpSpPr>
            <a:xfrm>
              <a:off x="7306733" y="1541978"/>
              <a:ext cx="3911598" cy="3037830"/>
              <a:chOff x="7306733" y="1541978"/>
              <a:chExt cx="3911598" cy="3037830"/>
            </a:xfrm>
          </p:grpSpPr>
          <p:grpSp>
            <p:nvGrpSpPr>
              <p:cNvPr id="48" name="组合 47"/>
              <p:cNvGrpSpPr/>
              <p:nvPr/>
            </p:nvGrpSpPr>
            <p:grpSpPr>
              <a:xfrm>
                <a:off x="7306733" y="2659991"/>
                <a:ext cx="1921933" cy="1919817"/>
                <a:chOff x="5219701" y="1946275"/>
                <a:chExt cx="1441450" cy="1439863"/>
              </a:xfrm>
            </p:grpSpPr>
            <p:sp>
              <p:nvSpPr>
                <p:cNvPr id="49" name="Oval 11"/>
                <p:cNvSpPr>
                  <a:spLocks noChangeArrowheads="1"/>
                </p:cNvSpPr>
                <p:nvPr/>
              </p:nvSpPr>
              <p:spPr bwMode="auto">
                <a:xfrm>
                  <a:off x="5219701" y="1946275"/>
                  <a:ext cx="1441450" cy="1439863"/>
                </a:xfrm>
                <a:prstGeom prst="ellipse">
                  <a:avLst/>
                </a:prstGeom>
                <a:solidFill>
                  <a:schemeClr val="tx2">
                    <a:alpha val="73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50" name="文本框 49"/>
                <p:cNvSpPr txBox="1"/>
                <p:nvPr/>
              </p:nvSpPr>
              <p:spPr bwMode="auto">
                <a:xfrm>
                  <a:off x="5565488" y="2202494"/>
                  <a:ext cx="949295" cy="900247"/>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tx1">
                          <a:lumMod val="95000"/>
                          <a:lumOff val="5000"/>
                        </a:schemeClr>
                      </a:solidFill>
                      <a:latin typeface="Impact" panose="020B0806030902050204" pitchFamily="34" charset="0"/>
                      <a:sym typeface="微软雅黑" pitchFamily="34" charset="-122"/>
                    </a:rPr>
                    <a:t>在此录入图表的描述说明，在此录入图表的描述说明。</a:t>
                  </a:r>
                </a:p>
              </p:txBody>
            </p:sp>
          </p:grpSp>
          <p:sp>
            <p:nvSpPr>
              <p:cNvPr id="58" name="矩形 57"/>
              <p:cNvSpPr/>
              <p:nvPr/>
            </p:nvSpPr>
            <p:spPr>
              <a:xfrm>
                <a:off x="9010480" y="1541978"/>
                <a:ext cx="716863" cy="461665"/>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62" name="任意多边形 61"/>
              <p:cNvSpPr/>
              <p:nvPr/>
            </p:nvSpPr>
            <p:spPr>
              <a:xfrm>
                <a:off x="8617371" y="2035997"/>
                <a:ext cx="2600960" cy="426720"/>
              </a:xfrm>
              <a:custGeom>
                <a:avLst/>
                <a:gdLst>
                  <a:gd name="connsiteX0" fmla="*/ 0 w 1950720"/>
                  <a:gd name="connsiteY0" fmla="*/ 320040 h 320040"/>
                  <a:gd name="connsiteX1" fmla="*/ 320040 w 1950720"/>
                  <a:gd name="connsiteY1" fmla="*/ 0 h 320040"/>
                  <a:gd name="connsiteX2" fmla="*/ 1950720 w 1950720"/>
                  <a:gd name="connsiteY2" fmla="*/ 0 h 320040"/>
                </a:gdLst>
                <a:ahLst/>
                <a:cxnLst>
                  <a:cxn ang="0">
                    <a:pos x="connsiteX0" y="connsiteY0"/>
                  </a:cxn>
                  <a:cxn ang="0">
                    <a:pos x="connsiteX1" y="connsiteY1"/>
                  </a:cxn>
                  <a:cxn ang="0">
                    <a:pos x="connsiteX2" y="connsiteY2"/>
                  </a:cxn>
                </a:cxnLst>
                <a:rect l="l" t="t" r="r" b="b"/>
                <a:pathLst>
                  <a:path w="1950720" h="320040">
                    <a:moveTo>
                      <a:pt x="0" y="320040"/>
                    </a:moveTo>
                    <a:lnTo>
                      <a:pt x="320040" y="0"/>
                    </a:lnTo>
                    <a:lnTo>
                      <a:pt x="1950720" y="0"/>
                    </a:lnTo>
                  </a:path>
                </a:pathLst>
              </a:custGeom>
              <a:noFill/>
              <a:ln w="9525">
                <a:solidFill>
                  <a:schemeClr val="tx1">
                    <a:lumMod val="75000"/>
                    <a:lumOff val="25000"/>
                  </a:schemeClr>
                </a:solidFill>
                <a:prstDash val="lgDash"/>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grpSp>
        <p:sp>
          <p:nvSpPr>
            <p:cNvPr id="63" name="文本框 62"/>
            <p:cNvSpPr txBox="1"/>
            <p:nvPr/>
          </p:nvSpPr>
          <p:spPr bwMode="auto">
            <a:xfrm>
              <a:off x="8986983" y="203641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 name="组合 1"/>
          <p:cNvGrpSpPr/>
          <p:nvPr/>
        </p:nvGrpSpPr>
        <p:grpSpPr>
          <a:xfrm>
            <a:off x="1549863" y="3510468"/>
            <a:ext cx="3425574" cy="2116686"/>
            <a:chOff x="1549863" y="3396168"/>
            <a:chExt cx="3425574" cy="2116686"/>
          </a:xfrm>
        </p:grpSpPr>
        <p:grpSp>
          <p:nvGrpSpPr>
            <p:cNvPr id="51" name="组合 50"/>
            <p:cNvGrpSpPr/>
            <p:nvPr/>
          </p:nvGrpSpPr>
          <p:grpSpPr>
            <a:xfrm>
              <a:off x="3783753" y="3396168"/>
              <a:ext cx="1191684" cy="1193800"/>
              <a:chOff x="2219326" y="2643188"/>
              <a:chExt cx="893763" cy="895350"/>
            </a:xfrm>
          </p:grpSpPr>
          <p:sp>
            <p:nvSpPr>
              <p:cNvPr id="52" name="Oval 12"/>
              <p:cNvSpPr>
                <a:spLocks noChangeArrowheads="1"/>
              </p:cNvSpPr>
              <p:nvPr/>
            </p:nvSpPr>
            <p:spPr bwMode="auto">
              <a:xfrm>
                <a:off x="2219326" y="2643188"/>
                <a:ext cx="893763" cy="895350"/>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53" name="文本框 52"/>
              <p:cNvSpPr txBox="1"/>
              <p:nvPr/>
            </p:nvSpPr>
            <p:spPr bwMode="auto">
              <a:xfrm>
                <a:off x="2357468" y="2783927"/>
                <a:ext cx="755621" cy="6232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lumMod val="95000"/>
                        <a:lumOff val="5000"/>
                      </a:schemeClr>
                    </a:solidFill>
                    <a:latin typeface="Impact" panose="020B0806030902050204" pitchFamily="34" charset="0"/>
                    <a:sym typeface="微软雅黑" pitchFamily="34" charset="-122"/>
                  </a:rPr>
                  <a:t>在此录入图表的描述说明，在此录入图表的描述说明。</a:t>
                </a:r>
              </a:p>
            </p:txBody>
          </p:sp>
        </p:grpSp>
        <p:sp>
          <p:nvSpPr>
            <p:cNvPr id="104" name="任意多边形 103"/>
            <p:cNvSpPr/>
            <p:nvPr/>
          </p:nvSpPr>
          <p:spPr>
            <a:xfrm>
              <a:off x="1667931" y="4647117"/>
              <a:ext cx="2428240" cy="492443"/>
            </a:xfrm>
            <a:custGeom>
              <a:avLst/>
              <a:gdLst>
                <a:gd name="connsiteX0" fmla="*/ 1630680 w 1630680"/>
                <a:gd name="connsiteY0" fmla="*/ 0 h 236220"/>
                <a:gd name="connsiteX1" fmla="*/ 1394460 w 1630680"/>
                <a:gd name="connsiteY1" fmla="*/ 236220 h 236220"/>
                <a:gd name="connsiteX2" fmla="*/ 0 w 1630680"/>
                <a:gd name="connsiteY2" fmla="*/ 236220 h 236220"/>
              </a:gdLst>
              <a:ahLst/>
              <a:cxnLst>
                <a:cxn ang="0">
                  <a:pos x="connsiteX0" y="connsiteY0"/>
                </a:cxn>
                <a:cxn ang="0">
                  <a:pos x="connsiteX1" y="connsiteY1"/>
                </a:cxn>
                <a:cxn ang="0">
                  <a:pos x="connsiteX2" y="connsiteY2"/>
                </a:cxn>
              </a:cxnLst>
              <a:rect l="l" t="t" r="r" b="b"/>
              <a:pathLst>
                <a:path w="1630680" h="236220">
                  <a:moveTo>
                    <a:pt x="1630680" y="0"/>
                  </a:moveTo>
                  <a:lnTo>
                    <a:pt x="1394460" y="236220"/>
                  </a:lnTo>
                  <a:lnTo>
                    <a:pt x="0" y="236220"/>
                  </a:lnTo>
                </a:path>
              </a:pathLst>
            </a:custGeom>
            <a:noFill/>
            <a:ln w="9525">
              <a:solidFill>
                <a:schemeClr val="tx1">
                  <a:lumMod val="75000"/>
                  <a:lumOff val="25000"/>
                </a:schemeClr>
              </a:solidFill>
              <a:prstDash val="dashDot"/>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sp>
          <p:nvSpPr>
            <p:cNvPr id="105" name="矩形 104"/>
            <p:cNvSpPr/>
            <p:nvPr/>
          </p:nvSpPr>
          <p:spPr>
            <a:xfrm>
              <a:off x="2990971" y="4620458"/>
              <a:ext cx="716863" cy="461665"/>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106" name="文本框 105"/>
            <p:cNvSpPr txBox="1"/>
            <p:nvPr/>
          </p:nvSpPr>
          <p:spPr bwMode="auto">
            <a:xfrm>
              <a:off x="1549863" y="512505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4" name="组合 3"/>
          <p:cNvGrpSpPr/>
          <p:nvPr/>
        </p:nvGrpSpPr>
        <p:grpSpPr>
          <a:xfrm>
            <a:off x="4262583" y="1534358"/>
            <a:ext cx="3524633" cy="3159750"/>
            <a:chOff x="4262583" y="1420058"/>
            <a:chExt cx="3524633" cy="3159750"/>
          </a:xfrm>
        </p:grpSpPr>
        <p:grpSp>
          <p:nvGrpSpPr>
            <p:cNvPr id="54" name="组合 53"/>
            <p:cNvGrpSpPr/>
            <p:nvPr/>
          </p:nvGrpSpPr>
          <p:grpSpPr>
            <a:xfrm>
              <a:off x="6438899" y="3229375"/>
              <a:ext cx="1348317" cy="1350433"/>
              <a:chOff x="4568826" y="2373313"/>
              <a:chExt cx="1011238" cy="1012825"/>
            </a:xfrm>
          </p:grpSpPr>
          <p:sp>
            <p:nvSpPr>
              <p:cNvPr id="55" name="Oval 14"/>
              <p:cNvSpPr>
                <a:spLocks noChangeArrowheads="1"/>
              </p:cNvSpPr>
              <p:nvPr/>
            </p:nvSpPr>
            <p:spPr bwMode="auto">
              <a:xfrm>
                <a:off x="4568826" y="2373313"/>
                <a:ext cx="1011238" cy="1012825"/>
              </a:xfrm>
              <a:prstGeom prst="ellipse">
                <a:avLst/>
              </a:prstGeom>
              <a:solidFill>
                <a:srgbClr val="C00000"/>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56" name="文本框 55"/>
              <p:cNvSpPr txBox="1"/>
              <p:nvPr/>
            </p:nvSpPr>
            <p:spPr bwMode="auto">
              <a:xfrm>
                <a:off x="4700302" y="2623501"/>
                <a:ext cx="834072" cy="51244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grpSp>
        <p:sp>
          <p:nvSpPr>
            <p:cNvPr id="107" name="任意多边形 106"/>
            <p:cNvSpPr/>
            <p:nvPr/>
          </p:nvSpPr>
          <p:spPr>
            <a:xfrm>
              <a:off x="4390811" y="1944557"/>
              <a:ext cx="2489200" cy="1066800"/>
            </a:xfrm>
            <a:custGeom>
              <a:avLst/>
              <a:gdLst>
                <a:gd name="connsiteX0" fmla="*/ 1866900 w 1866900"/>
                <a:gd name="connsiteY0" fmla="*/ 800100 h 800100"/>
                <a:gd name="connsiteX1" fmla="*/ 1569720 w 1866900"/>
                <a:gd name="connsiteY1" fmla="*/ 0 h 800100"/>
                <a:gd name="connsiteX2" fmla="*/ 0 w 1866900"/>
                <a:gd name="connsiteY2" fmla="*/ 0 h 800100"/>
              </a:gdLst>
              <a:ahLst/>
              <a:cxnLst>
                <a:cxn ang="0">
                  <a:pos x="connsiteX0" y="connsiteY0"/>
                </a:cxn>
                <a:cxn ang="0">
                  <a:pos x="connsiteX1" y="connsiteY1"/>
                </a:cxn>
                <a:cxn ang="0">
                  <a:pos x="connsiteX2" y="connsiteY2"/>
                </a:cxn>
              </a:cxnLst>
              <a:rect l="l" t="t" r="r" b="b"/>
              <a:pathLst>
                <a:path w="1866900" h="800100">
                  <a:moveTo>
                    <a:pt x="1866900" y="800100"/>
                  </a:moveTo>
                  <a:lnTo>
                    <a:pt x="1569720" y="0"/>
                  </a:lnTo>
                  <a:lnTo>
                    <a:pt x="0" y="0"/>
                  </a:lnTo>
                </a:path>
              </a:pathLst>
            </a:custGeom>
            <a:noFill/>
            <a:ln w="9525">
              <a:solidFill>
                <a:schemeClr val="tx1">
                  <a:lumMod val="75000"/>
                  <a:lumOff val="25000"/>
                </a:schemeClr>
              </a:solidFill>
              <a:prstDash val="dashDot"/>
              <a:headEnd type="oval"/>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latin typeface="Impact" panose="020B0806030902050204" pitchFamily="34" charset="0"/>
              </a:endParaRPr>
            </a:p>
          </p:txBody>
        </p:sp>
        <p:sp>
          <p:nvSpPr>
            <p:cNvPr id="108" name="矩形 107"/>
            <p:cNvSpPr/>
            <p:nvPr/>
          </p:nvSpPr>
          <p:spPr>
            <a:xfrm>
              <a:off x="5703691" y="1420058"/>
              <a:ext cx="716863" cy="461665"/>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black">
                      <a:lumMod val="90000"/>
                      <a:lumOff val="10000"/>
                    </a:prstClr>
                  </a:solidFill>
                  <a:latin typeface="Impact" panose="020B0806030902050204" pitchFamily="34" charset="0"/>
                  <a:ea typeface="微软雅黑" panose="020B0503020204020204" pitchFamily="34" charset="-122"/>
                  <a:cs typeface="Arial" panose="020B0604020202020204" pitchFamily="34" charset="0"/>
                </a:rPr>
                <a:t>48%</a:t>
              </a:r>
              <a:endParaRPr lang="zh-CN" altLang="en-US" sz="2400" dirty="0">
                <a:solidFill>
                  <a:prstClr val="black">
                    <a:lumMod val="90000"/>
                    <a:lumOff val="10000"/>
                  </a:prstClr>
                </a:solidFill>
                <a:latin typeface="Impact" panose="020B0806030902050204" pitchFamily="34" charset="0"/>
              </a:endParaRPr>
            </a:p>
          </p:txBody>
        </p:sp>
        <p:sp>
          <p:nvSpPr>
            <p:cNvPr id="109" name="文本框 108"/>
            <p:cNvSpPr txBox="1"/>
            <p:nvPr/>
          </p:nvSpPr>
          <p:spPr bwMode="auto">
            <a:xfrm>
              <a:off x="4262583" y="1924656"/>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Tree>
    <p:extLst>
      <p:ext uri="{BB962C8B-B14F-4D97-AF65-F5344CB8AC3E}">
        <p14:creationId xmlns:p14="http://schemas.microsoft.com/office/powerpoint/2010/main" val="427753208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4275356" cy="635239"/>
            <a:chOff x="-4475546" y="189540"/>
            <a:chExt cx="4242120" cy="630301"/>
          </a:xfrm>
        </p:grpSpPr>
        <p:sp>
          <p:nvSpPr>
            <p:cNvPr id="9" name="Text Box 7"/>
            <p:cNvSpPr txBox="1">
              <a:spLocks noChangeArrowheads="1"/>
            </p:cNvSpPr>
            <p:nvPr/>
          </p:nvSpPr>
          <p:spPr bwMode="auto">
            <a:xfrm>
              <a:off x="-2498183" y="320417"/>
              <a:ext cx="2264757"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DEVELOPMENT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COURSE</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发展历程</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5"/>
          <p:cNvSpPr>
            <a:spLocks/>
          </p:cNvSpPr>
          <p:nvPr/>
        </p:nvSpPr>
        <p:spPr bwMode="auto">
          <a:xfrm>
            <a:off x="1188810" y="3692539"/>
            <a:ext cx="1752600"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algn="ctr"/>
            <a:endParaRPr lang="en-US">
              <a:latin typeface="Impact" panose="020B0806030902050204" pitchFamily="34" charset="0"/>
            </a:endParaRPr>
          </a:p>
        </p:txBody>
      </p:sp>
      <p:sp>
        <p:nvSpPr>
          <p:cNvPr id="31" name="Freeform 6"/>
          <p:cNvSpPr>
            <a:spLocks/>
          </p:cNvSpPr>
          <p:nvPr/>
        </p:nvSpPr>
        <p:spPr bwMode="auto">
          <a:xfrm>
            <a:off x="2839810" y="3692539"/>
            <a:ext cx="1754188"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a:latin typeface="Impact" panose="020B0806030902050204" pitchFamily="34" charset="0"/>
            </a:endParaRPr>
          </a:p>
        </p:txBody>
      </p:sp>
      <p:sp>
        <p:nvSpPr>
          <p:cNvPr id="32" name="Freeform 7"/>
          <p:cNvSpPr>
            <a:spLocks/>
          </p:cNvSpPr>
          <p:nvPr/>
        </p:nvSpPr>
        <p:spPr bwMode="auto">
          <a:xfrm>
            <a:off x="4492397" y="3692539"/>
            <a:ext cx="1752600"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Impact" panose="020B0806030902050204" pitchFamily="34" charset="0"/>
            </a:endParaRPr>
          </a:p>
        </p:txBody>
      </p:sp>
      <p:sp>
        <p:nvSpPr>
          <p:cNvPr id="33" name="Freeform 8"/>
          <p:cNvSpPr>
            <a:spLocks/>
          </p:cNvSpPr>
          <p:nvPr/>
        </p:nvSpPr>
        <p:spPr bwMode="auto">
          <a:xfrm>
            <a:off x="6143397" y="3692539"/>
            <a:ext cx="1752600"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a:latin typeface="Impact" panose="020B0806030902050204" pitchFamily="34" charset="0"/>
            </a:endParaRPr>
          </a:p>
        </p:txBody>
      </p:sp>
      <p:sp>
        <p:nvSpPr>
          <p:cNvPr id="34" name="Freeform 9"/>
          <p:cNvSpPr>
            <a:spLocks/>
          </p:cNvSpPr>
          <p:nvPr/>
        </p:nvSpPr>
        <p:spPr bwMode="auto">
          <a:xfrm>
            <a:off x="7795985" y="3692539"/>
            <a:ext cx="1752600" cy="503238"/>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Impact" panose="020B0806030902050204" pitchFamily="34" charset="0"/>
            </a:endParaRPr>
          </a:p>
        </p:txBody>
      </p:sp>
      <p:sp>
        <p:nvSpPr>
          <p:cNvPr id="35" name="Freeform 10"/>
          <p:cNvSpPr>
            <a:spLocks/>
          </p:cNvSpPr>
          <p:nvPr/>
        </p:nvSpPr>
        <p:spPr bwMode="auto">
          <a:xfrm>
            <a:off x="9458097" y="3692539"/>
            <a:ext cx="1730375" cy="503238"/>
          </a:xfrm>
          <a:custGeom>
            <a:avLst/>
            <a:gdLst>
              <a:gd name="T0" fmla="*/ 70 w 461"/>
              <a:gd name="T1" fmla="*/ 123 h 131"/>
              <a:gd name="T2" fmla="*/ 7 w 461"/>
              <a:gd name="T3" fmla="*/ 27 h 131"/>
              <a:gd name="T4" fmla="*/ 22 w 461"/>
              <a:gd name="T5" fmla="*/ 0 h 131"/>
              <a:gd name="T6" fmla="*/ 376 w 461"/>
              <a:gd name="T7" fmla="*/ 0 h 131"/>
              <a:gd name="T8" fmla="*/ 391 w 461"/>
              <a:gd name="T9" fmla="*/ 8 h 131"/>
              <a:gd name="T10" fmla="*/ 453 w 461"/>
              <a:gd name="T11" fmla="*/ 104 h 131"/>
              <a:gd name="T12" fmla="*/ 439 w 461"/>
              <a:gd name="T13" fmla="*/ 131 h 131"/>
              <a:gd name="T14" fmla="*/ 85 w 461"/>
              <a:gd name="T15" fmla="*/ 131 h 131"/>
              <a:gd name="T16" fmla="*/ 70 w 461"/>
              <a:gd name="T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131">
                <a:moveTo>
                  <a:pt x="70" y="123"/>
                </a:moveTo>
                <a:cubicBezTo>
                  <a:pt x="7" y="27"/>
                  <a:pt x="7" y="27"/>
                  <a:pt x="7" y="27"/>
                </a:cubicBezTo>
                <a:cubicBezTo>
                  <a:pt x="0" y="16"/>
                  <a:pt x="8" y="0"/>
                  <a:pt x="22" y="0"/>
                </a:cubicBezTo>
                <a:cubicBezTo>
                  <a:pt x="376" y="0"/>
                  <a:pt x="376" y="0"/>
                  <a:pt x="376" y="0"/>
                </a:cubicBezTo>
                <a:cubicBezTo>
                  <a:pt x="382" y="0"/>
                  <a:pt x="387" y="3"/>
                  <a:pt x="391" y="8"/>
                </a:cubicBezTo>
                <a:cubicBezTo>
                  <a:pt x="453" y="104"/>
                  <a:pt x="453" y="104"/>
                  <a:pt x="453" y="104"/>
                </a:cubicBezTo>
                <a:cubicBezTo>
                  <a:pt x="461" y="116"/>
                  <a:pt x="453" y="131"/>
                  <a:pt x="439" y="131"/>
                </a:cubicBezTo>
                <a:cubicBezTo>
                  <a:pt x="85" y="131"/>
                  <a:pt x="85" y="131"/>
                  <a:pt x="85" y="131"/>
                </a:cubicBezTo>
                <a:cubicBezTo>
                  <a:pt x="79" y="131"/>
                  <a:pt x="73" y="128"/>
                  <a:pt x="70" y="12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en-US">
              <a:latin typeface="Impact" panose="020B0806030902050204" pitchFamily="34" charset="0"/>
            </a:endParaRPr>
          </a:p>
        </p:txBody>
      </p:sp>
      <p:cxnSp>
        <p:nvCxnSpPr>
          <p:cNvPr id="36" name="Straight Connector 7"/>
          <p:cNvCxnSpPr/>
          <p:nvPr/>
        </p:nvCxnSpPr>
        <p:spPr>
          <a:xfrm flipV="1">
            <a:off x="2112613" y="2764804"/>
            <a:ext cx="0" cy="784860"/>
          </a:xfrm>
          <a:prstGeom prst="line">
            <a:avLst/>
          </a:prstGeom>
          <a:ln w="28575">
            <a:solidFill>
              <a:schemeClr val="bg1">
                <a:lumMod val="75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8"/>
          <p:cNvCxnSpPr/>
          <p:nvPr/>
        </p:nvCxnSpPr>
        <p:spPr>
          <a:xfrm flipV="1">
            <a:off x="3788540" y="4334524"/>
            <a:ext cx="0" cy="784860"/>
          </a:xfrm>
          <a:prstGeom prst="line">
            <a:avLst/>
          </a:prstGeom>
          <a:ln w="28575">
            <a:solidFill>
              <a:schemeClr val="bg1">
                <a:lumMod val="7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flipV="1">
            <a:off x="5416201" y="2685750"/>
            <a:ext cx="0" cy="784860"/>
          </a:xfrm>
          <a:prstGeom prst="line">
            <a:avLst/>
          </a:prstGeom>
          <a:ln w="28575">
            <a:solidFill>
              <a:schemeClr val="bg1">
                <a:lumMod val="75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10"/>
          <p:cNvCxnSpPr/>
          <p:nvPr/>
        </p:nvCxnSpPr>
        <p:spPr>
          <a:xfrm flipV="1">
            <a:off x="7098744" y="4334524"/>
            <a:ext cx="0" cy="784860"/>
          </a:xfrm>
          <a:prstGeom prst="line">
            <a:avLst/>
          </a:prstGeom>
          <a:ln w="28575">
            <a:solidFill>
              <a:schemeClr val="bg1">
                <a:lumMod val="7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40" name="Straight Connector 11"/>
          <p:cNvCxnSpPr/>
          <p:nvPr/>
        </p:nvCxnSpPr>
        <p:spPr>
          <a:xfrm flipV="1">
            <a:off x="8718308" y="2685750"/>
            <a:ext cx="0" cy="784860"/>
          </a:xfrm>
          <a:prstGeom prst="line">
            <a:avLst/>
          </a:prstGeom>
          <a:ln w="28575">
            <a:solidFill>
              <a:schemeClr val="bg1">
                <a:lumMod val="75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42" name="Freeform 32"/>
          <p:cNvSpPr>
            <a:spLocks noEditPoints="1"/>
          </p:cNvSpPr>
          <p:nvPr/>
        </p:nvSpPr>
        <p:spPr bwMode="auto">
          <a:xfrm>
            <a:off x="3445008" y="2914157"/>
            <a:ext cx="543792" cy="444645"/>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bg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43" name="Group 77"/>
          <p:cNvGrpSpPr/>
          <p:nvPr/>
        </p:nvGrpSpPr>
        <p:grpSpPr>
          <a:xfrm>
            <a:off x="6756815" y="2940236"/>
            <a:ext cx="525763" cy="402584"/>
            <a:chOff x="5552261" y="1554043"/>
            <a:chExt cx="363359" cy="278229"/>
          </a:xfrm>
          <a:solidFill>
            <a:schemeClr val="bg1">
              <a:lumMod val="75000"/>
            </a:schemeClr>
          </a:solidFill>
        </p:grpSpPr>
        <p:sp>
          <p:nvSpPr>
            <p:cNvPr id="44"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5"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4" name="Rectangle 98"/>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65" name="Freeform 104"/>
          <p:cNvSpPr>
            <a:spLocks noEditPoints="1"/>
          </p:cNvSpPr>
          <p:nvPr/>
        </p:nvSpPr>
        <p:spPr bwMode="auto">
          <a:xfrm>
            <a:off x="5137339" y="4466442"/>
            <a:ext cx="465677" cy="453661"/>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C0000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6" name="Freeform 111"/>
          <p:cNvSpPr>
            <a:spLocks noEditPoints="1"/>
          </p:cNvSpPr>
          <p:nvPr/>
        </p:nvSpPr>
        <p:spPr bwMode="auto">
          <a:xfrm>
            <a:off x="1854804" y="4466442"/>
            <a:ext cx="420611" cy="423619"/>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solidFill>
            <a:srgbClr val="C0000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7" name="Freeform 20"/>
          <p:cNvSpPr>
            <a:spLocks noEditPoints="1"/>
          </p:cNvSpPr>
          <p:nvPr/>
        </p:nvSpPr>
        <p:spPr bwMode="auto">
          <a:xfrm>
            <a:off x="10076200" y="2883873"/>
            <a:ext cx="494168" cy="50521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en-US" sz="2400" dirty="0"/>
          </a:p>
        </p:txBody>
      </p:sp>
      <p:grpSp>
        <p:nvGrpSpPr>
          <p:cNvPr id="68" name="Group 21"/>
          <p:cNvGrpSpPr/>
          <p:nvPr/>
        </p:nvGrpSpPr>
        <p:grpSpPr>
          <a:xfrm>
            <a:off x="8399443" y="4486062"/>
            <a:ext cx="550924" cy="434041"/>
            <a:chOff x="1058564" y="1781841"/>
            <a:chExt cx="649993" cy="512092"/>
          </a:xfrm>
          <a:solidFill>
            <a:srgbClr val="C00000"/>
          </a:solidFill>
        </p:grpSpPr>
        <p:sp>
          <p:nvSpPr>
            <p:cNvPr id="69"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0"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grpSp>
      <p:sp>
        <p:nvSpPr>
          <p:cNvPr id="71" name="TextBox 24"/>
          <p:cNvSpPr txBox="1"/>
          <p:nvPr/>
        </p:nvSpPr>
        <p:spPr>
          <a:xfrm>
            <a:off x="925480" y="1963677"/>
            <a:ext cx="2316493"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2" name="TextBox 25"/>
          <p:cNvSpPr txBox="1"/>
          <p:nvPr/>
        </p:nvSpPr>
        <p:spPr>
          <a:xfrm>
            <a:off x="925480" y="1687221"/>
            <a:ext cx="1415772" cy="338554"/>
          </a:xfrm>
          <a:prstGeom prst="rect">
            <a:avLst/>
          </a:prstGeom>
          <a:noFill/>
        </p:spPr>
        <p:txBody>
          <a:bodyPr wrap="none" rtlCol="0">
            <a:spAutoFit/>
          </a:body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73" name="TextBox 26"/>
          <p:cNvSpPr txBox="1"/>
          <p:nvPr/>
        </p:nvSpPr>
        <p:spPr>
          <a:xfrm>
            <a:off x="2600715" y="5515352"/>
            <a:ext cx="2316493"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4" name="TextBox 27"/>
          <p:cNvSpPr txBox="1"/>
          <p:nvPr/>
        </p:nvSpPr>
        <p:spPr>
          <a:xfrm>
            <a:off x="2600519" y="5224382"/>
            <a:ext cx="1415772" cy="338554"/>
          </a:xfrm>
          <a:prstGeom prst="rect">
            <a:avLst/>
          </a:prstGeom>
          <a:noFill/>
        </p:spPr>
        <p:txBody>
          <a:bodyPr wrap="none" rtlCol="0">
            <a:spAutoFit/>
          </a:body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75" name="TextBox 28"/>
          <p:cNvSpPr txBox="1"/>
          <p:nvPr/>
        </p:nvSpPr>
        <p:spPr>
          <a:xfrm>
            <a:off x="4220419" y="1963677"/>
            <a:ext cx="2316493"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6" name="TextBox 29"/>
          <p:cNvSpPr txBox="1"/>
          <p:nvPr/>
        </p:nvSpPr>
        <p:spPr>
          <a:xfrm>
            <a:off x="4220419" y="1687221"/>
            <a:ext cx="1415772" cy="338554"/>
          </a:xfrm>
          <a:prstGeom prst="rect">
            <a:avLst/>
          </a:prstGeom>
          <a:noFill/>
        </p:spPr>
        <p:txBody>
          <a:bodyPr wrap="none" rtlCol="0">
            <a:spAutoFit/>
          </a:body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77" name="TextBox 30"/>
          <p:cNvSpPr txBox="1"/>
          <p:nvPr/>
        </p:nvSpPr>
        <p:spPr>
          <a:xfrm>
            <a:off x="7520806" y="1963677"/>
            <a:ext cx="2316493"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8" name="TextBox 31"/>
          <p:cNvSpPr txBox="1"/>
          <p:nvPr/>
        </p:nvSpPr>
        <p:spPr>
          <a:xfrm>
            <a:off x="7520610" y="1687221"/>
            <a:ext cx="1415772" cy="338554"/>
          </a:xfrm>
          <a:prstGeom prst="rect">
            <a:avLst/>
          </a:prstGeom>
          <a:noFill/>
        </p:spPr>
        <p:txBody>
          <a:bodyPr wrap="none" rtlCol="0">
            <a:spAutoFit/>
          </a:body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79" name="TextBox 32"/>
          <p:cNvSpPr txBox="1"/>
          <p:nvPr/>
        </p:nvSpPr>
        <p:spPr>
          <a:xfrm>
            <a:off x="5920929" y="5515352"/>
            <a:ext cx="2316493"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80" name="TextBox 33"/>
          <p:cNvSpPr txBox="1"/>
          <p:nvPr/>
        </p:nvSpPr>
        <p:spPr>
          <a:xfrm>
            <a:off x="5920733" y="5224382"/>
            <a:ext cx="1415772" cy="338554"/>
          </a:xfrm>
          <a:prstGeom prst="rect">
            <a:avLst/>
          </a:prstGeom>
          <a:noFill/>
        </p:spPr>
        <p:txBody>
          <a:bodyPr wrap="none" rtlCol="0">
            <a:spAutoFit/>
          </a:body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83" name="TextBox 36"/>
          <p:cNvSpPr txBox="1"/>
          <p:nvPr/>
        </p:nvSpPr>
        <p:spPr>
          <a:xfrm>
            <a:off x="1797741" y="3772371"/>
            <a:ext cx="635109" cy="369332"/>
          </a:xfrm>
          <a:prstGeom prst="rect">
            <a:avLst/>
          </a:prstGeom>
          <a:noFill/>
        </p:spPr>
        <p:txBody>
          <a:bodyPr wrap="none" rtlCol="0">
            <a:spAutoFit/>
          </a:bodyPr>
          <a:lstStyle/>
          <a:p>
            <a:pPr algn="ctr"/>
            <a:r>
              <a:rPr lang="en-US">
                <a:solidFill>
                  <a:schemeClr val="bg1"/>
                </a:solidFill>
                <a:latin typeface="Impact" panose="020B0806030902050204" pitchFamily="34" charset="0"/>
              </a:rPr>
              <a:t>2010</a:t>
            </a:r>
          </a:p>
        </p:txBody>
      </p:sp>
      <p:sp>
        <p:nvSpPr>
          <p:cNvPr id="84" name="TextBox 37"/>
          <p:cNvSpPr txBox="1"/>
          <p:nvPr/>
        </p:nvSpPr>
        <p:spPr>
          <a:xfrm>
            <a:off x="3417775" y="3772371"/>
            <a:ext cx="599844" cy="369332"/>
          </a:xfrm>
          <a:prstGeom prst="rect">
            <a:avLst/>
          </a:prstGeom>
          <a:noFill/>
        </p:spPr>
        <p:txBody>
          <a:bodyPr wrap="none" rtlCol="0">
            <a:spAutoFit/>
          </a:bodyPr>
          <a:lstStyle/>
          <a:p>
            <a:pPr algn="ctr"/>
            <a:r>
              <a:rPr lang="en-US">
                <a:solidFill>
                  <a:schemeClr val="bg1"/>
                </a:solidFill>
                <a:latin typeface="Impact" panose="020B0806030902050204" pitchFamily="34" charset="0"/>
              </a:rPr>
              <a:t>2011</a:t>
            </a:r>
          </a:p>
        </p:txBody>
      </p:sp>
      <p:sp>
        <p:nvSpPr>
          <p:cNvPr id="85" name="TextBox 38"/>
          <p:cNvSpPr txBox="1"/>
          <p:nvPr/>
        </p:nvSpPr>
        <p:spPr>
          <a:xfrm>
            <a:off x="5060881" y="3772371"/>
            <a:ext cx="627095" cy="369332"/>
          </a:xfrm>
          <a:prstGeom prst="rect">
            <a:avLst/>
          </a:prstGeom>
          <a:noFill/>
        </p:spPr>
        <p:txBody>
          <a:bodyPr wrap="none" rtlCol="0">
            <a:spAutoFit/>
          </a:bodyPr>
          <a:lstStyle/>
          <a:p>
            <a:pPr algn="ctr"/>
            <a:r>
              <a:rPr lang="en-US">
                <a:solidFill>
                  <a:schemeClr val="bg1"/>
                </a:solidFill>
                <a:latin typeface="Impact" panose="020B0806030902050204" pitchFamily="34" charset="0"/>
              </a:rPr>
              <a:t>2012</a:t>
            </a:r>
          </a:p>
        </p:txBody>
      </p:sp>
      <p:sp>
        <p:nvSpPr>
          <p:cNvPr id="86" name="TextBox 39"/>
          <p:cNvSpPr txBox="1"/>
          <p:nvPr/>
        </p:nvSpPr>
        <p:spPr>
          <a:xfrm>
            <a:off x="6729450" y="3772371"/>
            <a:ext cx="633507" cy="369332"/>
          </a:xfrm>
          <a:prstGeom prst="rect">
            <a:avLst/>
          </a:prstGeom>
          <a:noFill/>
        </p:spPr>
        <p:txBody>
          <a:bodyPr wrap="none" rtlCol="0">
            <a:spAutoFit/>
          </a:bodyPr>
          <a:lstStyle/>
          <a:p>
            <a:pPr algn="ctr"/>
            <a:r>
              <a:rPr lang="en-US">
                <a:solidFill>
                  <a:schemeClr val="bg1"/>
                </a:solidFill>
                <a:latin typeface="Impact" panose="020B0806030902050204" pitchFamily="34" charset="0"/>
              </a:rPr>
              <a:t>2013</a:t>
            </a:r>
          </a:p>
        </p:txBody>
      </p:sp>
      <p:sp>
        <p:nvSpPr>
          <p:cNvPr id="87" name="TextBox 40"/>
          <p:cNvSpPr txBox="1"/>
          <p:nvPr/>
        </p:nvSpPr>
        <p:spPr>
          <a:xfrm>
            <a:off x="8363499" y="3772371"/>
            <a:ext cx="627095" cy="369332"/>
          </a:xfrm>
          <a:prstGeom prst="rect">
            <a:avLst/>
          </a:prstGeom>
          <a:noFill/>
        </p:spPr>
        <p:txBody>
          <a:bodyPr wrap="none" rtlCol="0">
            <a:spAutoFit/>
          </a:bodyPr>
          <a:lstStyle/>
          <a:p>
            <a:pPr algn="ctr"/>
            <a:r>
              <a:rPr lang="en-US">
                <a:solidFill>
                  <a:schemeClr val="bg1"/>
                </a:solidFill>
                <a:latin typeface="Impact" panose="020B0806030902050204" pitchFamily="34" charset="0"/>
              </a:rPr>
              <a:t>2014</a:t>
            </a:r>
          </a:p>
        </p:txBody>
      </p:sp>
      <p:sp>
        <p:nvSpPr>
          <p:cNvPr id="88" name="TextBox 41"/>
          <p:cNvSpPr txBox="1"/>
          <p:nvPr/>
        </p:nvSpPr>
        <p:spPr>
          <a:xfrm>
            <a:off x="10005729" y="3772371"/>
            <a:ext cx="635109" cy="369332"/>
          </a:xfrm>
          <a:prstGeom prst="rect">
            <a:avLst/>
          </a:prstGeom>
          <a:noFill/>
        </p:spPr>
        <p:txBody>
          <a:bodyPr wrap="none" rtlCol="0">
            <a:spAutoFit/>
          </a:bodyPr>
          <a:lstStyle/>
          <a:p>
            <a:pPr algn="ctr"/>
            <a:r>
              <a:rPr lang="en-US">
                <a:solidFill>
                  <a:schemeClr val="bg1"/>
                </a:solidFill>
                <a:latin typeface="Impact" panose="020B0806030902050204" pitchFamily="34" charset="0"/>
              </a:rPr>
              <a:t>2015</a:t>
            </a:r>
          </a:p>
        </p:txBody>
      </p:sp>
    </p:spTree>
    <p:extLst>
      <p:ext uri="{BB962C8B-B14F-4D97-AF65-F5344CB8AC3E}">
        <p14:creationId xmlns:p14="http://schemas.microsoft.com/office/powerpoint/2010/main" val="378595095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arn(outVertical)">
                                      <p:cBhvr>
                                        <p:cTn id="15" dur="500"/>
                                        <p:tgtEl>
                                          <p:spTgt spid="30"/>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barn(outVertical)">
                                      <p:cBhvr>
                                        <p:cTn id="23" dur="500"/>
                                        <p:tgtEl>
                                          <p:spTgt spid="32"/>
                                        </p:tgtEl>
                                      </p:cBhvr>
                                    </p:animEffect>
                                  </p:childTnLst>
                                </p:cTn>
                              </p:par>
                            </p:childTnLst>
                          </p:cTn>
                        </p:par>
                        <p:par>
                          <p:cTn id="24" fill="hold">
                            <p:stCondLst>
                              <p:cond delay="2500"/>
                            </p:stCondLst>
                            <p:childTnLst>
                              <p:par>
                                <p:cTn id="25" presetID="16" presetClass="entr" presetSubtype="37"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barn(outVertical)">
                                      <p:cBhvr>
                                        <p:cTn id="27" dur="500"/>
                                        <p:tgtEl>
                                          <p:spTgt spid="33"/>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arn(outVertical)">
                                      <p:cBhvr>
                                        <p:cTn id="31" dur="500"/>
                                        <p:tgtEl>
                                          <p:spTgt spid="34"/>
                                        </p:tgtEl>
                                      </p:cBhvr>
                                    </p:animEffect>
                                  </p:childTnLst>
                                </p:cTn>
                              </p:par>
                            </p:childTnLst>
                          </p:cTn>
                        </p:par>
                        <p:par>
                          <p:cTn id="32" fill="hold">
                            <p:stCondLst>
                              <p:cond delay="3500"/>
                            </p:stCondLst>
                            <p:childTnLst>
                              <p:par>
                                <p:cTn id="33" presetID="16" presetClass="entr" presetSubtype="37"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barn(outVertical)">
                                      <p:cBhvr>
                                        <p:cTn id="35" dur="500"/>
                                        <p:tgtEl>
                                          <p:spTgt spid="3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ppt_w</p:attrName>
                                        </p:attrNameLst>
                                      </p:cBhvr>
                                      <p:tavLst>
                                        <p:tav tm="0">
                                          <p:val>
                                            <p:fltVal val="0"/>
                                          </p:val>
                                        </p:tav>
                                        <p:tav tm="100000">
                                          <p:val>
                                            <p:strVal val="#ppt_w"/>
                                          </p:val>
                                        </p:tav>
                                      </p:tavLst>
                                    </p:anim>
                                    <p:anim calcmode="lin" valueType="num">
                                      <p:cBhvr>
                                        <p:cTn id="44" dur="500" fill="hold"/>
                                        <p:tgtEl>
                                          <p:spTgt spid="66"/>
                                        </p:tgtEl>
                                        <p:attrNameLst>
                                          <p:attrName>ppt_h</p:attrName>
                                        </p:attrNameLst>
                                      </p:cBhvr>
                                      <p:tavLst>
                                        <p:tav tm="0">
                                          <p:val>
                                            <p:fltVal val="0"/>
                                          </p:val>
                                        </p:tav>
                                        <p:tav tm="100000">
                                          <p:val>
                                            <p:strVal val="#ppt_h"/>
                                          </p:val>
                                        </p:tav>
                                      </p:tavLst>
                                    </p:anim>
                                    <p:animEffect transition="in" filter="fade">
                                      <p:cBhvr>
                                        <p:cTn id="45" dur="500"/>
                                        <p:tgtEl>
                                          <p:spTgt spid="66"/>
                                        </p:tgtEl>
                                      </p:cBhvr>
                                    </p:animEffect>
                                  </p:childTnLst>
                                </p:cTn>
                              </p:par>
                              <p:par>
                                <p:cTn id="46" presetID="22" presetClass="entr" presetSubtype="4"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down)">
                                      <p:cBhvr>
                                        <p:cTn id="48" dur="500"/>
                                        <p:tgtEl>
                                          <p:spTgt spid="36"/>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500"/>
                                        <p:tgtEl>
                                          <p:spTgt spid="72"/>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500"/>
                                        <p:tgtEl>
                                          <p:spTgt spid="71"/>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fade">
                                      <p:cBhvr>
                                        <p:cTn id="60" dur="500"/>
                                        <p:tgtEl>
                                          <p:spTgt spid="84"/>
                                        </p:tgtEl>
                                      </p:cBhvr>
                                    </p:animEffect>
                                  </p:childTnLst>
                                </p:cTn>
                              </p:par>
                            </p:childTnLst>
                          </p:cTn>
                        </p:par>
                        <p:par>
                          <p:cTn id="61" fill="hold">
                            <p:stCondLst>
                              <p:cond delay="65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par>
                                <p:cTn id="67" presetID="22" presetClass="entr" presetSubtype="1"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up)">
                                      <p:cBhvr>
                                        <p:cTn id="69" dur="500"/>
                                        <p:tgtEl>
                                          <p:spTgt spid="37"/>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wipe(left)">
                                      <p:cBhvr>
                                        <p:cTn id="73" dur="500"/>
                                        <p:tgtEl>
                                          <p:spTgt spid="74"/>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73"/>
                                        </p:tgtEl>
                                        <p:attrNameLst>
                                          <p:attrName>style.visibility</p:attrName>
                                        </p:attrNameLst>
                                      </p:cBhvr>
                                      <p:to>
                                        <p:strVal val="visible"/>
                                      </p:to>
                                    </p:set>
                                    <p:animEffect transition="in" filter="fade">
                                      <p:cBhvr>
                                        <p:cTn id="77" dur="500"/>
                                        <p:tgtEl>
                                          <p:spTgt spid="73"/>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85"/>
                                        </p:tgtEl>
                                        <p:attrNameLst>
                                          <p:attrName>style.visibility</p:attrName>
                                        </p:attrNameLst>
                                      </p:cBhvr>
                                      <p:to>
                                        <p:strVal val="visible"/>
                                      </p:to>
                                    </p:set>
                                    <p:animEffect transition="in" filter="fade">
                                      <p:cBhvr>
                                        <p:cTn id="81" dur="500"/>
                                        <p:tgtEl>
                                          <p:spTgt spid="85"/>
                                        </p:tgtEl>
                                      </p:cBhvr>
                                    </p:animEffect>
                                  </p:childTnLst>
                                </p:cTn>
                              </p:par>
                            </p:childTnLst>
                          </p:cTn>
                        </p:par>
                        <p:par>
                          <p:cTn id="82" fill="hold">
                            <p:stCondLst>
                              <p:cond delay="8500"/>
                            </p:stCondLst>
                            <p:childTnLst>
                              <p:par>
                                <p:cTn id="83" presetID="53" presetClass="entr" presetSubtype="16" fill="hold" grpId="0" nodeType="afterEffect">
                                  <p:stCondLst>
                                    <p:cond delay="0"/>
                                  </p:stCondLst>
                                  <p:childTnLst>
                                    <p:set>
                                      <p:cBhvr>
                                        <p:cTn id="84" dur="1" fill="hold">
                                          <p:stCondLst>
                                            <p:cond delay="0"/>
                                          </p:stCondLst>
                                        </p:cTn>
                                        <p:tgtEl>
                                          <p:spTgt spid="65"/>
                                        </p:tgtEl>
                                        <p:attrNameLst>
                                          <p:attrName>style.visibility</p:attrName>
                                        </p:attrNameLst>
                                      </p:cBhvr>
                                      <p:to>
                                        <p:strVal val="visible"/>
                                      </p:to>
                                    </p:set>
                                    <p:anim calcmode="lin" valueType="num">
                                      <p:cBhvr>
                                        <p:cTn id="85" dur="500" fill="hold"/>
                                        <p:tgtEl>
                                          <p:spTgt spid="65"/>
                                        </p:tgtEl>
                                        <p:attrNameLst>
                                          <p:attrName>ppt_w</p:attrName>
                                        </p:attrNameLst>
                                      </p:cBhvr>
                                      <p:tavLst>
                                        <p:tav tm="0">
                                          <p:val>
                                            <p:fltVal val="0"/>
                                          </p:val>
                                        </p:tav>
                                        <p:tav tm="100000">
                                          <p:val>
                                            <p:strVal val="#ppt_w"/>
                                          </p:val>
                                        </p:tav>
                                      </p:tavLst>
                                    </p:anim>
                                    <p:anim calcmode="lin" valueType="num">
                                      <p:cBhvr>
                                        <p:cTn id="86" dur="500" fill="hold"/>
                                        <p:tgtEl>
                                          <p:spTgt spid="65"/>
                                        </p:tgtEl>
                                        <p:attrNameLst>
                                          <p:attrName>ppt_h</p:attrName>
                                        </p:attrNameLst>
                                      </p:cBhvr>
                                      <p:tavLst>
                                        <p:tav tm="0">
                                          <p:val>
                                            <p:fltVal val="0"/>
                                          </p:val>
                                        </p:tav>
                                        <p:tav tm="100000">
                                          <p:val>
                                            <p:strVal val="#ppt_h"/>
                                          </p:val>
                                        </p:tav>
                                      </p:tavLst>
                                    </p:anim>
                                    <p:animEffect transition="in" filter="fade">
                                      <p:cBhvr>
                                        <p:cTn id="87" dur="500"/>
                                        <p:tgtEl>
                                          <p:spTgt spid="65"/>
                                        </p:tgtEl>
                                      </p:cBhvr>
                                    </p:animEffect>
                                  </p:childTnLst>
                                </p:cTn>
                              </p:par>
                              <p:par>
                                <p:cTn id="88" presetID="22" presetClass="entr" presetSubtype="4" fill="hold" nodeType="with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wipe(down)">
                                      <p:cBhvr>
                                        <p:cTn id="90" dur="500"/>
                                        <p:tgtEl>
                                          <p:spTgt spid="38"/>
                                        </p:tgtEl>
                                      </p:cBhvr>
                                    </p:animEffect>
                                  </p:childTnLst>
                                </p:cTn>
                              </p:par>
                            </p:childTnLst>
                          </p:cTn>
                        </p:par>
                        <p:par>
                          <p:cTn id="91" fill="hold">
                            <p:stCondLst>
                              <p:cond delay="9000"/>
                            </p:stCondLst>
                            <p:childTnLst>
                              <p:par>
                                <p:cTn id="92" presetID="22" presetClass="entr" presetSubtype="8" fill="hold" grpId="0" nodeType="after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wipe(left)">
                                      <p:cBhvr>
                                        <p:cTn id="94" dur="500"/>
                                        <p:tgtEl>
                                          <p:spTgt spid="76"/>
                                        </p:tgtEl>
                                      </p:cBhvr>
                                    </p:animEffect>
                                  </p:childTnLst>
                                </p:cTn>
                              </p:par>
                            </p:childTnLst>
                          </p:cTn>
                        </p:par>
                        <p:par>
                          <p:cTn id="95" fill="hold">
                            <p:stCondLst>
                              <p:cond delay="9500"/>
                            </p:stCondLst>
                            <p:childTnLst>
                              <p:par>
                                <p:cTn id="96" presetID="10" presetClass="entr" presetSubtype="0" fill="hold" grpId="0" nodeType="after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fade">
                                      <p:cBhvr>
                                        <p:cTn id="98" dur="500"/>
                                        <p:tgtEl>
                                          <p:spTgt spid="75"/>
                                        </p:tgtEl>
                                      </p:cBhvr>
                                    </p:animEffect>
                                  </p:childTnLst>
                                </p:cTn>
                              </p:par>
                            </p:childTnLst>
                          </p:cTn>
                        </p:par>
                        <p:par>
                          <p:cTn id="99" fill="hold">
                            <p:stCondLst>
                              <p:cond delay="10000"/>
                            </p:stCondLst>
                            <p:childTnLst>
                              <p:par>
                                <p:cTn id="100" presetID="10" presetClass="entr" presetSubtype="0" fill="hold" nodeType="afterEffect">
                                  <p:stCondLst>
                                    <p:cond delay="0"/>
                                  </p:stCondLst>
                                  <p:childTnLst>
                                    <p:set>
                                      <p:cBhvr>
                                        <p:cTn id="101" dur="1" fill="hold">
                                          <p:stCondLst>
                                            <p:cond delay="0"/>
                                          </p:stCondLst>
                                        </p:cTn>
                                        <p:tgtEl>
                                          <p:spTgt spid="86">
                                            <p:txEl>
                                              <p:pRg st="0" end="0"/>
                                            </p:txEl>
                                          </p:spTgt>
                                        </p:tgtEl>
                                        <p:attrNameLst>
                                          <p:attrName>style.visibility</p:attrName>
                                        </p:attrNameLst>
                                      </p:cBhvr>
                                      <p:to>
                                        <p:strVal val="visible"/>
                                      </p:to>
                                    </p:set>
                                    <p:animEffect transition="in" filter="fade">
                                      <p:cBhvr>
                                        <p:cTn id="102" dur="500"/>
                                        <p:tgtEl>
                                          <p:spTgt spid="86">
                                            <p:txEl>
                                              <p:pRg st="0" end="0"/>
                                            </p:txEl>
                                          </p:spTgt>
                                        </p:tgtEl>
                                      </p:cBhvr>
                                    </p:animEffect>
                                  </p:childTnLst>
                                </p:cTn>
                              </p:par>
                            </p:childTnLst>
                          </p:cTn>
                        </p:par>
                        <p:par>
                          <p:cTn id="103" fill="hold">
                            <p:stCondLst>
                              <p:cond delay="10500"/>
                            </p:stCondLst>
                            <p:childTnLst>
                              <p:par>
                                <p:cTn id="104" presetID="53" presetClass="entr" presetSubtype="16" fill="hold"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500" fill="hold"/>
                                        <p:tgtEl>
                                          <p:spTgt spid="43"/>
                                        </p:tgtEl>
                                        <p:attrNameLst>
                                          <p:attrName>ppt_w</p:attrName>
                                        </p:attrNameLst>
                                      </p:cBhvr>
                                      <p:tavLst>
                                        <p:tav tm="0">
                                          <p:val>
                                            <p:fltVal val="0"/>
                                          </p:val>
                                        </p:tav>
                                        <p:tav tm="100000">
                                          <p:val>
                                            <p:strVal val="#ppt_w"/>
                                          </p:val>
                                        </p:tav>
                                      </p:tavLst>
                                    </p:anim>
                                    <p:anim calcmode="lin" valueType="num">
                                      <p:cBhvr>
                                        <p:cTn id="107" dur="500" fill="hold"/>
                                        <p:tgtEl>
                                          <p:spTgt spid="43"/>
                                        </p:tgtEl>
                                        <p:attrNameLst>
                                          <p:attrName>ppt_h</p:attrName>
                                        </p:attrNameLst>
                                      </p:cBhvr>
                                      <p:tavLst>
                                        <p:tav tm="0">
                                          <p:val>
                                            <p:fltVal val="0"/>
                                          </p:val>
                                        </p:tav>
                                        <p:tav tm="100000">
                                          <p:val>
                                            <p:strVal val="#ppt_h"/>
                                          </p:val>
                                        </p:tav>
                                      </p:tavLst>
                                    </p:anim>
                                    <p:animEffect transition="in" filter="fade">
                                      <p:cBhvr>
                                        <p:cTn id="108" dur="500"/>
                                        <p:tgtEl>
                                          <p:spTgt spid="43"/>
                                        </p:tgtEl>
                                      </p:cBhvr>
                                    </p:animEffect>
                                  </p:childTnLst>
                                </p:cTn>
                              </p:par>
                              <p:par>
                                <p:cTn id="109" presetID="22" presetClass="entr" presetSubtype="1" fill="hold"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wipe(up)">
                                      <p:cBhvr>
                                        <p:cTn id="111" dur="500"/>
                                        <p:tgtEl>
                                          <p:spTgt spid="39"/>
                                        </p:tgtEl>
                                      </p:cBhvr>
                                    </p:animEffect>
                                  </p:childTnLst>
                                </p:cTn>
                              </p:par>
                            </p:childTnLst>
                          </p:cTn>
                        </p:par>
                        <p:par>
                          <p:cTn id="112" fill="hold">
                            <p:stCondLst>
                              <p:cond delay="11000"/>
                            </p:stCondLst>
                            <p:childTnLst>
                              <p:par>
                                <p:cTn id="113" presetID="22" presetClass="entr" presetSubtype="8"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wipe(left)">
                                      <p:cBhvr>
                                        <p:cTn id="115" dur="500"/>
                                        <p:tgtEl>
                                          <p:spTgt spid="80"/>
                                        </p:tgtEl>
                                      </p:cBhvr>
                                    </p:animEffect>
                                  </p:childTnLst>
                                </p:cTn>
                              </p:par>
                            </p:childTnLst>
                          </p:cTn>
                        </p:par>
                        <p:par>
                          <p:cTn id="116" fill="hold">
                            <p:stCondLst>
                              <p:cond delay="11500"/>
                            </p:stCondLst>
                            <p:childTnLst>
                              <p:par>
                                <p:cTn id="117" presetID="10" presetClass="entr" presetSubtype="0" fill="hold" grpId="0" nodeType="afterEffect">
                                  <p:stCondLst>
                                    <p:cond delay="0"/>
                                  </p:stCondLst>
                                  <p:childTnLst>
                                    <p:set>
                                      <p:cBhvr>
                                        <p:cTn id="118" dur="1" fill="hold">
                                          <p:stCondLst>
                                            <p:cond delay="0"/>
                                          </p:stCondLst>
                                        </p:cTn>
                                        <p:tgtEl>
                                          <p:spTgt spid="79"/>
                                        </p:tgtEl>
                                        <p:attrNameLst>
                                          <p:attrName>style.visibility</p:attrName>
                                        </p:attrNameLst>
                                      </p:cBhvr>
                                      <p:to>
                                        <p:strVal val="visible"/>
                                      </p:to>
                                    </p:set>
                                    <p:animEffect transition="in" filter="fade">
                                      <p:cBhvr>
                                        <p:cTn id="119" dur="500"/>
                                        <p:tgtEl>
                                          <p:spTgt spid="79"/>
                                        </p:tgtEl>
                                      </p:cBhvr>
                                    </p:animEffect>
                                  </p:childTnLst>
                                </p:cTn>
                              </p:par>
                            </p:childTnLst>
                          </p:cTn>
                        </p:par>
                        <p:par>
                          <p:cTn id="120" fill="hold">
                            <p:stCondLst>
                              <p:cond delay="12000"/>
                            </p:stCondLst>
                            <p:childTnLst>
                              <p:par>
                                <p:cTn id="121" presetID="10" presetClass="entr" presetSubtype="0" fill="hold" grpId="0" nodeType="afterEffect">
                                  <p:stCondLst>
                                    <p:cond delay="0"/>
                                  </p:stCondLst>
                                  <p:childTnLst>
                                    <p:set>
                                      <p:cBhvr>
                                        <p:cTn id="122" dur="1" fill="hold">
                                          <p:stCondLst>
                                            <p:cond delay="0"/>
                                          </p:stCondLst>
                                        </p:cTn>
                                        <p:tgtEl>
                                          <p:spTgt spid="87"/>
                                        </p:tgtEl>
                                        <p:attrNameLst>
                                          <p:attrName>style.visibility</p:attrName>
                                        </p:attrNameLst>
                                      </p:cBhvr>
                                      <p:to>
                                        <p:strVal val="visible"/>
                                      </p:to>
                                    </p:set>
                                    <p:animEffect transition="in" filter="fade">
                                      <p:cBhvr>
                                        <p:cTn id="123" dur="500"/>
                                        <p:tgtEl>
                                          <p:spTgt spid="87"/>
                                        </p:tgtEl>
                                      </p:cBhvr>
                                    </p:animEffect>
                                  </p:childTnLst>
                                </p:cTn>
                              </p:par>
                            </p:childTnLst>
                          </p:cTn>
                        </p:par>
                        <p:par>
                          <p:cTn id="124" fill="hold">
                            <p:stCondLst>
                              <p:cond delay="12500"/>
                            </p:stCondLst>
                            <p:childTnLst>
                              <p:par>
                                <p:cTn id="125" presetID="53" presetClass="entr" presetSubtype="16" fill="hold" nodeType="afterEffect">
                                  <p:stCondLst>
                                    <p:cond delay="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500" fill="hold"/>
                                        <p:tgtEl>
                                          <p:spTgt spid="68"/>
                                        </p:tgtEl>
                                        <p:attrNameLst>
                                          <p:attrName>ppt_w</p:attrName>
                                        </p:attrNameLst>
                                      </p:cBhvr>
                                      <p:tavLst>
                                        <p:tav tm="0">
                                          <p:val>
                                            <p:fltVal val="0"/>
                                          </p:val>
                                        </p:tav>
                                        <p:tav tm="100000">
                                          <p:val>
                                            <p:strVal val="#ppt_w"/>
                                          </p:val>
                                        </p:tav>
                                      </p:tavLst>
                                    </p:anim>
                                    <p:anim calcmode="lin" valueType="num">
                                      <p:cBhvr>
                                        <p:cTn id="128" dur="500" fill="hold"/>
                                        <p:tgtEl>
                                          <p:spTgt spid="68"/>
                                        </p:tgtEl>
                                        <p:attrNameLst>
                                          <p:attrName>ppt_h</p:attrName>
                                        </p:attrNameLst>
                                      </p:cBhvr>
                                      <p:tavLst>
                                        <p:tav tm="0">
                                          <p:val>
                                            <p:fltVal val="0"/>
                                          </p:val>
                                        </p:tav>
                                        <p:tav tm="100000">
                                          <p:val>
                                            <p:strVal val="#ppt_h"/>
                                          </p:val>
                                        </p:tav>
                                      </p:tavLst>
                                    </p:anim>
                                    <p:animEffect transition="in" filter="fade">
                                      <p:cBhvr>
                                        <p:cTn id="129" dur="500"/>
                                        <p:tgtEl>
                                          <p:spTgt spid="68"/>
                                        </p:tgtEl>
                                      </p:cBhvr>
                                    </p:animEffect>
                                  </p:childTnLst>
                                </p:cTn>
                              </p:par>
                              <p:par>
                                <p:cTn id="130" presetID="22" presetClass="entr" presetSubtype="4" fill="hold" nodeType="with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wipe(down)">
                                      <p:cBhvr>
                                        <p:cTn id="132" dur="500"/>
                                        <p:tgtEl>
                                          <p:spTgt spid="40"/>
                                        </p:tgtEl>
                                      </p:cBhvr>
                                    </p:animEffect>
                                  </p:childTnLst>
                                </p:cTn>
                              </p:par>
                            </p:childTnLst>
                          </p:cTn>
                        </p:par>
                        <p:par>
                          <p:cTn id="133" fill="hold">
                            <p:stCondLst>
                              <p:cond delay="13000"/>
                            </p:stCondLst>
                            <p:childTnLst>
                              <p:par>
                                <p:cTn id="134" presetID="22" presetClass="entr" presetSubtype="8" fill="hold" grpId="0" nodeType="afterEffect">
                                  <p:stCondLst>
                                    <p:cond delay="0"/>
                                  </p:stCondLst>
                                  <p:childTnLst>
                                    <p:set>
                                      <p:cBhvr>
                                        <p:cTn id="135" dur="1" fill="hold">
                                          <p:stCondLst>
                                            <p:cond delay="0"/>
                                          </p:stCondLst>
                                        </p:cTn>
                                        <p:tgtEl>
                                          <p:spTgt spid="78"/>
                                        </p:tgtEl>
                                        <p:attrNameLst>
                                          <p:attrName>style.visibility</p:attrName>
                                        </p:attrNameLst>
                                      </p:cBhvr>
                                      <p:to>
                                        <p:strVal val="visible"/>
                                      </p:to>
                                    </p:set>
                                    <p:animEffect transition="in" filter="wipe(left)">
                                      <p:cBhvr>
                                        <p:cTn id="136" dur="500"/>
                                        <p:tgtEl>
                                          <p:spTgt spid="78"/>
                                        </p:tgtEl>
                                      </p:cBhvr>
                                    </p:animEffect>
                                  </p:childTnLst>
                                </p:cTn>
                              </p:par>
                            </p:childTnLst>
                          </p:cTn>
                        </p:par>
                        <p:par>
                          <p:cTn id="137" fill="hold">
                            <p:stCondLst>
                              <p:cond delay="13500"/>
                            </p:stCondLst>
                            <p:childTnLst>
                              <p:par>
                                <p:cTn id="138" presetID="10" presetClass="entr" presetSubtype="0" fill="hold" grpId="0" nodeType="afterEffect">
                                  <p:stCondLst>
                                    <p:cond delay="0"/>
                                  </p:stCondLst>
                                  <p:childTnLst>
                                    <p:set>
                                      <p:cBhvr>
                                        <p:cTn id="139" dur="1" fill="hold">
                                          <p:stCondLst>
                                            <p:cond delay="0"/>
                                          </p:stCondLst>
                                        </p:cTn>
                                        <p:tgtEl>
                                          <p:spTgt spid="77"/>
                                        </p:tgtEl>
                                        <p:attrNameLst>
                                          <p:attrName>style.visibility</p:attrName>
                                        </p:attrNameLst>
                                      </p:cBhvr>
                                      <p:to>
                                        <p:strVal val="visible"/>
                                      </p:to>
                                    </p:set>
                                    <p:animEffect transition="in" filter="fade">
                                      <p:cBhvr>
                                        <p:cTn id="140" dur="500"/>
                                        <p:tgtEl>
                                          <p:spTgt spid="77"/>
                                        </p:tgtEl>
                                      </p:cBhvr>
                                    </p:animEffect>
                                  </p:childTnLst>
                                </p:cTn>
                              </p:par>
                            </p:childTnLst>
                          </p:cTn>
                        </p:par>
                        <p:par>
                          <p:cTn id="141" fill="hold">
                            <p:stCondLst>
                              <p:cond delay="14000"/>
                            </p:stCondLst>
                            <p:childTnLst>
                              <p:par>
                                <p:cTn id="142" presetID="10" presetClass="entr" presetSubtype="0" fill="hold" grpId="0" nodeType="afterEffect">
                                  <p:stCondLst>
                                    <p:cond delay="0"/>
                                  </p:stCondLst>
                                  <p:childTnLst>
                                    <p:set>
                                      <p:cBhvr>
                                        <p:cTn id="143" dur="1" fill="hold">
                                          <p:stCondLst>
                                            <p:cond delay="0"/>
                                          </p:stCondLst>
                                        </p:cTn>
                                        <p:tgtEl>
                                          <p:spTgt spid="88"/>
                                        </p:tgtEl>
                                        <p:attrNameLst>
                                          <p:attrName>style.visibility</p:attrName>
                                        </p:attrNameLst>
                                      </p:cBhvr>
                                      <p:to>
                                        <p:strVal val="visible"/>
                                      </p:to>
                                    </p:set>
                                    <p:animEffect transition="in" filter="fade">
                                      <p:cBhvr>
                                        <p:cTn id="144" dur="500"/>
                                        <p:tgtEl>
                                          <p:spTgt spid="88"/>
                                        </p:tgtEl>
                                      </p:cBhvr>
                                    </p:animEffect>
                                  </p:childTnLst>
                                </p:cTn>
                              </p:par>
                            </p:childTnLst>
                          </p:cTn>
                        </p:par>
                        <p:par>
                          <p:cTn id="145" fill="hold">
                            <p:stCondLst>
                              <p:cond delay="14500"/>
                            </p:stCondLst>
                            <p:childTnLst>
                              <p:par>
                                <p:cTn id="146" presetID="53" presetClass="entr" presetSubtype="16" fill="hold" grpId="0" nodeType="afterEffect">
                                  <p:stCondLst>
                                    <p:cond delay="0"/>
                                  </p:stCondLst>
                                  <p:childTnLst>
                                    <p:set>
                                      <p:cBhvr>
                                        <p:cTn id="147" dur="1" fill="hold">
                                          <p:stCondLst>
                                            <p:cond delay="0"/>
                                          </p:stCondLst>
                                        </p:cTn>
                                        <p:tgtEl>
                                          <p:spTgt spid="67"/>
                                        </p:tgtEl>
                                        <p:attrNameLst>
                                          <p:attrName>style.visibility</p:attrName>
                                        </p:attrNameLst>
                                      </p:cBhvr>
                                      <p:to>
                                        <p:strVal val="visible"/>
                                      </p:to>
                                    </p:set>
                                    <p:anim calcmode="lin" valueType="num">
                                      <p:cBhvr>
                                        <p:cTn id="148" dur="500" fill="hold"/>
                                        <p:tgtEl>
                                          <p:spTgt spid="67"/>
                                        </p:tgtEl>
                                        <p:attrNameLst>
                                          <p:attrName>ppt_w</p:attrName>
                                        </p:attrNameLst>
                                      </p:cBhvr>
                                      <p:tavLst>
                                        <p:tav tm="0">
                                          <p:val>
                                            <p:fltVal val="0"/>
                                          </p:val>
                                        </p:tav>
                                        <p:tav tm="100000">
                                          <p:val>
                                            <p:strVal val="#ppt_w"/>
                                          </p:val>
                                        </p:tav>
                                      </p:tavLst>
                                    </p:anim>
                                    <p:anim calcmode="lin" valueType="num">
                                      <p:cBhvr>
                                        <p:cTn id="149" dur="500" fill="hold"/>
                                        <p:tgtEl>
                                          <p:spTgt spid="67"/>
                                        </p:tgtEl>
                                        <p:attrNameLst>
                                          <p:attrName>ppt_h</p:attrName>
                                        </p:attrNameLst>
                                      </p:cBhvr>
                                      <p:tavLst>
                                        <p:tav tm="0">
                                          <p:val>
                                            <p:fltVal val="0"/>
                                          </p:val>
                                        </p:tav>
                                        <p:tav tm="100000">
                                          <p:val>
                                            <p:strVal val="#ppt_h"/>
                                          </p:val>
                                        </p:tav>
                                      </p:tavLst>
                                    </p:anim>
                                    <p:animEffect transition="in" filter="fade">
                                      <p:cBhvr>
                                        <p:cTn id="15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0" grpId="0" animBg="1"/>
      <p:bldP spid="31" grpId="0" animBg="1"/>
      <p:bldP spid="32" grpId="0" animBg="1"/>
      <p:bldP spid="33" grpId="0" animBg="1"/>
      <p:bldP spid="34" grpId="0" animBg="1"/>
      <p:bldP spid="35" grpId="0" animBg="1"/>
      <p:bldP spid="42" grpId="0" animBg="1"/>
      <p:bldP spid="65" grpId="0" animBg="1"/>
      <p:bldP spid="66" grpId="0" animBg="1"/>
      <p:bldP spid="67" grpId="0" animBg="1"/>
      <p:bldP spid="71" grpId="0"/>
      <p:bldP spid="72" grpId="0"/>
      <p:bldP spid="73" grpId="0"/>
      <p:bldP spid="74" grpId="0"/>
      <p:bldP spid="75" grpId="0"/>
      <p:bldP spid="76" grpId="0"/>
      <p:bldP spid="77" grpId="0"/>
      <p:bldP spid="78" grpId="0"/>
      <p:bldP spid="79" grpId="0"/>
      <p:bldP spid="80" grpId="0"/>
      <p:bldP spid="83" grpId="0"/>
      <p:bldP spid="84" grpId="0"/>
      <p:bldP spid="85" grpId="0"/>
      <p:bldP spid="87" grpId="0"/>
      <p:bldP spid="8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214297" cy="635239"/>
            <a:chOff x="-4475546" y="189540"/>
            <a:chExt cx="3189310" cy="630301"/>
          </a:xfrm>
        </p:grpSpPr>
        <p:sp>
          <p:nvSpPr>
            <p:cNvPr id="9" name="Text Box 7"/>
            <p:cNvSpPr txBox="1">
              <a:spLocks noChangeArrowheads="1"/>
            </p:cNvSpPr>
            <p:nvPr/>
          </p:nvSpPr>
          <p:spPr bwMode="auto">
            <a:xfrm>
              <a:off x="-2498183" y="320417"/>
              <a:ext cx="1211947"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USER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GROUPS</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用户群体</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519999" y="2519258"/>
            <a:ext cx="1275060" cy="1275060"/>
            <a:chOff x="1139999" y="1567830"/>
            <a:chExt cx="956295" cy="956295"/>
          </a:xfrm>
        </p:grpSpPr>
        <p:grpSp>
          <p:nvGrpSpPr>
            <p:cNvPr id="7" name="组合 6"/>
            <p:cNvGrpSpPr/>
            <p:nvPr/>
          </p:nvGrpSpPr>
          <p:grpSpPr>
            <a:xfrm>
              <a:off x="1347478" y="1661802"/>
              <a:ext cx="541337" cy="768350"/>
              <a:chOff x="1545606" y="1602011"/>
              <a:chExt cx="541337" cy="768350"/>
            </a:xfrm>
            <a:solidFill>
              <a:schemeClr val="tx2"/>
            </a:solidFill>
          </p:grpSpPr>
          <p:sp>
            <p:nvSpPr>
              <p:cNvPr id="13" name="Freeform 7"/>
              <p:cNvSpPr>
                <a:spLocks/>
              </p:cNvSpPr>
              <p:nvPr/>
            </p:nvSpPr>
            <p:spPr bwMode="auto">
              <a:xfrm>
                <a:off x="1782143" y="1602011"/>
                <a:ext cx="74612" cy="263525"/>
              </a:xfrm>
              <a:custGeom>
                <a:avLst/>
                <a:gdLst>
                  <a:gd name="T0" fmla="*/ 19 w 20"/>
                  <a:gd name="T1" fmla="*/ 70 h 70"/>
                  <a:gd name="T2" fmla="*/ 20 w 20"/>
                  <a:gd name="T3" fmla="*/ 67 h 70"/>
                  <a:gd name="T4" fmla="*/ 10 w 20"/>
                  <a:gd name="T5" fmla="*/ 0 h 70"/>
                  <a:gd name="T6" fmla="*/ 0 w 20"/>
                  <a:gd name="T7" fmla="*/ 67 h 70"/>
                  <a:gd name="T8" fmla="*/ 0 w 20"/>
                  <a:gd name="T9" fmla="*/ 70 h 70"/>
                  <a:gd name="T10" fmla="*/ 10 w 20"/>
                  <a:gd name="T11" fmla="*/ 66 h 70"/>
                  <a:gd name="T12" fmla="*/ 19 w 20"/>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0" h="70">
                    <a:moveTo>
                      <a:pt x="19" y="70"/>
                    </a:moveTo>
                    <a:cubicBezTo>
                      <a:pt x="19" y="69"/>
                      <a:pt x="20" y="68"/>
                      <a:pt x="20" y="67"/>
                    </a:cubicBezTo>
                    <a:cubicBezTo>
                      <a:pt x="20" y="62"/>
                      <a:pt x="15" y="0"/>
                      <a:pt x="10" y="0"/>
                    </a:cubicBezTo>
                    <a:cubicBezTo>
                      <a:pt x="4" y="0"/>
                      <a:pt x="0" y="62"/>
                      <a:pt x="0" y="67"/>
                    </a:cubicBezTo>
                    <a:cubicBezTo>
                      <a:pt x="0" y="68"/>
                      <a:pt x="0" y="69"/>
                      <a:pt x="0" y="70"/>
                    </a:cubicBezTo>
                    <a:cubicBezTo>
                      <a:pt x="3" y="68"/>
                      <a:pt x="6" y="66"/>
                      <a:pt x="10" y="66"/>
                    </a:cubicBezTo>
                    <a:cubicBezTo>
                      <a:pt x="13" y="66"/>
                      <a:pt x="17" y="68"/>
                      <a:pt x="19" y="7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Freeform 8"/>
              <p:cNvSpPr>
                <a:spLocks/>
              </p:cNvSpPr>
              <p:nvPr/>
            </p:nvSpPr>
            <p:spPr bwMode="auto">
              <a:xfrm>
                <a:off x="1839293" y="1895699"/>
                <a:ext cx="247650" cy="184150"/>
              </a:xfrm>
              <a:custGeom>
                <a:avLst/>
                <a:gdLst>
                  <a:gd name="T0" fmla="*/ 12 w 66"/>
                  <a:gd name="T1" fmla="*/ 1 h 49"/>
                  <a:gd name="T2" fmla="*/ 9 w 66"/>
                  <a:gd name="T3" fmla="*/ 0 h 49"/>
                  <a:gd name="T4" fmla="*/ 10 w 66"/>
                  <a:gd name="T5" fmla="*/ 3 h 49"/>
                  <a:gd name="T6" fmla="*/ 0 w 66"/>
                  <a:gd name="T7" fmla="*/ 17 h 49"/>
                  <a:gd name="T8" fmla="*/ 1 w 66"/>
                  <a:gd name="T9" fmla="*/ 18 h 49"/>
                  <a:gd name="T10" fmla="*/ 63 w 66"/>
                  <a:gd name="T11" fmla="*/ 45 h 49"/>
                  <a:gd name="T12" fmla="*/ 12 w 66"/>
                  <a:gd name="T13" fmla="*/ 1 h 49"/>
                </a:gdLst>
                <a:ahLst/>
                <a:cxnLst>
                  <a:cxn ang="0">
                    <a:pos x="T0" y="T1"/>
                  </a:cxn>
                  <a:cxn ang="0">
                    <a:pos x="T2" y="T3"/>
                  </a:cxn>
                  <a:cxn ang="0">
                    <a:pos x="T4" y="T5"/>
                  </a:cxn>
                  <a:cxn ang="0">
                    <a:pos x="T6" y="T7"/>
                  </a:cxn>
                  <a:cxn ang="0">
                    <a:pos x="T8" y="T9"/>
                  </a:cxn>
                  <a:cxn ang="0">
                    <a:pos x="T10" y="T11"/>
                  </a:cxn>
                  <a:cxn ang="0">
                    <a:pos x="T12" y="T13"/>
                  </a:cxn>
                </a:cxnLst>
                <a:rect l="0" t="0" r="r" b="b"/>
                <a:pathLst>
                  <a:path w="66" h="49">
                    <a:moveTo>
                      <a:pt x="12" y="1"/>
                    </a:moveTo>
                    <a:cubicBezTo>
                      <a:pt x="11" y="0"/>
                      <a:pt x="10" y="0"/>
                      <a:pt x="9" y="0"/>
                    </a:cubicBezTo>
                    <a:cubicBezTo>
                      <a:pt x="9" y="1"/>
                      <a:pt x="10" y="2"/>
                      <a:pt x="10" y="3"/>
                    </a:cubicBezTo>
                    <a:cubicBezTo>
                      <a:pt x="10" y="9"/>
                      <a:pt x="6" y="15"/>
                      <a:pt x="0" y="17"/>
                    </a:cubicBezTo>
                    <a:cubicBezTo>
                      <a:pt x="1" y="17"/>
                      <a:pt x="1" y="17"/>
                      <a:pt x="1" y="18"/>
                    </a:cubicBezTo>
                    <a:cubicBezTo>
                      <a:pt x="6" y="21"/>
                      <a:pt x="60" y="49"/>
                      <a:pt x="63" y="45"/>
                    </a:cubicBezTo>
                    <a:cubicBezTo>
                      <a:pt x="66" y="40"/>
                      <a:pt x="17" y="4"/>
                      <a:pt x="12" y="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Freeform 9"/>
              <p:cNvSpPr>
                <a:spLocks/>
              </p:cNvSpPr>
              <p:nvPr/>
            </p:nvSpPr>
            <p:spPr bwMode="auto">
              <a:xfrm>
                <a:off x="1545606" y="1892524"/>
                <a:ext cx="247650" cy="187325"/>
              </a:xfrm>
              <a:custGeom>
                <a:avLst/>
                <a:gdLst>
                  <a:gd name="T0" fmla="*/ 58 w 66"/>
                  <a:gd name="T1" fmla="*/ 4 h 50"/>
                  <a:gd name="T2" fmla="*/ 58 w 66"/>
                  <a:gd name="T3" fmla="*/ 0 h 50"/>
                  <a:gd name="T4" fmla="*/ 54 w 66"/>
                  <a:gd name="T5" fmla="*/ 2 h 50"/>
                  <a:gd name="T6" fmla="*/ 3 w 66"/>
                  <a:gd name="T7" fmla="*/ 46 h 50"/>
                  <a:gd name="T8" fmla="*/ 65 w 66"/>
                  <a:gd name="T9" fmla="*/ 19 h 50"/>
                  <a:gd name="T10" fmla="*/ 66 w 66"/>
                  <a:gd name="T11" fmla="*/ 18 h 50"/>
                  <a:gd name="T12" fmla="*/ 58 w 66"/>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6" h="50">
                    <a:moveTo>
                      <a:pt x="58" y="4"/>
                    </a:moveTo>
                    <a:cubicBezTo>
                      <a:pt x="58" y="3"/>
                      <a:pt x="58" y="2"/>
                      <a:pt x="58" y="0"/>
                    </a:cubicBezTo>
                    <a:cubicBezTo>
                      <a:pt x="57" y="1"/>
                      <a:pt x="55" y="1"/>
                      <a:pt x="54" y="2"/>
                    </a:cubicBezTo>
                    <a:cubicBezTo>
                      <a:pt x="49" y="5"/>
                      <a:pt x="0" y="41"/>
                      <a:pt x="3" y="46"/>
                    </a:cubicBezTo>
                    <a:cubicBezTo>
                      <a:pt x="5" y="50"/>
                      <a:pt x="60" y="22"/>
                      <a:pt x="65" y="19"/>
                    </a:cubicBezTo>
                    <a:cubicBezTo>
                      <a:pt x="65" y="18"/>
                      <a:pt x="66" y="18"/>
                      <a:pt x="66" y="18"/>
                    </a:cubicBezTo>
                    <a:cubicBezTo>
                      <a:pt x="61" y="15"/>
                      <a:pt x="58" y="10"/>
                      <a:pt x="58"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Freeform 10"/>
              <p:cNvSpPr>
                <a:spLocks/>
              </p:cNvSpPr>
              <p:nvPr/>
            </p:nvSpPr>
            <p:spPr bwMode="auto">
              <a:xfrm>
                <a:off x="1771031" y="1963961"/>
                <a:ext cx="93662" cy="406400"/>
              </a:xfrm>
              <a:custGeom>
                <a:avLst/>
                <a:gdLst>
                  <a:gd name="T0" fmla="*/ 10 w 25"/>
                  <a:gd name="T1" fmla="*/ 0 h 108"/>
                  <a:gd name="T2" fmla="*/ 0 w 25"/>
                  <a:gd name="T3" fmla="*/ 105 h 108"/>
                  <a:gd name="T4" fmla="*/ 13 w 25"/>
                  <a:gd name="T5" fmla="*/ 108 h 108"/>
                  <a:gd name="T6" fmla="*/ 25 w 25"/>
                  <a:gd name="T7" fmla="*/ 105 h 108"/>
                  <a:gd name="T8" fmla="*/ 16 w 25"/>
                  <a:gd name="T9" fmla="*/ 0 h 108"/>
                  <a:gd name="T10" fmla="*/ 13 w 25"/>
                  <a:gd name="T11" fmla="*/ 0 h 108"/>
                  <a:gd name="T12" fmla="*/ 10 w 25"/>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25" h="108">
                    <a:moveTo>
                      <a:pt x="10" y="0"/>
                    </a:moveTo>
                    <a:cubicBezTo>
                      <a:pt x="0" y="105"/>
                      <a:pt x="0" y="105"/>
                      <a:pt x="0" y="105"/>
                    </a:cubicBezTo>
                    <a:cubicBezTo>
                      <a:pt x="0" y="106"/>
                      <a:pt x="10" y="108"/>
                      <a:pt x="13" y="108"/>
                    </a:cubicBezTo>
                    <a:cubicBezTo>
                      <a:pt x="15" y="108"/>
                      <a:pt x="25" y="106"/>
                      <a:pt x="25" y="105"/>
                    </a:cubicBezTo>
                    <a:cubicBezTo>
                      <a:pt x="16" y="0"/>
                      <a:pt x="16" y="0"/>
                      <a:pt x="16" y="0"/>
                    </a:cubicBezTo>
                    <a:cubicBezTo>
                      <a:pt x="15" y="0"/>
                      <a:pt x="14" y="0"/>
                      <a:pt x="13" y="0"/>
                    </a:cubicBezTo>
                    <a:cubicBezTo>
                      <a:pt x="12" y="0"/>
                      <a:pt x="11" y="0"/>
                      <a:pt x="1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7" name="Freeform 11"/>
              <p:cNvSpPr>
                <a:spLocks/>
              </p:cNvSpPr>
              <p:nvPr/>
            </p:nvSpPr>
            <p:spPr bwMode="auto">
              <a:xfrm>
                <a:off x="1826593" y="1936974"/>
                <a:ext cx="0" cy="476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8" name="Freeform 12"/>
              <p:cNvSpPr>
                <a:spLocks/>
              </p:cNvSpPr>
              <p:nvPr/>
            </p:nvSpPr>
            <p:spPr bwMode="auto">
              <a:xfrm>
                <a:off x="1785318" y="1873474"/>
                <a:ext cx="68262" cy="68263"/>
              </a:xfrm>
              <a:custGeom>
                <a:avLst/>
                <a:gdLst>
                  <a:gd name="T0" fmla="*/ 18 w 18"/>
                  <a:gd name="T1" fmla="*/ 9 h 18"/>
                  <a:gd name="T2" fmla="*/ 9 w 18"/>
                  <a:gd name="T3" fmla="*/ 18 h 18"/>
                  <a:gd name="T4" fmla="*/ 9 w 18"/>
                  <a:gd name="T5" fmla="*/ 18 h 18"/>
                  <a:gd name="T6" fmla="*/ 0 w 18"/>
                  <a:gd name="T7" fmla="*/ 9 h 18"/>
                  <a:gd name="T8" fmla="*/ 0 w 18"/>
                  <a:gd name="T9" fmla="*/ 9 h 18"/>
                  <a:gd name="T10" fmla="*/ 9 w 18"/>
                  <a:gd name="T11" fmla="*/ 0 h 18"/>
                  <a:gd name="T12" fmla="*/ 9 w 18"/>
                  <a:gd name="T13" fmla="*/ 0 h 18"/>
                  <a:gd name="T14" fmla="*/ 18 w 18"/>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8" y="9"/>
                    </a:moveTo>
                    <a:cubicBezTo>
                      <a:pt x="18" y="14"/>
                      <a:pt x="14" y="18"/>
                      <a:pt x="9" y="18"/>
                    </a:cubicBezTo>
                    <a:cubicBezTo>
                      <a:pt x="9" y="18"/>
                      <a:pt x="9" y="18"/>
                      <a:pt x="9" y="18"/>
                    </a:cubicBezTo>
                    <a:cubicBezTo>
                      <a:pt x="4" y="18"/>
                      <a:pt x="0" y="14"/>
                      <a:pt x="0" y="9"/>
                    </a:cubicBezTo>
                    <a:cubicBezTo>
                      <a:pt x="0" y="9"/>
                      <a:pt x="0" y="9"/>
                      <a:pt x="0" y="9"/>
                    </a:cubicBezTo>
                    <a:cubicBezTo>
                      <a:pt x="0" y="4"/>
                      <a:pt x="4" y="0"/>
                      <a:pt x="9" y="0"/>
                    </a:cubicBezTo>
                    <a:cubicBezTo>
                      <a:pt x="9" y="0"/>
                      <a:pt x="9" y="0"/>
                      <a:pt x="9" y="0"/>
                    </a:cubicBezTo>
                    <a:cubicBezTo>
                      <a:pt x="14" y="0"/>
                      <a:pt x="18" y="4"/>
                      <a:pt x="18" y="9"/>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12" name="椭圆 11"/>
            <p:cNvSpPr/>
            <p:nvPr/>
          </p:nvSpPr>
          <p:spPr>
            <a:xfrm>
              <a:off x="1139999" y="1567830"/>
              <a:ext cx="956295" cy="956295"/>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grpSp>
        <p:nvGrpSpPr>
          <p:cNvPr id="19" name="组合 18"/>
          <p:cNvGrpSpPr/>
          <p:nvPr/>
        </p:nvGrpSpPr>
        <p:grpSpPr>
          <a:xfrm>
            <a:off x="4072699" y="2519258"/>
            <a:ext cx="1275060" cy="1275060"/>
            <a:chOff x="3035474" y="1567830"/>
            <a:chExt cx="956295" cy="956295"/>
          </a:xfrm>
        </p:grpSpPr>
        <p:grpSp>
          <p:nvGrpSpPr>
            <p:cNvPr id="20" name="组合 19"/>
            <p:cNvGrpSpPr/>
            <p:nvPr/>
          </p:nvGrpSpPr>
          <p:grpSpPr>
            <a:xfrm>
              <a:off x="3242953" y="1661802"/>
              <a:ext cx="541337" cy="768350"/>
              <a:chOff x="1545606" y="1602011"/>
              <a:chExt cx="541337" cy="768350"/>
            </a:xfrm>
            <a:solidFill>
              <a:schemeClr val="accent1"/>
            </a:solidFill>
          </p:grpSpPr>
          <p:sp>
            <p:nvSpPr>
              <p:cNvPr id="22" name="Freeform 7"/>
              <p:cNvSpPr>
                <a:spLocks/>
              </p:cNvSpPr>
              <p:nvPr/>
            </p:nvSpPr>
            <p:spPr bwMode="auto">
              <a:xfrm>
                <a:off x="1782143" y="1602011"/>
                <a:ext cx="74612" cy="263525"/>
              </a:xfrm>
              <a:custGeom>
                <a:avLst/>
                <a:gdLst>
                  <a:gd name="T0" fmla="*/ 19 w 20"/>
                  <a:gd name="T1" fmla="*/ 70 h 70"/>
                  <a:gd name="T2" fmla="*/ 20 w 20"/>
                  <a:gd name="T3" fmla="*/ 67 h 70"/>
                  <a:gd name="T4" fmla="*/ 10 w 20"/>
                  <a:gd name="T5" fmla="*/ 0 h 70"/>
                  <a:gd name="T6" fmla="*/ 0 w 20"/>
                  <a:gd name="T7" fmla="*/ 67 h 70"/>
                  <a:gd name="T8" fmla="*/ 0 w 20"/>
                  <a:gd name="T9" fmla="*/ 70 h 70"/>
                  <a:gd name="T10" fmla="*/ 10 w 20"/>
                  <a:gd name="T11" fmla="*/ 66 h 70"/>
                  <a:gd name="T12" fmla="*/ 19 w 20"/>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0" h="70">
                    <a:moveTo>
                      <a:pt x="19" y="70"/>
                    </a:moveTo>
                    <a:cubicBezTo>
                      <a:pt x="19" y="69"/>
                      <a:pt x="20" y="68"/>
                      <a:pt x="20" y="67"/>
                    </a:cubicBezTo>
                    <a:cubicBezTo>
                      <a:pt x="20" y="62"/>
                      <a:pt x="15" y="0"/>
                      <a:pt x="10" y="0"/>
                    </a:cubicBezTo>
                    <a:cubicBezTo>
                      <a:pt x="4" y="0"/>
                      <a:pt x="0" y="62"/>
                      <a:pt x="0" y="67"/>
                    </a:cubicBezTo>
                    <a:cubicBezTo>
                      <a:pt x="0" y="68"/>
                      <a:pt x="0" y="69"/>
                      <a:pt x="0" y="70"/>
                    </a:cubicBezTo>
                    <a:cubicBezTo>
                      <a:pt x="3" y="68"/>
                      <a:pt x="6" y="66"/>
                      <a:pt x="10" y="66"/>
                    </a:cubicBezTo>
                    <a:cubicBezTo>
                      <a:pt x="13" y="66"/>
                      <a:pt x="17" y="68"/>
                      <a:pt x="19" y="7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3" name="Freeform 8"/>
              <p:cNvSpPr>
                <a:spLocks/>
              </p:cNvSpPr>
              <p:nvPr/>
            </p:nvSpPr>
            <p:spPr bwMode="auto">
              <a:xfrm>
                <a:off x="1839293" y="1895699"/>
                <a:ext cx="247650" cy="184150"/>
              </a:xfrm>
              <a:custGeom>
                <a:avLst/>
                <a:gdLst>
                  <a:gd name="T0" fmla="*/ 12 w 66"/>
                  <a:gd name="T1" fmla="*/ 1 h 49"/>
                  <a:gd name="T2" fmla="*/ 9 w 66"/>
                  <a:gd name="T3" fmla="*/ 0 h 49"/>
                  <a:gd name="T4" fmla="*/ 10 w 66"/>
                  <a:gd name="T5" fmla="*/ 3 h 49"/>
                  <a:gd name="T6" fmla="*/ 0 w 66"/>
                  <a:gd name="T7" fmla="*/ 17 h 49"/>
                  <a:gd name="T8" fmla="*/ 1 w 66"/>
                  <a:gd name="T9" fmla="*/ 18 h 49"/>
                  <a:gd name="T10" fmla="*/ 63 w 66"/>
                  <a:gd name="T11" fmla="*/ 45 h 49"/>
                  <a:gd name="T12" fmla="*/ 12 w 66"/>
                  <a:gd name="T13" fmla="*/ 1 h 49"/>
                </a:gdLst>
                <a:ahLst/>
                <a:cxnLst>
                  <a:cxn ang="0">
                    <a:pos x="T0" y="T1"/>
                  </a:cxn>
                  <a:cxn ang="0">
                    <a:pos x="T2" y="T3"/>
                  </a:cxn>
                  <a:cxn ang="0">
                    <a:pos x="T4" y="T5"/>
                  </a:cxn>
                  <a:cxn ang="0">
                    <a:pos x="T6" y="T7"/>
                  </a:cxn>
                  <a:cxn ang="0">
                    <a:pos x="T8" y="T9"/>
                  </a:cxn>
                  <a:cxn ang="0">
                    <a:pos x="T10" y="T11"/>
                  </a:cxn>
                  <a:cxn ang="0">
                    <a:pos x="T12" y="T13"/>
                  </a:cxn>
                </a:cxnLst>
                <a:rect l="0" t="0" r="r" b="b"/>
                <a:pathLst>
                  <a:path w="66" h="49">
                    <a:moveTo>
                      <a:pt x="12" y="1"/>
                    </a:moveTo>
                    <a:cubicBezTo>
                      <a:pt x="11" y="0"/>
                      <a:pt x="10" y="0"/>
                      <a:pt x="9" y="0"/>
                    </a:cubicBezTo>
                    <a:cubicBezTo>
                      <a:pt x="9" y="1"/>
                      <a:pt x="10" y="2"/>
                      <a:pt x="10" y="3"/>
                    </a:cubicBezTo>
                    <a:cubicBezTo>
                      <a:pt x="10" y="9"/>
                      <a:pt x="6" y="15"/>
                      <a:pt x="0" y="17"/>
                    </a:cubicBezTo>
                    <a:cubicBezTo>
                      <a:pt x="1" y="17"/>
                      <a:pt x="1" y="17"/>
                      <a:pt x="1" y="18"/>
                    </a:cubicBezTo>
                    <a:cubicBezTo>
                      <a:pt x="6" y="21"/>
                      <a:pt x="60" y="49"/>
                      <a:pt x="63" y="45"/>
                    </a:cubicBezTo>
                    <a:cubicBezTo>
                      <a:pt x="66" y="40"/>
                      <a:pt x="17" y="4"/>
                      <a:pt x="12" y="1"/>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Freeform 9"/>
              <p:cNvSpPr>
                <a:spLocks/>
              </p:cNvSpPr>
              <p:nvPr/>
            </p:nvSpPr>
            <p:spPr bwMode="auto">
              <a:xfrm>
                <a:off x="1545606" y="1892524"/>
                <a:ext cx="247650" cy="187325"/>
              </a:xfrm>
              <a:custGeom>
                <a:avLst/>
                <a:gdLst>
                  <a:gd name="T0" fmla="*/ 58 w 66"/>
                  <a:gd name="T1" fmla="*/ 4 h 50"/>
                  <a:gd name="T2" fmla="*/ 58 w 66"/>
                  <a:gd name="T3" fmla="*/ 0 h 50"/>
                  <a:gd name="T4" fmla="*/ 54 w 66"/>
                  <a:gd name="T5" fmla="*/ 2 h 50"/>
                  <a:gd name="T6" fmla="*/ 3 w 66"/>
                  <a:gd name="T7" fmla="*/ 46 h 50"/>
                  <a:gd name="T8" fmla="*/ 65 w 66"/>
                  <a:gd name="T9" fmla="*/ 19 h 50"/>
                  <a:gd name="T10" fmla="*/ 66 w 66"/>
                  <a:gd name="T11" fmla="*/ 18 h 50"/>
                  <a:gd name="T12" fmla="*/ 58 w 66"/>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6" h="50">
                    <a:moveTo>
                      <a:pt x="58" y="4"/>
                    </a:moveTo>
                    <a:cubicBezTo>
                      <a:pt x="58" y="3"/>
                      <a:pt x="58" y="2"/>
                      <a:pt x="58" y="0"/>
                    </a:cubicBezTo>
                    <a:cubicBezTo>
                      <a:pt x="57" y="1"/>
                      <a:pt x="55" y="1"/>
                      <a:pt x="54" y="2"/>
                    </a:cubicBezTo>
                    <a:cubicBezTo>
                      <a:pt x="49" y="5"/>
                      <a:pt x="0" y="41"/>
                      <a:pt x="3" y="46"/>
                    </a:cubicBezTo>
                    <a:cubicBezTo>
                      <a:pt x="5" y="50"/>
                      <a:pt x="60" y="22"/>
                      <a:pt x="65" y="19"/>
                    </a:cubicBezTo>
                    <a:cubicBezTo>
                      <a:pt x="65" y="18"/>
                      <a:pt x="66" y="18"/>
                      <a:pt x="66" y="18"/>
                    </a:cubicBezTo>
                    <a:cubicBezTo>
                      <a:pt x="61" y="15"/>
                      <a:pt x="58" y="10"/>
                      <a:pt x="58" y="4"/>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5" name="Freeform 10"/>
              <p:cNvSpPr>
                <a:spLocks/>
              </p:cNvSpPr>
              <p:nvPr/>
            </p:nvSpPr>
            <p:spPr bwMode="auto">
              <a:xfrm>
                <a:off x="1771031" y="1963961"/>
                <a:ext cx="93662" cy="406400"/>
              </a:xfrm>
              <a:custGeom>
                <a:avLst/>
                <a:gdLst>
                  <a:gd name="T0" fmla="*/ 10 w 25"/>
                  <a:gd name="T1" fmla="*/ 0 h 108"/>
                  <a:gd name="T2" fmla="*/ 0 w 25"/>
                  <a:gd name="T3" fmla="*/ 105 h 108"/>
                  <a:gd name="T4" fmla="*/ 13 w 25"/>
                  <a:gd name="T5" fmla="*/ 108 h 108"/>
                  <a:gd name="T6" fmla="*/ 25 w 25"/>
                  <a:gd name="T7" fmla="*/ 105 h 108"/>
                  <a:gd name="T8" fmla="*/ 16 w 25"/>
                  <a:gd name="T9" fmla="*/ 0 h 108"/>
                  <a:gd name="T10" fmla="*/ 13 w 25"/>
                  <a:gd name="T11" fmla="*/ 0 h 108"/>
                  <a:gd name="T12" fmla="*/ 10 w 25"/>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25" h="108">
                    <a:moveTo>
                      <a:pt x="10" y="0"/>
                    </a:moveTo>
                    <a:cubicBezTo>
                      <a:pt x="0" y="105"/>
                      <a:pt x="0" y="105"/>
                      <a:pt x="0" y="105"/>
                    </a:cubicBezTo>
                    <a:cubicBezTo>
                      <a:pt x="0" y="106"/>
                      <a:pt x="10" y="108"/>
                      <a:pt x="13" y="108"/>
                    </a:cubicBezTo>
                    <a:cubicBezTo>
                      <a:pt x="15" y="108"/>
                      <a:pt x="25" y="106"/>
                      <a:pt x="25" y="105"/>
                    </a:cubicBezTo>
                    <a:cubicBezTo>
                      <a:pt x="16" y="0"/>
                      <a:pt x="16" y="0"/>
                      <a:pt x="16" y="0"/>
                    </a:cubicBezTo>
                    <a:cubicBezTo>
                      <a:pt x="15" y="0"/>
                      <a:pt x="14" y="0"/>
                      <a:pt x="13" y="0"/>
                    </a:cubicBezTo>
                    <a:cubicBezTo>
                      <a:pt x="12" y="0"/>
                      <a:pt x="11" y="0"/>
                      <a:pt x="10"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6" name="Freeform 11"/>
              <p:cNvSpPr>
                <a:spLocks/>
              </p:cNvSpPr>
              <p:nvPr/>
            </p:nvSpPr>
            <p:spPr bwMode="auto">
              <a:xfrm>
                <a:off x="1826593" y="1936974"/>
                <a:ext cx="0" cy="476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Freeform 12"/>
              <p:cNvSpPr>
                <a:spLocks/>
              </p:cNvSpPr>
              <p:nvPr/>
            </p:nvSpPr>
            <p:spPr bwMode="auto">
              <a:xfrm>
                <a:off x="1785318" y="1873474"/>
                <a:ext cx="68262" cy="68263"/>
              </a:xfrm>
              <a:custGeom>
                <a:avLst/>
                <a:gdLst>
                  <a:gd name="T0" fmla="*/ 18 w 18"/>
                  <a:gd name="T1" fmla="*/ 9 h 18"/>
                  <a:gd name="T2" fmla="*/ 9 w 18"/>
                  <a:gd name="T3" fmla="*/ 18 h 18"/>
                  <a:gd name="T4" fmla="*/ 9 w 18"/>
                  <a:gd name="T5" fmla="*/ 18 h 18"/>
                  <a:gd name="T6" fmla="*/ 0 w 18"/>
                  <a:gd name="T7" fmla="*/ 9 h 18"/>
                  <a:gd name="T8" fmla="*/ 0 w 18"/>
                  <a:gd name="T9" fmla="*/ 9 h 18"/>
                  <a:gd name="T10" fmla="*/ 9 w 18"/>
                  <a:gd name="T11" fmla="*/ 0 h 18"/>
                  <a:gd name="T12" fmla="*/ 9 w 18"/>
                  <a:gd name="T13" fmla="*/ 0 h 18"/>
                  <a:gd name="T14" fmla="*/ 18 w 18"/>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8" y="9"/>
                    </a:moveTo>
                    <a:cubicBezTo>
                      <a:pt x="18" y="14"/>
                      <a:pt x="14" y="18"/>
                      <a:pt x="9" y="18"/>
                    </a:cubicBezTo>
                    <a:cubicBezTo>
                      <a:pt x="9" y="18"/>
                      <a:pt x="9" y="18"/>
                      <a:pt x="9" y="18"/>
                    </a:cubicBezTo>
                    <a:cubicBezTo>
                      <a:pt x="4" y="18"/>
                      <a:pt x="0" y="14"/>
                      <a:pt x="0" y="9"/>
                    </a:cubicBezTo>
                    <a:cubicBezTo>
                      <a:pt x="0" y="9"/>
                      <a:pt x="0" y="9"/>
                      <a:pt x="0" y="9"/>
                    </a:cubicBezTo>
                    <a:cubicBezTo>
                      <a:pt x="0" y="4"/>
                      <a:pt x="4" y="0"/>
                      <a:pt x="9" y="0"/>
                    </a:cubicBezTo>
                    <a:cubicBezTo>
                      <a:pt x="9" y="0"/>
                      <a:pt x="9" y="0"/>
                      <a:pt x="9" y="0"/>
                    </a:cubicBezTo>
                    <a:cubicBezTo>
                      <a:pt x="14" y="0"/>
                      <a:pt x="18" y="4"/>
                      <a:pt x="18" y="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21" name="椭圆 20"/>
            <p:cNvSpPr/>
            <p:nvPr/>
          </p:nvSpPr>
          <p:spPr>
            <a:xfrm>
              <a:off x="3035474" y="1567830"/>
              <a:ext cx="956295" cy="956295"/>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grpSp>
        <p:nvGrpSpPr>
          <p:cNvPr id="28" name="组合 27"/>
          <p:cNvGrpSpPr/>
          <p:nvPr/>
        </p:nvGrpSpPr>
        <p:grpSpPr>
          <a:xfrm>
            <a:off x="6625399" y="2519258"/>
            <a:ext cx="1275060" cy="1275060"/>
            <a:chOff x="4940474" y="1567830"/>
            <a:chExt cx="956295" cy="956295"/>
          </a:xfrm>
        </p:grpSpPr>
        <p:grpSp>
          <p:nvGrpSpPr>
            <p:cNvPr id="29" name="组合 28"/>
            <p:cNvGrpSpPr/>
            <p:nvPr/>
          </p:nvGrpSpPr>
          <p:grpSpPr>
            <a:xfrm>
              <a:off x="5147953" y="1661802"/>
              <a:ext cx="541337" cy="768350"/>
              <a:chOff x="1545606" y="1602011"/>
              <a:chExt cx="541337" cy="768350"/>
            </a:xfrm>
            <a:solidFill>
              <a:schemeClr val="accent2"/>
            </a:solidFill>
          </p:grpSpPr>
          <p:sp>
            <p:nvSpPr>
              <p:cNvPr id="31" name="Freeform 7"/>
              <p:cNvSpPr>
                <a:spLocks/>
              </p:cNvSpPr>
              <p:nvPr/>
            </p:nvSpPr>
            <p:spPr bwMode="auto">
              <a:xfrm>
                <a:off x="1782143" y="1602011"/>
                <a:ext cx="74612" cy="263525"/>
              </a:xfrm>
              <a:custGeom>
                <a:avLst/>
                <a:gdLst>
                  <a:gd name="T0" fmla="*/ 19 w 20"/>
                  <a:gd name="T1" fmla="*/ 70 h 70"/>
                  <a:gd name="T2" fmla="*/ 20 w 20"/>
                  <a:gd name="T3" fmla="*/ 67 h 70"/>
                  <a:gd name="T4" fmla="*/ 10 w 20"/>
                  <a:gd name="T5" fmla="*/ 0 h 70"/>
                  <a:gd name="T6" fmla="*/ 0 w 20"/>
                  <a:gd name="T7" fmla="*/ 67 h 70"/>
                  <a:gd name="T8" fmla="*/ 0 w 20"/>
                  <a:gd name="T9" fmla="*/ 70 h 70"/>
                  <a:gd name="T10" fmla="*/ 10 w 20"/>
                  <a:gd name="T11" fmla="*/ 66 h 70"/>
                  <a:gd name="T12" fmla="*/ 19 w 20"/>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0" h="70">
                    <a:moveTo>
                      <a:pt x="19" y="70"/>
                    </a:moveTo>
                    <a:cubicBezTo>
                      <a:pt x="19" y="69"/>
                      <a:pt x="20" y="68"/>
                      <a:pt x="20" y="67"/>
                    </a:cubicBezTo>
                    <a:cubicBezTo>
                      <a:pt x="20" y="62"/>
                      <a:pt x="15" y="0"/>
                      <a:pt x="10" y="0"/>
                    </a:cubicBezTo>
                    <a:cubicBezTo>
                      <a:pt x="4" y="0"/>
                      <a:pt x="0" y="62"/>
                      <a:pt x="0" y="67"/>
                    </a:cubicBezTo>
                    <a:cubicBezTo>
                      <a:pt x="0" y="68"/>
                      <a:pt x="0" y="69"/>
                      <a:pt x="0" y="70"/>
                    </a:cubicBezTo>
                    <a:cubicBezTo>
                      <a:pt x="3" y="68"/>
                      <a:pt x="6" y="66"/>
                      <a:pt x="10" y="66"/>
                    </a:cubicBezTo>
                    <a:cubicBezTo>
                      <a:pt x="13" y="66"/>
                      <a:pt x="17" y="68"/>
                      <a:pt x="19" y="7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Freeform 8"/>
              <p:cNvSpPr>
                <a:spLocks/>
              </p:cNvSpPr>
              <p:nvPr/>
            </p:nvSpPr>
            <p:spPr bwMode="auto">
              <a:xfrm>
                <a:off x="1839293" y="1895699"/>
                <a:ext cx="247650" cy="184150"/>
              </a:xfrm>
              <a:custGeom>
                <a:avLst/>
                <a:gdLst>
                  <a:gd name="T0" fmla="*/ 12 w 66"/>
                  <a:gd name="T1" fmla="*/ 1 h 49"/>
                  <a:gd name="T2" fmla="*/ 9 w 66"/>
                  <a:gd name="T3" fmla="*/ 0 h 49"/>
                  <a:gd name="T4" fmla="*/ 10 w 66"/>
                  <a:gd name="T5" fmla="*/ 3 h 49"/>
                  <a:gd name="T6" fmla="*/ 0 w 66"/>
                  <a:gd name="T7" fmla="*/ 17 h 49"/>
                  <a:gd name="T8" fmla="*/ 1 w 66"/>
                  <a:gd name="T9" fmla="*/ 18 h 49"/>
                  <a:gd name="T10" fmla="*/ 63 w 66"/>
                  <a:gd name="T11" fmla="*/ 45 h 49"/>
                  <a:gd name="T12" fmla="*/ 12 w 66"/>
                  <a:gd name="T13" fmla="*/ 1 h 49"/>
                </a:gdLst>
                <a:ahLst/>
                <a:cxnLst>
                  <a:cxn ang="0">
                    <a:pos x="T0" y="T1"/>
                  </a:cxn>
                  <a:cxn ang="0">
                    <a:pos x="T2" y="T3"/>
                  </a:cxn>
                  <a:cxn ang="0">
                    <a:pos x="T4" y="T5"/>
                  </a:cxn>
                  <a:cxn ang="0">
                    <a:pos x="T6" y="T7"/>
                  </a:cxn>
                  <a:cxn ang="0">
                    <a:pos x="T8" y="T9"/>
                  </a:cxn>
                  <a:cxn ang="0">
                    <a:pos x="T10" y="T11"/>
                  </a:cxn>
                  <a:cxn ang="0">
                    <a:pos x="T12" y="T13"/>
                  </a:cxn>
                </a:cxnLst>
                <a:rect l="0" t="0" r="r" b="b"/>
                <a:pathLst>
                  <a:path w="66" h="49">
                    <a:moveTo>
                      <a:pt x="12" y="1"/>
                    </a:moveTo>
                    <a:cubicBezTo>
                      <a:pt x="11" y="0"/>
                      <a:pt x="10" y="0"/>
                      <a:pt x="9" y="0"/>
                    </a:cubicBezTo>
                    <a:cubicBezTo>
                      <a:pt x="9" y="1"/>
                      <a:pt x="10" y="2"/>
                      <a:pt x="10" y="3"/>
                    </a:cubicBezTo>
                    <a:cubicBezTo>
                      <a:pt x="10" y="9"/>
                      <a:pt x="6" y="15"/>
                      <a:pt x="0" y="17"/>
                    </a:cubicBezTo>
                    <a:cubicBezTo>
                      <a:pt x="1" y="17"/>
                      <a:pt x="1" y="17"/>
                      <a:pt x="1" y="18"/>
                    </a:cubicBezTo>
                    <a:cubicBezTo>
                      <a:pt x="6" y="21"/>
                      <a:pt x="60" y="49"/>
                      <a:pt x="63" y="45"/>
                    </a:cubicBezTo>
                    <a:cubicBezTo>
                      <a:pt x="66" y="40"/>
                      <a:pt x="17" y="4"/>
                      <a:pt x="12" y="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p:cNvSpPr>
              <p:nvPr/>
            </p:nvSpPr>
            <p:spPr bwMode="auto">
              <a:xfrm>
                <a:off x="1545606" y="1892524"/>
                <a:ext cx="247650" cy="187325"/>
              </a:xfrm>
              <a:custGeom>
                <a:avLst/>
                <a:gdLst>
                  <a:gd name="T0" fmla="*/ 58 w 66"/>
                  <a:gd name="T1" fmla="*/ 4 h 50"/>
                  <a:gd name="T2" fmla="*/ 58 w 66"/>
                  <a:gd name="T3" fmla="*/ 0 h 50"/>
                  <a:gd name="T4" fmla="*/ 54 w 66"/>
                  <a:gd name="T5" fmla="*/ 2 h 50"/>
                  <a:gd name="T6" fmla="*/ 3 w 66"/>
                  <a:gd name="T7" fmla="*/ 46 h 50"/>
                  <a:gd name="T8" fmla="*/ 65 w 66"/>
                  <a:gd name="T9" fmla="*/ 19 h 50"/>
                  <a:gd name="T10" fmla="*/ 66 w 66"/>
                  <a:gd name="T11" fmla="*/ 18 h 50"/>
                  <a:gd name="T12" fmla="*/ 58 w 66"/>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6" h="50">
                    <a:moveTo>
                      <a:pt x="58" y="4"/>
                    </a:moveTo>
                    <a:cubicBezTo>
                      <a:pt x="58" y="3"/>
                      <a:pt x="58" y="2"/>
                      <a:pt x="58" y="0"/>
                    </a:cubicBezTo>
                    <a:cubicBezTo>
                      <a:pt x="57" y="1"/>
                      <a:pt x="55" y="1"/>
                      <a:pt x="54" y="2"/>
                    </a:cubicBezTo>
                    <a:cubicBezTo>
                      <a:pt x="49" y="5"/>
                      <a:pt x="0" y="41"/>
                      <a:pt x="3" y="46"/>
                    </a:cubicBezTo>
                    <a:cubicBezTo>
                      <a:pt x="5" y="50"/>
                      <a:pt x="60" y="22"/>
                      <a:pt x="65" y="19"/>
                    </a:cubicBezTo>
                    <a:cubicBezTo>
                      <a:pt x="65" y="18"/>
                      <a:pt x="66" y="18"/>
                      <a:pt x="66" y="18"/>
                    </a:cubicBezTo>
                    <a:cubicBezTo>
                      <a:pt x="61" y="15"/>
                      <a:pt x="58" y="10"/>
                      <a:pt x="58"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Freeform 10"/>
              <p:cNvSpPr>
                <a:spLocks/>
              </p:cNvSpPr>
              <p:nvPr/>
            </p:nvSpPr>
            <p:spPr bwMode="auto">
              <a:xfrm>
                <a:off x="1771031" y="1963961"/>
                <a:ext cx="93662" cy="406400"/>
              </a:xfrm>
              <a:custGeom>
                <a:avLst/>
                <a:gdLst>
                  <a:gd name="T0" fmla="*/ 10 w 25"/>
                  <a:gd name="T1" fmla="*/ 0 h 108"/>
                  <a:gd name="T2" fmla="*/ 0 w 25"/>
                  <a:gd name="T3" fmla="*/ 105 h 108"/>
                  <a:gd name="T4" fmla="*/ 13 w 25"/>
                  <a:gd name="T5" fmla="*/ 108 h 108"/>
                  <a:gd name="T6" fmla="*/ 25 w 25"/>
                  <a:gd name="T7" fmla="*/ 105 h 108"/>
                  <a:gd name="T8" fmla="*/ 16 w 25"/>
                  <a:gd name="T9" fmla="*/ 0 h 108"/>
                  <a:gd name="T10" fmla="*/ 13 w 25"/>
                  <a:gd name="T11" fmla="*/ 0 h 108"/>
                  <a:gd name="T12" fmla="*/ 10 w 25"/>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25" h="108">
                    <a:moveTo>
                      <a:pt x="10" y="0"/>
                    </a:moveTo>
                    <a:cubicBezTo>
                      <a:pt x="0" y="105"/>
                      <a:pt x="0" y="105"/>
                      <a:pt x="0" y="105"/>
                    </a:cubicBezTo>
                    <a:cubicBezTo>
                      <a:pt x="0" y="106"/>
                      <a:pt x="10" y="108"/>
                      <a:pt x="13" y="108"/>
                    </a:cubicBezTo>
                    <a:cubicBezTo>
                      <a:pt x="15" y="108"/>
                      <a:pt x="25" y="106"/>
                      <a:pt x="25" y="105"/>
                    </a:cubicBezTo>
                    <a:cubicBezTo>
                      <a:pt x="16" y="0"/>
                      <a:pt x="16" y="0"/>
                      <a:pt x="16" y="0"/>
                    </a:cubicBezTo>
                    <a:cubicBezTo>
                      <a:pt x="15" y="0"/>
                      <a:pt x="14" y="0"/>
                      <a:pt x="13" y="0"/>
                    </a:cubicBezTo>
                    <a:cubicBezTo>
                      <a:pt x="12" y="0"/>
                      <a:pt x="11" y="0"/>
                      <a:pt x="1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5" name="Freeform 11"/>
              <p:cNvSpPr>
                <a:spLocks/>
              </p:cNvSpPr>
              <p:nvPr/>
            </p:nvSpPr>
            <p:spPr bwMode="auto">
              <a:xfrm>
                <a:off x="1826593" y="1936974"/>
                <a:ext cx="0" cy="476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Freeform 12"/>
              <p:cNvSpPr>
                <a:spLocks/>
              </p:cNvSpPr>
              <p:nvPr/>
            </p:nvSpPr>
            <p:spPr bwMode="auto">
              <a:xfrm>
                <a:off x="1785318" y="1873474"/>
                <a:ext cx="68262" cy="68263"/>
              </a:xfrm>
              <a:custGeom>
                <a:avLst/>
                <a:gdLst>
                  <a:gd name="T0" fmla="*/ 18 w 18"/>
                  <a:gd name="T1" fmla="*/ 9 h 18"/>
                  <a:gd name="T2" fmla="*/ 9 w 18"/>
                  <a:gd name="T3" fmla="*/ 18 h 18"/>
                  <a:gd name="T4" fmla="*/ 9 w 18"/>
                  <a:gd name="T5" fmla="*/ 18 h 18"/>
                  <a:gd name="T6" fmla="*/ 0 w 18"/>
                  <a:gd name="T7" fmla="*/ 9 h 18"/>
                  <a:gd name="T8" fmla="*/ 0 w 18"/>
                  <a:gd name="T9" fmla="*/ 9 h 18"/>
                  <a:gd name="T10" fmla="*/ 9 w 18"/>
                  <a:gd name="T11" fmla="*/ 0 h 18"/>
                  <a:gd name="T12" fmla="*/ 9 w 18"/>
                  <a:gd name="T13" fmla="*/ 0 h 18"/>
                  <a:gd name="T14" fmla="*/ 18 w 18"/>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8" y="9"/>
                    </a:moveTo>
                    <a:cubicBezTo>
                      <a:pt x="18" y="14"/>
                      <a:pt x="14" y="18"/>
                      <a:pt x="9" y="18"/>
                    </a:cubicBezTo>
                    <a:cubicBezTo>
                      <a:pt x="9" y="18"/>
                      <a:pt x="9" y="18"/>
                      <a:pt x="9" y="18"/>
                    </a:cubicBezTo>
                    <a:cubicBezTo>
                      <a:pt x="4" y="18"/>
                      <a:pt x="0" y="14"/>
                      <a:pt x="0" y="9"/>
                    </a:cubicBezTo>
                    <a:cubicBezTo>
                      <a:pt x="0" y="9"/>
                      <a:pt x="0" y="9"/>
                      <a:pt x="0" y="9"/>
                    </a:cubicBezTo>
                    <a:cubicBezTo>
                      <a:pt x="0" y="4"/>
                      <a:pt x="4" y="0"/>
                      <a:pt x="9" y="0"/>
                    </a:cubicBezTo>
                    <a:cubicBezTo>
                      <a:pt x="9" y="0"/>
                      <a:pt x="9" y="0"/>
                      <a:pt x="9" y="0"/>
                    </a:cubicBezTo>
                    <a:cubicBezTo>
                      <a:pt x="14" y="0"/>
                      <a:pt x="18" y="4"/>
                      <a:pt x="18" y="9"/>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30" name="椭圆 29"/>
            <p:cNvSpPr/>
            <p:nvPr/>
          </p:nvSpPr>
          <p:spPr>
            <a:xfrm>
              <a:off x="4940474" y="1567830"/>
              <a:ext cx="956295" cy="956295"/>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grpSp>
        <p:nvGrpSpPr>
          <p:cNvPr id="37" name="组合 36"/>
          <p:cNvGrpSpPr/>
          <p:nvPr/>
        </p:nvGrpSpPr>
        <p:grpSpPr>
          <a:xfrm>
            <a:off x="9178099" y="2519258"/>
            <a:ext cx="1275060" cy="1275060"/>
            <a:chOff x="6883574" y="1567830"/>
            <a:chExt cx="956295" cy="956295"/>
          </a:xfrm>
        </p:grpSpPr>
        <p:grpSp>
          <p:nvGrpSpPr>
            <p:cNvPr id="38" name="组合 37"/>
            <p:cNvGrpSpPr/>
            <p:nvPr/>
          </p:nvGrpSpPr>
          <p:grpSpPr>
            <a:xfrm>
              <a:off x="7091053" y="1661802"/>
              <a:ext cx="541337" cy="768350"/>
              <a:chOff x="1545606" y="1602011"/>
              <a:chExt cx="541337" cy="768350"/>
            </a:xfrm>
            <a:solidFill>
              <a:schemeClr val="accent3"/>
            </a:solidFill>
          </p:grpSpPr>
          <p:sp>
            <p:nvSpPr>
              <p:cNvPr id="40" name="Freeform 7"/>
              <p:cNvSpPr>
                <a:spLocks/>
              </p:cNvSpPr>
              <p:nvPr/>
            </p:nvSpPr>
            <p:spPr bwMode="auto">
              <a:xfrm>
                <a:off x="1782143" y="1602011"/>
                <a:ext cx="74612" cy="263525"/>
              </a:xfrm>
              <a:custGeom>
                <a:avLst/>
                <a:gdLst>
                  <a:gd name="T0" fmla="*/ 19 w 20"/>
                  <a:gd name="T1" fmla="*/ 70 h 70"/>
                  <a:gd name="T2" fmla="*/ 20 w 20"/>
                  <a:gd name="T3" fmla="*/ 67 h 70"/>
                  <a:gd name="T4" fmla="*/ 10 w 20"/>
                  <a:gd name="T5" fmla="*/ 0 h 70"/>
                  <a:gd name="T6" fmla="*/ 0 w 20"/>
                  <a:gd name="T7" fmla="*/ 67 h 70"/>
                  <a:gd name="T8" fmla="*/ 0 w 20"/>
                  <a:gd name="T9" fmla="*/ 70 h 70"/>
                  <a:gd name="T10" fmla="*/ 10 w 20"/>
                  <a:gd name="T11" fmla="*/ 66 h 70"/>
                  <a:gd name="T12" fmla="*/ 19 w 20"/>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0" h="70">
                    <a:moveTo>
                      <a:pt x="19" y="70"/>
                    </a:moveTo>
                    <a:cubicBezTo>
                      <a:pt x="19" y="69"/>
                      <a:pt x="20" y="68"/>
                      <a:pt x="20" y="67"/>
                    </a:cubicBezTo>
                    <a:cubicBezTo>
                      <a:pt x="20" y="62"/>
                      <a:pt x="15" y="0"/>
                      <a:pt x="10" y="0"/>
                    </a:cubicBezTo>
                    <a:cubicBezTo>
                      <a:pt x="4" y="0"/>
                      <a:pt x="0" y="62"/>
                      <a:pt x="0" y="67"/>
                    </a:cubicBezTo>
                    <a:cubicBezTo>
                      <a:pt x="0" y="68"/>
                      <a:pt x="0" y="69"/>
                      <a:pt x="0" y="70"/>
                    </a:cubicBezTo>
                    <a:cubicBezTo>
                      <a:pt x="3" y="68"/>
                      <a:pt x="6" y="66"/>
                      <a:pt x="10" y="66"/>
                    </a:cubicBezTo>
                    <a:cubicBezTo>
                      <a:pt x="13" y="66"/>
                      <a:pt x="17" y="68"/>
                      <a:pt x="19"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1" name="Freeform 8"/>
              <p:cNvSpPr>
                <a:spLocks/>
              </p:cNvSpPr>
              <p:nvPr/>
            </p:nvSpPr>
            <p:spPr bwMode="auto">
              <a:xfrm>
                <a:off x="1839293" y="1895699"/>
                <a:ext cx="247650" cy="184150"/>
              </a:xfrm>
              <a:custGeom>
                <a:avLst/>
                <a:gdLst>
                  <a:gd name="T0" fmla="*/ 12 w 66"/>
                  <a:gd name="T1" fmla="*/ 1 h 49"/>
                  <a:gd name="T2" fmla="*/ 9 w 66"/>
                  <a:gd name="T3" fmla="*/ 0 h 49"/>
                  <a:gd name="T4" fmla="*/ 10 w 66"/>
                  <a:gd name="T5" fmla="*/ 3 h 49"/>
                  <a:gd name="T6" fmla="*/ 0 w 66"/>
                  <a:gd name="T7" fmla="*/ 17 h 49"/>
                  <a:gd name="T8" fmla="*/ 1 w 66"/>
                  <a:gd name="T9" fmla="*/ 18 h 49"/>
                  <a:gd name="T10" fmla="*/ 63 w 66"/>
                  <a:gd name="T11" fmla="*/ 45 h 49"/>
                  <a:gd name="T12" fmla="*/ 12 w 66"/>
                  <a:gd name="T13" fmla="*/ 1 h 49"/>
                </a:gdLst>
                <a:ahLst/>
                <a:cxnLst>
                  <a:cxn ang="0">
                    <a:pos x="T0" y="T1"/>
                  </a:cxn>
                  <a:cxn ang="0">
                    <a:pos x="T2" y="T3"/>
                  </a:cxn>
                  <a:cxn ang="0">
                    <a:pos x="T4" y="T5"/>
                  </a:cxn>
                  <a:cxn ang="0">
                    <a:pos x="T6" y="T7"/>
                  </a:cxn>
                  <a:cxn ang="0">
                    <a:pos x="T8" y="T9"/>
                  </a:cxn>
                  <a:cxn ang="0">
                    <a:pos x="T10" y="T11"/>
                  </a:cxn>
                  <a:cxn ang="0">
                    <a:pos x="T12" y="T13"/>
                  </a:cxn>
                </a:cxnLst>
                <a:rect l="0" t="0" r="r" b="b"/>
                <a:pathLst>
                  <a:path w="66" h="49">
                    <a:moveTo>
                      <a:pt x="12" y="1"/>
                    </a:moveTo>
                    <a:cubicBezTo>
                      <a:pt x="11" y="0"/>
                      <a:pt x="10" y="0"/>
                      <a:pt x="9" y="0"/>
                    </a:cubicBezTo>
                    <a:cubicBezTo>
                      <a:pt x="9" y="1"/>
                      <a:pt x="10" y="2"/>
                      <a:pt x="10" y="3"/>
                    </a:cubicBezTo>
                    <a:cubicBezTo>
                      <a:pt x="10" y="9"/>
                      <a:pt x="6" y="15"/>
                      <a:pt x="0" y="17"/>
                    </a:cubicBezTo>
                    <a:cubicBezTo>
                      <a:pt x="1" y="17"/>
                      <a:pt x="1" y="17"/>
                      <a:pt x="1" y="18"/>
                    </a:cubicBezTo>
                    <a:cubicBezTo>
                      <a:pt x="6" y="21"/>
                      <a:pt x="60" y="49"/>
                      <a:pt x="63" y="45"/>
                    </a:cubicBezTo>
                    <a:cubicBezTo>
                      <a:pt x="66" y="40"/>
                      <a:pt x="17" y="4"/>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9"/>
              <p:cNvSpPr>
                <a:spLocks/>
              </p:cNvSpPr>
              <p:nvPr/>
            </p:nvSpPr>
            <p:spPr bwMode="auto">
              <a:xfrm>
                <a:off x="1545606" y="1892524"/>
                <a:ext cx="247650" cy="187325"/>
              </a:xfrm>
              <a:custGeom>
                <a:avLst/>
                <a:gdLst>
                  <a:gd name="T0" fmla="*/ 58 w 66"/>
                  <a:gd name="T1" fmla="*/ 4 h 50"/>
                  <a:gd name="T2" fmla="*/ 58 w 66"/>
                  <a:gd name="T3" fmla="*/ 0 h 50"/>
                  <a:gd name="T4" fmla="*/ 54 w 66"/>
                  <a:gd name="T5" fmla="*/ 2 h 50"/>
                  <a:gd name="T6" fmla="*/ 3 w 66"/>
                  <a:gd name="T7" fmla="*/ 46 h 50"/>
                  <a:gd name="T8" fmla="*/ 65 w 66"/>
                  <a:gd name="T9" fmla="*/ 19 h 50"/>
                  <a:gd name="T10" fmla="*/ 66 w 66"/>
                  <a:gd name="T11" fmla="*/ 18 h 50"/>
                  <a:gd name="T12" fmla="*/ 58 w 66"/>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66" h="50">
                    <a:moveTo>
                      <a:pt x="58" y="4"/>
                    </a:moveTo>
                    <a:cubicBezTo>
                      <a:pt x="58" y="3"/>
                      <a:pt x="58" y="2"/>
                      <a:pt x="58" y="0"/>
                    </a:cubicBezTo>
                    <a:cubicBezTo>
                      <a:pt x="57" y="1"/>
                      <a:pt x="55" y="1"/>
                      <a:pt x="54" y="2"/>
                    </a:cubicBezTo>
                    <a:cubicBezTo>
                      <a:pt x="49" y="5"/>
                      <a:pt x="0" y="41"/>
                      <a:pt x="3" y="46"/>
                    </a:cubicBezTo>
                    <a:cubicBezTo>
                      <a:pt x="5" y="50"/>
                      <a:pt x="60" y="22"/>
                      <a:pt x="65" y="19"/>
                    </a:cubicBezTo>
                    <a:cubicBezTo>
                      <a:pt x="65" y="18"/>
                      <a:pt x="66" y="18"/>
                      <a:pt x="66" y="18"/>
                    </a:cubicBezTo>
                    <a:cubicBezTo>
                      <a:pt x="61" y="15"/>
                      <a:pt x="58" y="10"/>
                      <a:pt x="5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10"/>
              <p:cNvSpPr>
                <a:spLocks/>
              </p:cNvSpPr>
              <p:nvPr/>
            </p:nvSpPr>
            <p:spPr bwMode="auto">
              <a:xfrm>
                <a:off x="1771031" y="1963961"/>
                <a:ext cx="93662" cy="406400"/>
              </a:xfrm>
              <a:custGeom>
                <a:avLst/>
                <a:gdLst>
                  <a:gd name="T0" fmla="*/ 10 w 25"/>
                  <a:gd name="T1" fmla="*/ 0 h 108"/>
                  <a:gd name="T2" fmla="*/ 0 w 25"/>
                  <a:gd name="T3" fmla="*/ 105 h 108"/>
                  <a:gd name="T4" fmla="*/ 13 w 25"/>
                  <a:gd name="T5" fmla="*/ 108 h 108"/>
                  <a:gd name="T6" fmla="*/ 25 w 25"/>
                  <a:gd name="T7" fmla="*/ 105 h 108"/>
                  <a:gd name="T8" fmla="*/ 16 w 25"/>
                  <a:gd name="T9" fmla="*/ 0 h 108"/>
                  <a:gd name="T10" fmla="*/ 13 w 25"/>
                  <a:gd name="T11" fmla="*/ 0 h 108"/>
                  <a:gd name="T12" fmla="*/ 10 w 25"/>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25" h="108">
                    <a:moveTo>
                      <a:pt x="10" y="0"/>
                    </a:moveTo>
                    <a:cubicBezTo>
                      <a:pt x="0" y="105"/>
                      <a:pt x="0" y="105"/>
                      <a:pt x="0" y="105"/>
                    </a:cubicBezTo>
                    <a:cubicBezTo>
                      <a:pt x="0" y="106"/>
                      <a:pt x="10" y="108"/>
                      <a:pt x="13" y="108"/>
                    </a:cubicBezTo>
                    <a:cubicBezTo>
                      <a:pt x="15" y="108"/>
                      <a:pt x="25" y="106"/>
                      <a:pt x="25" y="105"/>
                    </a:cubicBezTo>
                    <a:cubicBezTo>
                      <a:pt x="16" y="0"/>
                      <a:pt x="16" y="0"/>
                      <a:pt x="16" y="0"/>
                    </a:cubicBezTo>
                    <a:cubicBezTo>
                      <a:pt x="15" y="0"/>
                      <a:pt x="14" y="0"/>
                      <a:pt x="13" y="0"/>
                    </a:cubicBezTo>
                    <a:cubicBezTo>
                      <a:pt x="12" y="0"/>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4" name="Freeform 11"/>
              <p:cNvSpPr>
                <a:spLocks/>
              </p:cNvSpPr>
              <p:nvPr/>
            </p:nvSpPr>
            <p:spPr bwMode="auto">
              <a:xfrm>
                <a:off x="1826593" y="1936974"/>
                <a:ext cx="0" cy="476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5" name="Freeform 12"/>
              <p:cNvSpPr>
                <a:spLocks/>
              </p:cNvSpPr>
              <p:nvPr/>
            </p:nvSpPr>
            <p:spPr bwMode="auto">
              <a:xfrm>
                <a:off x="1785318" y="1873474"/>
                <a:ext cx="68262" cy="68263"/>
              </a:xfrm>
              <a:custGeom>
                <a:avLst/>
                <a:gdLst>
                  <a:gd name="T0" fmla="*/ 18 w 18"/>
                  <a:gd name="T1" fmla="*/ 9 h 18"/>
                  <a:gd name="T2" fmla="*/ 9 w 18"/>
                  <a:gd name="T3" fmla="*/ 18 h 18"/>
                  <a:gd name="T4" fmla="*/ 9 w 18"/>
                  <a:gd name="T5" fmla="*/ 18 h 18"/>
                  <a:gd name="T6" fmla="*/ 0 w 18"/>
                  <a:gd name="T7" fmla="*/ 9 h 18"/>
                  <a:gd name="T8" fmla="*/ 0 w 18"/>
                  <a:gd name="T9" fmla="*/ 9 h 18"/>
                  <a:gd name="T10" fmla="*/ 9 w 18"/>
                  <a:gd name="T11" fmla="*/ 0 h 18"/>
                  <a:gd name="T12" fmla="*/ 9 w 18"/>
                  <a:gd name="T13" fmla="*/ 0 h 18"/>
                  <a:gd name="T14" fmla="*/ 18 w 18"/>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18" y="9"/>
                    </a:moveTo>
                    <a:cubicBezTo>
                      <a:pt x="18" y="14"/>
                      <a:pt x="14" y="18"/>
                      <a:pt x="9" y="18"/>
                    </a:cubicBezTo>
                    <a:cubicBezTo>
                      <a:pt x="9" y="18"/>
                      <a:pt x="9" y="18"/>
                      <a:pt x="9" y="18"/>
                    </a:cubicBezTo>
                    <a:cubicBezTo>
                      <a:pt x="4" y="18"/>
                      <a:pt x="0" y="14"/>
                      <a:pt x="0" y="9"/>
                    </a:cubicBezTo>
                    <a:cubicBezTo>
                      <a:pt x="0" y="9"/>
                      <a:pt x="0" y="9"/>
                      <a:pt x="0" y="9"/>
                    </a:cubicBezTo>
                    <a:cubicBezTo>
                      <a:pt x="0" y="4"/>
                      <a:pt x="4" y="0"/>
                      <a:pt x="9" y="0"/>
                    </a:cubicBezTo>
                    <a:cubicBezTo>
                      <a:pt x="9" y="0"/>
                      <a:pt x="9" y="0"/>
                      <a:pt x="9" y="0"/>
                    </a:cubicBezTo>
                    <a:cubicBezTo>
                      <a:pt x="14" y="0"/>
                      <a:pt x="18" y="4"/>
                      <a:pt x="1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39" name="椭圆 38"/>
            <p:cNvSpPr/>
            <p:nvPr/>
          </p:nvSpPr>
          <p:spPr>
            <a:xfrm>
              <a:off x="6883574" y="1567830"/>
              <a:ext cx="956295" cy="956295"/>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grpSp>
        <p:nvGrpSpPr>
          <p:cNvPr id="46" name="组合 45"/>
          <p:cNvGrpSpPr/>
          <p:nvPr/>
        </p:nvGrpSpPr>
        <p:grpSpPr>
          <a:xfrm>
            <a:off x="1130300" y="4104972"/>
            <a:ext cx="2057400" cy="1255149"/>
            <a:chOff x="2447925" y="2860259"/>
            <a:chExt cx="1543050" cy="941362"/>
          </a:xfrm>
        </p:grpSpPr>
        <p:sp>
          <p:nvSpPr>
            <p:cNvPr id="47" name="文本框 46"/>
            <p:cNvSpPr txBox="1"/>
            <p:nvPr/>
          </p:nvSpPr>
          <p:spPr>
            <a:xfrm>
              <a:off x="2808574" y="2860259"/>
              <a:ext cx="754052" cy="484748"/>
            </a:xfrm>
            <a:prstGeom prst="rect">
              <a:avLst/>
            </a:prstGeom>
            <a:noFill/>
          </p:spPr>
          <p:txBody>
            <a:bodyPr wrap="none">
              <a:spAutoFit/>
            </a:bodyPr>
            <a:lstStyle/>
            <a:p>
              <a:pPr defTabSz="1219170" eaLnBrk="0" fontAlgn="base" hangingPunct="0">
                <a:lnSpc>
                  <a:spcPct val="150000"/>
                </a:lnSpc>
                <a:spcBef>
                  <a:spcPct val="0"/>
                </a:spcBef>
                <a:spcAft>
                  <a:spcPct val="0"/>
                </a:spcAft>
                <a:defRPr/>
              </a:pPr>
              <a:r>
                <a:rPr lang="en-US" altLang="zh-CN"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rPr>
                <a:t>2013</a:t>
              </a:r>
              <a:endParaRPr lang="zh-CN" altLang="en-US"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48" name="矩形 47"/>
            <p:cNvSpPr/>
            <p:nvPr/>
          </p:nvSpPr>
          <p:spPr>
            <a:xfrm>
              <a:off x="2727211" y="3146625"/>
              <a:ext cx="946413" cy="259687"/>
            </a:xfrm>
            <a:prstGeom prst="rect">
              <a:avLst/>
            </a:prstGeom>
          </p:spPr>
          <p:txBody>
            <a:bodyPr wrap="none">
              <a:spAutoFit/>
            </a:bodyPr>
            <a:lstStyle/>
            <a:p>
              <a:pPr>
                <a:lnSpc>
                  <a:spcPct val="150000"/>
                </a:lnSpc>
              </a:pPr>
              <a:r>
                <a:rPr lang="zh-CN" altLang="en-US"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49" name="矩形 48"/>
            <p:cNvSpPr/>
            <p:nvPr/>
          </p:nvSpPr>
          <p:spPr>
            <a:xfrm>
              <a:off x="2447925" y="3316873"/>
              <a:ext cx="1543050" cy="484748"/>
            </a:xfrm>
            <a:prstGeom prst="rect">
              <a:avLst/>
            </a:prstGeom>
          </p:spPr>
          <p:txBody>
            <a:bodyPr wrap="square">
              <a:spAutoFit/>
            </a:bodyPr>
            <a:lstStyle/>
            <a:p>
              <a:pPr algn="ctr">
                <a:lnSpc>
                  <a:spcPct val="150000"/>
                </a:lnSpc>
              </a:pP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50" name="组合 49"/>
          <p:cNvGrpSpPr/>
          <p:nvPr/>
        </p:nvGrpSpPr>
        <p:grpSpPr>
          <a:xfrm>
            <a:off x="3721100" y="4104972"/>
            <a:ext cx="2057400" cy="1255149"/>
            <a:chOff x="2447925" y="2860259"/>
            <a:chExt cx="1543050" cy="941362"/>
          </a:xfrm>
        </p:grpSpPr>
        <p:sp>
          <p:nvSpPr>
            <p:cNvPr id="51" name="文本框 50"/>
            <p:cNvSpPr txBox="1"/>
            <p:nvPr/>
          </p:nvSpPr>
          <p:spPr>
            <a:xfrm>
              <a:off x="2808574" y="2860259"/>
              <a:ext cx="754052" cy="484748"/>
            </a:xfrm>
            <a:prstGeom prst="rect">
              <a:avLst/>
            </a:prstGeom>
            <a:noFill/>
          </p:spPr>
          <p:txBody>
            <a:bodyPr wrap="none">
              <a:spAutoFit/>
            </a:bodyPr>
            <a:lstStyle/>
            <a:p>
              <a:pPr defTabSz="1219170" eaLnBrk="0" fontAlgn="base" hangingPunct="0">
                <a:lnSpc>
                  <a:spcPct val="150000"/>
                </a:lnSpc>
                <a:spcBef>
                  <a:spcPct val="0"/>
                </a:spcBef>
                <a:spcAft>
                  <a:spcPct val="0"/>
                </a:spcAft>
                <a:defRPr/>
              </a:pPr>
              <a:r>
                <a:rPr lang="en-US" altLang="zh-CN"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rPr>
                <a:t>2014</a:t>
              </a:r>
              <a:endParaRPr lang="zh-CN" altLang="en-US"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52" name="矩形 51"/>
            <p:cNvSpPr/>
            <p:nvPr/>
          </p:nvSpPr>
          <p:spPr>
            <a:xfrm>
              <a:off x="2727211" y="3146625"/>
              <a:ext cx="946413" cy="259687"/>
            </a:xfrm>
            <a:prstGeom prst="rect">
              <a:avLst/>
            </a:prstGeom>
          </p:spPr>
          <p:txBody>
            <a:bodyPr wrap="none">
              <a:spAutoFit/>
            </a:bodyPr>
            <a:lstStyle/>
            <a:p>
              <a:pPr>
                <a:lnSpc>
                  <a:spcPct val="150000"/>
                </a:lnSpc>
              </a:pPr>
              <a:r>
                <a:rPr lang="zh-CN" altLang="en-US"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53" name="矩形 52"/>
            <p:cNvSpPr/>
            <p:nvPr/>
          </p:nvSpPr>
          <p:spPr>
            <a:xfrm>
              <a:off x="2447925" y="3316873"/>
              <a:ext cx="1543050" cy="484748"/>
            </a:xfrm>
            <a:prstGeom prst="rect">
              <a:avLst/>
            </a:prstGeom>
          </p:spPr>
          <p:txBody>
            <a:bodyPr wrap="square">
              <a:spAutoFit/>
            </a:bodyPr>
            <a:lstStyle/>
            <a:p>
              <a:pPr algn="ctr">
                <a:lnSpc>
                  <a:spcPct val="150000"/>
                </a:lnSpc>
              </a:pP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54" name="组合 53"/>
          <p:cNvGrpSpPr/>
          <p:nvPr/>
        </p:nvGrpSpPr>
        <p:grpSpPr>
          <a:xfrm>
            <a:off x="6311900" y="4104972"/>
            <a:ext cx="2057400" cy="1255149"/>
            <a:chOff x="2447925" y="2860259"/>
            <a:chExt cx="1543050" cy="941362"/>
          </a:xfrm>
        </p:grpSpPr>
        <p:sp>
          <p:nvSpPr>
            <p:cNvPr id="55" name="文本框 54"/>
            <p:cNvSpPr txBox="1"/>
            <p:nvPr/>
          </p:nvSpPr>
          <p:spPr>
            <a:xfrm>
              <a:off x="2808574" y="2860259"/>
              <a:ext cx="754052" cy="484748"/>
            </a:xfrm>
            <a:prstGeom prst="rect">
              <a:avLst/>
            </a:prstGeom>
            <a:noFill/>
          </p:spPr>
          <p:txBody>
            <a:bodyPr wrap="none">
              <a:spAutoFit/>
            </a:bodyPr>
            <a:lstStyle/>
            <a:p>
              <a:pPr defTabSz="1219170" eaLnBrk="0" fontAlgn="base" hangingPunct="0">
                <a:lnSpc>
                  <a:spcPct val="150000"/>
                </a:lnSpc>
                <a:spcBef>
                  <a:spcPct val="0"/>
                </a:spcBef>
                <a:spcAft>
                  <a:spcPct val="0"/>
                </a:spcAft>
                <a:defRPr/>
              </a:pPr>
              <a:r>
                <a:rPr lang="en-US" altLang="zh-CN"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rPr>
                <a:t>2015</a:t>
              </a:r>
              <a:endParaRPr lang="zh-CN" altLang="en-US"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2727211" y="3146625"/>
              <a:ext cx="946413" cy="259687"/>
            </a:xfrm>
            <a:prstGeom prst="rect">
              <a:avLst/>
            </a:prstGeom>
          </p:spPr>
          <p:txBody>
            <a:bodyPr wrap="none">
              <a:spAutoFit/>
            </a:bodyPr>
            <a:lstStyle/>
            <a:p>
              <a:pPr>
                <a:lnSpc>
                  <a:spcPct val="150000"/>
                </a:lnSpc>
              </a:pPr>
              <a:r>
                <a:rPr lang="zh-CN" altLang="en-US"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57" name="矩形 56"/>
            <p:cNvSpPr/>
            <p:nvPr/>
          </p:nvSpPr>
          <p:spPr>
            <a:xfrm>
              <a:off x="2447925" y="3316873"/>
              <a:ext cx="1543050" cy="484748"/>
            </a:xfrm>
            <a:prstGeom prst="rect">
              <a:avLst/>
            </a:prstGeom>
          </p:spPr>
          <p:txBody>
            <a:bodyPr wrap="square">
              <a:spAutoFit/>
            </a:bodyPr>
            <a:lstStyle/>
            <a:p>
              <a:pPr algn="ctr">
                <a:lnSpc>
                  <a:spcPct val="150000"/>
                </a:lnSpc>
              </a:pP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58" name="组合 57"/>
          <p:cNvGrpSpPr/>
          <p:nvPr/>
        </p:nvGrpSpPr>
        <p:grpSpPr>
          <a:xfrm>
            <a:off x="8826500" y="4104972"/>
            <a:ext cx="2057400" cy="1255149"/>
            <a:chOff x="2447925" y="2860259"/>
            <a:chExt cx="1543050" cy="941362"/>
          </a:xfrm>
        </p:grpSpPr>
        <p:sp>
          <p:nvSpPr>
            <p:cNvPr id="59" name="文本框 58"/>
            <p:cNvSpPr txBox="1"/>
            <p:nvPr/>
          </p:nvSpPr>
          <p:spPr>
            <a:xfrm>
              <a:off x="2808574" y="2860259"/>
              <a:ext cx="754052" cy="484748"/>
            </a:xfrm>
            <a:prstGeom prst="rect">
              <a:avLst/>
            </a:prstGeom>
            <a:noFill/>
          </p:spPr>
          <p:txBody>
            <a:bodyPr wrap="none">
              <a:spAutoFit/>
            </a:bodyPr>
            <a:lstStyle/>
            <a:p>
              <a:pPr defTabSz="1219170" eaLnBrk="0" fontAlgn="base" hangingPunct="0">
                <a:lnSpc>
                  <a:spcPct val="150000"/>
                </a:lnSpc>
                <a:spcBef>
                  <a:spcPct val="0"/>
                </a:spcBef>
                <a:spcAft>
                  <a:spcPct val="0"/>
                </a:spcAft>
                <a:defRPr/>
              </a:pPr>
              <a:r>
                <a:rPr lang="en-US" altLang="zh-CN"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rPr>
                <a:t>2016</a:t>
              </a:r>
              <a:endParaRPr lang="zh-CN" altLang="en-US" sz="2400" dirty="0">
                <a:ln w="38100">
                  <a:noFill/>
                </a:ln>
                <a:solidFill>
                  <a:prstClr val="black"/>
                </a:solidFill>
                <a:latin typeface="Arial Black" panose="020B0A04020102020204" pitchFamily="34" charset="0"/>
                <a:ea typeface="微软雅黑" panose="020B0503020204020204" pitchFamily="34" charset="-122"/>
                <a:cs typeface="Arial" panose="020B0604020202020204" pitchFamily="34" charset="0"/>
              </a:endParaRPr>
            </a:p>
          </p:txBody>
        </p:sp>
        <p:sp>
          <p:nvSpPr>
            <p:cNvPr id="60" name="矩形 59"/>
            <p:cNvSpPr/>
            <p:nvPr/>
          </p:nvSpPr>
          <p:spPr>
            <a:xfrm>
              <a:off x="2727211" y="3146625"/>
              <a:ext cx="946413" cy="259687"/>
            </a:xfrm>
            <a:prstGeom prst="rect">
              <a:avLst/>
            </a:prstGeom>
          </p:spPr>
          <p:txBody>
            <a:bodyPr wrap="none">
              <a:spAutoFit/>
            </a:bodyPr>
            <a:lstStyle/>
            <a:p>
              <a:pPr>
                <a:lnSpc>
                  <a:spcPct val="150000"/>
                </a:lnSpc>
              </a:pPr>
              <a:r>
                <a:rPr lang="zh-CN" altLang="en-US"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61" name="矩形 60"/>
            <p:cNvSpPr/>
            <p:nvPr/>
          </p:nvSpPr>
          <p:spPr>
            <a:xfrm>
              <a:off x="2447925" y="3316873"/>
              <a:ext cx="1543050" cy="484748"/>
            </a:xfrm>
            <a:prstGeom prst="rect">
              <a:avLst/>
            </a:prstGeom>
          </p:spPr>
          <p:txBody>
            <a:bodyPr wrap="square">
              <a:spAutoFit/>
            </a:bodyPr>
            <a:lstStyle/>
            <a:p>
              <a:pPr algn="ctr">
                <a:lnSpc>
                  <a:spcPct val="150000"/>
                </a:lnSpc>
              </a:pP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40547295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5398"/>
            <a:ext cx="12238197" cy="6958648"/>
          </a:xfrm>
          <a:prstGeom prst="rect">
            <a:avLst/>
          </a:prstGeom>
        </p:spPr>
      </p:pic>
      <p:grpSp>
        <p:nvGrpSpPr>
          <p:cNvPr id="20" name="组合 19"/>
          <p:cNvGrpSpPr/>
          <p:nvPr/>
        </p:nvGrpSpPr>
        <p:grpSpPr>
          <a:xfrm>
            <a:off x="7281026" y="1352917"/>
            <a:ext cx="3215524" cy="4141371"/>
            <a:chOff x="1219200" y="760413"/>
            <a:chExt cx="3215524" cy="4141371"/>
          </a:xfrm>
          <a:solidFill>
            <a:schemeClr val="bg1">
              <a:lumMod val="95000"/>
            </a:schemeClr>
          </a:solidFill>
        </p:grpSpPr>
        <p:sp>
          <p:nvSpPr>
            <p:cNvPr id="21" name="矩形 20"/>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22" name="矩形 21"/>
            <p:cNvSpPr/>
            <p:nvPr/>
          </p:nvSpPr>
          <p:spPr>
            <a:xfrm>
              <a:off x="1380821" y="1062177"/>
              <a:ext cx="3053903" cy="707886"/>
            </a:xfrm>
            <a:prstGeom prst="rect">
              <a:avLst/>
            </a:prstGeom>
            <a:noFill/>
          </p:spPr>
          <p:txBody>
            <a:bodyPr wrap="square">
              <a:spAutoFit/>
            </a:bodyPr>
            <a:lstStyle/>
            <a:p>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6" name="文本框 15"/>
          <p:cNvSpPr txBox="1"/>
          <p:nvPr/>
        </p:nvSpPr>
        <p:spPr bwMode="auto">
          <a:xfrm>
            <a:off x="7608535" y="3064034"/>
            <a:ext cx="2821377" cy="89255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nSpc>
                <a:spcPct val="100000"/>
              </a:lnSpc>
            </a:pPr>
            <a:r>
              <a:rPr lang="zh-CN" altLang="en-US" sz="1300" spc="600" dirty="0">
                <a:solidFill>
                  <a:schemeClr val="bg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300" spc="600" dirty="0">
              <a:solidFill>
                <a:schemeClr val="bg1"/>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7608535" y="2205038"/>
            <a:ext cx="3872394" cy="579258"/>
            <a:chOff x="7608535" y="2205038"/>
            <a:chExt cx="3872394" cy="579258"/>
          </a:xfrm>
        </p:grpSpPr>
        <p:sp>
          <p:nvSpPr>
            <p:cNvPr id="17" name="文本框 24"/>
            <p:cNvSpPr txBox="1">
              <a:spLocks noChangeArrowheads="1"/>
            </p:cNvSpPr>
            <p:nvPr/>
          </p:nvSpPr>
          <p:spPr bwMode="auto">
            <a:xfrm>
              <a:off x="7608535" y="2205038"/>
              <a:ext cx="3706506" cy="33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zh-CN" altLang="en-US" sz="3000" b="1" spc="600" dirty="0">
                  <a:solidFill>
                    <a:schemeClr val="bg1"/>
                  </a:solidFill>
                  <a:latin typeface="Arial" panose="020B0604020202020204" pitchFamily="34" charset="0"/>
                  <a:ea typeface="微软雅黑" panose="020B0503020204020204" pitchFamily="34" charset="-122"/>
                  <a:cs typeface="Arial" panose="020B0604020202020204" pitchFamily="34" charset="0"/>
                </a:rPr>
                <a:t>公司架构 </a:t>
              </a:r>
            </a:p>
          </p:txBody>
        </p:sp>
        <p:sp>
          <p:nvSpPr>
            <p:cNvPr id="3" name="矩形 2"/>
            <p:cNvSpPr/>
            <p:nvPr/>
          </p:nvSpPr>
          <p:spPr>
            <a:xfrm>
              <a:off x="7609066" y="2491908"/>
              <a:ext cx="3871863" cy="292388"/>
            </a:xfrm>
            <a:prstGeom prst="rect">
              <a:avLst/>
            </a:prstGeom>
          </p:spPr>
          <p:txBody>
            <a:bodyPr wrap="square">
              <a:spAutoFit/>
            </a:bodyPr>
            <a:lstStyle/>
            <a:p>
              <a:r>
                <a:rPr lang="en-US" altLang="zh-CN" sz="1300" i="0" spc="300" dirty="0">
                  <a:solidFill>
                    <a:schemeClr val="bg1">
                      <a:lumMod val="95000"/>
                    </a:schemeClr>
                  </a:solidFill>
                  <a:effectLst/>
                  <a:latin typeface="arial" panose="020B0604020202020204" pitchFamily="34" charset="0"/>
                </a:rPr>
                <a:t>COMPANY STRUCTURE</a:t>
              </a:r>
              <a:endParaRPr lang="zh-CN" altLang="en-US" sz="1300" spc="300" dirty="0">
                <a:solidFill>
                  <a:schemeClr val="bg1">
                    <a:lumMod val="95000"/>
                  </a:schemeClr>
                </a:solidFill>
              </a:endParaRPr>
            </a:p>
          </p:txBody>
        </p:sp>
      </p:grpSp>
      <p:sp>
        <p:nvSpPr>
          <p:cNvPr id="10" name="TextBox 65"/>
          <p:cNvSpPr txBox="1"/>
          <p:nvPr/>
        </p:nvSpPr>
        <p:spPr>
          <a:xfrm>
            <a:off x="9659770" y="8709250"/>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196057239"/>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30550" y="207540"/>
            <a:ext cx="3815358" cy="635239"/>
            <a:chOff x="-4542348" y="189540"/>
            <a:chExt cx="3785699" cy="630301"/>
          </a:xfrm>
        </p:grpSpPr>
        <p:sp>
          <p:nvSpPr>
            <p:cNvPr id="9" name="Text Box 7"/>
            <p:cNvSpPr txBox="1">
              <a:spLocks noChangeArrowheads="1"/>
            </p:cNvSpPr>
            <p:nvPr/>
          </p:nvSpPr>
          <p:spPr bwMode="auto">
            <a:xfrm>
              <a:off x="-2498183" y="320417"/>
              <a:ext cx="1741534"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COMPANY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STRUCTURE</a:t>
              </a:r>
            </a:p>
          </p:txBody>
        </p:sp>
        <p:sp>
          <p:nvSpPr>
            <p:cNvPr id="10" name="矩形 9"/>
            <p:cNvSpPr/>
            <p:nvPr/>
          </p:nvSpPr>
          <p:spPr>
            <a:xfrm>
              <a:off x="-4542348" y="189540"/>
              <a:ext cx="2110966"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公司架构 </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575288"/>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468818"/>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703707"/>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252839"/>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252839"/>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784783"/>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1864274"/>
            <a:ext cx="1255386" cy="709428"/>
            <a:chOff x="5734051" y="889000"/>
            <a:chExt cx="1255713" cy="709613"/>
          </a:xfrm>
          <a:solidFill>
            <a:srgbClr val="C00000"/>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grp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557830"/>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557830"/>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2911750"/>
            <a:ext cx="990342"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3862416"/>
            <a:ext cx="628486"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C0000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3943357"/>
            <a:ext cx="1831498"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C0000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3943357"/>
            <a:ext cx="1833086"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C0000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8" y="4298864"/>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468683"/>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468683"/>
            <a:ext cx="400110" cy="939555"/>
            <a:chOff x="2599686"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468683"/>
            <a:ext cx="400110" cy="939555"/>
            <a:chOff x="3039632"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468683"/>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663894"/>
            <a:ext cx="400110" cy="939555"/>
            <a:chOff x="4840153"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663894"/>
            <a:ext cx="400110" cy="939555"/>
            <a:chOff x="7298681"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637671"/>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637671"/>
            <a:ext cx="400110" cy="1205726"/>
            <a:chOff x="9498417"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637671"/>
            <a:ext cx="400110" cy="1205726"/>
            <a:chOff x="10144035"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135184731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90600" y="1882549"/>
            <a:ext cx="1828800" cy="49754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197874" y="207540"/>
            <a:ext cx="3987907" cy="635239"/>
            <a:chOff x="-4475546" y="189540"/>
            <a:chExt cx="3956906" cy="630301"/>
          </a:xfrm>
        </p:grpSpPr>
        <p:sp>
          <p:nvSpPr>
            <p:cNvPr id="9" name="Text Box 7"/>
            <p:cNvSpPr txBox="1">
              <a:spLocks noChangeArrowheads="1"/>
            </p:cNvSpPr>
            <p:nvPr/>
          </p:nvSpPr>
          <p:spPr bwMode="auto">
            <a:xfrm>
              <a:off x="-2498183" y="320417"/>
              <a:ext cx="1979543"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LEADERSHIP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SPEECH</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领导致辞</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2"/>
          <p:cNvSpPr txBox="1"/>
          <p:nvPr/>
        </p:nvSpPr>
        <p:spPr>
          <a:xfrm>
            <a:off x="3132138" y="1843768"/>
            <a:ext cx="2638928" cy="707886"/>
          </a:xfrm>
          <a:prstGeom prst="rect">
            <a:avLst/>
          </a:prstGeom>
          <a:noFill/>
        </p:spPr>
        <p:txBody>
          <a:bodyPr wrap="none">
            <a:spAutoFit/>
          </a:bodyPr>
          <a:lstStyle/>
          <a:p>
            <a:pPr eaLnBrk="1" fontAlgn="auto" hangingPunct="1">
              <a:spcBef>
                <a:spcPts val="0"/>
              </a:spcBef>
              <a:spcAft>
                <a:spcPts val="0"/>
              </a:spcAft>
              <a:defRPr/>
            </a:pPr>
            <a:r>
              <a:rPr lang="zh-CN" altLang="en-US" sz="2000" b="1" spc="300" dirty="0">
                <a:latin typeface="微软雅黑" panose="020B0503020204020204" pitchFamily="34" charset="-122"/>
                <a:ea typeface="微软雅黑" panose="020B0503020204020204" pitchFamily="34" charset="-122"/>
                <a:cs typeface="Open Sans" panose="020B0606030504020204" pitchFamily="34" charset="0"/>
              </a:rPr>
              <a:t>喻董事长</a:t>
            </a:r>
            <a:endParaRPr lang="en-US" altLang="zh-CN" sz="2000" b="1" spc="300" dirty="0">
              <a:latin typeface="微软雅黑" panose="020B0503020204020204" pitchFamily="34" charset="-122"/>
              <a:ea typeface="微软雅黑" panose="020B0503020204020204" pitchFamily="34" charset="-122"/>
              <a:cs typeface="Open Sans" panose="020B0606030504020204" pitchFamily="34" charset="0"/>
            </a:endParaRPr>
          </a:p>
          <a:p>
            <a:pPr>
              <a:defRPr/>
            </a:pPr>
            <a:r>
              <a:rPr lang="en-US" altLang="zh-CN" sz="2000" dirty="0">
                <a:solidFill>
                  <a:schemeClr val="bg1">
                    <a:lumMod val="50000"/>
                  </a:schemeClr>
                </a:solidFill>
              </a:rPr>
              <a:t>YU, CHAIRMAN OF THE</a:t>
            </a:r>
            <a:endParaRPr lang="en-US" sz="2000" spc="3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TextBox 3"/>
          <p:cNvSpPr txBox="1"/>
          <p:nvPr/>
        </p:nvSpPr>
        <p:spPr>
          <a:xfrm>
            <a:off x="4515606" y="1723217"/>
            <a:ext cx="620683" cy="307777"/>
          </a:xfrm>
          <a:prstGeom prst="rect">
            <a:avLst/>
          </a:prstGeom>
          <a:solidFill>
            <a:srgbClr val="C00000"/>
          </a:solidFill>
        </p:spPr>
        <p:txBody>
          <a:bodyPr wrap="none">
            <a:spAutoFit/>
          </a:bodyPr>
          <a:lstStyle/>
          <a:p>
            <a:pPr eaLnBrk="1" fontAlgn="auto" hangingPunct="1">
              <a:spcBef>
                <a:spcPts val="0"/>
              </a:spcBef>
              <a:spcAft>
                <a:spcPts val="0"/>
              </a:spcAft>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总裁</a:t>
            </a:r>
            <a:endParaRPr 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13" name="Rectangle 15"/>
          <p:cNvSpPr/>
          <p:nvPr/>
        </p:nvSpPr>
        <p:spPr>
          <a:xfrm>
            <a:off x="3145535" y="3667806"/>
            <a:ext cx="2963863" cy="3139321"/>
          </a:xfrm>
          <a:prstGeom prst="rect">
            <a:avLst/>
          </a:prstGeom>
        </p:spPr>
        <p:txBody>
          <a:bodyPr wrap="square">
            <a:spAutoFit/>
          </a:bodyPr>
          <a:lstStyle/>
          <a:p>
            <a:pPr algn="just">
              <a:lnSpc>
                <a:spcPct val="150000"/>
              </a:lnSpc>
            </a:pPr>
            <a:r>
              <a:rPr lang="zh-CN" altLang="en-US" sz="1200" spc="600" dirty="0">
                <a:latin typeface="微软雅黑" panose="020B0503020204020204" pitchFamily="34" charset="-122"/>
                <a:ea typeface="微软雅黑" panose="020B0503020204020204" pitchFamily="34" charset="-122"/>
              </a:rPr>
              <a:t>岁月不居，天道酬勤。三十余载的搏击奋进，通威已成为全球最大的水产饲料生产企业及主要的畜禽饲料生产企业。在全力延伸并不断完善水产及畜禽产业链条，致力打造世界级健康安全食品供应商这一战略目标的同时，通威更自觉肩负起促进人类可持续发展的历史责任，</a:t>
            </a:r>
            <a:endParaRPr lang="en-US" altLang="zh-CN" sz="1200" spc="600" dirty="0">
              <a:latin typeface="微软雅黑" panose="020B0503020204020204" pitchFamily="34" charset="-122"/>
              <a:ea typeface="微软雅黑" panose="020B0503020204020204" pitchFamily="34" charset="-122"/>
            </a:endParaRPr>
          </a:p>
          <a:p>
            <a:pPr algn="just">
              <a:lnSpc>
                <a:spcPct val="150000"/>
              </a:lnSpc>
            </a:pPr>
            <a:endParaRPr lang="en-US" altLang="zh-CN" sz="1200" spc="600" dirty="0">
              <a:latin typeface="微软雅黑" panose="020B0503020204020204" pitchFamily="34" charset="-122"/>
              <a:ea typeface="微软雅黑" panose="020B0503020204020204" pitchFamily="34" charset="-122"/>
            </a:endParaRPr>
          </a:p>
        </p:txBody>
      </p:sp>
      <p:pic>
        <p:nvPicPr>
          <p:cNvPr id="14" name="图片占位符 8"/>
          <p:cNvPicPr>
            <a:picLocks noChangeAspect="1"/>
          </p:cNvPicPr>
          <p:nvPr/>
        </p:nvPicPr>
        <p:blipFill>
          <a:blip r:embed="rId3" cstate="email">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a:xfrm>
            <a:off x="990600" y="1839006"/>
            <a:ext cx="1828800" cy="1828800"/>
          </a:xfrm>
          <a:prstGeom prst="rect">
            <a:avLst/>
          </a:prstGeom>
        </p:spPr>
      </p:pic>
      <p:sp>
        <p:nvSpPr>
          <p:cNvPr id="2" name="矩形 1"/>
          <p:cNvSpPr/>
          <p:nvPr/>
        </p:nvSpPr>
        <p:spPr>
          <a:xfrm>
            <a:off x="6611937" y="3667806"/>
            <a:ext cx="3976914" cy="2308324"/>
          </a:xfrm>
          <a:prstGeom prst="rect">
            <a:avLst/>
          </a:prstGeom>
        </p:spPr>
        <p:txBody>
          <a:bodyPr wrap="square">
            <a:spAutoFit/>
          </a:bodyPr>
          <a:lstStyle/>
          <a:p>
            <a:pPr algn="just">
              <a:lnSpc>
                <a:spcPct val="150000"/>
              </a:lnSpc>
            </a:pPr>
            <a:r>
              <a:rPr lang="zh-CN" altLang="en-US" sz="1200" spc="600" dirty="0">
                <a:latin typeface="微软雅黑" panose="020B0503020204020204" pitchFamily="34" charset="-122"/>
                <a:ea typeface="微软雅黑" panose="020B0503020204020204" pitchFamily="34" charset="-122"/>
              </a:rPr>
              <a:t>稳步进入多晶硅及太阳能光伏产业，致力打造世界级多晶硅生产企业和世界级太阳能光伏企业。在加快主业发展的同时，通威集团积极拓展相关适度多元化领域，在宠物食品、建筑与房地产等其它产业，均保持着良好、蓬勃的发展态势。</a:t>
            </a:r>
            <a:endParaRPr lang="en-US" altLang="zh-CN" sz="1200" spc="600" dirty="0">
              <a:latin typeface="微软雅黑" panose="020B0503020204020204" pitchFamily="34" charset="-122"/>
              <a:ea typeface="微软雅黑" panose="020B0503020204020204" pitchFamily="34" charset="-122"/>
            </a:endParaRPr>
          </a:p>
          <a:p>
            <a:pPr algn="just">
              <a:lnSpc>
                <a:spcPct val="150000"/>
              </a:lnSpc>
            </a:pPr>
            <a:endParaRPr lang="en-US" altLang="zh-CN" sz="1200" spc="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97399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childTnLst>
                          </p:cTn>
                        </p:par>
                        <p:par>
                          <p:cTn id="33" fill="hold">
                            <p:stCondLst>
                              <p:cond delay="3500"/>
                            </p:stCondLst>
                            <p:childTnLst>
                              <p:par>
                                <p:cTn id="34" presetID="22" presetClass="entr" presetSubtype="1" fill="hold" nodeType="afterEffect">
                                  <p:stCondLst>
                                    <p:cond delay="0"/>
                                  </p:stCondLst>
                                  <p:childTnLst>
                                    <p:set>
                                      <p:cBhvr>
                                        <p:cTn id="35" dur="1" fill="hold">
                                          <p:stCondLst>
                                            <p:cond delay="0"/>
                                          </p:stCondLst>
                                        </p:cTn>
                                        <p:tgtEl>
                                          <p:spTgt spid="2">
                                            <p:txEl>
                                              <p:pRg st="0" end="0"/>
                                            </p:txEl>
                                          </p:spTgt>
                                        </p:tgtEl>
                                        <p:attrNameLst>
                                          <p:attrName>style.visibility</p:attrName>
                                        </p:attrNameLst>
                                      </p:cBhvr>
                                      <p:to>
                                        <p:strVal val="visible"/>
                                      </p:to>
                                    </p:set>
                                    <p:animEffect transition="in" filter="wipe(up)">
                                      <p:cBhvr>
                                        <p:cTn id="36"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7" grpId="0"/>
      <p:bldP spid="12"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4228870" cy="635239"/>
            <a:chOff x="-4475546" y="189540"/>
            <a:chExt cx="4195996" cy="630301"/>
          </a:xfrm>
        </p:grpSpPr>
        <p:sp>
          <p:nvSpPr>
            <p:cNvPr id="9" name="Text Box 7"/>
            <p:cNvSpPr txBox="1">
              <a:spLocks noChangeArrowheads="1"/>
            </p:cNvSpPr>
            <p:nvPr/>
          </p:nvSpPr>
          <p:spPr bwMode="auto">
            <a:xfrm>
              <a:off x="-2498183" y="320417"/>
              <a:ext cx="2218633"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DEPARTMENTS</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TO INTRODUCE</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部门介绍</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0600" y="1882549"/>
            <a:ext cx="4878388" cy="1828800"/>
            <a:chOff x="990600" y="1897063"/>
            <a:chExt cx="4878388" cy="1828800"/>
          </a:xfrm>
        </p:grpSpPr>
        <p:sp>
          <p:nvSpPr>
            <p:cNvPr id="7" name="TextBox 2"/>
            <p:cNvSpPr txBox="1"/>
            <p:nvPr/>
          </p:nvSpPr>
          <p:spPr>
            <a:xfrm>
              <a:off x="3132138" y="1901825"/>
              <a:ext cx="851515" cy="292388"/>
            </a:xfrm>
            <a:prstGeom prst="rect">
              <a:avLst/>
            </a:prstGeom>
            <a:noFill/>
          </p:spPr>
          <p:txBody>
            <a:bodyPr wrap="none">
              <a:spAutoFit/>
            </a:bodyPr>
            <a:lstStyle/>
            <a:p>
              <a:pPr eaLnBrk="1" fontAlgn="auto" hangingPunct="1">
                <a:spcBef>
                  <a:spcPts val="0"/>
                </a:spcBef>
                <a:spcAft>
                  <a:spcPts val="0"/>
                </a:spcAft>
                <a:defRPr/>
              </a:pPr>
              <a:r>
                <a:rPr lang="zh-CN" altLang="en-US" sz="1300" b="1" dirty="0">
                  <a:latin typeface="黑体" panose="02010609060101010101" pitchFamily="49" charset="-122"/>
                  <a:ea typeface="黑体" panose="02010609060101010101" pitchFamily="49" charset="-122"/>
                  <a:cs typeface="Open Sans" panose="020B0606030504020204" pitchFamily="34" charset="0"/>
                </a:rPr>
                <a:t>负责人：</a:t>
              </a:r>
              <a:endParaRPr lang="en-US" sz="1300" b="1" dirty="0">
                <a:latin typeface="黑体" panose="02010609060101010101" pitchFamily="49" charset="-122"/>
                <a:ea typeface="黑体" panose="02010609060101010101" pitchFamily="49" charset="-122"/>
                <a:cs typeface="Open Sans" panose="020B0606030504020204" pitchFamily="34" charset="0"/>
              </a:endParaRPr>
            </a:p>
          </p:txBody>
        </p:sp>
        <p:sp>
          <p:nvSpPr>
            <p:cNvPr id="12" name="TextBox 3"/>
            <p:cNvSpPr txBox="1"/>
            <p:nvPr/>
          </p:nvSpPr>
          <p:spPr>
            <a:xfrm>
              <a:off x="3132138" y="2286000"/>
              <a:ext cx="838691" cy="307777"/>
            </a:xfrm>
            <a:prstGeom prst="rect">
              <a:avLst/>
            </a:prstGeom>
            <a:solidFill>
              <a:srgbClr val="C00000"/>
            </a:solidFill>
          </p:spPr>
          <p:txBody>
            <a:bodyPr wrap="none">
              <a:spAutoFit/>
            </a:bodyPr>
            <a:lstStyle/>
            <a:p>
              <a:pPr eaLnBrk="1" fontAlgn="auto" hangingPunct="1">
                <a:spcBef>
                  <a:spcPts val="0"/>
                </a:spcBef>
                <a:spcAft>
                  <a:spcPts val="0"/>
                </a:spcAft>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设计部</a:t>
              </a:r>
              <a:endParaRPr 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13" name="Rectangle 15"/>
            <p:cNvSpPr/>
            <p:nvPr/>
          </p:nvSpPr>
          <p:spPr>
            <a:xfrm>
              <a:off x="3132138" y="2795588"/>
              <a:ext cx="2736850" cy="715581"/>
            </a:xfrm>
            <a:prstGeom prst="rect">
              <a:avLst/>
            </a:prstGeom>
          </p:spPr>
          <p:txBody>
            <a:bodyPr>
              <a:spAutoFit/>
            </a:bodyPr>
            <a:lstStyle/>
            <a:p>
              <a:pPr>
                <a:lnSpc>
                  <a:spcPct val="150000"/>
                </a:lnSpc>
              </a:pPr>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14" name="图片占位符 8"/>
            <p:cNvPicPr>
              <a:picLocks noChangeAspect="1"/>
            </p:cNvPicPr>
            <p:nvPr/>
          </p:nvPicPr>
          <p:blipFill>
            <a:blip r:embed="rId3" cstate="email">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a:xfrm>
              <a:off x="990600" y="1897063"/>
              <a:ext cx="1828800" cy="1828800"/>
            </a:xfrm>
            <a:prstGeom prst="rect">
              <a:avLst/>
            </a:prstGeom>
          </p:spPr>
        </p:pic>
      </p:grpSp>
      <p:grpSp>
        <p:nvGrpSpPr>
          <p:cNvPr id="15" name="组合 14"/>
          <p:cNvGrpSpPr/>
          <p:nvPr/>
        </p:nvGrpSpPr>
        <p:grpSpPr>
          <a:xfrm>
            <a:off x="6183313" y="1882549"/>
            <a:ext cx="4878387" cy="1828800"/>
            <a:chOff x="6183313" y="1897063"/>
            <a:chExt cx="4878387" cy="1828800"/>
          </a:xfrm>
        </p:grpSpPr>
        <p:sp>
          <p:nvSpPr>
            <p:cNvPr id="16" name="TextBox 23"/>
            <p:cNvSpPr txBox="1"/>
            <p:nvPr/>
          </p:nvSpPr>
          <p:spPr>
            <a:xfrm>
              <a:off x="8324850" y="1901825"/>
              <a:ext cx="851515" cy="292388"/>
            </a:xfrm>
            <a:prstGeom prst="rect">
              <a:avLst/>
            </a:prstGeom>
            <a:noFill/>
          </p:spPr>
          <p:txBody>
            <a:bodyPr wrap="none">
              <a:spAutoFit/>
            </a:bodyPr>
            <a:lstStyle/>
            <a:p>
              <a:pPr>
                <a:defRPr/>
              </a:pPr>
              <a:r>
                <a:rPr lang="zh-CN" altLang="en-US" sz="1300" b="1" dirty="0">
                  <a:latin typeface="黑体" panose="02010609060101010101" pitchFamily="49" charset="-122"/>
                  <a:ea typeface="黑体" panose="02010609060101010101" pitchFamily="49" charset="-122"/>
                  <a:cs typeface="Open Sans" panose="020B0606030504020204" pitchFamily="34" charset="0"/>
                </a:rPr>
                <a:t>负责人：</a:t>
              </a:r>
              <a:endParaRPr lang="en-US" altLang="zh-CN" sz="1300" b="1" dirty="0">
                <a:latin typeface="黑体" panose="02010609060101010101" pitchFamily="49" charset="-122"/>
                <a:ea typeface="黑体" panose="02010609060101010101" pitchFamily="49" charset="-122"/>
                <a:cs typeface="Open Sans" panose="020B0606030504020204" pitchFamily="34" charset="0"/>
              </a:endParaRPr>
            </a:p>
          </p:txBody>
        </p:sp>
        <p:sp>
          <p:nvSpPr>
            <p:cNvPr id="17" name="TextBox 28"/>
            <p:cNvSpPr txBox="1"/>
            <p:nvPr/>
          </p:nvSpPr>
          <p:spPr>
            <a:xfrm>
              <a:off x="8324850" y="2286000"/>
              <a:ext cx="838691" cy="307777"/>
            </a:xfrm>
            <a:prstGeom prst="rect">
              <a:avLst/>
            </a:prstGeom>
            <a:solidFill>
              <a:srgbClr val="C0000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业务部</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18" name="Rectangle 29"/>
            <p:cNvSpPr/>
            <p:nvPr/>
          </p:nvSpPr>
          <p:spPr>
            <a:xfrm>
              <a:off x="8324850" y="2795588"/>
              <a:ext cx="2736850" cy="715581"/>
            </a:xfrm>
            <a:prstGeom prst="rect">
              <a:avLst/>
            </a:prstGeom>
          </p:spPr>
          <p:txBody>
            <a:bodyPr>
              <a:spAutoFit/>
            </a:bodyPr>
            <a:lstStyle/>
            <a:p>
              <a:pPr>
                <a:lnSpc>
                  <a:spcPct val="150000"/>
                </a:lnSpc>
              </a:pPr>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19" name="图片占位符 10"/>
            <p:cNvPicPr>
              <a:picLocks noChangeAspect="1"/>
            </p:cNvPicPr>
            <p:nvPr/>
          </p:nvPicPr>
          <p:blipFill>
            <a:blip r:embed="rId5" cstate="email">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rcRect/>
            <a:stretch>
              <a:fillRect/>
            </a:stretch>
          </p:blipFill>
          <p:spPr>
            <a:xfrm>
              <a:off x="6183313" y="1897063"/>
              <a:ext cx="1828800" cy="1828800"/>
            </a:xfrm>
            <a:prstGeom prst="rect">
              <a:avLst/>
            </a:prstGeom>
          </p:spPr>
        </p:pic>
      </p:grpSp>
      <p:grpSp>
        <p:nvGrpSpPr>
          <p:cNvPr id="20" name="组合 19"/>
          <p:cNvGrpSpPr/>
          <p:nvPr/>
        </p:nvGrpSpPr>
        <p:grpSpPr>
          <a:xfrm>
            <a:off x="990600" y="4128861"/>
            <a:ext cx="4878388" cy="1828800"/>
            <a:chOff x="990600" y="4143375"/>
            <a:chExt cx="4878388" cy="1828800"/>
          </a:xfrm>
        </p:grpSpPr>
        <p:sp>
          <p:nvSpPr>
            <p:cNvPr id="21" name="TextBox 17"/>
            <p:cNvSpPr txBox="1"/>
            <p:nvPr/>
          </p:nvSpPr>
          <p:spPr>
            <a:xfrm>
              <a:off x="3132138" y="4143375"/>
              <a:ext cx="851515" cy="292388"/>
            </a:xfrm>
            <a:prstGeom prst="rect">
              <a:avLst/>
            </a:prstGeom>
            <a:noFill/>
          </p:spPr>
          <p:txBody>
            <a:bodyPr wrap="none">
              <a:spAutoFit/>
            </a:bodyPr>
            <a:lstStyle/>
            <a:p>
              <a:pPr>
                <a:defRPr/>
              </a:pPr>
              <a:r>
                <a:rPr lang="zh-CN" altLang="en-US" sz="1300" b="1" dirty="0">
                  <a:latin typeface="黑体" panose="02010609060101010101" pitchFamily="49" charset="-122"/>
                  <a:ea typeface="黑体" panose="02010609060101010101" pitchFamily="49" charset="-122"/>
                  <a:cs typeface="Open Sans" panose="020B0606030504020204" pitchFamily="34" charset="0"/>
                </a:rPr>
                <a:t>负责人：</a:t>
              </a:r>
              <a:endParaRPr lang="en-US" altLang="zh-CN" sz="1300" b="1" dirty="0">
                <a:latin typeface="黑体" panose="02010609060101010101" pitchFamily="49" charset="-122"/>
                <a:ea typeface="黑体" panose="02010609060101010101" pitchFamily="49" charset="-122"/>
                <a:cs typeface="Open Sans" panose="020B0606030504020204" pitchFamily="34" charset="0"/>
              </a:endParaRPr>
            </a:p>
          </p:txBody>
        </p:sp>
        <p:sp>
          <p:nvSpPr>
            <p:cNvPr id="22" name="TextBox 20"/>
            <p:cNvSpPr txBox="1"/>
            <p:nvPr/>
          </p:nvSpPr>
          <p:spPr>
            <a:xfrm>
              <a:off x="3132138" y="4527550"/>
              <a:ext cx="838691" cy="307777"/>
            </a:xfrm>
            <a:prstGeom prst="rect">
              <a:avLst/>
            </a:prstGeom>
            <a:solidFill>
              <a:srgbClr val="C0000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售后部</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23" name="Rectangle 21"/>
            <p:cNvSpPr/>
            <p:nvPr/>
          </p:nvSpPr>
          <p:spPr>
            <a:xfrm>
              <a:off x="3132138" y="5035550"/>
              <a:ext cx="2736850" cy="715581"/>
            </a:xfrm>
            <a:prstGeom prst="rect">
              <a:avLst/>
            </a:prstGeom>
          </p:spPr>
          <p:txBody>
            <a:bodyPr>
              <a:spAutoFit/>
            </a:bodyPr>
            <a:lstStyle/>
            <a:p>
              <a:pPr>
                <a:lnSpc>
                  <a:spcPct val="150000"/>
                </a:lnSpc>
              </a:pPr>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24" name="图片占位符 13"/>
            <p:cNvPicPr>
              <a:picLocks noChangeAspect="1"/>
            </p:cNvPicPr>
            <p:nvPr/>
          </p:nvPicPr>
          <p:blipFill>
            <a:blip r:embed="rId7" cstate="email">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a:ext>
              </a:extLst>
            </a:blip>
            <a:srcRect/>
            <a:stretch>
              <a:fillRect/>
            </a:stretch>
          </p:blipFill>
          <p:spPr>
            <a:xfrm>
              <a:off x="990600" y="4143375"/>
              <a:ext cx="1828800" cy="1828800"/>
            </a:xfrm>
            <a:prstGeom prst="rect">
              <a:avLst/>
            </a:prstGeom>
          </p:spPr>
        </p:pic>
      </p:grpSp>
      <p:grpSp>
        <p:nvGrpSpPr>
          <p:cNvPr id="25" name="组合 24"/>
          <p:cNvGrpSpPr/>
          <p:nvPr/>
        </p:nvGrpSpPr>
        <p:grpSpPr>
          <a:xfrm>
            <a:off x="6183313" y="4128861"/>
            <a:ext cx="4878387" cy="1836738"/>
            <a:chOff x="6183313" y="4143375"/>
            <a:chExt cx="4878387" cy="1836738"/>
          </a:xfrm>
        </p:grpSpPr>
        <p:sp>
          <p:nvSpPr>
            <p:cNvPr id="26" name="TextBox 31"/>
            <p:cNvSpPr txBox="1"/>
            <p:nvPr/>
          </p:nvSpPr>
          <p:spPr>
            <a:xfrm>
              <a:off x="8324850" y="4143375"/>
              <a:ext cx="851515" cy="292388"/>
            </a:xfrm>
            <a:prstGeom prst="rect">
              <a:avLst/>
            </a:prstGeom>
            <a:noFill/>
          </p:spPr>
          <p:txBody>
            <a:bodyPr wrap="none">
              <a:spAutoFit/>
            </a:bodyPr>
            <a:lstStyle/>
            <a:p>
              <a:pPr>
                <a:defRPr/>
              </a:pPr>
              <a:r>
                <a:rPr lang="zh-CN" altLang="en-US" sz="1300" b="1" dirty="0">
                  <a:latin typeface="黑体" panose="02010609060101010101" pitchFamily="49" charset="-122"/>
                  <a:ea typeface="黑体" panose="02010609060101010101" pitchFamily="49" charset="-122"/>
                  <a:cs typeface="Open Sans" panose="020B0606030504020204" pitchFamily="34" charset="0"/>
                </a:rPr>
                <a:t>负责人：</a:t>
              </a:r>
              <a:endParaRPr lang="en-US" altLang="zh-CN" sz="1300" b="1" dirty="0">
                <a:latin typeface="黑体" panose="02010609060101010101" pitchFamily="49" charset="-122"/>
                <a:ea typeface="黑体" panose="02010609060101010101" pitchFamily="49" charset="-122"/>
                <a:cs typeface="Open Sans" panose="020B0606030504020204" pitchFamily="34" charset="0"/>
              </a:endParaRPr>
            </a:p>
          </p:txBody>
        </p:sp>
        <p:sp>
          <p:nvSpPr>
            <p:cNvPr id="27" name="TextBox 32"/>
            <p:cNvSpPr txBox="1"/>
            <p:nvPr/>
          </p:nvSpPr>
          <p:spPr>
            <a:xfrm>
              <a:off x="8324850" y="4527550"/>
              <a:ext cx="838691" cy="307777"/>
            </a:xfrm>
            <a:prstGeom prst="rect">
              <a:avLst/>
            </a:prstGeom>
            <a:solidFill>
              <a:srgbClr val="C0000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产品部</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28" name="Rectangle 33"/>
            <p:cNvSpPr/>
            <p:nvPr/>
          </p:nvSpPr>
          <p:spPr>
            <a:xfrm>
              <a:off x="8324850" y="5035550"/>
              <a:ext cx="2736850" cy="715581"/>
            </a:xfrm>
            <a:prstGeom prst="rect">
              <a:avLst/>
            </a:prstGeom>
          </p:spPr>
          <p:txBody>
            <a:bodyPr>
              <a:spAutoFit/>
            </a:bodyPr>
            <a:lstStyle/>
            <a:p>
              <a:pPr>
                <a:lnSpc>
                  <a:spcPct val="150000"/>
                </a:lnSpc>
              </a:pPr>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29" name="图片占位符 11"/>
            <p:cNvPicPr>
              <a:picLocks noChangeAspect="1"/>
            </p:cNvPicPr>
            <p:nvPr/>
          </p:nvPicPr>
          <p:blipFill>
            <a:blip r:embed="rId9" cstate="email">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a:ext>
              </a:extLst>
            </a:blip>
            <a:srcRect/>
            <a:stretch>
              <a:fillRect/>
            </a:stretch>
          </p:blipFill>
          <p:spPr>
            <a:xfrm>
              <a:off x="6183313" y="4151313"/>
              <a:ext cx="1828800" cy="1828800"/>
            </a:xfrm>
            <a:prstGeom prst="roundRect">
              <a:avLst>
                <a:gd name="adj" fmla="val 3449"/>
              </a:avLst>
            </a:prstGeom>
          </p:spPr>
        </p:pic>
      </p:grpSp>
    </p:spTree>
    <p:extLst>
      <p:ext uri="{BB962C8B-B14F-4D97-AF65-F5344CB8AC3E}">
        <p14:creationId xmlns:p14="http://schemas.microsoft.com/office/powerpoint/2010/main" val="35047084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3" y="207540"/>
            <a:ext cx="3046802" cy="635239"/>
            <a:chOff x="-4475546" y="189540"/>
            <a:chExt cx="3023116" cy="630301"/>
          </a:xfrm>
        </p:grpSpPr>
        <p:sp>
          <p:nvSpPr>
            <p:cNvPr id="9" name="Text Box 7"/>
            <p:cNvSpPr txBox="1">
              <a:spLocks noChangeArrowheads="1"/>
            </p:cNvSpPr>
            <p:nvPr/>
          </p:nvSpPr>
          <p:spPr bwMode="auto">
            <a:xfrm>
              <a:off x="-2447554" y="493611"/>
              <a:ext cx="995124" cy="259938"/>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STAFF</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员工队伍</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268513" y="3000375"/>
            <a:ext cx="1076325" cy="1082675"/>
          </a:xfrm>
          <a:prstGeom prst="rect">
            <a:avLst/>
          </a:pr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7" name="Rectangle 9"/>
          <p:cNvSpPr>
            <a:spLocks noChangeArrowheads="1"/>
          </p:cNvSpPr>
          <p:nvPr/>
        </p:nvSpPr>
        <p:spPr bwMode="auto">
          <a:xfrm>
            <a:off x="2805339" y="1736724"/>
            <a:ext cx="1076325" cy="1081088"/>
          </a:xfrm>
          <a:prstGeom prst="rect">
            <a:avLst/>
          </a:prstGeom>
          <a:blipFill>
            <a:blip r:embed="rId4"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11"/>
          <p:cNvSpPr>
            <a:spLocks noChangeArrowheads="1"/>
          </p:cNvSpPr>
          <p:nvPr/>
        </p:nvSpPr>
        <p:spPr bwMode="auto">
          <a:xfrm>
            <a:off x="5342164" y="1736724"/>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2"/>
          <p:cNvSpPr>
            <a:spLocks noChangeArrowheads="1"/>
          </p:cNvSpPr>
          <p:nvPr/>
        </p:nvSpPr>
        <p:spPr bwMode="auto">
          <a:xfrm>
            <a:off x="4073752" y="2987676"/>
            <a:ext cx="1076325" cy="1077913"/>
          </a:xfrm>
          <a:prstGeom prst="rect">
            <a:avLst/>
          </a:prstGeom>
          <a:blipFill>
            <a:blip r:embed="rId6"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5"/>
          <p:cNvSpPr>
            <a:spLocks noChangeArrowheads="1"/>
          </p:cNvSpPr>
          <p:nvPr/>
        </p:nvSpPr>
        <p:spPr bwMode="auto">
          <a:xfrm>
            <a:off x="5342164" y="4235450"/>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8"/>
          <p:cNvSpPr>
            <a:spLocks noChangeArrowheads="1"/>
          </p:cNvSpPr>
          <p:nvPr/>
        </p:nvSpPr>
        <p:spPr bwMode="auto">
          <a:xfrm>
            <a:off x="1536926" y="3021012"/>
            <a:ext cx="2344739" cy="2319339"/>
          </a:xfrm>
          <a:prstGeom prst="rect">
            <a:avLst/>
          </a:prstGeom>
          <a:blipFill>
            <a:blip r:embed="rId7"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9"/>
          <p:cNvSpPr>
            <a:spLocks noChangeArrowheads="1"/>
          </p:cNvSpPr>
          <p:nvPr/>
        </p:nvSpPr>
        <p:spPr bwMode="auto">
          <a:xfrm>
            <a:off x="6610578" y="1749424"/>
            <a:ext cx="2347913" cy="2316163"/>
          </a:xfrm>
          <a:prstGeom prst="rect">
            <a:avLst/>
          </a:prstGeom>
          <a:blipFill>
            <a:blip r:embed="rId8"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7" name="组合 16"/>
          <p:cNvGrpSpPr/>
          <p:nvPr/>
        </p:nvGrpSpPr>
        <p:grpSpPr>
          <a:xfrm>
            <a:off x="5342164" y="2987676"/>
            <a:ext cx="1079500" cy="1077913"/>
            <a:chOff x="6851650" y="3394075"/>
            <a:chExt cx="1079500" cy="1077913"/>
          </a:xfrm>
        </p:grpSpPr>
        <p:sp>
          <p:nvSpPr>
            <p:cNvPr id="1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0" name="组合 19"/>
          <p:cNvGrpSpPr/>
          <p:nvPr/>
        </p:nvGrpSpPr>
        <p:grpSpPr>
          <a:xfrm>
            <a:off x="1536927" y="1736724"/>
            <a:ext cx="1076325" cy="1081088"/>
            <a:chOff x="3046413" y="2143125"/>
            <a:chExt cx="1076325" cy="1081088"/>
          </a:xfrm>
        </p:grpSpPr>
        <p:sp>
          <p:nvSpPr>
            <p:cNvPr id="21" name="Rectangle 8"/>
            <p:cNvSpPr>
              <a:spLocks noChangeArrowheads="1"/>
            </p:cNvSpPr>
            <p:nvPr/>
          </p:nvSpPr>
          <p:spPr bwMode="auto">
            <a:xfrm>
              <a:off x="3046413" y="2143125"/>
              <a:ext cx="1076325" cy="1081088"/>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22" name="组合 21"/>
            <p:cNvGrpSpPr/>
            <p:nvPr/>
          </p:nvGrpSpPr>
          <p:grpSpPr>
            <a:xfrm>
              <a:off x="3428547" y="2329135"/>
              <a:ext cx="316138" cy="678226"/>
              <a:chOff x="3421063" y="2346325"/>
              <a:chExt cx="273050" cy="585788"/>
            </a:xfrm>
          </p:grpSpPr>
          <p:sp>
            <p:nvSpPr>
              <p:cNvPr id="23"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5" name="组合 24"/>
          <p:cNvGrpSpPr/>
          <p:nvPr/>
        </p:nvGrpSpPr>
        <p:grpSpPr>
          <a:xfrm>
            <a:off x="268513" y="4265612"/>
            <a:ext cx="1076325" cy="1081088"/>
            <a:chOff x="1778000" y="4672013"/>
            <a:chExt cx="1076325" cy="1081088"/>
          </a:xfrm>
        </p:grpSpPr>
        <p:sp>
          <p:nvSpPr>
            <p:cNvPr id="26"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27" name="组合 26"/>
            <p:cNvGrpSpPr/>
            <p:nvPr/>
          </p:nvGrpSpPr>
          <p:grpSpPr>
            <a:xfrm>
              <a:off x="2102701" y="4931003"/>
              <a:ext cx="426922" cy="542698"/>
              <a:chOff x="2079625" y="4960938"/>
              <a:chExt cx="468313" cy="595313"/>
            </a:xfrm>
          </p:grpSpPr>
          <p:sp>
            <p:nvSpPr>
              <p:cNvPr id="28"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9"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31" name="组合 30"/>
          <p:cNvGrpSpPr/>
          <p:nvPr/>
        </p:nvGrpSpPr>
        <p:grpSpPr>
          <a:xfrm>
            <a:off x="4073752" y="4235450"/>
            <a:ext cx="1076325" cy="1081088"/>
            <a:chOff x="5583238" y="4641850"/>
            <a:chExt cx="1076325" cy="1081088"/>
          </a:xfrm>
        </p:grpSpPr>
        <p:sp>
          <p:nvSpPr>
            <p:cNvPr id="32" name="Rectangle 14"/>
            <p:cNvSpPr>
              <a:spLocks noChangeArrowheads="1"/>
            </p:cNvSpPr>
            <p:nvPr/>
          </p:nvSpPr>
          <p:spPr bwMode="auto">
            <a:xfrm>
              <a:off x="5583238" y="4641850"/>
              <a:ext cx="1076325" cy="1081088"/>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5"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Oval 80"/>
            <p:cNvSpPr>
              <a:spLocks noChangeArrowheads="1"/>
            </p:cNvSpPr>
            <p:nvPr/>
          </p:nvSpPr>
          <p:spPr bwMode="auto">
            <a:xfrm>
              <a:off x="5957888" y="5048250"/>
              <a:ext cx="127000" cy="12541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37" name="组合 36"/>
          <p:cNvGrpSpPr/>
          <p:nvPr/>
        </p:nvGrpSpPr>
        <p:grpSpPr>
          <a:xfrm>
            <a:off x="268513" y="1736724"/>
            <a:ext cx="1076325" cy="1081088"/>
            <a:chOff x="1778000" y="2143125"/>
            <a:chExt cx="1076325" cy="1081088"/>
          </a:xfrm>
        </p:grpSpPr>
        <p:sp>
          <p:nvSpPr>
            <p:cNvPr id="38" name="Rectangle 7"/>
            <p:cNvSpPr>
              <a:spLocks noChangeArrowheads="1"/>
            </p:cNvSpPr>
            <p:nvPr/>
          </p:nvSpPr>
          <p:spPr bwMode="auto">
            <a:xfrm>
              <a:off x="1778000" y="2143125"/>
              <a:ext cx="1076325" cy="1081088"/>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9"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40" name="组合 39"/>
          <p:cNvGrpSpPr/>
          <p:nvPr/>
        </p:nvGrpSpPr>
        <p:grpSpPr>
          <a:xfrm>
            <a:off x="4073752" y="1736724"/>
            <a:ext cx="1076325" cy="1081088"/>
            <a:chOff x="5583238" y="2143125"/>
            <a:chExt cx="1076325" cy="1081088"/>
          </a:xfrm>
        </p:grpSpPr>
        <p:sp>
          <p:nvSpPr>
            <p:cNvPr id="41" name="Rectangle 10"/>
            <p:cNvSpPr>
              <a:spLocks noChangeArrowheads="1"/>
            </p:cNvSpPr>
            <p:nvPr/>
          </p:nvSpPr>
          <p:spPr bwMode="auto">
            <a:xfrm>
              <a:off x="5583238" y="2143125"/>
              <a:ext cx="1076325" cy="1081088"/>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43" name="组合 42"/>
          <p:cNvGrpSpPr/>
          <p:nvPr/>
        </p:nvGrpSpPr>
        <p:grpSpPr>
          <a:xfrm>
            <a:off x="7859938" y="4235450"/>
            <a:ext cx="1074739" cy="1081088"/>
            <a:chOff x="9369425" y="4641850"/>
            <a:chExt cx="1074738" cy="1081088"/>
          </a:xfrm>
        </p:grpSpPr>
        <p:sp>
          <p:nvSpPr>
            <p:cNvPr id="44" name="Rectangle 17"/>
            <p:cNvSpPr>
              <a:spLocks noChangeArrowheads="1"/>
            </p:cNvSpPr>
            <p:nvPr/>
          </p:nvSpPr>
          <p:spPr bwMode="auto">
            <a:xfrm>
              <a:off x="9369425" y="4641850"/>
              <a:ext cx="1074738" cy="1081088"/>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5" name="Freeform 17"/>
            <p:cNvSpPr>
              <a:spLocks noEditPoints="1"/>
            </p:cNvSpPr>
            <p:nvPr/>
          </p:nvSpPr>
          <p:spPr bwMode="auto">
            <a:xfrm>
              <a:off x="9591669" y="4892902"/>
              <a:ext cx="630250" cy="578984"/>
            </a:xfrm>
            <a:custGeom>
              <a:avLst/>
              <a:gdLst>
                <a:gd name="T0" fmla="*/ 1120 w 2069"/>
                <a:gd name="T1" fmla="*/ 0 h 1899"/>
                <a:gd name="T2" fmla="*/ 189 w 2069"/>
                <a:gd name="T3" fmla="*/ 777 h 1899"/>
                <a:gd name="T4" fmla="*/ 0 w 2069"/>
                <a:gd name="T5" fmla="*/ 777 h 1899"/>
                <a:gd name="T6" fmla="*/ 259 w 2069"/>
                <a:gd name="T7" fmla="*/ 1122 h 1899"/>
                <a:gd name="T8" fmla="*/ 517 w 2069"/>
                <a:gd name="T9" fmla="*/ 777 h 1899"/>
                <a:gd name="T10" fmla="*/ 362 w 2069"/>
                <a:gd name="T11" fmla="*/ 777 h 1899"/>
                <a:gd name="T12" fmla="*/ 1120 w 2069"/>
                <a:gd name="T13" fmla="*/ 173 h 1899"/>
                <a:gd name="T14" fmla="*/ 1896 w 2069"/>
                <a:gd name="T15" fmla="*/ 950 h 1899"/>
                <a:gd name="T16" fmla="*/ 1120 w 2069"/>
                <a:gd name="T17" fmla="*/ 1727 h 1899"/>
                <a:gd name="T18" fmla="*/ 477 w 2069"/>
                <a:gd name="T19" fmla="*/ 1381 h 1899"/>
                <a:gd name="T20" fmla="*/ 276 w 2069"/>
                <a:gd name="T21" fmla="*/ 1381 h 1899"/>
                <a:gd name="T22" fmla="*/ 1120 w 2069"/>
                <a:gd name="T23" fmla="*/ 1899 h 1899"/>
                <a:gd name="T24" fmla="*/ 2069 w 2069"/>
                <a:gd name="T25" fmla="*/ 950 h 1899"/>
                <a:gd name="T26" fmla="*/ 1120 w 2069"/>
                <a:gd name="T27" fmla="*/ 0 h 1899"/>
                <a:gd name="T28" fmla="*/ 1080 w 2069"/>
                <a:gd name="T29" fmla="*/ 345 h 1899"/>
                <a:gd name="T30" fmla="*/ 1080 w 2069"/>
                <a:gd name="T31" fmla="*/ 978 h 1899"/>
                <a:gd name="T32" fmla="*/ 1528 w 2069"/>
                <a:gd name="T33" fmla="*/ 1243 h 1899"/>
                <a:gd name="T34" fmla="*/ 1569 w 2069"/>
                <a:gd name="T35" fmla="*/ 1168 h 1899"/>
                <a:gd name="T36" fmla="*/ 1166 w 2069"/>
                <a:gd name="T37" fmla="*/ 926 h 1899"/>
                <a:gd name="T38" fmla="*/ 1166 w 2069"/>
                <a:gd name="T39" fmla="*/ 345 h 1899"/>
                <a:gd name="T40" fmla="*/ 1080 w 2069"/>
                <a:gd name="T41" fmla="*/ 345 h 1899"/>
                <a:gd name="T42" fmla="*/ 1080 w 2069"/>
                <a:gd name="T43" fmla="*/ 345 h 1899"/>
                <a:gd name="T44" fmla="*/ 1080 w 2069"/>
                <a:gd name="T45" fmla="*/ 345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46" name="组合 45"/>
          <p:cNvGrpSpPr/>
          <p:nvPr/>
        </p:nvGrpSpPr>
        <p:grpSpPr>
          <a:xfrm>
            <a:off x="6591526" y="4235450"/>
            <a:ext cx="1074739" cy="1081088"/>
            <a:chOff x="8101013" y="4641850"/>
            <a:chExt cx="1074738" cy="1081088"/>
          </a:xfrm>
        </p:grpSpPr>
        <p:sp>
          <p:nvSpPr>
            <p:cNvPr id="47" name="Rectangle 16"/>
            <p:cNvSpPr>
              <a:spLocks noChangeArrowheads="1"/>
            </p:cNvSpPr>
            <p:nvPr/>
          </p:nvSpPr>
          <p:spPr bwMode="auto">
            <a:xfrm>
              <a:off x="8101013" y="4641850"/>
              <a:ext cx="1074738" cy="108108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8" name="Freeform 25"/>
            <p:cNvSpPr>
              <a:spLocks noEditPoints="1"/>
            </p:cNvSpPr>
            <p:nvPr/>
          </p:nvSpPr>
          <p:spPr bwMode="auto">
            <a:xfrm>
              <a:off x="8383705" y="4903335"/>
              <a:ext cx="509354" cy="612094"/>
            </a:xfrm>
            <a:custGeom>
              <a:avLst/>
              <a:gdLst>
                <a:gd name="T0" fmla="*/ 1107 w 2214"/>
                <a:gd name="T1" fmla="*/ 2664 h 2664"/>
                <a:gd name="T2" fmla="*/ 1076 w 2214"/>
                <a:gd name="T3" fmla="*/ 2652 h 2664"/>
                <a:gd name="T4" fmla="*/ 543 w 2214"/>
                <a:gd name="T5" fmla="*/ 2332 h 2664"/>
                <a:gd name="T6" fmla="*/ 173 w 2214"/>
                <a:gd name="T7" fmla="*/ 1928 h 2664"/>
                <a:gd name="T8" fmla="*/ 0 w 2214"/>
                <a:gd name="T9" fmla="*/ 1346 h 2664"/>
                <a:gd name="T10" fmla="*/ 0 w 2214"/>
                <a:gd name="T11" fmla="*/ 239 h 2664"/>
                <a:gd name="T12" fmla="*/ 84 w 2214"/>
                <a:gd name="T13" fmla="*/ 239 h 2664"/>
                <a:gd name="T14" fmla="*/ 511 w 2214"/>
                <a:gd name="T15" fmla="*/ 214 h 2664"/>
                <a:gd name="T16" fmla="*/ 1048 w 2214"/>
                <a:gd name="T17" fmla="*/ 59 h 2664"/>
                <a:gd name="T18" fmla="*/ 1107 w 2214"/>
                <a:gd name="T19" fmla="*/ 0 h 2664"/>
                <a:gd name="T20" fmla="*/ 1166 w 2214"/>
                <a:gd name="T21" fmla="*/ 59 h 2664"/>
                <a:gd name="T22" fmla="*/ 1705 w 2214"/>
                <a:gd name="T23" fmla="*/ 214 h 2664"/>
                <a:gd name="T24" fmla="*/ 2130 w 2214"/>
                <a:gd name="T25" fmla="*/ 239 h 2664"/>
                <a:gd name="T26" fmla="*/ 2214 w 2214"/>
                <a:gd name="T27" fmla="*/ 239 h 2664"/>
                <a:gd name="T28" fmla="*/ 2214 w 2214"/>
                <a:gd name="T29" fmla="*/ 1346 h 2664"/>
                <a:gd name="T30" fmla="*/ 2041 w 2214"/>
                <a:gd name="T31" fmla="*/ 1928 h 2664"/>
                <a:gd name="T32" fmla="*/ 1671 w 2214"/>
                <a:gd name="T33" fmla="*/ 2332 h 2664"/>
                <a:gd name="T34" fmla="*/ 1138 w 2214"/>
                <a:gd name="T35" fmla="*/ 2652 h 2664"/>
                <a:gd name="T36" fmla="*/ 1107 w 2214"/>
                <a:gd name="T37" fmla="*/ 2664 h 2664"/>
                <a:gd name="T38" fmla="*/ 167 w 2214"/>
                <a:gd name="T39" fmla="*/ 405 h 2664"/>
                <a:gd name="T40" fmla="*/ 167 w 2214"/>
                <a:gd name="T41" fmla="*/ 1346 h 2664"/>
                <a:gd name="T42" fmla="*/ 647 w 2214"/>
                <a:gd name="T43" fmla="*/ 2202 h 2664"/>
                <a:gd name="T44" fmla="*/ 1107 w 2214"/>
                <a:gd name="T45" fmla="*/ 2483 h 2664"/>
                <a:gd name="T46" fmla="*/ 1570 w 2214"/>
                <a:gd name="T47" fmla="*/ 2199 h 2664"/>
                <a:gd name="T48" fmla="*/ 2047 w 2214"/>
                <a:gd name="T49" fmla="*/ 1346 h 2664"/>
                <a:gd name="T50" fmla="*/ 2047 w 2214"/>
                <a:gd name="T51" fmla="*/ 405 h 2664"/>
                <a:gd name="T52" fmla="*/ 1686 w 2214"/>
                <a:gd name="T53" fmla="*/ 380 h 2664"/>
                <a:gd name="T54" fmla="*/ 1107 w 2214"/>
                <a:gd name="T55" fmla="*/ 224 h 2664"/>
                <a:gd name="T56" fmla="*/ 528 w 2214"/>
                <a:gd name="T57" fmla="*/ 380 h 2664"/>
                <a:gd name="T58" fmla="*/ 167 w 2214"/>
                <a:gd name="T59" fmla="*/ 405 h 2664"/>
                <a:gd name="T60" fmla="*/ 1259 w 2214"/>
                <a:gd name="T61" fmla="*/ 435 h 2664"/>
                <a:gd name="T62" fmla="*/ 630 w 2214"/>
                <a:gd name="T63" fmla="*/ 1506 h 2664"/>
                <a:gd name="T64" fmla="*/ 1189 w 2214"/>
                <a:gd name="T65" fmla="*/ 1250 h 2664"/>
                <a:gd name="T66" fmla="*/ 1049 w 2214"/>
                <a:gd name="T67" fmla="*/ 2159 h 2664"/>
                <a:gd name="T68" fmla="*/ 1748 w 2214"/>
                <a:gd name="T69" fmla="*/ 854 h 2664"/>
                <a:gd name="T70" fmla="*/ 1235 w 2214"/>
                <a:gd name="T71" fmla="*/ 971 h 2664"/>
                <a:gd name="T72" fmla="*/ 1259 w 2214"/>
                <a:gd name="T73" fmla="*/ 435 h 2664"/>
                <a:gd name="T74" fmla="*/ 1259 w 2214"/>
                <a:gd name="T75" fmla="*/ 435 h 2664"/>
                <a:gd name="T76" fmla="*/ 1259 w 2214"/>
                <a:gd name="T77" fmla="*/ 435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14" h="2664">
                  <a:moveTo>
                    <a:pt x="1107" y="2664"/>
                  </a:moveTo>
                  <a:cubicBezTo>
                    <a:pt x="1076" y="2652"/>
                    <a:pt x="1076" y="2652"/>
                    <a:pt x="1076" y="2652"/>
                  </a:cubicBezTo>
                  <a:cubicBezTo>
                    <a:pt x="1065" y="2647"/>
                    <a:pt x="806" y="2542"/>
                    <a:pt x="543" y="2332"/>
                  </a:cubicBezTo>
                  <a:cubicBezTo>
                    <a:pt x="387" y="2208"/>
                    <a:pt x="262" y="2072"/>
                    <a:pt x="173" y="1928"/>
                  </a:cubicBezTo>
                  <a:cubicBezTo>
                    <a:pt x="58" y="1744"/>
                    <a:pt x="0" y="1549"/>
                    <a:pt x="0" y="1346"/>
                  </a:cubicBezTo>
                  <a:cubicBezTo>
                    <a:pt x="0" y="239"/>
                    <a:pt x="0" y="239"/>
                    <a:pt x="0" y="239"/>
                  </a:cubicBezTo>
                  <a:cubicBezTo>
                    <a:pt x="84" y="239"/>
                    <a:pt x="84" y="239"/>
                    <a:pt x="84" y="239"/>
                  </a:cubicBezTo>
                  <a:cubicBezTo>
                    <a:pt x="86" y="239"/>
                    <a:pt x="288" y="239"/>
                    <a:pt x="511" y="214"/>
                  </a:cubicBezTo>
                  <a:cubicBezTo>
                    <a:pt x="885" y="172"/>
                    <a:pt x="1008" y="99"/>
                    <a:pt x="1048" y="59"/>
                  </a:cubicBezTo>
                  <a:cubicBezTo>
                    <a:pt x="1107" y="0"/>
                    <a:pt x="1107" y="0"/>
                    <a:pt x="1107" y="0"/>
                  </a:cubicBezTo>
                  <a:cubicBezTo>
                    <a:pt x="1166" y="59"/>
                    <a:pt x="1166" y="59"/>
                    <a:pt x="1166" y="59"/>
                  </a:cubicBezTo>
                  <a:cubicBezTo>
                    <a:pt x="1206" y="99"/>
                    <a:pt x="1329" y="172"/>
                    <a:pt x="1705" y="214"/>
                  </a:cubicBezTo>
                  <a:cubicBezTo>
                    <a:pt x="1928" y="239"/>
                    <a:pt x="2128" y="239"/>
                    <a:pt x="2130" y="239"/>
                  </a:cubicBezTo>
                  <a:cubicBezTo>
                    <a:pt x="2214" y="239"/>
                    <a:pt x="2214" y="239"/>
                    <a:pt x="2214" y="239"/>
                  </a:cubicBezTo>
                  <a:cubicBezTo>
                    <a:pt x="2214" y="1346"/>
                    <a:pt x="2214" y="1346"/>
                    <a:pt x="2214" y="1346"/>
                  </a:cubicBezTo>
                  <a:cubicBezTo>
                    <a:pt x="2214" y="1549"/>
                    <a:pt x="2156" y="1744"/>
                    <a:pt x="2041" y="1928"/>
                  </a:cubicBezTo>
                  <a:cubicBezTo>
                    <a:pt x="1951" y="2072"/>
                    <a:pt x="1827" y="2208"/>
                    <a:pt x="1671" y="2332"/>
                  </a:cubicBezTo>
                  <a:cubicBezTo>
                    <a:pt x="1408" y="2542"/>
                    <a:pt x="1149" y="2647"/>
                    <a:pt x="1138" y="2652"/>
                  </a:cubicBezTo>
                  <a:cubicBezTo>
                    <a:pt x="1107" y="2664"/>
                    <a:pt x="1107" y="2664"/>
                    <a:pt x="1107" y="2664"/>
                  </a:cubicBezTo>
                  <a:close/>
                  <a:moveTo>
                    <a:pt x="167" y="405"/>
                  </a:moveTo>
                  <a:cubicBezTo>
                    <a:pt x="167" y="1346"/>
                    <a:pt x="167" y="1346"/>
                    <a:pt x="167" y="1346"/>
                  </a:cubicBezTo>
                  <a:cubicBezTo>
                    <a:pt x="167" y="1659"/>
                    <a:pt x="329" y="1947"/>
                    <a:pt x="647" y="2202"/>
                  </a:cubicBezTo>
                  <a:cubicBezTo>
                    <a:pt x="840" y="2356"/>
                    <a:pt x="1033" y="2450"/>
                    <a:pt x="1107" y="2483"/>
                  </a:cubicBezTo>
                  <a:cubicBezTo>
                    <a:pt x="1181" y="2450"/>
                    <a:pt x="1377" y="2354"/>
                    <a:pt x="1570" y="2199"/>
                  </a:cubicBezTo>
                  <a:cubicBezTo>
                    <a:pt x="1886" y="1945"/>
                    <a:pt x="2047" y="1658"/>
                    <a:pt x="2047" y="1346"/>
                  </a:cubicBezTo>
                  <a:cubicBezTo>
                    <a:pt x="2047" y="405"/>
                    <a:pt x="2047" y="405"/>
                    <a:pt x="2047" y="405"/>
                  </a:cubicBezTo>
                  <a:cubicBezTo>
                    <a:pt x="1965" y="403"/>
                    <a:pt x="1831" y="396"/>
                    <a:pt x="1686" y="380"/>
                  </a:cubicBezTo>
                  <a:cubicBezTo>
                    <a:pt x="1412" y="350"/>
                    <a:pt x="1221" y="299"/>
                    <a:pt x="1107" y="224"/>
                  </a:cubicBezTo>
                  <a:cubicBezTo>
                    <a:pt x="993" y="299"/>
                    <a:pt x="802" y="350"/>
                    <a:pt x="528" y="380"/>
                  </a:cubicBezTo>
                  <a:cubicBezTo>
                    <a:pt x="383" y="396"/>
                    <a:pt x="249" y="403"/>
                    <a:pt x="167" y="405"/>
                  </a:cubicBezTo>
                  <a:close/>
                  <a:moveTo>
                    <a:pt x="1259" y="435"/>
                  </a:moveTo>
                  <a:cubicBezTo>
                    <a:pt x="630" y="1506"/>
                    <a:pt x="630" y="1506"/>
                    <a:pt x="630" y="1506"/>
                  </a:cubicBezTo>
                  <a:cubicBezTo>
                    <a:pt x="1189" y="1250"/>
                    <a:pt x="1189" y="1250"/>
                    <a:pt x="1189" y="1250"/>
                  </a:cubicBezTo>
                  <a:cubicBezTo>
                    <a:pt x="1049" y="2159"/>
                    <a:pt x="1049" y="2159"/>
                    <a:pt x="1049" y="2159"/>
                  </a:cubicBezTo>
                  <a:cubicBezTo>
                    <a:pt x="1748" y="854"/>
                    <a:pt x="1748" y="854"/>
                    <a:pt x="1748" y="854"/>
                  </a:cubicBezTo>
                  <a:cubicBezTo>
                    <a:pt x="1235" y="971"/>
                    <a:pt x="1235" y="971"/>
                    <a:pt x="1235" y="971"/>
                  </a:cubicBezTo>
                  <a:cubicBezTo>
                    <a:pt x="1259" y="435"/>
                    <a:pt x="1259" y="435"/>
                    <a:pt x="1259" y="435"/>
                  </a:cubicBezTo>
                  <a:close/>
                  <a:moveTo>
                    <a:pt x="1259" y="435"/>
                  </a:moveTo>
                  <a:cubicBezTo>
                    <a:pt x="1259" y="435"/>
                    <a:pt x="1259" y="435"/>
                    <a:pt x="1259" y="435"/>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49" name="TextBox 28"/>
          <p:cNvSpPr txBox="1"/>
          <p:nvPr/>
        </p:nvSpPr>
        <p:spPr>
          <a:xfrm>
            <a:off x="9337903" y="2330942"/>
            <a:ext cx="1056700" cy="307777"/>
          </a:xfrm>
          <a:prstGeom prst="rect">
            <a:avLst/>
          </a:prstGeom>
          <a:solidFill>
            <a:srgbClr val="C0000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0" name="Rectangle 29"/>
          <p:cNvSpPr/>
          <p:nvPr/>
        </p:nvSpPr>
        <p:spPr>
          <a:xfrm>
            <a:off x="9337903" y="2840530"/>
            <a:ext cx="2736850"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834851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500"/>
                            </p:stCondLst>
                            <p:childTnLst>
                              <p:par>
                                <p:cTn id="67" presetID="53" presetClass="entr" presetSubtype="16" fill="hold" nodeType="after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p:cTn id="69" dur="500" fill="hold"/>
                                        <p:tgtEl>
                                          <p:spTgt spid="25"/>
                                        </p:tgtEl>
                                        <p:attrNameLst>
                                          <p:attrName>ppt_w</p:attrName>
                                        </p:attrNameLst>
                                      </p:cBhvr>
                                      <p:tavLst>
                                        <p:tav tm="0">
                                          <p:val>
                                            <p:fltVal val="0"/>
                                          </p:val>
                                        </p:tav>
                                        <p:tav tm="100000">
                                          <p:val>
                                            <p:strVal val="#ppt_w"/>
                                          </p:val>
                                        </p:tav>
                                      </p:tavLst>
                                    </p:anim>
                                    <p:anim calcmode="lin" valueType="num">
                                      <p:cBhvr>
                                        <p:cTn id="70" dur="500" fill="hold"/>
                                        <p:tgtEl>
                                          <p:spTgt spid="25"/>
                                        </p:tgtEl>
                                        <p:attrNameLst>
                                          <p:attrName>ppt_h</p:attrName>
                                        </p:attrNameLst>
                                      </p:cBhvr>
                                      <p:tavLst>
                                        <p:tav tm="0">
                                          <p:val>
                                            <p:fltVal val="0"/>
                                          </p:val>
                                        </p:tav>
                                        <p:tav tm="100000">
                                          <p:val>
                                            <p:strVal val="#ppt_h"/>
                                          </p:val>
                                        </p:tav>
                                      </p:tavLst>
                                    </p:anim>
                                    <p:animEffect transition="in" filter="fade">
                                      <p:cBhvr>
                                        <p:cTn id="71" dur="500"/>
                                        <p:tgtEl>
                                          <p:spTgt spid="25"/>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par>
                          <p:cTn id="78" fill="hold">
                            <p:stCondLst>
                              <p:cond delay="6500"/>
                            </p:stCondLst>
                            <p:childTnLst>
                              <p:par>
                                <p:cTn id="79" presetID="53" presetClass="entr" presetSubtype="16" fill="hold" nodeType="afterEffect">
                                  <p:stCondLst>
                                    <p:cond delay="0"/>
                                  </p:stCondLst>
                                  <p:childTnLst>
                                    <p:set>
                                      <p:cBhvr>
                                        <p:cTn id="80" dur="1" fill="hold">
                                          <p:stCondLst>
                                            <p:cond delay="0"/>
                                          </p:stCondLst>
                                        </p:cTn>
                                        <p:tgtEl>
                                          <p:spTgt spid="37"/>
                                        </p:tgtEl>
                                        <p:attrNameLst>
                                          <p:attrName>style.visibility</p:attrName>
                                        </p:attrNameLst>
                                      </p:cBhvr>
                                      <p:to>
                                        <p:strVal val="visible"/>
                                      </p:to>
                                    </p:set>
                                    <p:anim calcmode="lin" valueType="num">
                                      <p:cBhvr>
                                        <p:cTn id="81" dur="500" fill="hold"/>
                                        <p:tgtEl>
                                          <p:spTgt spid="37"/>
                                        </p:tgtEl>
                                        <p:attrNameLst>
                                          <p:attrName>ppt_w</p:attrName>
                                        </p:attrNameLst>
                                      </p:cBhvr>
                                      <p:tavLst>
                                        <p:tav tm="0">
                                          <p:val>
                                            <p:fltVal val="0"/>
                                          </p:val>
                                        </p:tav>
                                        <p:tav tm="100000">
                                          <p:val>
                                            <p:strVal val="#ppt_w"/>
                                          </p:val>
                                        </p:tav>
                                      </p:tavLst>
                                    </p:anim>
                                    <p:anim calcmode="lin" valueType="num">
                                      <p:cBhvr>
                                        <p:cTn id="82" dur="500" fill="hold"/>
                                        <p:tgtEl>
                                          <p:spTgt spid="37"/>
                                        </p:tgtEl>
                                        <p:attrNameLst>
                                          <p:attrName>ppt_h</p:attrName>
                                        </p:attrNameLst>
                                      </p:cBhvr>
                                      <p:tavLst>
                                        <p:tav tm="0">
                                          <p:val>
                                            <p:fltVal val="0"/>
                                          </p:val>
                                        </p:tav>
                                        <p:tav tm="100000">
                                          <p:val>
                                            <p:strVal val="#ppt_h"/>
                                          </p:val>
                                        </p:tav>
                                      </p:tavLst>
                                    </p:anim>
                                    <p:animEffect transition="in" filter="fade">
                                      <p:cBhvr>
                                        <p:cTn id="83" dur="500"/>
                                        <p:tgtEl>
                                          <p:spTgt spid="37"/>
                                        </p:tgtEl>
                                      </p:cBhvr>
                                    </p:animEffect>
                                  </p:childTnLst>
                                </p:cTn>
                              </p:par>
                            </p:childTnLst>
                          </p:cTn>
                        </p:par>
                        <p:par>
                          <p:cTn id="84" fill="hold">
                            <p:stCondLst>
                              <p:cond delay="7000"/>
                            </p:stCondLst>
                            <p:childTnLst>
                              <p:par>
                                <p:cTn id="85" presetID="53" presetClass="entr" presetSubtype="16" fill="hold" nodeType="after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childTnLst>
                          </p:cTn>
                        </p:par>
                        <p:par>
                          <p:cTn id="90" fill="hold">
                            <p:stCondLst>
                              <p:cond delay="7500"/>
                            </p:stCondLst>
                            <p:childTnLst>
                              <p:par>
                                <p:cTn id="91" presetID="53" presetClass="entr" presetSubtype="16" fill="hold" nodeType="afterEffect">
                                  <p:stCondLst>
                                    <p:cond delay="0"/>
                                  </p:stCondLst>
                                  <p:childTnLst>
                                    <p:set>
                                      <p:cBhvr>
                                        <p:cTn id="92" dur="1" fill="hold">
                                          <p:stCondLst>
                                            <p:cond delay="0"/>
                                          </p:stCondLst>
                                        </p:cTn>
                                        <p:tgtEl>
                                          <p:spTgt spid="43"/>
                                        </p:tgtEl>
                                        <p:attrNameLst>
                                          <p:attrName>style.visibility</p:attrName>
                                        </p:attrNameLst>
                                      </p:cBhvr>
                                      <p:to>
                                        <p:strVal val="visible"/>
                                      </p:to>
                                    </p:set>
                                    <p:anim calcmode="lin" valueType="num">
                                      <p:cBhvr>
                                        <p:cTn id="93" dur="500" fill="hold"/>
                                        <p:tgtEl>
                                          <p:spTgt spid="43"/>
                                        </p:tgtEl>
                                        <p:attrNameLst>
                                          <p:attrName>ppt_w</p:attrName>
                                        </p:attrNameLst>
                                      </p:cBhvr>
                                      <p:tavLst>
                                        <p:tav tm="0">
                                          <p:val>
                                            <p:fltVal val="0"/>
                                          </p:val>
                                        </p:tav>
                                        <p:tav tm="100000">
                                          <p:val>
                                            <p:strVal val="#ppt_w"/>
                                          </p:val>
                                        </p:tav>
                                      </p:tavLst>
                                    </p:anim>
                                    <p:anim calcmode="lin" valueType="num">
                                      <p:cBhvr>
                                        <p:cTn id="94" dur="500" fill="hold"/>
                                        <p:tgtEl>
                                          <p:spTgt spid="43"/>
                                        </p:tgtEl>
                                        <p:attrNameLst>
                                          <p:attrName>ppt_h</p:attrName>
                                        </p:attrNameLst>
                                      </p:cBhvr>
                                      <p:tavLst>
                                        <p:tav tm="0">
                                          <p:val>
                                            <p:fltVal val="0"/>
                                          </p:val>
                                        </p:tav>
                                        <p:tav tm="100000">
                                          <p:val>
                                            <p:strVal val="#ppt_h"/>
                                          </p:val>
                                        </p:tav>
                                      </p:tavLst>
                                    </p:anim>
                                    <p:animEffect transition="in" filter="fade">
                                      <p:cBhvr>
                                        <p:cTn id="95" dur="500"/>
                                        <p:tgtEl>
                                          <p:spTgt spid="43"/>
                                        </p:tgtEl>
                                      </p:cBhvr>
                                    </p:animEffect>
                                  </p:childTnLst>
                                </p:cTn>
                              </p:par>
                            </p:childTnLst>
                          </p:cTn>
                        </p:par>
                        <p:par>
                          <p:cTn id="96" fill="hold">
                            <p:stCondLst>
                              <p:cond delay="8000"/>
                            </p:stCondLst>
                            <p:childTnLst>
                              <p:par>
                                <p:cTn id="97" presetID="53" presetClass="entr" presetSubtype="16" fill="hold" nodeType="afterEffect">
                                  <p:stCondLst>
                                    <p:cond delay="0"/>
                                  </p:stCondLst>
                                  <p:childTnLst>
                                    <p:set>
                                      <p:cBhvr>
                                        <p:cTn id="98" dur="1" fill="hold">
                                          <p:stCondLst>
                                            <p:cond delay="0"/>
                                          </p:stCondLst>
                                        </p:cTn>
                                        <p:tgtEl>
                                          <p:spTgt spid="46"/>
                                        </p:tgtEl>
                                        <p:attrNameLst>
                                          <p:attrName>style.visibility</p:attrName>
                                        </p:attrNameLst>
                                      </p:cBhvr>
                                      <p:to>
                                        <p:strVal val="visible"/>
                                      </p:to>
                                    </p:set>
                                    <p:anim calcmode="lin" valueType="num">
                                      <p:cBhvr>
                                        <p:cTn id="99" dur="500" fill="hold"/>
                                        <p:tgtEl>
                                          <p:spTgt spid="46"/>
                                        </p:tgtEl>
                                        <p:attrNameLst>
                                          <p:attrName>ppt_w</p:attrName>
                                        </p:attrNameLst>
                                      </p:cBhvr>
                                      <p:tavLst>
                                        <p:tav tm="0">
                                          <p:val>
                                            <p:fltVal val="0"/>
                                          </p:val>
                                        </p:tav>
                                        <p:tav tm="100000">
                                          <p:val>
                                            <p:strVal val="#ppt_w"/>
                                          </p:val>
                                        </p:tav>
                                      </p:tavLst>
                                    </p:anim>
                                    <p:anim calcmode="lin" valueType="num">
                                      <p:cBhvr>
                                        <p:cTn id="100" dur="500" fill="hold"/>
                                        <p:tgtEl>
                                          <p:spTgt spid="46"/>
                                        </p:tgtEl>
                                        <p:attrNameLst>
                                          <p:attrName>ppt_h</p:attrName>
                                        </p:attrNameLst>
                                      </p:cBhvr>
                                      <p:tavLst>
                                        <p:tav tm="0">
                                          <p:val>
                                            <p:fltVal val="0"/>
                                          </p:val>
                                        </p:tav>
                                        <p:tav tm="100000">
                                          <p:val>
                                            <p:strVal val="#ppt_h"/>
                                          </p:val>
                                        </p:tav>
                                      </p:tavLst>
                                    </p:anim>
                                    <p:animEffect transition="in" filter="fade">
                                      <p:cBhvr>
                                        <p:cTn id="101" dur="500"/>
                                        <p:tgtEl>
                                          <p:spTgt spid="46"/>
                                        </p:tgtEl>
                                      </p:cBhvr>
                                    </p:animEffect>
                                  </p:childTnLst>
                                </p:cTn>
                              </p:par>
                            </p:childTnLst>
                          </p:cTn>
                        </p:par>
                        <p:par>
                          <p:cTn id="102" fill="hold">
                            <p:stCondLst>
                              <p:cond delay="8500"/>
                            </p:stCondLst>
                            <p:childTnLst>
                              <p:par>
                                <p:cTn id="103" presetID="42" presetClass="entr" presetSubtype="0" fill="hold" grpId="0" nodeType="after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fade">
                                      <p:cBhvr>
                                        <p:cTn id="105" dur="1000"/>
                                        <p:tgtEl>
                                          <p:spTgt spid="49"/>
                                        </p:tgtEl>
                                      </p:cBhvr>
                                    </p:animEffect>
                                    <p:anim calcmode="lin" valueType="num">
                                      <p:cBhvr>
                                        <p:cTn id="106" dur="1000" fill="hold"/>
                                        <p:tgtEl>
                                          <p:spTgt spid="49"/>
                                        </p:tgtEl>
                                        <p:attrNameLst>
                                          <p:attrName>ppt_x</p:attrName>
                                        </p:attrNameLst>
                                      </p:cBhvr>
                                      <p:tavLst>
                                        <p:tav tm="0">
                                          <p:val>
                                            <p:strVal val="#ppt_x"/>
                                          </p:val>
                                        </p:tav>
                                        <p:tav tm="100000">
                                          <p:val>
                                            <p:strVal val="#ppt_x"/>
                                          </p:val>
                                        </p:tav>
                                      </p:tavLst>
                                    </p:anim>
                                    <p:anim calcmode="lin" valueType="num">
                                      <p:cBhvr>
                                        <p:cTn id="107" dur="1000" fill="hold"/>
                                        <p:tgtEl>
                                          <p:spTgt spid="49"/>
                                        </p:tgtEl>
                                        <p:attrNameLst>
                                          <p:attrName>ppt_y</p:attrName>
                                        </p:attrNameLst>
                                      </p:cBhvr>
                                      <p:tavLst>
                                        <p:tav tm="0">
                                          <p:val>
                                            <p:strVal val="#ppt_y+.1"/>
                                          </p:val>
                                        </p:tav>
                                        <p:tav tm="100000">
                                          <p:val>
                                            <p:strVal val="#ppt_y"/>
                                          </p:val>
                                        </p:tav>
                                      </p:tavLst>
                                    </p:anim>
                                  </p:childTnLst>
                                </p:cTn>
                              </p:par>
                            </p:childTnLst>
                          </p:cTn>
                        </p:par>
                        <p:par>
                          <p:cTn id="108" fill="hold">
                            <p:stCondLst>
                              <p:cond delay="9500"/>
                            </p:stCondLst>
                            <p:childTnLst>
                              <p:par>
                                <p:cTn id="109" presetID="22" presetClass="entr" presetSubtype="1" fill="hold" grpId="0" nodeType="afterEffect">
                                  <p:stCondLst>
                                    <p:cond delay="0"/>
                                  </p:stCondLst>
                                  <p:childTnLst>
                                    <p:set>
                                      <p:cBhvr>
                                        <p:cTn id="110" dur="1" fill="hold">
                                          <p:stCondLst>
                                            <p:cond delay="0"/>
                                          </p:stCondLst>
                                        </p:cTn>
                                        <p:tgtEl>
                                          <p:spTgt spid="50"/>
                                        </p:tgtEl>
                                        <p:attrNameLst>
                                          <p:attrName>style.visibility</p:attrName>
                                        </p:attrNameLst>
                                      </p:cBhvr>
                                      <p:to>
                                        <p:strVal val="visible"/>
                                      </p:to>
                                    </p:set>
                                    <p:animEffect transition="in" filter="wipe(up)">
                                      <p:cBhvr>
                                        <p:cTn id="11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12" grpId="0" animBg="1"/>
      <p:bldP spid="13" grpId="0" animBg="1"/>
      <p:bldP spid="14" grpId="0" animBg="1"/>
      <p:bldP spid="15" grpId="0" animBg="1"/>
      <p:bldP spid="16" grpId="0" animBg="1"/>
      <p:bldP spid="49" grpId="0" animBg="1"/>
      <p:bldP spid="5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3" y="207540"/>
            <a:ext cx="3679104" cy="635239"/>
            <a:chOff x="-4475546" y="189540"/>
            <a:chExt cx="3650503" cy="630301"/>
          </a:xfrm>
        </p:grpSpPr>
        <p:sp>
          <p:nvSpPr>
            <p:cNvPr id="9" name="Text Box 7"/>
            <p:cNvSpPr txBox="1">
              <a:spLocks noChangeArrowheads="1"/>
            </p:cNvSpPr>
            <p:nvPr/>
          </p:nvSpPr>
          <p:spPr bwMode="auto">
            <a:xfrm>
              <a:off x="-2498183" y="320417"/>
              <a:ext cx="1673140"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EMPLOYEE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TRAINING</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员工培训</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5"/>
          <p:cNvSpPr>
            <a:spLocks/>
          </p:cNvSpPr>
          <p:nvPr/>
        </p:nvSpPr>
        <p:spPr bwMode="auto">
          <a:xfrm rot="494032">
            <a:off x="1395854" y="1980568"/>
            <a:ext cx="2541431" cy="1775173"/>
          </a:xfrm>
          <a:custGeom>
            <a:avLst/>
            <a:gdLst>
              <a:gd name="T0" fmla="*/ 1204 w 1259"/>
              <a:gd name="T1" fmla="*/ 375 h 914"/>
              <a:gd name="T2" fmla="*/ 1130 w 1259"/>
              <a:gd name="T3" fmla="*/ 327 h 914"/>
              <a:gd name="T4" fmla="*/ 1110 w 1259"/>
              <a:gd name="T5" fmla="*/ 230 h 914"/>
              <a:gd name="T6" fmla="*/ 868 w 1259"/>
              <a:gd name="T7" fmla="*/ 598 h 914"/>
              <a:gd name="T8" fmla="*/ 771 w 1259"/>
              <a:gd name="T9" fmla="*/ 745 h 914"/>
              <a:gd name="T10" fmla="*/ 732 w 1259"/>
              <a:gd name="T11" fmla="*/ 772 h 914"/>
              <a:gd name="T12" fmla="*/ 685 w 1259"/>
              <a:gd name="T13" fmla="*/ 763 h 914"/>
              <a:gd name="T14" fmla="*/ 342 w 1259"/>
              <a:gd name="T15" fmla="*/ 538 h 914"/>
              <a:gd name="T16" fmla="*/ 117 w 1259"/>
              <a:gd name="T17" fmla="*/ 881 h 914"/>
              <a:gd name="T18" fmla="*/ 78 w 1259"/>
              <a:gd name="T19" fmla="*/ 907 h 914"/>
              <a:gd name="T20" fmla="*/ 3 w 1259"/>
              <a:gd name="T21" fmla="*/ 859 h 914"/>
              <a:gd name="T22" fmla="*/ 12 w 1259"/>
              <a:gd name="T23" fmla="*/ 812 h 914"/>
              <a:gd name="T24" fmla="*/ 272 w 1259"/>
              <a:gd name="T25" fmla="*/ 417 h 914"/>
              <a:gd name="T26" fmla="*/ 311 w 1259"/>
              <a:gd name="T27" fmla="*/ 390 h 914"/>
              <a:gd name="T28" fmla="*/ 358 w 1259"/>
              <a:gd name="T29" fmla="*/ 399 h 914"/>
              <a:gd name="T30" fmla="*/ 701 w 1259"/>
              <a:gd name="T31" fmla="*/ 624 h 914"/>
              <a:gd name="T32" fmla="*/ 763 w 1259"/>
              <a:gd name="T33" fmla="*/ 529 h 914"/>
              <a:gd name="T34" fmla="*/ 768 w 1259"/>
              <a:gd name="T35" fmla="*/ 522 h 914"/>
              <a:gd name="T36" fmla="*/ 796 w 1259"/>
              <a:gd name="T37" fmla="*/ 479 h 914"/>
              <a:gd name="T38" fmla="*/ 1005 w 1259"/>
              <a:gd name="T39" fmla="*/ 161 h 914"/>
              <a:gd name="T40" fmla="*/ 908 w 1259"/>
              <a:gd name="T41" fmla="*/ 181 h 914"/>
              <a:gd name="T42" fmla="*/ 834 w 1259"/>
              <a:gd name="T43" fmla="*/ 132 h 914"/>
              <a:gd name="T44" fmla="*/ 882 w 1259"/>
              <a:gd name="T45" fmla="*/ 58 h 914"/>
              <a:gd name="T46" fmla="*/ 1127 w 1259"/>
              <a:gd name="T47" fmla="*/ 7 h 914"/>
              <a:gd name="T48" fmla="*/ 1202 w 1259"/>
              <a:gd name="T49" fmla="*/ 56 h 914"/>
              <a:gd name="T50" fmla="*/ 1252 w 1259"/>
              <a:gd name="T51" fmla="*/ 301 h 914"/>
              <a:gd name="T52" fmla="*/ 1204 w 1259"/>
              <a:gd name="T53" fmla="*/ 375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9" h="914">
                <a:moveTo>
                  <a:pt x="1204" y="375"/>
                </a:moveTo>
                <a:cubicBezTo>
                  <a:pt x="1170" y="382"/>
                  <a:pt x="1137" y="361"/>
                  <a:pt x="1130" y="327"/>
                </a:cubicBezTo>
                <a:cubicBezTo>
                  <a:pt x="1110" y="230"/>
                  <a:pt x="1110" y="230"/>
                  <a:pt x="1110" y="230"/>
                </a:cubicBezTo>
                <a:cubicBezTo>
                  <a:pt x="868" y="598"/>
                  <a:pt x="868" y="598"/>
                  <a:pt x="868" y="598"/>
                </a:cubicBezTo>
                <a:cubicBezTo>
                  <a:pt x="771" y="745"/>
                  <a:pt x="771" y="745"/>
                  <a:pt x="771" y="745"/>
                </a:cubicBezTo>
                <a:cubicBezTo>
                  <a:pt x="763" y="758"/>
                  <a:pt x="749" y="768"/>
                  <a:pt x="732" y="772"/>
                </a:cubicBezTo>
                <a:cubicBezTo>
                  <a:pt x="715" y="775"/>
                  <a:pt x="698" y="772"/>
                  <a:pt x="685" y="763"/>
                </a:cubicBezTo>
                <a:cubicBezTo>
                  <a:pt x="342" y="538"/>
                  <a:pt x="342" y="538"/>
                  <a:pt x="342" y="538"/>
                </a:cubicBezTo>
                <a:cubicBezTo>
                  <a:pt x="117" y="881"/>
                  <a:pt x="117" y="881"/>
                  <a:pt x="117" y="881"/>
                </a:cubicBezTo>
                <a:cubicBezTo>
                  <a:pt x="108" y="894"/>
                  <a:pt x="94" y="904"/>
                  <a:pt x="78" y="907"/>
                </a:cubicBezTo>
                <a:cubicBezTo>
                  <a:pt x="44" y="914"/>
                  <a:pt x="11" y="893"/>
                  <a:pt x="3" y="859"/>
                </a:cubicBezTo>
                <a:cubicBezTo>
                  <a:pt x="0" y="842"/>
                  <a:pt x="4" y="825"/>
                  <a:pt x="12" y="812"/>
                </a:cubicBezTo>
                <a:cubicBezTo>
                  <a:pt x="272" y="417"/>
                  <a:pt x="272" y="417"/>
                  <a:pt x="272" y="417"/>
                </a:cubicBezTo>
                <a:cubicBezTo>
                  <a:pt x="280" y="403"/>
                  <a:pt x="294" y="393"/>
                  <a:pt x="311" y="390"/>
                </a:cubicBezTo>
                <a:cubicBezTo>
                  <a:pt x="328" y="386"/>
                  <a:pt x="345" y="390"/>
                  <a:pt x="358" y="399"/>
                </a:cubicBezTo>
                <a:cubicBezTo>
                  <a:pt x="701" y="624"/>
                  <a:pt x="701" y="624"/>
                  <a:pt x="701" y="624"/>
                </a:cubicBezTo>
                <a:cubicBezTo>
                  <a:pt x="763" y="529"/>
                  <a:pt x="763" y="529"/>
                  <a:pt x="763" y="529"/>
                </a:cubicBezTo>
                <a:cubicBezTo>
                  <a:pt x="768" y="522"/>
                  <a:pt x="768" y="522"/>
                  <a:pt x="768" y="522"/>
                </a:cubicBezTo>
                <a:cubicBezTo>
                  <a:pt x="796" y="479"/>
                  <a:pt x="796" y="479"/>
                  <a:pt x="796" y="479"/>
                </a:cubicBezTo>
                <a:cubicBezTo>
                  <a:pt x="1005" y="161"/>
                  <a:pt x="1005" y="161"/>
                  <a:pt x="1005" y="161"/>
                </a:cubicBezTo>
                <a:cubicBezTo>
                  <a:pt x="908" y="181"/>
                  <a:pt x="908" y="181"/>
                  <a:pt x="908" y="181"/>
                </a:cubicBezTo>
                <a:cubicBezTo>
                  <a:pt x="874" y="188"/>
                  <a:pt x="841" y="166"/>
                  <a:pt x="834" y="132"/>
                </a:cubicBezTo>
                <a:cubicBezTo>
                  <a:pt x="827" y="98"/>
                  <a:pt x="848" y="65"/>
                  <a:pt x="882" y="58"/>
                </a:cubicBezTo>
                <a:cubicBezTo>
                  <a:pt x="1127" y="7"/>
                  <a:pt x="1127" y="7"/>
                  <a:pt x="1127" y="7"/>
                </a:cubicBezTo>
                <a:cubicBezTo>
                  <a:pt x="1161" y="0"/>
                  <a:pt x="1195" y="22"/>
                  <a:pt x="1202" y="56"/>
                </a:cubicBezTo>
                <a:cubicBezTo>
                  <a:pt x="1252" y="301"/>
                  <a:pt x="1252" y="301"/>
                  <a:pt x="1252" y="301"/>
                </a:cubicBezTo>
                <a:cubicBezTo>
                  <a:pt x="1259" y="335"/>
                  <a:pt x="1238" y="368"/>
                  <a:pt x="1204" y="375"/>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2" name="组合 1"/>
          <p:cNvGrpSpPr/>
          <p:nvPr/>
        </p:nvGrpSpPr>
        <p:grpSpPr>
          <a:xfrm>
            <a:off x="865113" y="2095501"/>
            <a:ext cx="5590119" cy="3884389"/>
            <a:chOff x="865113" y="2095501"/>
            <a:chExt cx="5590119" cy="3884389"/>
          </a:xfrm>
        </p:grpSpPr>
        <p:sp>
          <p:nvSpPr>
            <p:cNvPr id="6" name="Freeform 32"/>
            <p:cNvSpPr>
              <a:spLocks/>
            </p:cNvSpPr>
            <p:nvPr/>
          </p:nvSpPr>
          <p:spPr bwMode="auto">
            <a:xfrm>
              <a:off x="865113" y="5061257"/>
              <a:ext cx="1720851" cy="918633"/>
            </a:xfrm>
            <a:custGeom>
              <a:avLst/>
              <a:gdLst>
                <a:gd name="T0" fmla="*/ 843 w 843"/>
                <a:gd name="T1" fmla="*/ 382 h 450"/>
                <a:gd name="T2" fmla="*/ 773 w 843"/>
                <a:gd name="T3" fmla="*/ 450 h 450"/>
                <a:gd name="T4" fmla="*/ 74 w 843"/>
                <a:gd name="T5" fmla="*/ 450 h 450"/>
                <a:gd name="T6" fmla="*/ 0 w 843"/>
                <a:gd name="T7" fmla="*/ 382 h 450"/>
                <a:gd name="T8" fmla="*/ 0 w 843"/>
                <a:gd name="T9" fmla="*/ 69 h 450"/>
                <a:gd name="T10" fmla="*/ 74 w 843"/>
                <a:gd name="T11" fmla="*/ 0 h 450"/>
                <a:gd name="T12" fmla="*/ 773 w 843"/>
                <a:gd name="T13" fmla="*/ 0 h 450"/>
                <a:gd name="T14" fmla="*/ 843 w 843"/>
                <a:gd name="T15" fmla="*/ 69 h 450"/>
                <a:gd name="T16" fmla="*/ 843 w 843"/>
                <a:gd name="T17" fmla="*/ 382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3" h="450">
                  <a:moveTo>
                    <a:pt x="843" y="382"/>
                  </a:moveTo>
                  <a:cubicBezTo>
                    <a:pt x="843" y="420"/>
                    <a:pt x="811" y="450"/>
                    <a:pt x="773" y="450"/>
                  </a:cubicBezTo>
                  <a:cubicBezTo>
                    <a:pt x="74" y="450"/>
                    <a:pt x="74" y="450"/>
                    <a:pt x="74" y="450"/>
                  </a:cubicBezTo>
                  <a:cubicBezTo>
                    <a:pt x="36" y="450"/>
                    <a:pt x="0" y="420"/>
                    <a:pt x="0" y="382"/>
                  </a:cubicBezTo>
                  <a:cubicBezTo>
                    <a:pt x="0" y="69"/>
                    <a:pt x="0" y="69"/>
                    <a:pt x="0" y="69"/>
                  </a:cubicBezTo>
                  <a:cubicBezTo>
                    <a:pt x="0" y="30"/>
                    <a:pt x="36" y="0"/>
                    <a:pt x="74" y="0"/>
                  </a:cubicBezTo>
                  <a:cubicBezTo>
                    <a:pt x="773" y="0"/>
                    <a:pt x="773" y="0"/>
                    <a:pt x="773" y="0"/>
                  </a:cubicBezTo>
                  <a:cubicBezTo>
                    <a:pt x="811" y="0"/>
                    <a:pt x="843" y="30"/>
                    <a:pt x="843" y="69"/>
                  </a:cubicBezTo>
                  <a:cubicBezTo>
                    <a:pt x="843" y="382"/>
                    <a:pt x="843" y="382"/>
                    <a:pt x="843" y="382"/>
                  </a:cubicBezTo>
                </a:path>
              </a:pathLst>
            </a:custGeom>
            <a:solidFill>
              <a:srgbClr val="C00000"/>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7" name="Freeform 36"/>
            <p:cNvSpPr>
              <a:spLocks/>
            </p:cNvSpPr>
            <p:nvPr/>
          </p:nvSpPr>
          <p:spPr bwMode="auto">
            <a:xfrm>
              <a:off x="2791282" y="4261156"/>
              <a:ext cx="1697567" cy="1718733"/>
            </a:xfrm>
            <a:custGeom>
              <a:avLst/>
              <a:gdLst>
                <a:gd name="T0" fmla="*/ 832 w 832"/>
                <a:gd name="T1" fmla="*/ 775 h 843"/>
                <a:gd name="T2" fmla="*/ 766 w 832"/>
                <a:gd name="T3" fmla="*/ 843 h 843"/>
                <a:gd name="T4" fmla="*/ 67 w 832"/>
                <a:gd name="T5" fmla="*/ 843 h 843"/>
                <a:gd name="T6" fmla="*/ 0 w 832"/>
                <a:gd name="T7" fmla="*/ 775 h 843"/>
                <a:gd name="T8" fmla="*/ 0 w 832"/>
                <a:gd name="T9" fmla="*/ 69 h 843"/>
                <a:gd name="T10" fmla="*/ 67 w 832"/>
                <a:gd name="T11" fmla="*/ 0 h 843"/>
                <a:gd name="T12" fmla="*/ 766 w 832"/>
                <a:gd name="T13" fmla="*/ 0 h 843"/>
                <a:gd name="T14" fmla="*/ 832 w 832"/>
                <a:gd name="T15" fmla="*/ 69 h 843"/>
                <a:gd name="T16" fmla="*/ 832 w 832"/>
                <a:gd name="T17" fmla="*/ 775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2" h="843">
                  <a:moveTo>
                    <a:pt x="832" y="775"/>
                  </a:moveTo>
                  <a:cubicBezTo>
                    <a:pt x="832" y="813"/>
                    <a:pt x="804" y="843"/>
                    <a:pt x="766" y="843"/>
                  </a:cubicBezTo>
                  <a:cubicBezTo>
                    <a:pt x="67" y="843"/>
                    <a:pt x="67" y="843"/>
                    <a:pt x="67" y="843"/>
                  </a:cubicBezTo>
                  <a:cubicBezTo>
                    <a:pt x="29" y="843"/>
                    <a:pt x="0" y="813"/>
                    <a:pt x="0" y="775"/>
                  </a:cubicBezTo>
                  <a:cubicBezTo>
                    <a:pt x="0" y="69"/>
                    <a:pt x="0" y="69"/>
                    <a:pt x="0" y="69"/>
                  </a:cubicBezTo>
                  <a:cubicBezTo>
                    <a:pt x="0" y="31"/>
                    <a:pt x="29" y="0"/>
                    <a:pt x="67" y="0"/>
                  </a:cubicBezTo>
                  <a:cubicBezTo>
                    <a:pt x="766" y="0"/>
                    <a:pt x="766" y="0"/>
                    <a:pt x="766" y="0"/>
                  </a:cubicBezTo>
                  <a:cubicBezTo>
                    <a:pt x="804" y="0"/>
                    <a:pt x="832" y="31"/>
                    <a:pt x="832" y="69"/>
                  </a:cubicBezTo>
                  <a:cubicBezTo>
                    <a:pt x="832" y="775"/>
                    <a:pt x="832" y="775"/>
                    <a:pt x="832" y="775"/>
                  </a:cubicBezTo>
                </a:path>
              </a:pathLst>
            </a:custGeom>
            <a:solidFill>
              <a:srgbClr val="C00000"/>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12" name="Freeform 42"/>
            <p:cNvSpPr>
              <a:spLocks/>
            </p:cNvSpPr>
            <p:nvPr/>
          </p:nvSpPr>
          <p:spPr bwMode="auto">
            <a:xfrm>
              <a:off x="4734381" y="2095501"/>
              <a:ext cx="1720851" cy="3884387"/>
            </a:xfrm>
            <a:custGeom>
              <a:avLst/>
              <a:gdLst>
                <a:gd name="T0" fmla="*/ 843 w 843"/>
                <a:gd name="T1" fmla="*/ 1930 h 1998"/>
                <a:gd name="T2" fmla="*/ 770 w 843"/>
                <a:gd name="T3" fmla="*/ 1998 h 1998"/>
                <a:gd name="T4" fmla="*/ 71 w 843"/>
                <a:gd name="T5" fmla="*/ 1998 h 1998"/>
                <a:gd name="T6" fmla="*/ 0 w 843"/>
                <a:gd name="T7" fmla="*/ 1930 h 1998"/>
                <a:gd name="T8" fmla="*/ 0 w 843"/>
                <a:gd name="T9" fmla="*/ 69 h 1998"/>
                <a:gd name="T10" fmla="*/ 71 w 843"/>
                <a:gd name="T11" fmla="*/ 0 h 1998"/>
                <a:gd name="T12" fmla="*/ 770 w 843"/>
                <a:gd name="T13" fmla="*/ 0 h 1998"/>
                <a:gd name="T14" fmla="*/ 843 w 843"/>
                <a:gd name="T15" fmla="*/ 69 h 1998"/>
                <a:gd name="T16" fmla="*/ 843 w 843"/>
                <a:gd name="T17" fmla="*/ 1930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3" h="1998">
                  <a:moveTo>
                    <a:pt x="843" y="1930"/>
                  </a:moveTo>
                  <a:cubicBezTo>
                    <a:pt x="843" y="1968"/>
                    <a:pt x="808" y="1998"/>
                    <a:pt x="770" y="1998"/>
                  </a:cubicBezTo>
                  <a:cubicBezTo>
                    <a:pt x="71" y="1998"/>
                    <a:pt x="71" y="1998"/>
                    <a:pt x="71" y="1998"/>
                  </a:cubicBezTo>
                  <a:cubicBezTo>
                    <a:pt x="33" y="1998"/>
                    <a:pt x="0" y="1968"/>
                    <a:pt x="0" y="1930"/>
                  </a:cubicBezTo>
                  <a:cubicBezTo>
                    <a:pt x="0" y="69"/>
                    <a:pt x="0" y="69"/>
                    <a:pt x="0" y="69"/>
                  </a:cubicBezTo>
                  <a:cubicBezTo>
                    <a:pt x="0" y="31"/>
                    <a:pt x="33" y="0"/>
                    <a:pt x="71" y="0"/>
                  </a:cubicBezTo>
                  <a:cubicBezTo>
                    <a:pt x="770" y="0"/>
                    <a:pt x="770" y="0"/>
                    <a:pt x="770" y="0"/>
                  </a:cubicBezTo>
                  <a:cubicBezTo>
                    <a:pt x="808" y="0"/>
                    <a:pt x="843" y="31"/>
                    <a:pt x="843" y="69"/>
                  </a:cubicBezTo>
                  <a:cubicBezTo>
                    <a:pt x="843" y="1930"/>
                    <a:pt x="843" y="1930"/>
                    <a:pt x="843" y="1930"/>
                  </a:cubicBezTo>
                </a:path>
              </a:pathLst>
            </a:custGeom>
            <a:solidFill>
              <a:srgbClr val="C00000"/>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nvGrpSpPr>
            <p:cNvPr id="14" name="组合 13"/>
            <p:cNvGrpSpPr/>
            <p:nvPr/>
          </p:nvGrpSpPr>
          <p:grpSpPr>
            <a:xfrm>
              <a:off x="1335788" y="5083174"/>
              <a:ext cx="973909" cy="707886"/>
              <a:chOff x="1210232" y="5445895"/>
              <a:chExt cx="973908" cy="707885"/>
            </a:xfrm>
          </p:grpSpPr>
          <p:sp>
            <p:nvSpPr>
              <p:cNvPr id="15" name="文本框 14"/>
              <p:cNvSpPr txBox="1"/>
              <p:nvPr/>
            </p:nvSpPr>
            <p:spPr>
              <a:xfrm>
                <a:off x="1210232" y="5445895"/>
                <a:ext cx="716862" cy="707885"/>
              </a:xfrm>
              <a:prstGeom prst="rect">
                <a:avLst/>
              </a:prstGeom>
              <a:noFill/>
            </p:spPr>
            <p:txBody>
              <a:bodyPr wrap="none" rtlCol="0">
                <a:spAutoFit/>
              </a:bodyPr>
              <a:lstStyle/>
              <a:p>
                <a:pPr defTabSz="1219170" eaLnBrk="0" fontAlgn="base" hangingPunct="0">
                  <a:spcBef>
                    <a:spcPct val="0"/>
                  </a:spcBef>
                  <a:spcAft>
                    <a:spcPct val="0"/>
                  </a:spcAft>
                </a:pPr>
                <a:r>
                  <a:rPr lang="en-US" altLang="zh-CN" sz="4000" dirty="0">
                    <a:solidFill>
                      <a:prstClr val="white"/>
                    </a:solidFill>
                    <a:latin typeface="Impact" panose="020B0806030902050204" pitchFamily="34" charset="0"/>
                    <a:cs typeface="Arial" panose="020B0604020202020204" pitchFamily="34" charset="0"/>
                  </a:rPr>
                  <a:t>28</a:t>
                </a:r>
                <a:endParaRPr lang="zh-CN" altLang="en-US" sz="4000" dirty="0">
                  <a:solidFill>
                    <a:prstClr val="white"/>
                  </a:solidFill>
                  <a:latin typeface="Impact" panose="020B0806030902050204" pitchFamily="34" charset="0"/>
                  <a:cs typeface="Arial" panose="020B0604020202020204" pitchFamily="34" charset="0"/>
                </a:endParaRPr>
              </a:p>
            </p:txBody>
          </p:sp>
          <p:sp>
            <p:nvSpPr>
              <p:cNvPr id="16" name="矩形 15"/>
              <p:cNvSpPr/>
              <p:nvPr/>
            </p:nvSpPr>
            <p:spPr>
              <a:xfrm>
                <a:off x="1786274" y="5539859"/>
                <a:ext cx="397866" cy="461664"/>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a:t>
                </a:r>
                <a:endParaRPr lang="zh-CN" altLang="en-US" sz="2400" dirty="0">
                  <a:solidFill>
                    <a:prstClr val="white"/>
                  </a:solidFill>
                  <a:latin typeface="Impact" panose="020B0806030902050204" pitchFamily="34" charset="0"/>
                </a:endParaRPr>
              </a:p>
            </p:txBody>
          </p:sp>
        </p:grpSp>
        <p:grpSp>
          <p:nvGrpSpPr>
            <p:cNvPr id="17" name="组合 16"/>
            <p:cNvGrpSpPr/>
            <p:nvPr/>
          </p:nvGrpSpPr>
          <p:grpSpPr>
            <a:xfrm>
              <a:off x="3219926" y="4385581"/>
              <a:ext cx="1031059" cy="707886"/>
              <a:chOff x="1210232" y="5445895"/>
              <a:chExt cx="1031060" cy="707885"/>
            </a:xfrm>
          </p:grpSpPr>
          <p:sp>
            <p:nvSpPr>
              <p:cNvPr id="18" name="文本框 17"/>
              <p:cNvSpPr txBox="1"/>
              <p:nvPr/>
            </p:nvSpPr>
            <p:spPr>
              <a:xfrm>
                <a:off x="1210232" y="5445895"/>
                <a:ext cx="755336" cy="707885"/>
              </a:xfrm>
              <a:prstGeom prst="rect">
                <a:avLst/>
              </a:prstGeom>
              <a:noFill/>
            </p:spPr>
            <p:txBody>
              <a:bodyPr wrap="none" rtlCol="0">
                <a:spAutoFit/>
              </a:bodyPr>
              <a:lstStyle/>
              <a:p>
                <a:pPr defTabSz="1219170" eaLnBrk="0" fontAlgn="base" hangingPunct="0">
                  <a:spcBef>
                    <a:spcPct val="0"/>
                  </a:spcBef>
                  <a:spcAft>
                    <a:spcPct val="0"/>
                  </a:spcAft>
                </a:pPr>
                <a:r>
                  <a:rPr lang="en-US" altLang="zh-CN" sz="4000" dirty="0">
                    <a:solidFill>
                      <a:prstClr val="white"/>
                    </a:solidFill>
                    <a:latin typeface="Impact" panose="020B0806030902050204" pitchFamily="34" charset="0"/>
                    <a:cs typeface="Arial" panose="020B0604020202020204" pitchFamily="34" charset="0"/>
                  </a:rPr>
                  <a:t>35</a:t>
                </a:r>
                <a:endParaRPr lang="zh-CN" altLang="en-US" sz="4000" dirty="0">
                  <a:solidFill>
                    <a:prstClr val="white"/>
                  </a:solidFill>
                  <a:latin typeface="Impact" panose="020B0806030902050204" pitchFamily="34" charset="0"/>
                  <a:cs typeface="Arial" panose="020B0604020202020204" pitchFamily="34" charset="0"/>
                </a:endParaRPr>
              </a:p>
            </p:txBody>
          </p:sp>
          <p:sp>
            <p:nvSpPr>
              <p:cNvPr id="19" name="矩形 18"/>
              <p:cNvSpPr/>
              <p:nvPr/>
            </p:nvSpPr>
            <p:spPr>
              <a:xfrm>
                <a:off x="1843426" y="5539859"/>
                <a:ext cx="397866" cy="461664"/>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a:t>
                </a:r>
                <a:endParaRPr lang="zh-CN" altLang="en-US" sz="2400" dirty="0">
                  <a:solidFill>
                    <a:prstClr val="white"/>
                  </a:solidFill>
                  <a:latin typeface="Impact" panose="020B0806030902050204" pitchFamily="34" charset="0"/>
                </a:endParaRPr>
              </a:p>
            </p:txBody>
          </p:sp>
        </p:grpSp>
        <p:grpSp>
          <p:nvGrpSpPr>
            <p:cNvPr id="20" name="组合 19"/>
            <p:cNvGrpSpPr/>
            <p:nvPr/>
          </p:nvGrpSpPr>
          <p:grpSpPr>
            <a:xfrm>
              <a:off x="5097710" y="2220234"/>
              <a:ext cx="1151709" cy="830997"/>
              <a:chOff x="1076882" y="5445895"/>
              <a:chExt cx="1151708" cy="830997"/>
            </a:xfrm>
          </p:grpSpPr>
          <p:sp>
            <p:nvSpPr>
              <p:cNvPr id="21" name="文本框 20"/>
              <p:cNvSpPr txBox="1"/>
              <p:nvPr/>
            </p:nvSpPr>
            <p:spPr>
              <a:xfrm>
                <a:off x="1076882" y="5445895"/>
                <a:ext cx="825866" cy="830997"/>
              </a:xfrm>
              <a:prstGeom prst="rect">
                <a:avLst/>
              </a:prstGeom>
              <a:noFill/>
            </p:spPr>
            <p:txBody>
              <a:bodyPr wrap="none" rtlCol="0">
                <a:spAutoFit/>
              </a:bodyPr>
              <a:lstStyle/>
              <a:p>
                <a:pPr defTabSz="1219170" eaLnBrk="0" fontAlgn="base" hangingPunct="0">
                  <a:spcBef>
                    <a:spcPct val="0"/>
                  </a:spcBef>
                  <a:spcAft>
                    <a:spcPct val="0"/>
                  </a:spcAft>
                </a:pPr>
                <a:r>
                  <a:rPr lang="en-US" altLang="zh-CN" sz="4800" dirty="0">
                    <a:solidFill>
                      <a:prstClr val="white"/>
                    </a:solidFill>
                    <a:latin typeface="Impact" panose="020B0806030902050204" pitchFamily="34" charset="0"/>
                    <a:cs typeface="Arial" panose="020B0604020202020204" pitchFamily="34" charset="0"/>
                  </a:rPr>
                  <a:t>46</a:t>
                </a:r>
                <a:endParaRPr lang="zh-CN" altLang="en-US" sz="4800" dirty="0">
                  <a:solidFill>
                    <a:prstClr val="white"/>
                  </a:solidFill>
                  <a:latin typeface="Impact" panose="020B0806030902050204" pitchFamily="34" charset="0"/>
                  <a:cs typeface="Arial" panose="020B0604020202020204" pitchFamily="34" charset="0"/>
                </a:endParaRPr>
              </a:p>
            </p:txBody>
          </p:sp>
          <p:sp>
            <p:nvSpPr>
              <p:cNvPr id="22" name="矩形 21"/>
              <p:cNvSpPr/>
              <p:nvPr/>
            </p:nvSpPr>
            <p:spPr>
              <a:xfrm>
                <a:off x="1830724" y="5552559"/>
                <a:ext cx="397866" cy="461665"/>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Impact" panose="020B0806030902050204" pitchFamily="34" charset="0"/>
                    <a:cs typeface="Arial" panose="020B0604020202020204" pitchFamily="34" charset="0"/>
                  </a:rPr>
                  <a:t>%</a:t>
                </a:r>
                <a:endParaRPr lang="zh-CN" altLang="en-US" sz="2400" dirty="0">
                  <a:solidFill>
                    <a:prstClr val="white"/>
                  </a:solidFill>
                  <a:latin typeface="Impact" panose="020B0806030902050204" pitchFamily="34" charset="0"/>
                </a:endParaRPr>
              </a:p>
            </p:txBody>
          </p:sp>
        </p:grpSp>
        <p:sp>
          <p:nvSpPr>
            <p:cNvPr id="23" name="矩形 22"/>
            <p:cNvSpPr/>
            <p:nvPr/>
          </p:nvSpPr>
          <p:spPr>
            <a:xfrm>
              <a:off x="5077053" y="2920747"/>
              <a:ext cx="1184940" cy="246221"/>
            </a:xfrm>
            <a:prstGeom prst="rect">
              <a:avLst/>
            </a:prstGeom>
          </p:spPr>
          <p:txBody>
            <a:bodyPr wrap="none">
              <a:spAutoFit/>
            </a:bodyPr>
            <a:lstStyle/>
            <a:p>
              <a:r>
                <a:rPr lang="zh-CN" altLang="en-US" sz="1000" b="1" spc="300"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000" b="1" spc="300" dirty="0">
                <a:solidFill>
                  <a:schemeClr val="bg1"/>
                </a:solidFill>
                <a:latin typeface="Impact" panose="020B0806030902050204" pitchFamily="34" charset="0"/>
                <a:ea typeface="微软雅黑" panose="020B0503020204020204" pitchFamily="34" charset="-122"/>
                <a:cs typeface="Lato Regular"/>
              </a:endParaRPr>
            </a:p>
          </p:txBody>
        </p:sp>
        <p:sp>
          <p:nvSpPr>
            <p:cNvPr id="24" name="矩形 23"/>
            <p:cNvSpPr/>
            <p:nvPr/>
          </p:nvSpPr>
          <p:spPr>
            <a:xfrm>
              <a:off x="3175681" y="4997411"/>
              <a:ext cx="1184940" cy="246221"/>
            </a:xfrm>
            <a:prstGeom prst="rect">
              <a:avLst/>
            </a:prstGeom>
          </p:spPr>
          <p:txBody>
            <a:bodyPr wrap="none">
              <a:spAutoFit/>
            </a:bodyPr>
            <a:lstStyle/>
            <a:p>
              <a:r>
                <a:rPr lang="zh-CN" altLang="en-US" sz="1000" b="1" spc="300"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000" b="1" spc="300" dirty="0">
                <a:solidFill>
                  <a:schemeClr val="bg1"/>
                </a:solidFill>
                <a:latin typeface="Impact" panose="020B0806030902050204" pitchFamily="34" charset="0"/>
                <a:ea typeface="微软雅黑" panose="020B0503020204020204" pitchFamily="34" charset="-122"/>
                <a:cs typeface="Lato Regular"/>
              </a:endParaRPr>
            </a:p>
          </p:txBody>
        </p:sp>
        <p:sp>
          <p:nvSpPr>
            <p:cNvPr id="25" name="矩形 24"/>
            <p:cNvSpPr/>
            <p:nvPr/>
          </p:nvSpPr>
          <p:spPr>
            <a:xfrm>
              <a:off x="1263425" y="5638547"/>
              <a:ext cx="1184940" cy="246221"/>
            </a:xfrm>
            <a:prstGeom prst="rect">
              <a:avLst/>
            </a:prstGeom>
          </p:spPr>
          <p:txBody>
            <a:bodyPr wrap="none">
              <a:spAutoFit/>
            </a:bodyPr>
            <a:lstStyle/>
            <a:p>
              <a:r>
                <a:rPr lang="zh-CN" altLang="en-US" sz="1000" b="1" spc="300" dirty="0">
                  <a:solidFill>
                    <a:schemeClr val="bg1"/>
                  </a:solidFill>
                  <a:latin typeface="Impact" panose="020B0806030902050204" pitchFamily="34" charset="0"/>
                  <a:ea typeface="微软雅黑" panose="020B0503020204020204" pitchFamily="34" charset="-122"/>
                  <a:cs typeface="Lato Regular"/>
                </a:rPr>
                <a:t>在此添加标题</a:t>
              </a:r>
              <a:endParaRPr lang="id-ID" altLang="zh-CN" sz="1000" b="1" spc="300" dirty="0">
                <a:solidFill>
                  <a:schemeClr val="bg1"/>
                </a:solidFill>
                <a:latin typeface="Impact" panose="020B0806030902050204" pitchFamily="34" charset="0"/>
                <a:ea typeface="微软雅黑" panose="020B0503020204020204" pitchFamily="34" charset="-122"/>
                <a:cs typeface="Lato Regular"/>
              </a:endParaRPr>
            </a:p>
          </p:txBody>
        </p:sp>
      </p:grpSp>
      <p:grpSp>
        <p:nvGrpSpPr>
          <p:cNvPr id="26" name="组合 25"/>
          <p:cNvGrpSpPr/>
          <p:nvPr/>
        </p:nvGrpSpPr>
        <p:grpSpPr>
          <a:xfrm>
            <a:off x="7177315" y="2190497"/>
            <a:ext cx="4464959" cy="707887"/>
            <a:chOff x="7393215" y="2266694"/>
            <a:chExt cx="4464958" cy="707886"/>
          </a:xfrm>
        </p:grpSpPr>
        <p:sp>
          <p:nvSpPr>
            <p:cNvPr id="27" name="矩形 26"/>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8" name="文本框 27"/>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9" name="矩形 28"/>
          <p:cNvSpPr/>
          <p:nvPr/>
        </p:nvSpPr>
        <p:spPr>
          <a:xfrm>
            <a:off x="7277100" y="3063978"/>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30" name="组合 29"/>
          <p:cNvGrpSpPr/>
          <p:nvPr/>
        </p:nvGrpSpPr>
        <p:grpSpPr>
          <a:xfrm>
            <a:off x="7177315" y="3536697"/>
            <a:ext cx="4464959" cy="707887"/>
            <a:chOff x="7393215" y="2266694"/>
            <a:chExt cx="4464958" cy="707886"/>
          </a:xfrm>
        </p:grpSpPr>
        <p:sp>
          <p:nvSpPr>
            <p:cNvPr id="31" name="矩形 30"/>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32" name="文本框 31"/>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33" name="矩形 32"/>
          <p:cNvSpPr/>
          <p:nvPr/>
        </p:nvSpPr>
        <p:spPr>
          <a:xfrm>
            <a:off x="7277100" y="4410178"/>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34" name="组合 33"/>
          <p:cNvGrpSpPr/>
          <p:nvPr/>
        </p:nvGrpSpPr>
        <p:grpSpPr>
          <a:xfrm>
            <a:off x="7177317" y="4908297"/>
            <a:ext cx="4008843" cy="707888"/>
            <a:chOff x="7393215" y="2266694"/>
            <a:chExt cx="4008841" cy="707887"/>
          </a:xfrm>
        </p:grpSpPr>
        <p:sp>
          <p:nvSpPr>
            <p:cNvPr id="35" name="矩形 34"/>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36" name="文本框 35"/>
            <p:cNvSpPr txBox="1"/>
            <p:nvPr/>
          </p:nvSpPr>
          <p:spPr>
            <a:xfrm>
              <a:off x="7393215" y="2574471"/>
              <a:ext cx="4008841"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16199749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
                                        <p:tgtEl>
                                          <p:spTgt spid="26"/>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29" grpId="0" animBg="1"/>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1"/>
          <p:cNvSpPr>
            <a:spLocks/>
          </p:cNvSpPr>
          <p:nvPr/>
        </p:nvSpPr>
        <p:spPr bwMode="auto">
          <a:xfrm>
            <a:off x="-76200" y="-8164"/>
            <a:ext cx="12369800" cy="4394200"/>
          </a:xfrm>
          <a:prstGeom prst="rect">
            <a:avLst/>
          </a:prstGeom>
          <a:solidFill>
            <a:srgbClr val="C00000"/>
          </a:solidFill>
          <a:ln w="25400">
            <a:noFill/>
            <a:miter lim="800000"/>
            <a:headEnd/>
            <a:tailEnd/>
          </a:ln>
        </p:spPr>
        <p:txBody>
          <a:bodyPr lIns="0" tIns="0" rIns="0" bIns="0"/>
          <a:lstStyle/>
          <a:p>
            <a:endParaRPr lang="en-US" sz="900"/>
          </a:p>
        </p:txBody>
      </p:sp>
      <p:sp>
        <p:nvSpPr>
          <p:cNvPr id="39" name="AutoShape 2"/>
          <p:cNvSpPr>
            <a:spLocks/>
          </p:cNvSpPr>
          <p:nvPr/>
        </p:nvSpPr>
        <p:spPr bwMode="auto">
          <a:xfrm>
            <a:off x="5982494" y="1670843"/>
            <a:ext cx="6785080" cy="2867029"/>
          </a:xfrm>
          <a:custGeom>
            <a:avLst/>
            <a:gdLst>
              <a:gd name="T0" fmla="*/ 2147483647 w 21600"/>
              <a:gd name="T1" fmla="*/ 778382187 h 21600"/>
              <a:gd name="T2" fmla="*/ 2147483647 w 21600"/>
              <a:gd name="T3" fmla="*/ 1087076567 h 21600"/>
              <a:gd name="T4" fmla="*/ 2147483647 w 21600"/>
              <a:gd name="T5" fmla="*/ 905340604 h 21600"/>
              <a:gd name="T6" fmla="*/ 2147483647 w 21600"/>
              <a:gd name="T7" fmla="*/ 1063893927 h 21600"/>
              <a:gd name="T8" fmla="*/ 2147483647 w 21600"/>
              <a:gd name="T9" fmla="*/ 1136203024 h 21600"/>
              <a:gd name="T10" fmla="*/ 2147483647 w 21600"/>
              <a:gd name="T11" fmla="*/ 1082838250 h 21600"/>
              <a:gd name="T12" fmla="*/ 2147483647 w 21600"/>
              <a:gd name="T13" fmla="*/ 1128882204 h 21600"/>
              <a:gd name="T14" fmla="*/ 2147483647 w 21600"/>
              <a:gd name="T15" fmla="*/ 1143138658 h 21600"/>
              <a:gd name="T16" fmla="*/ 2147483647 w 21600"/>
              <a:gd name="T17" fmla="*/ 665359151 h 21600"/>
              <a:gd name="T18" fmla="*/ 2147483647 w 21600"/>
              <a:gd name="T19" fmla="*/ 594719786 h 21600"/>
              <a:gd name="T20" fmla="*/ 2147483647 w 21600"/>
              <a:gd name="T21" fmla="*/ 588426298 h 21600"/>
              <a:gd name="T22" fmla="*/ 2147483647 w 21600"/>
              <a:gd name="T23" fmla="*/ 570830886 h 21600"/>
              <a:gd name="T24" fmla="*/ 2147483647 w 21600"/>
              <a:gd name="T25" fmla="*/ 563638293 h 21600"/>
              <a:gd name="T26" fmla="*/ 2147483647 w 21600"/>
              <a:gd name="T27" fmla="*/ 559143270 h 21600"/>
              <a:gd name="T28" fmla="*/ 2147483647 w 21600"/>
              <a:gd name="T29" fmla="*/ 559592569 h 21600"/>
              <a:gd name="T30" fmla="*/ 2147483647 w 21600"/>
              <a:gd name="T31" fmla="*/ 570445447 h 21600"/>
              <a:gd name="T32" fmla="*/ 2147483647 w 21600"/>
              <a:gd name="T33" fmla="*/ 593563720 h 21600"/>
              <a:gd name="T34" fmla="*/ 2147483647 w 21600"/>
              <a:gd name="T35" fmla="*/ 636910863 h 21600"/>
              <a:gd name="T36" fmla="*/ 2147483647 w 21600"/>
              <a:gd name="T37" fmla="*/ 745117549 h 21600"/>
              <a:gd name="T38" fmla="*/ 2147483647 w 21600"/>
              <a:gd name="T39" fmla="*/ 759694823 h 21600"/>
              <a:gd name="T40" fmla="*/ 2147483647 w 21600"/>
              <a:gd name="T41" fmla="*/ 774208237 h 21600"/>
              <a:gd name="T42" fmla="*/ 2147483647 w 21600"/>
              <a:gd name="T43" fmla="*/ 736191363 h 21600"/>
              <a:gd name="T44" fmla="*/ 2147483647 w 21600"/>
              <a:gd name="T45" fmla="*/ 568197935 h 21600"/>
              <a:gd name="T46" fmla="*/ 2147483647 w 21600"/>
              <a:gd name="T47" fmla="*/ 194643758 h 21600"/>
              <a:gd name="T48" fmla="*/ 2147483647 w 21600"/>
              <a:gd name="T49" fmla="*/ 113922141 h 21600"/>
              <a:gd name="T50" fmla="*/ 2147483647 w 21600"/>
              <a:gd name="T51" fmla="*/ 102684078 h 21600"/>
              <a:gd name="T52" fmla="*/ 2147483647 w 21600"/>
              <a:gd name="T53" fmla="*/ 8926186 h 21600"/>
              <a:gd name="T54" fmla="*/ 2147483647 w 21600"/>
              <a:gd name="T55" fmla="*/ 111995703 h 21600"/>
              <a:gd name="T56" fmla="*/ 2147483647 w 21600"/>
              <a:gd name="T57" fmla="*/ 138710147 h 21600"/>
              <a:gd name="T58" fmla="*/ 2147483647 w 21600"/>
              <a:gd name="T59" fmla="*/ 315501280 h 21600"/>
              <a:gd name="T60" fmla="*/ 2147483647 w 21600"/>
              <a:gd name="T61" fmla="*/ 407075775 h 21600"/>
              <a:gd name="T62" fmla="*/ 2147483647 w 21600"/>
              <a:gd name="T63" fmla="*/ 192395994 h 21600"/>
              <a:gd name="T64" fmla="*/ 2147483647 w 21600"/>
              <a:gd name="T65" fmla="*/ 121692515 h 21600"/>
              <a:gd name="T66" fmla="*/ 2147483647 w 21600"/>
              <a:gd name="T67" fmla="*/ 103711410 h 21600"/>
              <a:gd name="T68" fmla="*/ 2147483647 w 21600"/>
              <a:gd name="T69" fmla="*/ 0 h 21600"/>
              <a:gd name="T70" fmla="*/ 2147483647 w 21600"/>
              <a:gd name="T71" fmla="*/ 103262111 h 21600"/>
              <a:gd name="T72" fmla="*/ 2147483647 w 21600"/>
              <a:gd name="T73" fmla="*/ 122591621 h 21600"/>
              <a:gd name="T74" fmla="*/ 2147483647 w 21600"/>
              <a:gd name="T75" fmla="*/ 273503050 h 21600"/>
              <a:gd name="T76" fmla="*/ 2147483647 w 21600"/>
              <a:gd name="T77" fmla="*/ 592793347 h 21600"/>
              <a:gd name="T78" fmla="*/ 1958385120 w 21600"/>
              <a:gd name="T79" fmla="*/ 668313175 h 21600"/>
              <a:gd name="T80" fmla="*/ 1765963646 w 21600"/>
              <a:gd name="T81" fmla="*/ 696825831 h 21600"/>
              <a:gd name="T82" fmla="*/ 1740787307 w 21600"/>
              <a:gd name="T83" fmla="*/ 1120662278 h 21600"/>
              <a:gd name="T84" fmla="*/ 1681082561 w 21600"/>
              <a:gd name="T85" fmla="*/ 1124258701 h 21600"/>
              <a:gd name="T86" fmla="*/ 1669573291 w 21600"/>
              <a:gd name="T87" fmla="*/ 1135881951 h 21600"/>
              <a:gd name="T88" fmla="*/ 1580735239 w 21600"/>
              <a:gd name="T89" fmla="*/ 1119956018 h 21600"/>
              <a:gd name="T90" fmla="*/ 1570304870 w 21600"/>
              <a:gd name="T91" fmla="*/ 1143202771 h 21600"/>
              <a:gd name="T92" fmla="*/ 787310536 w 21600"/>
              <a:gd name="T93" fmla="*/ 1047261734 h 21600"/>
              <a:gd name="T94" fmla="*/ 166166236 w 21600"/>
              <a:gd name="T95" fmla="*/ 1123937375 h 21600"/>
              <a:gd name="T96" fmla="*/ 140629464 w 21600"/>
              <a:gd name="T97" fmla="*/ 1096644898 h 21600"/>
              <a:gd name="T98" fmla="*/ 130199095 w 21600"/>
              <a:gd name="T99" fmla="*/ 1096965971 h 21600"/>
              <a:gd name="T100" fmla="*/ 119049659 w 21600"/>
              <a:gd name="T101" fmla="*/ 1086883973 h 21600"/>
              <a:gd name="T102" fmla="*/ 111856591 w 21600"/>
              <a:gd name="T103" fmla="*/ 1092213989 h 21600"/>
              <a:gd name="T104" fmla="*/ 97469854 w 21600"/>
              <a:gd name="T105" fmla="*/ 1114369043 h 21600"/>
              <a:gd name="T106" fmla="*/ 90636019 w 21600"/>
              <a:gd name="T107" fmla="*/ 1097544004 h 21600"/>
              <a:gd name="T108" fmla="*/ 86319819 w 21600"/>
              <a:gd name="T109" fmla="*/ 1096067119 h 21600"/>
              <a:gd name="T110" fmla="*/ 79845817 w 21600"/>
              <a:gd name="T111" fmla="*/ 1099213736 h 21600"/>
              <a:gd name="T112" fmla="*/ 74091483 w 21600"/>
              <a:gd name="T113" fmla="*/ 1096709265 h 21600"/>
              <a:gd name="T114" fmla="*/ 57906179 w 21600"/>
              <a:gd name="T115" fmla="*/ 1086691127 h 21600"/>
              <a:gd name="T116" fmla="*/ 50353277 w 21600"/>
              <a:gd name="T117" fmla="*/ 1090672737 h 21600"/>
              <a:gd name="T118" fmla="*/ 35966541 w 21600"/>
              <a:gd name="T119" fmla="*/ 1096837745 h 21600"/>
              <a:gd name="T120" fmla="*/ 30571440 w 21600"/>
              <a:gd name="T121" fmla="*/ 1112699311 h 21600"/>
              <a:gd name="T122" fmla="*/ 27334739 w 21600"/>
              <a:gd name="T123" fmla="*/ 1098314630 h 21600"/>
              <a:gd name="T124" fmla="*/ 15465637 w 21600"/>
              <a:gd name="T125" fmla="*/ 1126634692 h 216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600" h="21600">
                <a:moveTo>
                  <a:pt x="312" y="17898"/>
                </a:moveTo>
                <a:lnTo>
                  <a:pt x="640" y="17898"/>
                </a:lnTo>
                <a:lnTo>
                  <a:pt x="231" y="17898"/>
                </a:lnTo>
                <a:cubicBezTo>
                  <a:pt x="231" y="17898"/>
                  <a:pt x="312" y="17898"/>
                  <a:pt x="312" y="17898"/>
                </a:cubicBezTo>
                <a:close/>
                <a:moveTo>
                  <a:pt x="347" y="17076"/>
                </a:moveTo>
                <a:lnTo>
                  <a:pt x="347" y="17076"/>
                </a:lnTo>
                <a:cubicBezTo>
                  <a:pt x="347" y="17076"/>
                  <a:pt x="347" y="17076"/>
                  <a:pt x="347" y="17076"/>
                </a:cubicBezTo>
                <a:close/>
                <a:moveTo>
                  <a:pt x="5018" y="17276"/>
                </a:moveTo>
                <a:lnTo>
                  <a:pt x="5012" y="17276"/>
                </a:lnTo>
                <a:lnTo>
                  <a:pt x="5005" y="17276"/>
                </a:lnTo>
                <a:lnTo>
                  <a:pt x="5005" y="17229"/>
                </a:lnTo>
                <a:lnTo>
                  <a:pt x="5162" y="17229"/>
                </a:lnTo>
                <a:lnTo>
                  <a:pt x="5162" y="17276"/>
                </a:lnTo>
                <a:lnTo>
                  <a:pt x="5157" y="17277"/>
                </a:lnTo>
                <a:lnTo>
                  <a:pt x="5153" y="17277"/>
                </a:lnTo>
                <a:lnTo>
                  <a:pt x="5153" y="17295"/>
                </a:lnTo>
                <a:lnTo>
                  <a:pt x="5151" y="17295"/>
                </a:lnTo>
                <a:lnTo>
                  <a:pt x="5148" y="17295"/>
                </a:lnTo>
                <a:lnTo>
                  <a:pt x="5148" y="17872"/>
                </a:lnTo>
                <a:lnTo>
                  <a:pt x="5021" y="17872"/>
                </a:lnTo>
                <a:lnTo>
                  <a:pt x="5021" y="17277"/>
                </a:lnTo>
                <a:cubicBezTo>
                  <a:pt x="5021" y="17277"/>
                  <a:pt x="5018" y="17276"/>
                  <a:pt x="5018" y="17276"/>
                </a:cubicBezTo>
                <a:close/>
                <a:moveTo>
                  <a:pt x="10180" y="14353"/>
                </a:moveTo>
                <a:lnTo>
                  <a:pt x="10184" y="14352"/>
                </a:lnTo>
                <a:lnTo>
                  <a:pt x="10210" y="14352"/>
                </a:lnTo>
                <a:lnTo>
                  <a:pt x="10211" y="14352"/>
                </a:lnTo>
                <a:lnTo>
                  <a:pt x="10213" y="14352"/>
                </a:lnTo>
                <a:lnTo>
                  <a:pt x="10215" y="14352"/>
                </a:lnTo>
                <a:lnTo>
                  <a:pt x="10217" y="14353"/>
                </a:lnTo>
                <a:lnTo>
                  <a:pt x="10219" y="14353"/>
                </a:lnTo>
                <a:lnTo>
                  <a:pt x="10222" y="14353"/>
                </a:lnTo>
                <a:lnTo>
                  <a:pt x="10224" y="14352"/>
                </a:lnTo>
                <a:lnTo>
                  <a:pt x="10226" y="14352"/>
                </a:lnTo>
                <a:lnTo>
                  <a:pt x="10228" y="14352"/>
                </a:lnTo>
                <a:lnTo>
                  <a:pt x="10229" y="14352"/>
                </a:lnTo>
                <a:lnTo>
                  <a:pt x="10230" y="14104"/>
                </a:lnTo>
                <a:lnTo>
                  <a:pt x="10576" y="12121"/>
                </a:lnTo>
                <a:lnTo>
                  <a:pt x="10579" y="12125"/>
                </a:lnTo>
                <a:lnTo>
                  <a:pt x="10583" y="12119"/>
                </a:lnTo>
                <a:lnTo>
                  <a:pt x="10895" y="13911"/>
                </a:lnTo>
                <a:lnTo>
                  <a:pt x="10928" y="14103"/>
                </a:lnTo>
                <a:lnTo>
                  <a:pt x="10928" y="14350"/>
                </a:lnTo>
                <a:lnTo>
                  <a:pt x="10928" y="14351"/>
                </a:lnTo>
                <a:lnTo>
                  <a:pt x="10929" y="14351"/>
                </a:lnTo>
                <a:lnTo>
                  <a:pt x="10931" y="14351"/>
                </a:lnTo>
                <a:lnTo>
                  <a:pt x="10933" y="14351"/>
                </a:lnTo>
                <a:lnTo>
                  <a:pt x="10935" y="14351"/>
                </a:lnTo>
                <a:lnTo>
                  <a:pt x="10938" y="14351"/>
                </a:lnTo>
                <a:lnTo>
                  <a:pt x="10940" y="14351"/>
                </a:lnTo>
                <a:lnTo>
                  <a:pt x="10942" y="14351"/>
                </a:lnTo>
                <a:lnTo>
                  <a:pt x="10944" y="14351"/>
                </a:lnTo>
                <a:lnTo>
                  <a:pt x="10946" y="14351"/>
                </a:lnTo>
                <a:lnTo>
                  <a:pt x="10947" y="14351"/>
                </a:lnTo>
                <a:lnTo>
                  <a:pt x="10947" y="14350"/>
                </a:lnTo>
                <a:lnTo>
                  <a:pt x="10947" y="14351"/>
                </a:lnTo>
                <a:lnTo>
                  <a:pt x="10973" y="14350"/>
                </a:lnTo>
                <a:lnTo>
                  <a:pt x="10977" y="14351"/>
                </a:lnTo>
                <a:lnTo>
                  <a:pt x="10977" y="17290"/>
                </a:lnTo>
                <a:lnTo>
                  <a:pt x="10968" y="17293"/>
                </a:lnTo>
                <a:lnTo>
                  <a:pt x="10914" y="17293"/>
                </a:lnTo>
                <a:lnTo>
                  <a:pt x="10914" y="17243"/>
                </a:lnTo>
                <a:lnTo>
                  <a:pt x="10854" y="17184"/>
                </a:lnTo>
                <a:lnTo>
                  <a:pt x="10854" y="17129"/>
                </a:lnTo>
                <a:lnTo>
                  <a:pt x="10801" y="17087"/>
                </a:lnTo>
                <a:lnTo>
                  <a:pt x="10801" y="17053"/>
                </a:lnTo>
                <a:lnTo>
                  <a:pt x="10666" y="16966"/>
                </a:lnTo>
                <a:lnTo>
                  <a:pt x="10666" y="16943"/>
                </a:lnTo>
                <a:lnTo>
                  <a:pt x="10632" y="16927"/>
                </a:lnTo>
                <a:lnTo>
                  <a:pt x="10606" y="16916"/>
                </a:lnTo>
                <a:lnTo>
                  <a:pt x="10606" y="16882"/>
                </a:lnTo>
                <a:lnTo>
                  <a:pt x="10555" y="16846"/>
                </a:lnTo>
                <a:lnTo>
                  <a:pt x="10504" y="16883"/>
                </a:lnTo>
                <a:lnTo>
                  <a:pt x="10504" y="16916"/>
                </a:lnTo>
                <a:lnTo>
                  <a:pt x="10475" y="16928"/>
                </a:lnTo>
                <a:lnTo>
                  <a:pt x="10443" y="16946"/>
                </a:lnTo>
                <a:lnTo>
                  <a:pt x="10443" y="16968"/>
                </a:lnTo>
                <a:lnTo>
                  <a:pt x="10444" y="16969"/>
                </a:lnTo>
                <a:lnTo>
                  <a:pt x="10308" y="17060"/>
                </a:lnTo>
                <a:lnTo>
                  <a:pt x="10308" y="17094"/>
                </a:lnTo>
                <a:lnTo>
                  <a:pt x="10255" y="17137"/>
                </a:lnTo>
                <a:lnTo>
                  <a:pt x="10255" y="17191"/>
                </a:lnTo>
                <a:lnTo>
                  <a:pt x="10194" y="17252"/>
                </a:lnTo>
                <a:lnTo>
                  <a:pt x="10194" y="17301"/>
                </a:lnTo>
                <a:lnTo>
                  <a:pt x="10176" y="17301"/>
                </a:lnTo>
                <a:cubicBezTo>
                  <a:pt x="10176" y="17301"/>
                  <a:pt x="10180" y="14353"/>
                  <a:pt x="10180" y="14353"/>
                </a:cubicBezTo>
                <a:close/>
                <a:moveTo>
                  <a:pt x="10183" y="12056"/>
                </a:moveTo>
                <a:lnTo>
                  <a:pt x="10555" y="12057"/>
                </a:lnTo>
                <a:lnTo>
                  <a:pt x="10555" y="12092"/>
                </a:lnTo>
                <a:lnTo>
                  <a:pt x="10558" y="12097"/>
                </a:lnTo>
                <a:lnTo>
                  <a:pt x="10558" y="12095"/>
                </a:lnTo>
                <a:lnTo>
                  <a:pt x="10559" y="12095"/>
                </a:lnTo>
                <a:lnTo>
                  <a:pt x="10211" y="14087"/>
                </a:lnTo>
                <a:lnTo>
                  <a:pt x="10211" y="14088"/>
                </a:lnTo>
                <a:lnTo>
                  <a:pt x="10212" y="14090"/>
                </a:lnTo>
                <a:lnTo>
                  <a:pt x="10213" y="14093"/>
                </a:lnTo>
                <a:lnTo>
                  <a:pt x="10215" y="14095"/>
                </a:lnTo>
                <a:lnTo>
                  <a:pt x="10217" y="14098"/>
                </a:lnTo>
                <a:lnTo>
                  <a:pt x="10215" y="14098"/>
                </a:lnTo>
                <a:lnTo>
                  <a:pt x="10213" y="14098"/>
                </a:lnTo>
                <a:lnTo>
                  <a:pt x="10212" y="14098"/>
                </a:lnTo>
                <a:lnTo>
                  <a:pt x="10211" y="14099"/>
                </a:lnTo>
                <a:lnTo>
                  <a:pt x="10210" y="14099"/>
                </a:lnTo>
                <a:lnTo>
                  <a:pt x="10185" y="14099"/>
                </a:lnTo>
                <a:lnTo>
                  <a:pt x="10180" y="14099"/>
                </a:lnTo>
                <a:cubicBezTo>
                  <a:pt x="10180" y="14099"/>
                  <a:pt x="10183" y="12056"/>
                  <a:pt x="10183" y="12056"/>
                </a:cubicBezTo>
                <a:close/>
                <a:moveTo>
                  <a:pt x="10607" y="12075"/>
                </a:moveTo>
                <a:lnTo>
                  <a:pt x="10607" y="12058"/>
                </a:lnTo>
                <a:lnTo>
                  <a:pt x="10977" y="12059"/>
                </a:lnTo>
                <a:lnTo>
                  <a:pt x="10977" y="14041"/>
                </a:lnTo>
                <a:lnTo>
                  <a:pt x="10977" y="14098"/>
                </a:lnTo>
                <a:lnTo>
                  <a:pt x="10972" y="14098"/>
                </a:lnTo>
                <a:lnTo>
                  <a:pt x="10947" y="14098"/>
                </a:lnTo>
                <a:lnTo>
                  <a:pt x="10945" y="14098"/>
                </a:lnTo>
                <a:lnTo>
                  <a:pt x="10944" y="14098"/>
                </a:lnTo>
                <a:lnTo>
                  <a:pt x="10942" y="14098"/>
                </a:lnTo>
                <a:lnTo>
                  <a:pt x="10940" y="14097"/>
                </a:lnTo>
                <a:lnTo>
                  <a:pt x="10942" y="14094"/>
                </a:lnTo>
                <a:lnTo>
                  <a:pt x="10944" y="14092"/>
                </a:lnTo>
                <a:lnTo>
                  <a:pt x="10945" y="14089"/>
                </a:lnTo>
                <a:lnTo>
                  <a:pt x="10946" y="14087"/>
                </a:lnTo>
                <a:lnTo>
                  <a:pt x="10946" y="14086"/>
                </a:lnTo>
                <a:lnTo>
                  <a:pt x="10604" y="12087"/>
                </a:lnTo>
                <a:cubicBezTo>
                  <a:pt x="10604" y="12087"/>
                  <a:pt x="10607" y="12075"/>
                  <a:pt x="10607" y="12075"/>
                </a:cubicBezTo>
                <a:close/>
                <a:moveTo>
                  <a:pt x="20123" y="18565"/>
                </a:moveTo>
                <a:lnTo>
                  <a:pt x="20128" y="18580"/>
                </a:lnTo>
                <a:lnTo>
                  <a:pt x="20128" y="18565"/>
                </a:lnTo>
                <a:lnTo>
                  <a:pt x="20128" y="18417"/>
                </a:lnTo>
                <a:lnTo>
                  <a:pt x="20123" y="18405"/>
                </a:lnTo>
                <a:lnTo>
                  <a:pt x="20123" y="18388"/>
                </a:lnTo>
                <a:lnTo>
                  <a:pt x="20128" y="18399"/>
                </a:lnTo>
                <a:lnTo>
                  <a:pt x="20128" y="18388"/>
                </a:lnTo>
                <a:lnTo>
                  <a:pt x="20128" y="18237"/>
                </a:lnTo>
                <a:lnTo>
                  <a:pt x="20124" y="18231"/>
                </a:lnTo>
                <a:lnTo>
                  <a:pt x="20135" y="18231"/>
                </a:lnTo>
                <a:lnTo>
                  <a:pt x="20135" y="18415"/>
                </a:lnTo>
                <a:lnTo>
                  <a:pt x="20138" y="18422"/>
                </a:lnTo>
                <a:lnTo>
                  <a:pt x="20138" y="18612"/>
                </a:lnTo>
                <a:lnTo>
                  <a:pt x="20129" y="18612"/>
                </a:lnTo>
                <a:lnTo>
                  <a:pt x="20128" y="18609"/>
                </a:lnTo>
                <a:lnTo>
                  <a:pt x="20128" y="18612"/>
                </a:lnTo>
                <a:lnTo>
                  <a:pt x="20128" y="18608"/>
                </a:lnTo>
                <a:lnTo>
                  <a:pt x="20123" y="18592"/>
                </a:lnTo>
                <a:cubicBezTo>
                  <a:pt x="20123" y="18592"/>
                  <a:pt x="20123" y="18565"/>
                  <a:pt x="20123" y="18565"/>
                </a:cubicBezTo>
                <a:close/>
                <a:moveTo>
                  <a:pt x="20178" y="16567"/>
                </a:moveTo>
                <a:lnTo>
                  <a:pt x="20178" y="16521"/>
                </a:lnTo>
                <a:lnTo>
                  <a:pt x="20178" y="16535"/>
                </a:lnTo>
                <a:lnTo>
                  <a:pt x="20178" y="16723"/>
                </a:lnTo>
                <a:cubicBezTo>
                  <a:pt x="20178" y="16723"/>
                  <a:pt x="20178" y="16567"/>
                  <a:pt x="20178" y="16567"/>
                </a:cubicBezTo>
                <a:close/>
                <a:moveTo>
                  <a:pt x="20178" y="16399"/>
                </a:moveTo>
                <a:lnTo>
                  <a:pt x="20178" y="16399"/>
                </a:lnTo>
                <a:lnTo>
                  <a:pt x="20178" y="16444"/>
                </a:lnTo>
                <a:cubicBezTo>
                  <a:pt x="20178" y="16444"/>
                  <a:pt x="20178" y="16399"/>
                  <a:pt x="20178" y="16399"/>
                </a:cubicBezTo>
                <a:close/>
                <a:moveTo>
                  <a:pt x="21301" y="17689"/>
                </a:moveTo>
                <a:lnTo>
                  <a:pt x="21301" y="17689"/>
                </a:lnTo>
                <a:cubicBezTo>
                  <a:pt x="21301" y="17689"/>
                  <a:pt x="21301" y="17689"/>
                  <a:pt x="21301" y="17689"/>
                </a:cubicBezTo>
                <a:close/>
                <a:moveTo>
                  <a:pt x="21502" y="18612"/>
                </a:moveTo>
                <a:lnTo>
                  <a:pt x="21503" y="18210"/>
                </a:lnTo>
                <a:lnTo>
                  <a:pt x="21486" y="18208"/>
                </a:lnTo>
                <a:lnTo>
                  <a:pt x="21466" y="18209"/>
                </a:lnTo>
                <a:lnTo>
                  <a:pt x="21422" y="18205"/>
                </a:lnTo>
                <a:lnTo>
                  <a:pt x="21422" y="17867"/>
                </a:lnTo>
                <a:lnTo>
                  <a:pt x="21301" y="17865"/>
                </a:lnTo>
                <a:lnTo>
                  <a:pt x="21301" y="17736"/>
                </a:lnTo>
                <a:lnTo>
                  <a:pt x="21309" y="17730"/>
                </a:lnTo>
                <a:lnTo>
                  <a:pt x="21310" y="17730"/>
                </a:lnTo>
                <a:lnTo>
                  <a:pt x="21311" y="17729"/>
                </a:lnTo>
                <a:lnTo>
                  <a:pt x="21311" y="17727"/>
                </a:lnTo>
                <a:lnTo>
                  <a:pt x="21312" y="17725"/>
                </a:lnTo>
                <a:lnTo>
                  <a:pt x="21312" y="17723"/>
                </a:lnTo>
                <a:lnTo>
                  <a:pt x="21312" y="17722"/>
                </a:lnTo>
                <a:lnTo>
                  <a:pt x="21312" y="17719"/>
                </a:lnTo>
                <a:lnTo>
                  <a:pt x="21312" y="17717"/>
                </a:lnTo>
                <a:lnTo>
                  <a:pt x="21311" y="17716"/>
                </a:lnTo>
                <a:lnTo>
                  <a:pt x="21311" y="17714"/>
                </a:lnTo>
                <a:lnTo>
                  <a:pt x="21310" y="17713"/>
                </a:lnTo>
                <a:lnTo>
                  <a:pt x="21309" y="17712"/>
                </a:lnTo>
                <a:lnTo>
                  <a:pt x="21301" y="17709"/>
                </a:lnTo>
                <a:lnTo>
                  <a:pt x="21301" y="17705"/>
                </a:lnTo>
                <a:lnTo>
                  <a:pt x="21302" y="17704"/>
                </a:lnTo>
                <a:lnTo>
                  <a:pt x="21303" y="17702"/>
                </a:lnTo>
                <a:lnTo>
                  <a:pt x="21303" y="17700"/>
                </a:lnTo>
                <a:lnTo>
                  <a:pt x="21303" y="17699"/>
                </a:lnTo>
                <a:lnTo>
                  <a:pt x="21303" y="17697"/>
                </a:lnTo>
                <a:lnTo>
                  <a:pt x="21303" y="17695"/>
                </a:lnTo>
                <a:lnTo>
                  <a:pt x="21303" y="17693"/>
                </a:lnTo>
                <a:lnTo>
                  <a:pt x="21303" y="17691"/>
                </a:lnTo>
                <a:lnTo>
                  <a:pt x="21302" y="17690"/>
                </a:lnTo>
                <a:lnTo>
                  <a:pt x="21302" y="17689"/>
                </a:lnTo>
                <a:lnTo>
                  <a:pt x="21301" y="17688"/>
                </a:lnTo>
                <a:lnTo>
                  <a:pt x="21302" y="17607"/>
                </a:lnTo>
                <a:lnTo>
                  <a:pt x="21382" y="17607"/>
                </a:lnTo>
                <a:lnTo>
                  <a:pt x="21389" y="17581"/>
                </a:lnTo>
                <a:lnTo>
                  <a:pt x="21303" y="17422"/>
                </a:lnTo>
                <a:lnTo>
                  <a:pt x="21310" y="17422"/>
                </a:lnTo>
                <a:lnTo>
                  <a:pt x="21317" y="17391"/>
                </a:lnTo>
                <a:lnTo>
                  <a:pt x="21233" y="17231"/>
                </a:lnTo>
                <a:lnTo>
                  <a:pt x="21233" y="17225"/>
                </a:lnTo>
                <a:lnTo>
                  <a:pt x="21233" y="17219"/>
                </a:lnTo>
                <a:lnTo>
                  <a:pt x="21232" y="17213"/>
                </a:lnTo>
                <a:lnTo>
                  <a:pt x="21232" y="17206"/>
                </a:lnTo>
                <a:lnTo>
                  <a:pt x="21232" y="17199"/>
                </a:lnTo>
                <a:lnTo>
                  <a:pt x="21232" y="17193"/>
                </a:lnTo>
                <a:lnTo>
                  <a:pt x="21232" y="17186"/>
                </a:lnTo>
                <a:lnTo>
                  <a:pt x="21232" y="17179"/>
                </a:lnTo>
                <a:lnTo>
                  <a:pt x="21232" y="17172"/>
                </a:lnTo>
                <a:lnTo>
                  <a:pt x="21232" y="17165"/>
                </a:lnTo>
                <a:lnTo>
                  <a:pt x="21232" y="17158"/>
                </a:lnTo>
                <a:lnTo>
                  <a:pt x="21232" y="17151"/>
                </a:lnTo>
                <a:lnTo>
                  <a:pt x="21232" y="17149"/>
                </a:lnTo>
                <a:lnTo>
                  <a:pt x="21232" y="17147"/>
                </a:lnTo>
                <a:lnTo>
                  <a:pt x="21232" y="17145"/>
                </a:lnTo>
                <a:lnTo>
                  <a:pt x="21232" y="17143"/>
                </a:lnTo>
                <a:lnTo>
                  <a:pt x="21232" y="17140"/>
                </a:lnTo>
                <a:lnTo>
                  <a:pt x="21232" y="17138"/>
                </a:lnTo>
                <a:lnTo>
                  <a:pt x="21232" y="17135"/>
                </a:lnTo>
                <a:lnTo>
                  <a:pt x="21232" y="17132"/>
                </a:lnTo>
                <a:lnTo>
                  <a:pt x="21232" y="17129"/>
                </a:lnTo>
                <a:lnTo>
                  <a:pt x="21232" y="17126"/>
                </a:lnTo>
                <a:lnTo>
                  <a:pt x="21232" y="17123"/>
                </a:lnTo>
                <a:lnTo>
                  <a:pt x="21232" y="17120"/>
                </a:lnTo>
                <a:lnTo>
                  <a:pt x="21229" y="16905"/>
                </a:lnTo>
                <a:lnTo>
                  <a:pt x="21229" y="16862"/>
                </a:lnTo>
                <a:lnTo>
                  <a:pt x="21225" y="16862"/>
                </a:lnTo>
                <a:lnTo>
                  <a:pt x="21204" y="16878"/>
                </a:lnTo>
                <a:lnTo>
                  <a:pt x="20994" y="16879"/>
                </a:lnTo>
                <a:lnTo>
                  <a:pt x="20784" y="16879"/>
                </a:lnTo>
                <a:lnTo>
                  <a:pt x="20763" y="16863"/>
                </a:lnTo>
                <a:lnTo>
                  <a:pt x="20759" y="16863"/>
                </a:lnTo>
                <a:lnTo>
                  <a:pt x="20758" y="16906"/>
                </a:lnTo>
                <a:lnTo>
                  <a:pt x="20748" y="17120"/>
                </a:lnTo>
                <a:lnTo>
                  <a:pt x="20748" y="17123"/>
                </a:lnTo>
                <a:lnTo>
                  <a:pt x="20748" y="17126"/>
                </a:lnTo>
                <a:lnTo>
                  <a:pt x="20748" y="17129"/>
                </a:lnTo>
                <a:lnTo>
                  <a:pt x="20748" y="17132"/>
                </a:lnTo>
                <a:lnTo>
                  <a:pt x="20747" y="17135"/>
                </a:lnTo>
                <a:lnTo>
                  <a:pt x="20747" y="17138"/>
                </a:lnTo>
                <a:lnTo>
                  <a:pt x="20747" y="17140"/>
                </a:lnTo>
                <a:lnTo>
                  <a:pt x="20747" y="17143"/>
                </a:lnTo>
                <a:lnTo>
                  <a:pt x="20747" y="17145"/>
                </a:lnTo>
                <a:lnTo>
                  <a:pt x="20746" y="17147"/>
                </a:lnTo>
                <a:lnTo>
                  <a:pt x="20746" y="17149"/>
                </a:lnTo>
                <a:lnTo>
                  <a:pt x="20746" y="17151"/>
                </a:lnTo>
                <a:lnTo>
                  <a:pt x="20746" y="17158"/>
                </a:lnTo>
                <a:lnTo>
                  <a:pt x="20746" y="17165"/>
                </a:lnTo>
                <a:lnTo>
                  <a:pt x="20746" y="17172"/>
                </a:lnTo>
                <a:lnTo>
                  <a:pt x="20746" y="17179"/>
                </a:lnTo>
                <a:lnTo>
                  <a:pt x="20746" y="17186"/>
                </a:lnTo>
                <a:lnTo>
                  <a:pt x="20745" y="17193"/>
                </a:lnTo>
                <a:lnTo>
                  <a:pt x="20745" y="17199"/>
                </a:lnTo>
                <a:lnTo>
                  <a:pt x="20745" y="17206"/>
                </a:lnTo>
                <a:lnTo>
                  <a:pt x="20745" y="17213"/>
                </a:lnTo>
                <a:lnTo>
                  <a:pt x="20744" y="17219"/>
                </a:lnTo>
                <a:lnTo>
                  <a:pt x="20744" y="17225"/>
                </a:lnTo>
                <a:lnTo>
                  <a:pt x="20744" y="17231"/>
                </a:lnTo>
                <a:lnTo>
                  <a:pt x="20746" y="17231"/>
                </a:lnTo>
                <a:lnTo>
                  <a:pt x="20649" y="17391"/>
                </a:lnTo>
                <a:lnTo>
                  <a:pt x="20657" y="17420"/>
                </a:lnTo>
                <a:lnTo>
                  <a:pt x="20666" y="17420"/>
                </a:lnTo>
                <a:lnTo>
                  <a:pt x="20567" y="17579"/>
                </a:lnTo>
                <a:lnTo>
                  <a:pt x="20575" y="17605"/>
                </a:lnTo>
                <a:lnTo>
                  <a:pt x="20667" y="17606"/>
                </a:lnTo>
                <a:lnTo>
                  <a:pt x="20667" y="17707"/>
                </a:lnTo>
                <a:lnTo>
                  <a:pt x="20661" y="17710"/>
                </a:lnTo>
                <a:lnTo>
                  <a:pt x="20660" y="17710"/>
                </a:lnTo>
                <a:lnTo>
                  <a:pt x="20659" y="17712"/>
                </a:lnTo>
                <a:lnTo>
                  <a:pt x="20658" y="17712"/>
                </a:lnTo>
                <a:lnTo>
                  <a:pt x="20658" y="17714"/>
                </a:lnTo>
                <a:lnTo>
                  <a:pt x="20658" y="17716"/>
                </a:lnTo>
                <a:lnTo>
                  <a:pt x="20657" y="17717"/>
                </a:lnTo>
                <a:lnTo>
                  <a:pt x="20657" y="17719"/>
                </a:lnTo>
                <a:lnTo>
                  <a:pt x="20657" y="17722"/>
                </a:lnTo>
                <a:lnTo>
                  <a:pt x="20658" y="17723"/>
                </a:lnTo>
                <a:lnTo>
                  <a:pt x="20658" y="17725"/>
                </a:lnTo>
                <a:lnTo>
                  <a:pt x="20658" y="17726"/>
                </a:lnTo>
                <a:lnTo>
                  <a:pt x="20659" y="17728"/>
                </a:lnTo>
                <a:lnTo>
                  <a:pt x="20660" y="17728"/>
                </a:lnTo>
                <a:lnTo>
                  <a:pt x="20667" y="17734"/>
                </a:lnTo>
                <a:lnTo>
                  <a:pt x="20667" y="17836"/>
                </a:lnTo>
                <a:lnTo>
                  <a:pt x="20530" y="17833"/>
                </a:lnTo>
                <a:lnTo>
                  <a:pt x="20531" y="16684"/>
                </a:lnTo>
                <a:lnTo>
                  <a:pt x="20531" y="16508"/>
                </a:lnTo>
                <a:lnTo>
                  <a:pt x="20531" y="16475"/>
                </a:lnTo>
                <a:lnTo>
                  <a:pt x="20531" y="16333"/>
                </a:lnTo>
                <a:lnTo>
                  <a:pt x="20531" y="16300"/>
                </a:lnTo>
                <a:lnTo>
                  <a:pt x="20531" y="16151"/>
                </a:lnTo>
                <a:lnTo>
                  <a:pt x="20485" y="16152"/>
                </a:lnTo>
                <a:lnTo>
                  <a:pt x="20485" y="15975"/>
                </a:lnTo>
                <a:lnTo>
                  <a:pt x="20255" y="15978"/>
                </a:lnTo>
                <a:lnTo>
                  <a:pt x="20239" y="16051"/>
                </a:lnTo>
                <a:lnTo>
                  <a:pt x="20239" y="16224"/>
                </a:lnTo>
                <a:lnTo>
                  <a:pt x="20178" y="16224"/>
                </a:lnTo>
                <a:lnTo>
                  <a:pt x="20163" y="16317"/>
                </a:lnTo>
                <a:lnTo>
                  <a:pt x="20163" y="16482"/>
                </a:lnTo>
                <a:lnTo>
                  <a:pt x="20163" y="16641"/>
                </a:lnTo>
                <a:lnTo>
                  <a:pt x="20163" y="16800"/>
                </a:lnTo>
                <a:lnTo>
                  <a:pt x="20162" y="17801"/>
                </a:lnTo>
                <a:lnTo>
                  <a:pt x="20134" y="17801"/>
                </a:lnTo>
                <a:lnTo>
                  <a:pt x="20093" y="17800"/>
                </a:lnTo>
                <a:lnTo>
                  <a:pt x="20050" y="17800"/>
                </a:lnTo>
                <a:lnTo>
                  <a:pt x="20008" y="17801"/>
                </a:lnTo>
                <a:lnTo>
                  <a:pt x="19970" y="17802"/>
                </a:lnTo>
                <a:lnTo>
                  <a:pt x="19948" y="17802"/>
                </a:lnTo>
                <a:lnTo>
                  <a:pt x="19948" y="15890"/>
                </a:lnTo>
                <a:lnTo>
                  <a:pt x="19948" y="15715"/>
                </a:lnTo>
                <a:lnTo>
                  <a:pt x="19874" y="15716"/>
                </a:lnTo>
                <a:lnTo>
                  <a:pt x="19873" y="15668"/>
                </a:lnTo>
                <a:lnTo>
                  <a:pt x="19873" y="15567"/>
                </a:lnTo>
                <a:lnTo>
                  <a:pt x="19871" y="15474"/>
                </a:lnTo>
                <a:lnTo>
                  <a:pt x="19642" y="15480"/>
                </a:lnTo>
                <a:lnTo>
                  <a:pt x="19642" y="15632"/>
                </a:lnTo>
                <a:lnTo>
                  <a:pt x="19612" y="15632"/>
                </a:lnTo>
                <a:lnTo>
                  <a:pt x="19612" y="15781"/>
                </a:lnTo>
                <a:lnTo>
                  <a:pt x="19612" y="15813"/>
                </a:lnTo>
                <a:lnTo>
                  <a:pt x="19612" y="15955"/>
                </a:lnTo>
                <a:lnTo>
                  <a:pt x="19612" y="15988"/>
                </a:lnTo>
                <a:lnTo>
                  <a:pt x="19612" y="16162"/>
                </a:lnTo>
                <a:lnTo>
                  <a:pt x="19613" y="17799"/>
                </a:lnTo>
                <a:lnTo>
                  <a:pt x="19420" y="17804"/>
                </a:lnTo>
                <a:lnTo>
                  <a:pt x="19420" y="17720"/>
                </a:lnTo>
                <a:lnTo>
                  <a:pt x="19388" y="17705"/>
                </a:lnTo>
                <a:lnTo>
                  <a:pt x="19262" y="17698"/>
                </a:lnTo>
                <a:lnTo>
                  <a:pt x="19262" y="17585"/>
                </a:lnTo>
                <a:lnTo>
                  <a:pt x="18986" y="17561"/>
                </a:lnTo>
                <a:lnTo>
                  <a:pt x="18986" y="17301"/>
                </a:lnTo>
                <a:lnTo>
                  <a:pt x="18860" y="17282"/>
                </a:lnTo>
                <a:lnTo>
                  <a:pt x="18836" y="17286"/>
                </a:lnTo>
                <a:lnTo>
                  <a:pt x="18780" y="10503"/>
                </a:lnTo>
                <a:lnTo>
                  <a:pt x="18780" y="10493"/>
                </a:lnTo>
                <a:lnTo>
                  <a:pt x="18784" y="10491"/>
                </a:lnTo>
                <a:lnTo>
                  <a:pt x="18788" y="10484"/>
                </a:lnTo>
                <a:lnTo>
                  <a:pt x="18792" y="10436"/>
                </a:lnTo>
                <a:lnTo>
                  <a:pt x="18795" y="10400"/>
                </a:lnTo>
                <a:lnTo>
                  <a:pt x="18800" y="10361"/>
                </a:lnTo>
                <a:lnTo>
                  <a:pt x="18813" y="10314"/>
                </a:lnTo>
                <a:lnTo>
                  <a:pt x="18823" y="10275"/>
                </a:lnTo>
                <a:lnTo>
                  <a:pt x="18834" y="10242"/>
                </a:lnTo>
                <a:lnTo>
                  <a:pt x="18840" y="10232"/>
                </a:lnTo>
                <a:lnTo>
                  <a:pt x="18855" y="10216"/>
                </a:lnTo>
                <a:lnTo>
                  <a:pt x="18869" y="10200"/>
                </a:lnTo>
                <a:lnTo>
                  <a:pt x="18878" y="10184"/>
                </a:lnTo>
                <a:lnTo>
                  <a:pt x="18878" y="10170"/>
                </a:lnTo>
                <a:lnTo>
                  <a:pt x="18877" y="10101"/>
                </a:lnTo>
                <a:lnTo>
                  <a:pt x="18889" y="10049"/>
                </a:lnTo>
                <a:lnTo>
                  <a:pt x="18891" y="10044"/>
                </a:lnTo>
                <a:lnTo>
                  <a:pt x="18891" y="9974"/>
                </a:lnTo>
                <a:lnTo>
                  <a:pt x="18903" y="9915"/>
                </a:lnTo>
                <a:lnTo>
                  <a:pt x="18906" y="9911"/>
                </a:lnTo>
                <a:lnTo>
                  <a:pt x="18906" y="9825"/>
                </a:lnTo>
                <a:lnTo>
                  <a:pt x="18918" y="9759"/>
                </a:lnTo>
                <a:lnTo>
                  <a:pt x="18920" y="9754"/>
                </a:lnTo>
                <a:lnTo>
                  <a:pt x="18920" y="9662"/>
                </a:lnTo>
                <a:lnTo>
                  <a:pt x="18937" y="9599"/>
                </a:lnTo>
                <a:lnTo>
                  <a:pt x="18940" y="9593"/>
                </a:lnTo>
                <a:lnTo>
                  <a:pt x="18940" y="9500"/>
                </a:lnTo>
                <a:lnTo>
                  <a:pt x="18936" y="9475"/>
                </a:lnTo>
                <a:lnTo>
                  <a:pt x="18922" y="9458"/>
                </a:lnTo>
                <a:lnTo>
                  <a:pt x="18922" y="9442"/>
                </a:lnTo>
                <a:lnTo>
                  <a:pt x="18923" y="9442"/>
                </a:lnTo>
                <a:lnTo>
                  <a:pt x="18935" y="9417"/>
                </a:lnTo>
                <a:lnTo>
                  <a:pt x="18932" y="9391"/>
                </a:lnTo>
                <a:lnTo>
                  <a:pt x="18913" y="9368"/>
                </a:lnTo>
                <a:lnTo>
                  <a:pt x="18902" y="9362"/>
                </a:lnTo>
                <a:lnTo>
                  <a:pt x="18902" y="9311"/>
                </a:lnTo>
                <a:lnTo>
                  <a:pt x="18899" y="9289"/>
                </a:lnTo>
                <a:lnTo>
                  <a:pt x="18898" y="9288"/>
                </a:lnTo>
                <a:lnTo>
                  <a:pt x="18898" y="9285"/>
                </a:lnTo>
                <a:lnTo>
                  <a:pt x="18898" y="9279"/>
                </a:lnTo>
                <a:lnTo>
                  <a:pt x="18897" y="9272"/>
                </a:lnTo>
                <a:lnTo>
                  <a:pt x="18896" y="9266"/>
                </a:lnTo>
                <a:lnTo>
                  <a:pt x="18894" y="9261"/>
                </a:lnTo>
                <a:lnTo>
                  <a:pt x="18892" y="9258"/>
                </a:lnTo>
                <a:lnTo>
                  <a:pt x="18890" y="9257"/>
                </a:lnTo>
                <a:lnTo>
                  <a:pt x="18888" y="9257"/>
                </a:lnTo>
                <a:lnTo>
                  <a:pt x="18882" y="9259"/>
                </a:lnTo>
                <a:lnTo>
                  <a:pt x="18880" y="9261"/>
                </a:lnTo>
                <a:lnTo>
                  <a:pt x="18878" y="9264"/>
                </a:lnTo>
                <a:lnTo>
                  <a:pt x="18878" y="9266"/>
                </a:lnTo>
                <a:lnTo>
                  <a:pt x="18854" y="9252"/>
                </a:lnTo>
                <a:lnTo>
                  <a:pt x="18848" y="9250"/>
                </a:lnTo>
                <a:lnTo>
                  <a:pt x="18848" y="9249"/>
                </a:lnTo>
                <a:lnTo>
                  <a:pt x="18848" y="9248"/>
                </a:lnTo>
                <a:lnTo>
                  <a:pt x="18847" y="9247"/>
                </a:lnTo>
                <a:lnTo>
                  <a:pt x="18847" y="9246"/>
                </a:lnTo>
                <a:lnTo>
                  <a:pt x="18846" y="9246"/>
                </a:lnTo>
                <a:lnTo>
                  <a:pt x="18845" y="9246"/>
                </a:lnTo>
                <a:lnTo>
                  <a:pt x="18844" y="9246"/>
                </a:lnTo>
                <a:lnTo>
                  <a:pt x="18844" y="9247"/>
                </a:lnTo>
                <a:lnTo>
                  <a:pt x="18843" y="9248"/>
                </a:lnTo>
                <a:lnTo>
                  <a:pt x="18825" y="9242"/>
                </a:lnTo>
                <a:lnTo>
                  <a:pt x="18824" y="9238"/>
                </a:lnTo>
                <a:lnTo>
                  <a:pt x="18822" y="9235"/>
                </a:lnTo>
                <a:lnTo>
                  <a:pt x="18820" y="9233"/>
                </a:lnTo>
                <a:lnTo>
                  <a:pt x="18818" y="9233"/>
                </a:lnTo>
                <a:lnTo>
                  <a:pt x="18812" y="9235"/>
                </a:lnTo>
                <a:lnTo>
                  <a:pt x="18810" y="9237"/>
                </a:lnTo>
                <a:lnTo>
                  <a:pt x="18810" y="9238"/>
                </a:lnTo>
                <a:lnTo>
                  <a:pt x="18777" y="9232"/>
                </a:lnTo>
                <a:lnTo>
                  <a:pt x="18779" y="9230"/>
                </a:lnTo>
                <a:lnTo>
                  <a:pt x="18782" y="9225"/>
                </a:lnTo>
                <a:lnTo>
                  <a:pt x="18784" y="9218"/>
                </a:lnTo>
                <a:lnTo>
                  <a:pt x="18785" y="9210"/>
                </a:lnTo>
                <a:lnTo>
                  <a:pt x="18785" y="9200"/>
                </a:lnTo>
                <a:lnTo>
                  <a:pt x="18785" y="9191"/>
                </a:lnTo>
                <a:lnTo>
                  <a:pt x="18783" y="9182"/>
                </a:lnTo>
                <a:lnTo>
                  <a:pt x="18782" y="9174"/>
                </a:lnTo>
                <a:lnTo>
                  <a:pt x="18779" y="9168"/>
                </a:lnTo>
                <a:lnTo>
                  <a:pt x="18777" y="9163"/>
                </a:lnTo>
                <a:lnTo>
                  <a:pt x="18774" y="9161"/>
                </a:lnTo>
                <a:lnTo>
                  <a:pt x="18771" y="9161"/>
                </a:lnTo>
                <a:lnTo>
                  <a:pt x="18770" y="9161"/>
                </a:lnTo>
                <a:lnTo>
                  <a:pt x="18770" y="9086"/>
                </a:lnTo>
                <a:lnTo>
                  <a:pt x="18772" y="9085"/>
                </a:lnTo>
                <a:lnTo>
                  <a:pt x="18781" y="9076"/>
                </a:lnTo>
                <a:lnTo>
                  <a:pt x="18785" y="9067"/>
                </a:lnTo>
                <a:lnTo>
                  <a:pt x="18785" y="9015"/>
                </a:lnTo>
                <a:lnTo>
                  <a:pt x="18783" y="9005"/>
                </a:lnTo>
                <a:lnTo>
                  <a:pt x="18776" y="8997"/>
                </a:lnTo>
                <a:lnTo>
                  <a:pt x="18772" y="8994"/>
                </a:lnTo>
                <a:lnTo>
                  <a:pt x="18771" y="8992"/>
                </a:lnTo>
                <a:lnTo>
                  <a:pt x="18771" y="8990"/>
                </a:lnTo>
                <a:lnTo>
                  <a:pt x="18771" y="8989"/>
                </a:lnTo>
                <a:lnTo>
                  <a:pt x="18770" y="8988"/>
                </a:lnTo>
                <a:lnTo>
                  <a:pt x="18769" y="8986"/>
                </a:lnTo>
                <a:lnTo>
                  <a:pt x="18768" y="8986"/>
                </a:lnTo>
                <a:lnTo>
                  <a:pt x="18768" y="8987"/>
                </a:lnTo>
                <a:lnTo>
                  <a:pt x="18767" y="8988"/>
                </a:lnTo>
                <a:lnTo>
                  <a:pt x="18766" y="8989"/>
                </a:lnTo>
                <a:lnTo>
                  <a:pt x="18766" y="8990"/>
                </a:lnTo>
                <a:lnTo>
                  <a:pt x="18765" y="8989"/>
                </a:lnTo>
                <a:lnTo>
                  <a:pt x="18759" y="8987"/>
                </a:lnTo>
                <a:lnTo>
                  <a:pt x="18760" y="8984"/>
                </a:lnTo>
                <a:lnTo>
                  <a:pt x="18762" y="8978"/>
                </a:lnTo>
                <a:lnTo>
                  <a:pt x="18763" y="8972"/>
                </a:lnTo>
                <a:lnTo>
                  <a:pt x="18763" y="8966"/>
                </a:lnTo>
                <a:lnTo>
                  <a:pt x="18763" y="8959"/>
                </a:lnTo>
                <a:lnTo>
                  <a:pt x="18762" y="8952"/>
                </a:lnTo>
                <a:lnTo>
                  <a:pt x="18761" y="8946"/>
                </a:lnTo>
                <a:lnTo>
                  <a:pt x="18760" y="8943"/>
                </a:lnTo>
                <a:lnTo>
                  <a:pt x="18769" y="8937"/>
                </a:lnTo>
                <a:lnTo>
                  <a:pt x="18778" y="8928"/>
                </a:lnTo>
                <a:lnTo>
                  <a:pt x="18782" y="8919"/>
                </a:lnTo>
                <a:lnTo>
                  <a:pt x="18782" y="8903"/>
                </a:lnTo>
                <a:lnTo>
                  <a:pt x="18780" y="8894"/>
                </a:lnTo>
                <a:lnTo>
                  <a:pt x="18776" y="8889"/>
                </a:lnTo>
                <a:lnTo>
                  <a:pt x="18776" y="8888"/>
                </a:lnTo>
                <a:lnTo>
                  <a:pt x="18776" y="8886"/>
                </a:lnTo>
                <a:lnTo>
                  <a:pt x="18775" y="8886"/>
                </a:lnTo>
                <a:lnTo>
                  <a:pt x="18775" y="8885"/>
                </a:lnTo>
                <a:lnTo>
                  <a:pt x="18774" y="8884"/>
                </a:lnTo>
                <a:lnTo>
                  <a:pt x="18773" y="8884"/>
                </a:lnTo>
                <a:lnTo>
                  <a:pt x="18773" y="8885"/>
                </a:lnTo>
                <a:lnTo>
                  <a:pt x="18772" y="8885"/>
                </a:lnTo>
                <a:lnTo>
                  <a:pt x="18773" y="8882"/>
                </a:lnTo>
                <a:lnTo>
                  <a:pt x="18774" y="8876"/>
                </a:lnTo>
                <a:lnTo>
                  <a:pt x="18774" y="8869"/>
                </a:lnTo>
                <a:lnTo>
                  <a:pt x="18774" y="8862"/>
                </a:lnTo>
                <a:lnTo>
                  <a:pt x="18773" y="8855"/>
                </a:lnTo>
                <a:lnTo>
                  <a:pt x="18772" y="8850"/>
                </a:lnTo>
                <a:lnTo>
                  <a:pt x="18770" y="8845"/>
                </a:lnTo>
                <a:lnTo>
                  <a:pt x="18769" y="8842"/>
                </a:lnTo>
                <a:lnTo>
                  <a:pt x="18766" y="8840"/>
                </a:lnTo>
                <a:lnTo>
                  <a:pt x="18764" y="8840"/>
                </a:lnTo>
                <a:lnTo>
                  <a:pt x="18759" y="8842"/>
                </a:lnTo>
                <a:lnTo>
                  <a:pt x="18757" y="8844"/>
                </a:lnTo>
                <a:lnTo>
                  <a:pt x="18755" y="8848"/>
                </a:lnTo>
                <a:lnTo>
                  <a:pt x="18754" y="8853"/>
                </a:lnTo>
                <a:lnTo>
                  <a:pt x="18753" y="8859"/>
                </a:lnTo>
                <a:lnTo>
                  <a:pt x="18752" y="8866"/>
                </a:lnTo>
                <a:lnTo>
                  <a:pt x="18752" y="8872"/>
                </a:lnTo>
                <a:lnTo>
                  <a:pt x="18753" y="8874"/>
                </a:lnTo>
                <a:lnTo>
                  <a:pt x="18747" y="8872"/>
                </a:lnTo>
                <a:lnTo>
                  <a:pt x="18730" y="8870"/>
                </a:lnTo>
                <a:lnTo>
                  <a:pt x="18730" y="8842"/>
                </a:lnTo>
                <a:lnTo>
                  <a:pt x="18740" y="8840"/>
                </a:lnTo>
                <a:lnTo>
                  <a:pt x="18756" y="8834"/>
                </a:lnTo>
                <a:lnTo>
                  <a:pt x="18769" y="8826"/>
                </a:lnTo>
                <a:lnTo>
                  <a:pt x="18778" y="8817"/>
                </a:lnTo>
                <a:lnTo>
                  <a:pt x="18782" y="8807"/>
                </a:lnTo>
                <a:lnTo>
                  <a:pt x="18782" y="8794"/>
                </a:lnTo>
                <a:lnTo>
                  <a:pt x="18780" y="8784"/>
                </a:lnTo>
                <a:lnTo>
                  <a:pt x="18775" y="8777"/>
                </a:lnTo>
                <a:lnTo>
                  <a:pt x="18775" y="8776"/>
                </a:lnTo>
                <a:lnTo>
                  <a:pt x="18775" y="8774"/>
                </a:lnTo>
                <a:lnTo>
                  <a:pt x="18775" y="8772"/>
                </a:lnTo>
                <a:lnTo>
                  <a:pt x="18774" y="8771"/>
                </a:lnTo>
                <a:lnTo>
                  <a:pt x="18774" y="8769"/>
                </a:lnTo>
                <a:lnTo>
                  <a:pt x="18773" y="8768"/>
                </a:lnTo>
                <a:lnTo>
                  <a:pt x="18772" y="8768"/>
                </a:lnTo>
                <a:lnTo>
                  <a:pt x="18771" y="8768"/>
                </a:lnTo>
                <a:lnTo>
                  <a:pt x="18770" y="8769"/>
                </a:lnTo>
                <a:lnTo>
                  <a:pt x="18770" y="8770"/>
                </a:lnTo>
                <a:lnTo>
                  <a:pt x="18769" y="8772"/>
                </a:lnTo>
                <a:lnTo>
                  <a:pt x="18769" y="8773"/>
                </a:lnTo>
                <a:lnTo>
                  <a:pt x="18762" y="8768"/>
                </a:lnTo>
                <a:lnTo>
                  <a:pt x="18747" y="8762"/>
                </a:lnTo>
                <a:lnTo>
                  <a:pt x="18745" y="8762"/>
                </a:lnTo>
                <a:lnTo>
                  <a:pt x="18746" y="8761"/>
                </a:lnTo>
                <a:lnTo>
                  <a:pt x="18746" y="8759"/>
                </a:lnTo>
                <a:lnTo>
                  <a:pt x="18746" y="8757"/>
                </a:lnTo>
                <a:lnTo>
                  <a:pt x="18746" y="8756"/>
                </a:lnTo>
                <a:lnTo>
                  <a:pt x="18746" y="8754"/>
                </a:lnTo>
                <a:lnTo>
                  <a:pt x="18745" y="8752"/>
                </a:lnTo>
                <a:lnTo>
                  <a:pt x="18745" y="8750"/>
                </a:lnTo>
                <a:lnTo>
                  <a:pt x="18744" y="8750"/>
                </a:lnTo>
                <a:lnTo>
                  <a:pt x="18743" y="8750"/>
                </a:lnTo>
                <a:lnTo>
                  <a:pt x="18742" y="8750"/>
                </a:lnTo>
                <a:lnTo>
                  <a:pt x="18742" y="8749"/>
                </a:lnTo>
                <a:lnTo>
                  <a:pt x="18743" y="8748"/>
                </a:lnTo>
                <a:lnTo>
                  <a:pt x="18743" y="8747"/>
                </a:lnTo>
                <a:lnTo>
                  <a:pt x="18743" y="8745"/>
                </a:lnTo>
                <a:lnTo>
                  <a:pt x="18743" y="8743"/>
                </a:lnTo>
                <a:lnTo>
                  <a:pt x="18743" y="8741"/>
                </a:lnTo>
                <a:lnTo>
                  <a:pt x="18743" y="8739"/>
                </a:lnTo>
                <a:lnTo>
                  <a:pt x="18743" y="8737"/>
                </a:lnTo>
                <a:lnTo>
                  <a:pt x="18742" y="8736"/>
                </a:lnTo>
                <a:lnTo>
                  <a:pt x="18742" y="8735"/>
                </a:lnTo>
                <a:lnTo>
                  <a:pt x="18742" y="8712"/>
                </a:lnTo>
                <a:lnTo>
                  <a:pt x="18741" y="8707"/>
                </a:lnTo>
                <a:lnTo>
                  <a:pt x="18741" y="8620"/>
                </a:lnTo>
                <a:lnTo>
                  <a:pt x="18727" y="8615"/>
                </a:lnTo>
                <a:lnTo>
                  <a:pt x="18726" y="7947"/>
                </a:lnTo>
                <a:lnTo>
                  <a:pt x="18730" y="7944"/>
                </a:lnTo>
                <a:lnTo>
                  <a:pt x="18730" y="7927"/>
                </a:lnTo>
                <a:lnTo>
                  <a:pt x="18718" y="7922"/>
                </a:lnTo>
                <a:lnTo>
                  <a:pt x="18716" y="7237"/>
                </a:lnTo>
                <a:lnTo>
                  <a:pt x="18720" y="7233"/>
                </a:lnTo>
                <a:lnTo>
                  <a:pt x="18720" y="7221"/>
                </a:lnTo>
                <a:lnTo>
                  <a:pt x="18713" y="7217"/>
                </a:lnTo>
                <a:lnTo>
                  <a:pt x="18712" y="6827"/>
                </a:lnTo>
                <a:lnTo>
                  <a:pt x="18719" y="6821"/>
                </a:lnTo>
                <a:lnTo>
                  <a:pt x="18718" y="6517"/>
                </a:lnTo>
                <a:lnTo>
                  <a:pt x="18712" y="6514"/>
                </a:lnTo>
                <a:lnTo>
                  <a:pt x="18712" y="6470"/>
                </a:lnTo>
                <a:lnTo>
                  <a:pt x="18705" y="6467"/>
                </a:lnTo>
                <a:lnTo>
                  <a:pt x="18704" y="6198"/>
                </a:lnTo>
                <a:lnTo>
                  <a:pt x="18702" y="6197"/>
                </a:lnTo>
                <a:lnTo>
                  <a:pt x="18697" y="6202"/>
                </a:lnTo>
                <a:lnTo>
                  <a:pt x="18697" y="6472"/>
                </a:lnTo>
                <a:lnTo>
                  <a:pt x="18690" y="6479"/>
                </a:lnTo>
                <a:lnTo>
                  <a:pt x="18690" y="6521"/>
                </a:lnTo>
                <a:lnTo>
                  <a:pt x="18685" y="6527"/>
                </a:lnTo>
                <a:lnTo>
                  <a:pt x="18685" y="6831"/>
                </a:lnTo>
                <a:lnTo>
                  <a:pt x="18691" y="6833"/>
                </a:lnTo>
                <a:lnTo>
                  <a:pt x="18692" y="7224"/>
                </a:lnTo>
                <a:lnTo>
                  <a:pt x="18685" y="7231"/>
                </a:lnTo>
                <a:lnTo>
                  <a:pt x="18685" y="7243"/>
                </a:lnTo>
                <a:lnTo>
                  <a:pt x="18688" y="7245"/>
                </a:lnTo>
                <a:lnTo>
                  <a:pt x="18689" y="7928"/>
                </a:lnTo>
                <a:lnTo>
                  <a:pt x="18677" y="7938"/>
                </a:lnTo>
                <a:lnTo>
                  <a:pt x="18677" y="7955"/>
                </a:lnTo>
                <a:lnTo>
                  <a:pt x="18681" y="7956"/>
                </a:lnTo>
                <a:lnTo>
                  <a:pt x="18682" y="8622"/>
                </a:lnTo>
                <a:lnTo>
                  <a:pt x="18668" y="8632"/>
                </a:lnTo>
                <a:lnTo>
                  <a:pt x="18668" y="8711"/>
                </a:lnTo>
                <a:lnTo>
                  <a:pt x="18667" y="8714"/>
                </a:lnTo>
                <a:lnTo>
                  <a:pt x="18667" y="8729"/>
                </a:lnTo>
                <a:lnTo>
                  <a:pt x="18666" y="8732"/>
                </a:lnTo>
                <a:lnTo>
                  <a:pt x="18665" y="8739"/>
                </a:lnTo>
                <a:lnTo>
                  <a:pt x="18665" y="8745"/>
                </a:lnTo>
                <a:lnTo>
                  <a:pt x="18665" y="8752"/>
                </a:lnTo>
                <a:lnTo>
                  <a:pt x="18666" y="8759"/>
                </a:lnTo>
                <a:lnTo>
                  <a:pt x="18667" y="8761"/>
                </a:lnTo>
                <a:lnTo>
                  <a:pt x="18667" y="8765"/>
                </a:lnTo>
                <a:lnTo>
                  <a:pt x="18653" y="8771"/>
                </a:lnTo>
                <a:lnTo>
                  <a:pt x="18650" y="8772"/>
                </a:lnTo>
                <a:lnTo>
                  <a:pt x="18650" y="8770"/>
                </a:lnTo>
                <a:lnTo>
                  <a:pt x="18649" y="8764"/>
                </a:lnTo>
                <a:lnTo>
                  <a:pt x="18648" y="8757"/>
                </a:lnTo>
                <a:lnTo>
                  <a:pt x="18647" y="8753"/>
                </a:lnTo>
                <a:lnTo>
                  <a:pt x="18645" y="8750"/>
                </a:lnTo>
                <a:lnTo>
                  <a:pt x="18643" y="8748"/>
                </a:lnTo>
                <a:lnTo>
                  <a:pt x="18640" y="8748"/>
                </a:lnTo>
                <a:lnTo>
                  <a:pt x="18635" y="8750"/>
                </a:lnTo>
                <a:lnTo>
                  <a:pt x="18633" y="8752"/>
                </a:lnTo>
                <a:lnTo>
                  <a:pt x="18631" y="8756"/>
                </a:lnTo>
                <a:lnTo>
                  <a:pt x="18630" y="8761"/>
                </a:lnTo>
                <a:lnTo>
                  <a:pt x="18629" y="8767"/>
                </a:lnTo>
                <a:lnTo>
                  <a:pt x="18629" y="8774"/>
                </a:lnTo>
                <a:lnTo>
                  <a:pt x="18629" y="8780"/>
                </a:lnTo>
                <a:lnTo>
                  <a:pt x="18629" y="8787"/>
                </a:lnTo>
                <a:lnTo>
                  <a:pt x="18630" y="8791"/>
                </a:lnTo>
                <a:lnTo>
                  <a:pt x="18627" y="8798"/>
                </a:lnTo>
                <a:lnTo>
                  <a:pt x="18627" y="8811"/>
                </a:lnTo>
                <a:lnTo>
                  <a:pt x="18629" y="8820"/>
                </a:lnTo>
                <a:lnTo>
                  <a:pt x="18636" y="8829"/>
                </a:lnTo>
                <a:lnTo>
                  <a:pt x="18648" y="8836"/>
                </a:lnTo>
                <a:lnTo>
                  <a:pt x="18663" y="8842"/>
                </a:lnTo>
                <a:lnTo>
                  <a:pt x="18679" y="8845"/>
                </a:lnTo>
                <a:lnTo>
                  <a:pt x="18679" y="8872"/>
                </a:lnTo>
                <a:lnTo>
                  <a:pt x="18669" y="8874"/>
                </a:lnTo>
                <a:lnTo>
                  <a:pt x="18653" y="8881"/>
                </a:lnTo>
                <a:lnTo>
                  <a:pt x="18650" y="8883"/>
                </a:lnTo>
                <a:lnTo>
                  <a:pt x="18650" y="8882"/>
                </a:lnTo>
                <a:lnTo>
                  <a:pt x="18650" y="8875"/>
                </a:lnTo>
                <a:lnTo>
                  <a:pt x="18649" y="8868"/>
                </a:lnTo>
                <a:lnTo>
                  <a:pt x="18648" y="8862"/>
                </a:lnTo>
                <a:lnTo>
                  <a:pt x="18646" y="8858"/>
                </a:lnTo>
                <a:lnTo>
                  <a:pt x="18644" y="8855"/>
                </a:lnTo>
                <a:lnTo>
                  <a:pt x="18642" y="8853"/>
                </a:lnTo>
                <a:lnTo>
                  <a:pt x="18640" y="8853"/>
                </a:lnTo>
                <a:lnTo>
                  <a:pt x="18634" y="8855"/>
                </a:lnTo>
                <a:lnTo>
                  <a:pt x="18632" y="8857"/>
                </a:lnTo>
                <a:lnTo>
                  <a:pt x="18631" y="8861"/>
                </a:lnTo>
                <a:lnTo>
                  <a:pt x="18629" y="8866"/>
                </a:lnTo>
                <a:lnTo>
                  <a:pt x="18628" y="8872"/>
                </a:lnTo>
                <a:lnTo>
                  <a:pt x="18628" y="8878"/>
                </a:lnTo>
                <a:lnTo>
                  <a:pt x="18628" y="8885"/>
                </a:lnTo>
                <a:lnTo>
                  <a:pt x="18629" y="8892"/>
                </a:lnTo>
                <a:lnTo>
                  <a:pt x="18630" y="8898"/>
                </a:lnTo>
                <a:lnTo>
                  <a:pt x="18630" y="8900"/>
                </a:lnTo>
                <a:lnTo>
                  <a:pt x="18628" y="8907"/>
                </a:lnTo>
                <a:lnTo>
                  <a:pt x="18628" y="8922"/>
                </a:lnTo>
                <a:lnTo>
                  <a:pt x="18629" y="8932"/>
                </a:lnTo>
                <a:lnTo>
                  <a:pt x="18636" y="8940"/>
                </a:lnTo>
                <a:lnTo>
                  <a:pt x="18648" y="8947"/>
                </a:lnTo>
                <a:lnTo>
                  <a:pt x="18663" y="8953"/>
                </a:lnTo>
                <a:lnTo>
                  <a:pt x="18680" y="8956"/>
                </a:lnTo>
                <a:lnTo>
                  <a:pt x="18680" y="8983"/>
                </a:lnTo>
                <a:lnTo>
                  <a:pt x="18668" y="8985"/>
                </a:lnTo>
                <a:lnTo>
                  <a:pt x="18651" y="8992"/>
                </a:lnTo>
                <a:lnTo>
                  <a:pt x="18638" y="9000"/>
                </a:lnTo>
                <a:lnTo>
                  <a:pt x="18629" y="9009"/>
                </a:lnTo>
                <a:lnTo>
                  <a:pt x="18625" y="9019"/>
                </a:lnTo>
                <a:lnTo>
                  <a:pt x="18625" y="9071"/>
                </a:lnTo>
                <a:lnTo>
                  <a:pt x="18627" y="9080"/>
                </a:lnTo>
                <a:lnTo>
                  <a:pt x="18634" y="9088"/>
                </a:lnTo>
                <a:lnTo>
                  <a:pt x="18640" y="9092"/>
                </a:lnTo>
                <a:lnTo>
                  <a:pt x="18640" y="9238"/>
                </a:lnTo>
                <a:lnTo>
                  <a:pt x="18614" y="9243"/>
                </a:lnTo>
                <a:lnTo>
                  <a:pt x="18588" y="9252"/>
                </a:lnTo>
                <a:lnTo>
                  <a:pt x="18588" y="9245"/>
                </a:lnTo>
                <a:lnTo>
                  <a:pt x="18587" y="9239"/>
                </a:lnTo>
                <a:lnTo>
                  <a:pt x="18585" y="9234"/>
                </a:lnTo>
                <a:lnTo>
                  <a:pt x="18583" y="9230"/>
                </a:lnTo>
                <a:lnTo>
                  <a:pt x="18580" y="9225"/>
                </a:lnTo>
                <a:lnTo>
                  <a:pt x="18578" y="9223"/>
                </a:lnTo>
                <a:lnTo>
                  <a:pt x="18575" y="9223"/>
                </a:lnTo>
                <a:lnTo>
                  <a:pt x="18573" y="9224"/>
                </a:lnTo>
                <a:lnTo>
                  <a:pt x="18570" y="9227"/>
                </a:lnTo>
                <a:lnTo>
                  <a:pt x="18568" y="9232"/>
                </a:lnTo>
                <a:lnTo>
                  <a:pt x="18567" y="9237"/>
                </a:lnTo>
                <a:lnTo>
                  <a:pt x="18566" y="9244"/>
                </a:lnTo>
                <a:lnTo>
                  <a:pt x="18565" y="9250"/>
                </a:lnTo>
                <a:lnTo>
                  <a:pt x="18566" y="9258"/>
                </a:lnTo>
                <a:lnTo>
                  <a:pt x="18566" y="9261"/>
                </a:lnTo>
                <a:lnTo>
                  <a:pt x="18539" y="9276"/>
                </a:lnTo>
                <a:lnTo>
                  <a:pt x="18517" y="9297"/>
                </a:lnTo>
                <a:lnTo>
                  <a:pt x="18509" y="9320"/>
                </a:lnTo>
                <a:lnTo>
                  <a:pt x="18509" y="9378"/>
                </a:lnTo>
                <a:lnTo>
                  <a:pt x="18486" y="9401"/>
                </a:lnTo>
                <a:lnTo>
                  <a:pt x="18477" y="9426"/>
                </a:lnTo>
                <a:lnTo>
                  <a:pt x="18483" y="9451"/>
                </a:lnTo>
                <a:lnTo>
                  <a:pt x="18490" y="9458"/>
                </a:lnTo>
                <a:lnTo>
                  <a:pt x="18490" y="9477"/>
                </a:lnTo>
                <a:lnTo>
                  <a:pt x="18482" y="9485"/>
                </a:lnTo>
                <a:lnTo>
                  <a:pt x="18472" y="9510"/>
                </a:lnTo>
                <a:lnTo>
                  <a:pt x="18472" y="9603"/>
                </a:lnTo>
                <a:lnTo>
                  <a:pt x="18474" y="9609"/>
                </a:lnTo>
                <a:lnTo>
                  <a:pt x="18477" y="9620"/>
                </a:lnTo>
                <a:lnTo>
                  <a:pt x="18479" y="9626"/>
                </a:lnTo>
                <a:lnTo>
                  <a:pt x="18479" y="9627"/>
                </a:lnTo>
                <a:lnTo>
                  <a:pt x="18492" y="9673"/>
                </a:lnTo>
                <a:lnTo>
                  <a:pt x="18492" y="9762"/>
                </a:lnTo>
                <a:lnTo>
                  <a:pt x="18493" y="9767"/>
                </a:lnTo>
                <a:lnTo>
                  <a:pt x="18507" y="9832"/>
                </a:lnTo>
                <a:lnTo>
                  <a:pt x="18507" y="9918"/>
                </a:lnTo>
                <a:lnTo>
                  <a:pt x="18508" y="9922"/>
                </a:lnTo>
                <a:lnTo>
                  <a:pt x="18522" y="9981"/>
                </a:lnTo>
                <a:lnTo>
                  <a:pt x="18522" y="10051"/>
                </a:lnTo>
                <a:lnTo>
                  <a:pt x="18523" y="10055"/>
                </a:lnTo>
                <a:lnTo>
                  <a:pt x="18536" y="10107"/>
                </a:lnTo>
                <a:lnTo>
                  <a:pt x="18536" y="10176"/>
                </a:lnTo>
                <a:lnTo>
                  <a:pt x="18536" y="10190"/>
                </a:lnTo>
                <a:lnTo>
                  <a:pt x="18540" y="10205"/>
                </a:lnTo>
                <a:lnTo>
                  <a:pt x="18555" y="10220"/>
                </a:lnTo>
                <a:lnTo>
                  <a:pt x="18570" y="10237"/>
                </a:lnTo>
                <a:lnTo>
                  <a:pt x="18582" y="10254"/>
                </a:lnTo>
                <a:lnTo>
                  <a:pt x="18593" y="10285"/>
                </a:lnTo>
                <a:lnTo>
                  <a:pt x="18601" y="10318"/>
                </a:lnTo>
                <a:lnTo>
                  <a:pt x="18614" y="10364"/>
                </a:lnTo>
                <a:lnTo>
                  <a:pt x="18619" y="10403"/>
                </a:lnTo>
                <a:lnTo>
                  <a:pt x="18622" y="10438"/>
                </a:lnTo>
                <a:lnTo>
                  <a:pt x="18626" y="10487"/>
                </a:lnTo>
                <a:lnTo>
                  <a:pt x="18628" y="10493"/>
                </a:lnTo>
                <a:lnTo>
                  <a:pt x="18634" y="10498"/>
                </a:lnTo>
                <a:lnTo>
                  <a:pt x="18634" y="10505"/>
                </a:lnTo>
                <a:lnTo>
                  <a:pt x="18603" y="16449"/>
                </a:lnTo>
                <a:lnTo>
                  <a:pt x="18339" y="16362"/>
                </a:lnTo>
                <a:lnTo>
                  <a:pt x="18334" y="12821"/>
                </a:lnTo>
                <a:lnTo>
                  <a:pt x="18298" y="12571"/>
                </a:lnTo>
                <a:lnTo>
                  <a:pt x="18013" y="12431"/>
                </a:lnTo>
                <a:lnTo>
                  <a:pt x="17495" y="12483"/>
                </a:lnTo>
                <a:lnTo>
                  <a:pt x="17274" y="12694"/>
                </a:lnTo>
                <a:lnTo>
                  <a:pt x="17250" y="17995"/>
                </a:lnTo>
                <a:lnTo>
                  <a:pt x="17009" y="17994"/>
                </a:lnTo>
                <a:lnTo>
                  <a:pt x="17113" y="17522"/>
                </a:lnTo>
                <a:lnTo>
                  <a:pt x="17115" y="13072"/>
                </a:lnTo>
                <a:lnTo>
                  <a:pt x="17045" y="12758"/>
                </a:lnTo>
                <a:lnTo>
                  <a:pt x="17045" y="12233"/>
                </a:lnTo>
                <a:lnTo>
                  <a:pt x="17115" y="11889"/>
                </a:lnTo>
                <a:lnTo>
                  <a:pt x="16673" y="11760"/>
                </a:lnTo>
                <a:lnTo>
                  <a:pt x="16645" y="11667"/>
                </a:lnTo>
                <a:lnTo>
                  <a:pt x="16427" y="11603"/>
                </a:lnTo>
                <a:lnTo>
                  <a:pt x="16398" y="11626"/>
                </a:lnTo>
                <a:lnTo>
                  <a:pt x="16398" y="11662"/>
                </a:lnTo>
                <a:lnTo>
                  <a:pt x="16369" y="11653"/>
                </a:lnTo>
                <a:lnTo>
                  <a:pt x="16263" y="11740"/>
                </a:lnTo>
                <a:lnTo>
                  <a:pt x="16208" y="11784"/>
                </a:lnTo>
                <a:lnTo>
                  <a:pt x="16208" y="11921"/>
                </a:lnTo>
                <a:lnTo>
                  <a:pt x="16186" y="11939"/>
                </a:lnTo>
                <a:lnTo>
                  <a:pt x="16187" y="14030"/>
                </a:lnTo>
                <a:lnTo>
                  <a:pt x="16117" y="14030"/>
                </a:lnTo>
                <a:lnTo>
                  <a:pt x="16115" y="11946"/>
                </a:lnTo>
                <a:lnTo>
                  <a:pt x="16085" y="11506"/>
                </a:lnTo>
                <a:lnTo>
                  <a:pt x="16048" y="11501"/>
                </a:lnTo>
                <a:lnTo>
                  <a:pt x="16048" y="11488"/>
                </a:lnTo>
                <a:lnTo>
                  <a:pt x="16080" y="11390"/>
                </a:lnTo>
                <a:lnTo>
                  <a:pt x="16114" y="10754"/>
                </a:lnTo>
                <a:lnTo>
                  <a:pt x="15532" y="10668"/>
                </a:lnTo>
                <a:lnTo>
                  <a:pt x="15463" y="11084"/>
                </a:lnTo>
                <a:lnTo>
                  <a:pt x="15464" y="11577"/>
                </a:lnTo>
                <a:lnTo>
                  <a:pt x="15487" y="11580"/>
                </a:lnTo>
                <a:lnTo>
                  <a:pt x="15464" y="11701"/>
                </a:lnTo>
                <a:lnTo>
                  <a:pt x="15470" y="16611"/>
                </a:lnTo>
                <a:lnTo>
                  <a:pt x="15432" y="16608"/>
                </a:lnTo>
                <a:lnTo>
                  <a:pt x="15408" y="16613"/>
                </a:lnTo>
                <a:lnTo>
                  <a:pt x="15379" y="16611"/>
                </a:lnTo>
                <a:lnTo>
                  <a:pt x="15332" y="16621"/>
                </a:lnTo>
                <a:lnTo>
                  <a:pt x="15327" y="12900"/>
                </a:lnTo>
                <a:lnTo>
                  <a:pt x="15317" y="12887"/>
                </a:lnTo>
                <a:lnTo>
                  <a:pt x="15317" y="12771"/>
                </a:lnTo>
                <a:lnTo>
                  <a:pt x="15326" y="12771"/>
                </a:lnTo>
                <a:lnTo>
                  <a:pt x="15326" y="12256"/>
                </a:lnTo>
                <a:lnTo>
                  <a:pt x="15316" y="12240"/>
                </a:lnTo>
                <a:lnTo>
                  <a:pt x="15316" y="12154"/>
                </a:lnTo>
                <a:lnTo>
                  <a:pt x="15265" y="12060"/>
                </a:lnTo>
                <a:lnTo>
                  <a:pt x="15253" y="12060"/>
                </a:lnTo>
                <a:lnTo>
                  <a:pt x="15253" y="11982"/>
                </a:lnTo>
                <a:lnTo>
                  <a:pt x="15225" y="11930"/>
                </a:lnTo>
                <a:lnTo>
                  <a:pt x="15171" y="11830"/>
                </a:lnTo>
                <a:lnTo>
                  <a:pt x="15158" y="11830"/>
                </a:lnTo>
                <a:lnTo>
                  <a:pt x="15158" y="11799"/>
                </a:lnTo>
                <a:lnTo>
                  <a:pt x="15143" y="11771"/>
                </a:lnTo>
                <a:lnTo>
                  <a:pt x="14883" y="11776"/>
                </a:lnTo>
                <a:lnTo>
                  <a:pt x="14858" y="11927"/>
                </a:lnTo>
                <a:lnTo>
                  <a:pt x="14523" y="11932"/>
                </a:lnTo>
                <a:lnTo>
                  <a:pt x="14598" y="12583"/>
                </a:lnTo>
                <a:lnTo>
                  <a:pt x="14602" y="12587"/>
                </a:lnTo>
                <a:lnTo>
                  <a:pt x="14602" y="12710"/>
                </a:lnTo>
                <a:lnTo>
                  <a:pt x="14589" y="12710"/>
                </a:lnTo>
                <a:lnTo>
                  <a:pt x="14526" y="13209"/>
                </a:lnTo>
                <a:lnTo>
                  <a:pt x="14533" y="16644"/>
                </a:lnTo>
                <a:lnTo>
                  <a:pt x="14243" y="16624"/>
                </a:lnTo>
                <a:lnTo>
                  <a:pt x="14243" y="16582"/>
                </a:lnTo>
                <a:lnTo>
                  <a:pt x="14241" y="16268"/>
                </a:lnTo>
                <a:lnTo>
                  <a:pt x="14231" y="16267"/>
                </a:lnTo>
                <a:lnTo>
                  <a:pt x="14226" y="16175"/>
                </a:lnTo>
                <a:lnTo>
                  <a:pt x="14216" y="16174"/>
                </a:lnTo>
                <a:lnTo>
                  <a:pt x="14215" y="16167"/>
                </a:lnTo>
                <a:lnTo>
                  <a:pt x="14122" y="16157"/>
                </a:lnTo>
                <a:lnTo>
                  <a:pt x="14027" y="16148"/>
                </a:lnTo>
                <a:lnTo>
                  <a:pt x="14012" y="16154"/>
                </a:lnTo>
                <a:lnTo>
                  <a:pt x="13987" y="16151"/>
                </a:lnTo>
                <a:lnTo>
                  <a:pt x="13941" y="16171"/>
                </a:lnTo>
                <a:lnTo>
                  <a:pt x="13935" y="16174"/>
                </a:lnTo>
                <a:lnTo>
                  <a:pt x="13891" y="16192"/>
                </a:lnTo>
                <a:lnTo>
                  <a:pt x="13886" y="16292"/>
                </a:lnTo>
                <a:lnTo>
                  <a:pt x="13878" y="16295"/>
                </a:lnTo>
                <a:lnTo>
                  <a:pt x="13879" y="16597"/>
                </a:lnTo>
                <a:lnTo>
                  <a:pt x="13879" y="16601"/>
                </a:lnTo>
                <a:lnTo>
                  <a:pt x="13823" y="16597"/>
                </a:lnTo>
                <a:lnTo>
                  <a:pt x="13640" y="16586"/>
                </a:lnTo>
                <a:lnTo>
                  <a:pt x="13571" y="16582"/>
                </a:lnTo>
                <a:lnTo>
                  <a:pt x="13593" y="12714"/>
                </a:lnTo>
                <a:lnTo>
                  <a:pt x="13381" y="12714"/>
                </a:lnTo>
                <a:lnTo>
                  <a:pt x="13355" y="12714"/>
                </a:lnTo>
                <a:lnTo>
                  <a:pt x="13357" y="12056"/>
                </a:lnTo>
                <a:lnTo>
                  <a:pt x="13104" y="12058"/>
                </a:lnTo>
                <a:lnTo>
                  <a:pt x="13104" y="12714"/>
                </a:lnTo>
                <a:lnTo>
                  <a:pt x="12951" y="12714"/>
                </a:lnTo>
                <a:lnTo>
                  <a:pt x="12955" y="16565"/>
                </a:lnTo>
                <a:lnTo>
                  <a:pt x="12808" y="16566"/>
                </a:lnTo>
                <a:lnTo>
                  <a:pt x="12670" y="16568"/>
                </a:lnTo>
                <a:lnTo>
                  <a:pt x="12700" y="16364"/>
                </a:lnTo>
                <a:lnTo>
                  <a:pt x="12744" y="16019"/>
                </a:lnTo>
                <a:lnTo>
                  <a:pt x="12781" y="15667"/>
                </a:lnTo>
                <a:lnTo>
                  <a:pt x="12810" y="15310"/>
                </a:lnTo>
                <a:lnTo>
                  <a:pt x="12832" y="14946"/>
                </a:lnTo>
                <a:lnTo>
                  <a:pt x="12846" y="14580"/>
                </a:lnTo>
                <a:lnTo>
                  <a:pt x="12853" y="14211"/>
                </a:lnTo>
                <a:lnTo>
                  <a:pt x="12851" y="13841"/>
                </a:lnTo>
                <a:lnTo>
                  <a:pt x="12843" y="13472"/>
                </a:lnTo>
                <a:lnTo>
                  <a:pt x="12826" y="13103"/>
                </a:lnTo>
                <a:lnTo>
                  <a:pt x="12802" y="12737"/>
                </a:lnTo>
                <a:lnTo>
                  <a:pt x="12770" y="12375"/>
                </a:lnTo>
                <a:lnTo>
                  <a:pt x="12770" y="12317"/>
                </a:lnTo>
                <a:lnTo>
                  <a:pt x="12760" y="12291"/>
                </a:lnTo>
                <a:lnTo>
                  <a:pt x="12732" y="12266"/>
                </a:lnTo>
                <a:lnTo>
                  <a:pt x="12705" y="12252"/>
                </a:lnTo>
                <a:lnTo>
                  <a:pt x="12704" y="11573"/>
                </a:lnTo>
                <a:lnTo>
                  <a:pt x="12692" y="11553"/>
                </a:lnTo>
                <a:lnTo>
                  <a:pt x="12682" y="11552"/>
                </a:lnTo>
                <a:lnTo>
                  <a:pt x="12681" y="10550"/>
                </a:lnTo>
                <a:lnTo>
                  <a:pt x="12663" y="10542"/>
                </a:lnTo>
                <a:lnTo>
                  <a:pt x="12645" y="10548"/>
                </a:lnTo>
                <a:lnTo>
                  <a:pt x="12645" y="10561"/>
                </a:lnTo>
                <a:lnTo>
                  <a:pt x="12646" y="11550"/>
                </a:lnTo>
                <a:lnTo>
                  <a:pt x="12624" y="11562"/>
                </a:lnTo>
                <a:lnTo>
                  <a:pt x="12624" y="12226"/>
                </a:lnTo>
                <a:lnTo>
                  <a:pt x="12569" y="12216"/>
                </a:lnTo>
                <a:lnTo>
                  <a:pt x="12501" y="12211"/>
                </a:lnTo>
                <a:lnTo>
                  <a:pt x="12467" y="12213"/>
                </a:lnTo>
                <a:lnTo>
                  <a:pt x="12465" y="11474"/>
                </a:lnTo>
                <a:lnTo>
                  <a:pt x="12439" y="11464"/>
                </a:lnTo>
                <a:lnTo>
                  <a:pt x="12436" y="10118"/>
                </a:lnTo>
                <a:lnTo>
                  <a:pt x="12415" y="10108"/>
                </a:lnTo>
                <a:lnTo>
                  <a:pt x="12394" y="10115"/>
                </a:lnTo>
                <a:lnTo>
                  <a:pt x="12393" y="10131"/>
                </a:lnTo>
                <a:lnTo>
                  <a:pt x="12396" y="11461"/>
                </a:lnTo>
                <a:lnTo>
                  <a:pt x="12370" y="11466"/>
                </a:lnTo>
                <a:lnTo>
                  <a:pt x="12367" y="11493"/>
                </a:lnTo>
                <a:lnTo>
                  <a:pt x="12369" y="12226"/>
                </a:lnTo>
                <a:lnTo>
                  <a:pt x="12321" y="12241"/>
                </a:lnTo>
                <a:lnTo>
                  <a:pt x="12284" y="12261"/>
                </a:lnTo>
                <a:lnTo>
                  <a:pt x="12264" y="12286"/>
                </a:lnTo>
                <a:lnTo>
                  <a:pt x="12261" y="12312"/>
                </a:lnTo>
                <a:lnTo>
                  <a:pt x="12261" y="12370"/>
                </a:lnTo>
                <a:lnTo>
                  <a:pt x="12231" y="12732"/>
                </a:lnTo>
                <a:lnTo>
                  <a:pt x="12207" y="13099"/>
                </a:lnTo>
                <a:lnTo>
                  <a:pt x="12192" y="13468"/>
                </a:lnTo>
                <a:lnTo>
                  <a:pt x="12184" y="13838"/>
                </a:lnTo>
                <a:lnTo>
                  <a:pt x="12184" y="14209"/>
                </a:lnTo>
                <a:lnTo>
                  <a:pt x="12192" y="14579"/>
                </a:lnTo>
                <a:lnTo>
                  <a:pt x="12207" y="14946"/>
                </a:lnTo>
                <a:lnTo>
                  <a:pt x="12230" y="15310"/>
                </a:lnTo>
                <a:lnTo>
                  <a:pt x="12261" y="15668"/>
                </a:lnTo>
                <a:lnTo>
                  <a:pt x="12298" y="16020"/>
                </a:lnTo>
                <a:lnTo>
                  <a:pt x="12344" y="16366"/>
                </a:lnTo>
                <a:lnTo>
                  <a:pt x="12360" y="16474"/>
                </a:lnTo>
                <a:lnTo>
                  <a:pt x="12349" y="16474"/>
                </a:lnTo>
                <a:lnTo>
                  <a:pt x="12349" y="16520"/>
                </a:lnTo>
                <a:lnTo>
                  <a:pt x="12336" y="16520"/>
                </a:lnTo>
                <a:lnTo>
                  <a:pt x="12334" y="16799"/>
                </a:lnTo>
                <a:lnTo>
                  <a:pt x="12332" y="17130"/>
                </a:lnTo>
                <a:lnTo>
                  <a:pt x="12321" y="17219"/>
                </a:lnTo>
                <a:lnTo>
                  <a:pt x="12300" y="17395"/>
                </a:lnTo>
                <a:lnTo>
                  <a:pt x="12295" y="17443"/>
                </a:lnTo>
                <a:lnTo>
                  <a:pt x="12295" y="17318"/>
                </a:lnTo>
                <a:lnTo>
                  <a:pt x="11860" y="17231"/>
                </a:lnTo>
                <a:lnTo>
                  <a:pt x="11849" y="8856"/>
                </a:lnTo>
                <a:lnTo>
                  <a:pt x="11872" y="8848"/>
                </a:lnTo>
                <a:lnTo>
                  <a:pt x="11871" y="8604"/>
                </a:lnTo>
                <a:lnTo>
                  <a:pt x="11825" y="8590"/>
                </a:lnTo>
                <a:lnTo>
                  <a:pt x="11823" y="6665"/>
                </a:lnTo>
                <a:lnTo>
                  <a:pt x="11846" y="6653"/>
                </a:lnTo>
                <a:lnTo>
                  <a:pt x="11845" y="6411"/>
                </a:lnTo>
                <a:lnTo>
                  <a:pt x="11788" y="6386"/>
                </a:lnTo>
                <a:lnTo>
                  <a:pt x="11787" y="6352"/>
                </a:lnTo>
                <a:lnTo>
                  <a:pt x="11785" y="6343"/>
                </a:lnTo>
                <a:lnTo>
                  <a:pt x="11777" y="6335"/>
                </a:lnTo>
                <a:lnTo>
                  <a:pt x="11758" y="5157"/>
                </a:lnTo>
                <a:lnTo>
                  <a:pt x="11770" y="5150"/>
                </a:lnTo>
                <a:lnTo>
                  <a:pt x="11769" y="4909"/>
                </a:lnTo>
                <a:lnTo>
                  <a:pt x="11721" y="4884"/>
                </a:lnTo>
                <a:lnTo>
                  <a:pt x="11721" y="4850"/>
                </a:lnTo>
                <a:lnTo>
                  <a:pt x="11719" y="4841"/>
                </a:lnTo>
                <a:lnTo>
                  <a:pt x="11712" y="4833"/>
                </a:lnTo>
                <a:lnTo>
                  <a:pt x="11706" y="4829"/>
                </a:lnTo>
                <a:lnTo>
                  <a:pt x="11687" y="4168"/>
                </a:lnTo>
                <a:lnTo>
                  <a:pt x="11695" y="4163"/>
                </a:lnTo>
                <a:lnTo>
                  <a:pt x="11695" y="3922"/>
                </a:lnTo>
                <a:lnTo>
                  <a:pt x="11656" y="3900"/>
                </a:lnTo>
                <a:lnTo>
                  <a:pt x="11656" y="3870"/>
                </a:lnTo>
                <a:lnTo>
                  <a:pt x="11654" y="3863"/>
                </a:lnTo>
                <a:lnTo>
                  <a:pt x="11649" y="3855"/>
                </a:lnTo>
                <a:lnTo>
                  <a:pt x="11641" y="3849"/>
                </a:lnTo>
                <a:lnTo>
                  <a:pt x="11635" y="3846"/>
                </a:lnTo>
                <a:lnTo>
                  <a:pt x="11634" y="3846"/>
                </a:lnTo>
                <a:lnTo>
                  <a:pt x="11614" y="3330"/>
                </a:lnTo>
                <a:lnTo>
                  <a:pt x="11586" y="3314"/>
                </a:lnTo>
                <a:lnTo>
                  <a:pt x="11586" y="3307"/>
                </a:lnTo>
                <a:lnTo>
                  <a:pt x="11625" y="3330"/>
                </a:lnTo>
                <a:lnTo>
                  <a:pt x="11624" y="3090"/>
                </a:lnTo>
                <a:lnTo>
                  <a:pt x="11595" y="3072"/>
                </a:lnTo>
                <a:lnTo>
                  <a:pt x="11595" y="3048"/>
                </a:lnTo>
                <a:lnTo>
                  <a:pt x="11593" y="3041"/>
                </a:lnTo>
                <a:lnTo>
                  <a:pt x="11589" y="3036"/>
                </a:lnTo>
                <a:lnTo>
                  <a:pt x="11583" y="3031"/>
                </a:lnTo>
                <a:lnTo>
                  <a:pt x="11576" y="3027"/>
                </a:lnTo>
                <a:lnTo>
                  <a:pt x="11567" y="3025"/>
                </a:lnTo>
                <a:lnTo>
                  <a:pt x="11562" y="3025"/>
                </a:lnTo>
                <a:lnTo>
                  <a:pt x="11550" y="2690"/>
                </a:lnTo>
                <a:lnTo>
                  <a:pt x="11521" y="2591"/>
                </a:lnTo>
                <a:lnTo>
                  <a:pt x="11517" y="2402"/>
                </a:lnTo>
                <a:lnTo>
                  <a:pt x="11483" y="2328"/>
                </a:lnTo>
                <a:lnTo>
                  <a:pt x="11479" y="2165"/>
                </a:lnTo>
                <a:lnTo>
                  <a:pt x="11469" y="2150"/>
                </a:lnTo>
                <a:lnTo>
                  <a:pt x="11469" y="2149"/>
                </a:lnTo>
                <a:lnTo>
                  <a:pt x="11469" y="2147"/>
                </a:lnTo>
                <a:lnTo>
                  <a:pt x="11467" y="2145"/>
                </a:lnTo>
                <a:lnTo>
                  <a:pt x="11456" y="2129"/>
                </a:lnTo>
                <a:lnTo>
                  <a:pt x="11456" y="2127"/>
                </a:lnTo>
                <a:lnTo>
                  <a:pt x="11454" y="2124"/>
                </a:lnTo>
                <a:lnTo>
                  <a:pt x="11454" y="1990"/>
                </a:lnTo>
                <a:lnTo>
                  <a:pt x="11448" y="1985"/>
                </a:lnTo>
                <a:lnTo>
                  <a:pt x="11448" y="1979"/>
                </a:lnTo>
                <a:lnTo>
                  <a:pt x="11447" y="1978"/>
                </a:lnTo>
                <a:lnTo>
                  <a:pt x="11446" y="1977"/>
                </a:lnTo>
                <a:lnTo>
                  <a:pt x="11446" y="1974"/>
                </a:lnTo>
                <a:lnTo>
                  <a:pt x="11446" y="1972"/>
                </a:lnTo>
                <a:lnTo>
                  <a:pt x="11441" y="1972"/>
                </a:lnTo>
                <a:lnTo>
                  <a:pt x="11441" y="1962"/>
                </a:lnTo>
                <a:lnTo>
                  <a:pt x="11441" y="1960"/>
                </a:lnTo>
                <a:lnTo>
                  <a:pt x="11435" y="1960"/>
                </a:lnTo>
                <a:lnTo>
                  <a:pt x="11435" y="1841"/>
                </a:lnTo>
                <a:lnTo>
                  <a:pt x="11435" y="1839"/>
                </a:lnTo>
                <a:lnTo>
                  <a:pt x="11429" y="1839"/>
                </a:lnTo>
                <a:lnTo>
                  <a:pt x="11429" y="1811"/>
                </a:lnTo>
                <a:lnTo>
                  <a:pt x="11434" y="1807"/>
                </a:lnTo>
                <a:lnTo>
                  <a:pt x="11439" y="1801"/>
                </a:lnTo>
                <a:lnTo>
                  <a:pt x="11441" y="1794"/>
                </a:lnTo>
                <a:lnTo>
                  <a:pt x="11443" y="1788"/>
                </a:lnTo>
                <a:lnTo>
                  <a:pt x="11443" y="1786"/>
                </a:lnTo>
                <a:lnTo>
                  <a:pt x="11445" y="1781"/>
                </a:lnTo>
                <a:lnTo>
                  <a:pt x="11447" y="1774"/>
                </a:lnTo>
                <a:lnTo>
                  <a:pt x="11447" y="1771"/>
                </a:lnTo>
                <a:lnTo>
                  <a:pt x="11449" y="1768"/>
                </a:lnTo>
                <a:lnTo>
                  <a:pt x="11450" y="1761"/>
                </a:lnTo>
                <a:lnTo>
                  <a:pt x="11450" y="1757"/>
                </a:lnTo>
                <a:lnTo>
                  <a:pt x="11451" y="1754"/>
                </a:lnTo>
                <a:lnTo>
                  <a:pt x="11452" y="1748"/>
                </a:lnTo>
                <a:lnTo>
                  <a:pt x="11452" y="1743"/>
                </a:lnTo>
                <a:lnTo>
                  <a:pt x="11453" y="1741"/>
                </a:lnTo>
                <a:lnTo>
                  <a:pt x="11453" y="1734"/>
                </a:lnTo>
                <a:lnTo>
                  <a:pt x="11453" y="1728"/>
                </a:lnTo>
                <a:lnTo>
                  <a:pt x="11453" y="1727"/>
                </a:lnTo>
                <a:lnTo>
                  <a:pt x="11453" y="1721"/>
                </a:lnTo>
                <a:lnTo>
                  <a:pt x="11454" y="1714"/>
                </a:lnTo>
                <a:lnTo>
                  <a:pt x="11454" y="1711"/>
                </a:lnTo>
                <a:lnTo>
                  <a:pt x="11454" y="1701"/>
                </a:lnTo>
                <a:lnTo>
                  <a:pt x="11454" y="1697"/>
                </a:lnTo>
                <a:lnTo>
                  <a:pt x="11453" y="1696"/>
                </a:lnTo>
                <a:lnTo>
                  <a:pt x="11454" y="1691"/>
                </a:lnTo>
                <a:lnTo>
                  <a:pt x="11453" y="1684"/>
                </a:lnTo>
                <a:lnTo>
                  <a:pt x="11453" y="1683"/>
                </a:lnTo>
                <a:lnTo>
                  <a:pt x="11453" y="1677"/>
                </a:lnTo>
                <a:lnTo>
                  <a:pt x="11453" y="1670"/>
                </a:lnTo>
                <a:lnTo>
                  <a:pt x="11452" y="1667"/>
                </a:lnTo>
                <a:lnTo>
                  <a:pt x="11452" y="1664"/>
                </a:lnTo>
                <a:lnTo>
                  <a:pt x="11451" y="1657"/>
                </a:lnTo>
                <a:lnTo>
                  <a:pt x="11450" y="1653"/>
                </a:lnTo>
                <a:lnTo>
                  <a:pt x="11450" y="1650"/>
                </a:lnTo>
                <a:lnTo>
                  <a:pt x="11449" y="1644"/>
                </a:lnTo>
                <a:lnTo>
                  <a:pt x="11447" y="1639"/>
                </a:lnTo>
                <a:lnTo>
                  <a:pt x="11447" y="1637"/>
                </a:lnTo>
                <a:lnTo>
                  <a:pt x="11445" y="1630"/>
                </a:lnTo>
                <a:lnTo>
                  <a:pt x="11443" y="1624"/>
                </a:lnTo>
                <a:lnTo>
                  <a:pt x="11441" y="1617"/>
                </a:lnTo>
                <a:lnTo>
                  <a:pt x="11439" y="1610"/>
                </a:lnTo>
                <a:lnTo>
                  <a:pt x="11438" y="1609"/>
                </a:lnTo>
                <a:lnTo>
                  <a:pt x="11437" y="1604"/>
                </a:lnTo>
                <a:lnTo>
                  <a:pt x="11434" y="1599"/>
                </a:lnTo>
                <a:lnTo>
                  <a:pt x="11430" y="1594"/>
                </a:lnTo>
                <a:lnTo>
                  <a:pt x="11426" y="1590"/>
                </a:lnTo>
                <a:lnTo>
                  <a:pt x="11409" y="148"/>
                </a:lnTo>
                <a:lnTo>
                  <a:pt x="11411" y="147"/>
                </a:lnTo>
                <a:lnTo>
                  <a:pt x="11412" y="146"/>
                </a:lnTo>
                <a:lnTo>
                  <a:pt x="11413" y="144"/>
                </a:lnTo>
                <a:lnTo>
                  <a:pt x="11416" y="139"/>
                </a:lnTo>
                <a:lnTo>
                  <a:pt x="11416" y="137"/>
                </a:lnTo>
                <a:lnTo>
                  <a:pt x="11419" y="130"/>
                </a:lnTo>
                <a:lnTo>
                  <a:pt x="11420" y="121"/>
                </a:lnTo>
                <a:lnTo>
                  <a:pt x="11420" y="112"/>
                </a:lnTo>
                <a:lnTo>
                  <a:pt x="11420" y="109"/>
                </a:lnTo>
                <a:lnTo>
                  <a:pt x="11420" y="99"/>
                </a:lnTo>
                <a:lnTo>
                  <a:pt x="11418" y="90"/>
                </a:lnTo>
                <a:lnTo>
                  <a:pt x="11417" y="88"/>
                </a:lnTo>
                <a:lnTo>
                  <a:pt x="11415" y="81"/>
                </a:lnTo>
                <a:lnTo>
                  <a:pt x="11412" y="77"/>
                </a:lnTo>
                <a:lnTo>
                  <a:pt x="11412" y="75"/>
                </a:lnTo>
                <a:lnTo>
                  <a:pt x="11410" y="74"/>
                </a:lnTo>
                <a:lnTo>
                  <a:pt x="11408" y="73"/>
                </a:lnTo>
                <a:lnTo>
                  <a:pt x="11407" y="73"/>
                </a:lnTo>
                <a:lnTo>
                  <a:pt x="11406" y="73"/>
                </a:lnTo>
                <a:lnTo>
                  <a:pt x="11405" y="73"/>
                </a:lnTo>
                <a:lnTo>
                  <a:pt x="11404" y="73"/>
                </a:lnTo>
                <a:lnTo>
                  <a:pt x="11402" y="74"/>
                </a:lnTo>
                <a:lnTo>
                  <a:pt x="11401" y="76"/>
                </a:lnTo>
                <a:lnTo>
                  <a:pt x="11400" y="77"/>
                </a:lnTo>
                <a:lnTo>
                  <a:pt x="11397" y="81"/>
                </a:lnTo>
                <a:lnTo>
                  <a:pt x="11395" y="88"/>
                </a:lnTo>
                <a:lnTo>
                  <a:pt x="11394" y="91"/>
                </a:lnTo>
                <a:lnTo>
                  <a:pt x="11393" y="100"/>
                </a:lnTo>
                <a:lnTo>
                  <a:pt x="11392" y="109"/>
                </a:lnTo>
                <a:lnTo>
                  <a:pt x="11392" y="112"/>
                </a:lnTo>
                <a:lnTo>
                  <a:pt x="11392" y="122"/>
                </a:lnTo>
                <a:lnTo>
                  <a:pt x="11394" y="130"/>
                </a:lnTo>
                <a:lnTo>
                  <a:pt x="11395" y="133"/>
                </a:lnTo>
                <a:lnTo>
                  <a:pt x="11397" y="139"/>
                </a:lnTo>
                <a:lnTo>
                  <a:pt x="11399" y="144"/>
                </a:lnTo>
                <a:lnTo>
                  <a:pt x="11400" y="146"/>
                </a:lnTo>
                <a:lnTo>
                  <a:pt x="11402" y="147"/>
                </a:lnTo>
                <a:lnTo>
                  <a:pt x="11403" y="148"/>
                </a:lnTo>
                <a:lnTo>
                  <a:pt x="11388" y="1591"/>
                </a:lnTo>
                <a:lnTo>
                  <a:pt x="11385" y="1594"/>
                </a:lnTo>
                <a:lnTo>
                  <a:pt x="11381" y="1599"/>
                </a:lnTo>
                <a:lnTo>
                  <a:pt x="11378" y="1605"/>
                </a:lnTo>
                <a:lnTo>
                  <a:pt x="11376" y="1611"/>
                </a:lnTo>
                <a:lnTo>
                  <a:pt x="11373" y="1618"/>
                </a:lnTo>
                <a:lnTo>
                  <a:pt x="11371" y="1624"/>
                </a:lnTo>
                <a:lnTo>
                  <a:pt x="11371" y="1626"/>
                </a:lnTo>
                <a:lnTo>
                  <a:pt x="11369" y="1631"/>
                </a:lnTo>
                <a:lnTo>
                  <a:pt x="11367" y="1638"/>
                </a:lnTo>
                <a:lnTo>
                  <a:pt x="11367" y="1641"/>
                </a:lnTo>
                <a:lnTo>
                  <a:pt x="11366" y="1644"/>
                </a:lnTo>
                <a:lnTo>
                  <a:pt x="11365" y="1651"/>
                </a:lnTo>
                <a:lnTo>
                  <a:pt x="11365" y="1655"/>
                </a:lnTo>
                <a:lnTo>
                  <a:pt x="11364" y="1658"/>
                </a:lnTo>
                <a:lnTo>
                  <a:pt x="11363" y="1664"/>
                </a:lnTo>
                <a:lnTo>
                  <a:pt x="11363" y="1669"/>
                </a:lnTo>
                <a:lnTo>
                  <a:pt x="11362" y="1671"/>
                </a:lnTo>
                <a:lnTo>
                  <a:pt x="11362" y="1678"/>
                </a:lnTo>
                <a:lnTo>
                  <a:pt x="11362" y="1684"/>
                </a:lnTo>
                <a:lnTo>
                  <a:pt x="11361" y="1685"/>
                </a:lnTo>
                <a:lnTo>
                  <a:pt x="11361" y="1691"/>
                </a:lnTo>
                <a:lnTo>
                  <a:pt x="11361" y="1698"/>
                </a:lnTo>
                <a:lnTo>
                  <a:pt x="11360" y="1702"/>
                </a:lnTo>
                <a:lnTo>
                  <a:pt x="11360" y="1711"/>
                </a:lnTo>
                <a:lnTo>
                  <a:pt x="11360" y="1715"/>
                </a:lnTo>
                <a:lnTo>
                  <a:pt x="11361" y="1716"/>
                </a:lnTo>
                <a:lnTo>
                  <a:pt x="11361" y="1721"/>
                </a:lnTo>
                <a:lnTo>
                  <a:pt x="11361" y="1728"/>
                </a:lnTo>
                <a:lnTo>
                  <a:pt x="11362" y="1730"/>
                </a:lnTo>
                <a:lnTo>
                  <a:pt x="11362" y="1735"/>
                </a:lnTo>
                <a:lnTo>
                  <a:pt x="11362" y="1742"/>
                </a:lnTo>
                <a:lnTo>
                  <a:pt x="11363" y="1744"/>
                </a:lnTo>
                <a:lnTo>
                  <a:pt x="11363" y="1748"/>
                </a:lnTo>
                <a:lnTo>
                  <a:pt x="11364" y="1755"/>
                </a:lnTo>
                <a:lnTo>
                  <a:pt x="11365" y="1759"/>
                </a:lnTo>
                <a:lnTo>
                  <a:pt x="11365" y="1762"/>
                </a:lnTo>
                <a:lnTo>
                  <a:pt x="11366" y="1768"/>
                </a:lnTo>
                <a:lnTo>
                  <a:pt x="11367" y="1773"/>
                </a:lnTo>
                <a:lnTo>
                  <a:pt x="11367" y="1775"/>
                </a:lnTo>
                <a:lnTo>
                  <a:pt x="11369" y="1782"/>
                </a:lnTo>
                <a:lnTo>
                  <a:pt x="11371" y="1788"/>
                </a:lnTo>
                <a:lnTo>
                  <a:pt x="11373" y="1795"/>
                </a:lnTo>
                <a:lnTo>
                  <a:pt x="11375" y="1802"/>
                </a:lnTo>
                <a:lnTo>
                  <a:pt x="11380" y="1808"/>
                </a:lnTo>
                <a:lnTo>
                  <a:pt x="11386" y="1812"/>
                </a:lnTo>
                <a:lnTo>
                  <a:pt x="11385" y="1841"/>
                </a:lnTo>
                <a:lnTo>
                  <a:pt x="11380" y="1842"/>
                </a:lnTo>
                <a:lnTo>
                  <a:pt x="11380" y="1955"/>
                </a:lnTo>
                <a:lnTo>
                  <a:pt x="11378" y="1957"/>
                </a:lnTo>
                <a:lnTo>
                  <a:pt x="11378" y="1963"/>
                </a:lnTo>
                <a:lnTo>
                  <a:pt x="11374" y="1964"/>
                </a:lnTo>
                <a:lnTo>
                  <a:pt x="11374" y="1969"/>
                </a:lnTo>
                <a:lnTo>
                  <a:pt x="11373" y="1969"/>
                </a:lnTo>
                <a:lnTo>
                  <a:pt x="11373" y="1976"/>
                </a:lnTo>
                <a:lnTo>
                  <a:pt x="11369" y="1977"/>
                </a:lnTo>
                <a:lnTo>
                  <a:pt x="11369" y="1979"/>
                </a:lnTo>
                <a:lnTo>
                  <a:pt x="11368" y="1980"/>
                </a:lnTo>
                <a:lnTo>
                  <a:pt x="11367" y="1981"/>
                </a:lnTo>
                <a:lnTo>
                  <a:pt x="11366" y="1983"/>
                </a:lnTo>
                <a:lnTo>
                  <a:pt x="11366" y="1984"/>
                </a:lnTo>
                <a:lnTo>
                  <a:pt x="11366" y="1990"/>
                </a:lnTo>
                <a:lnTo>
                  <a:pt x="11361" y="1995"/>
                </a:lnTo>
                <a:lnTo>
                  <a:pt x="11361" y="2124"/>
                </a:lnTo>
                <a:lnTo>
                  <a:pt x="11354" y="2133"/>
                </a:lnTo>
                <a:lnTo>
                  <a:pt x="11354" y="2138"/>
                </a:lnTo>
                <a:lnTo>
                  <a:pt x="11345" y="2151"/>
                </a:lnTo>
                <a:lnTo>
                  <a:pt x="11344" y="2154"/>
                </a:lnTo>
                <a:lnTo>
                  <a:pt x="11344" y="2156"/>
                </a:lnTo>
                <a:lnTo>
                  <a:pt x="11344" y="2160"/>
                </a:lnTo>
                <a:lnTo>
                  <a:pt x="11336" y="2172"/>
                </a:lnTo>
                <a:lnTo>
                  <a:pt x="11333" y="2336"/>
                </a:lnTo>
                <a:lnTo>
                  <a:pt x="11299" y="2413"/>
                </a:lnTo>
                <a:lnTo>
                  <a:pt x="11294" y="2602"/>
                </a:lnTo>
                <a:lnTo>
                  <a:pt x="11266" y="2705"/>
                </a:lnTo>
                <a:lnTo>
                  <a:pt x="11256" y="3002"/>
                </a:lnTo>
                <a:lnTo>
                  <a:pt x="11247" y="3002"/>
                </a:lnTo>
                <a:lnTo>
                  <a:pt x="11247" y="3040"/>
                </a:lnTo>
                <a:lnTo>
                  <a:pt x="11241" y="3041"/>
                </a:lnTo>
                <a:lnTo>
                  <a:pt x="11233" y="3044"/>
                </a:lnTo>
                <a:lnTo>
                  <a:pt x="11225" y="3048"/>
                </a:lnTo>
                <a:lnTo>
                  <a:pt x="11220" y="3054"/>
                </a:lnTo>
                <a:lnTo>
                  <a:pt x="11217" y="3060"/>
                </a:lnTo>
                <a:lnTo>
                  <a:pt x="11216" y="3066"/>
                </a:lnTo>
                <a:lnTo>
                  <a:pt x="11216" y="3093"/>
                </a:lnTo>
                <a:lnTo>
                  <a:pt x="11193" y="3111"/>
                </a:lnTo>
                <a:lnTo>
                  <a:pt x="11193" y="3351"/>
                </a:lnTo>
                <a:lnTo>
                  <a:pt x="11225" y="3325"/>
                </a:lnTo>
                <a:lnTo>
                  <a:pt x="11225" y="3333"/>
                </a:lnTo>
                <a:lnTo>
                  <a:pt x="11203" y="3350"/>
                </a:lnTo>
                <a:lnTo>
                  <a:pt x="11203" y="3357"/>
                </a:lnTo>
                <a:lnTo>
                  <a:pt x="11184" y="3863"/>
                </a:lnTo>
                <a:lnTo>
                  <a:pt x="11176" y="3865"/>
                </a:lnTo>
                <a:lnTo>
                  <a:pt x="11167" y="3871"/>
                </a:lnTo>
                <a:lnTo>
                  <a:pt x="11160" y="3877"/>
                </a:lnTo>
                <a:lnTo>
                  <a:pt x="11156" y="3885"/>
                </a:lnTo>
                <a:lnTo>
                  <a:pt x="11155" y="3893"/>
                </a:lnTo>
                <a:lnTo>
                  <a:pt x="11155" y="3925"/>
                </a:lnTo>
                <a:lnTo>
                  <a:pt x="11123" y="3947"/>
                </a:lnTo>
                <a:lnTo>
                  <a:pt x="11123" y="4188"/>
                </a:lnTo>
                <a:lnTo>
                  <a:pt x="11132" y="4192"/>
                </a:lnTo>
                <a:lnTo>
                  <a:pt x="11114" y="4846"/>
                </a:lnTo>
                <a:lnTo>
                  <a:pt x="11104" y="4851"/>
                </a:lnTo>
                <a:lnTo>
                  <a:pt x="11096" y="4858"/>
                </a:lnTo>
                <a:lnTo>
                  <a:pt x="11091" y="4867"/>
                </a:lnTo>
                <a:lnTo>
                  <a:pt x="11090" y="4876"/>
                </a:lnTo>
                <a:lnTo>
                  <a:pt x="11090" y="4913"/>
                </a:lnTo>
                <a:lnTo>
                  <a:pt x="11051" y="4938"/>
                </a:lnTo>
                <a:lnTo>
                  <a:pt x="11051" y="5178"/>
                </a:lnTo>
                <a:lnTo>
                  <a:pt x="11062" y="5184"/>
                </a:lnTo>
                <a:lnTo>
                  <a:pt x="11045" y="6350"/>
                </a:lnTo>
                <a:lnTo>
                  <a:pt x="11041" y="6352"/>
                </a:lnTo>
                <a:lnTo>
                  <a:pt x="11031" y="6360"/>
                </a:lnTo>
                <a:lnTo>
                  <a:pt x="11025" y="6368"/>
                </a:lnTo>
                <a:lnTo>
                  <a:pt x="11023" y="6377"/>
                </a:lnTo>
                <a:lnTo>
                  <a:pt x="11023" y="6414"/>
                </a:lnTo>
                <a:lnTo>
                  <a:pt x="10977" y="6440"/>
                </a:lnTo>
                <a:lnTo>
                  <a:pt x="10977" y="6681"/>
                </a:lnTo>
                <a:lnTo>
                  <a:pt x="11000" y="6690"/>
                </a:lnTo>
                <a:lnTo>
                  <a:pt x="11000" y="8607"/>
                </a:lnTo>
                <a:lnTo>
                  <a:pt x="10954" y="8625"/>
                </a:lnTo>
                <a:lnTo>
                  <a:pt x="10954" y="8868"/>
                </a:lnTo>
                <a:lnTo>
                  <a:pt x="10977" y="8874"/>
                </a:lnTo>
                <a:lnTo>
                  <a:pt x="10977" y="11588"/>
                </a:lnTo>
                <a:lnTo>
                  <a:pt x="10606" y="11586"/>
                </a:lnTo>
                <a:lnTo>
                  <a:pt x="10604" y="11595"/>
                </a:lnTo>
                <a:lnTo>
                  <a:pt x="10559" y="11595"/>
                </a:lnTo>
                <a:lnTo>
                  <a:pt x="10558" y="11599"/>
                </a:lnTo>
                <a:lnTo>
                  <a:pt x="10558" y="11586"/>
                </a:lnTo>
                <a:lnTo>
                  <a:pt x="10183" y="11583"/>
                </a:lnTo>
                <a:lnTo>
                  <a:pt x="10187" y="8862"/>
                </a:lnTo>
                <a:lnTo>
                  <a:pt x="10210" y="8857"/>
                </a:lnTo>
                <a:lnTo>
                  <a:pt x="10210" y="8613"/>
                </a:lnTo>
                <a:lnTo>
                  <a:pt x="10168" y="8594"/>
                </a:lnTo>
                <a:lnTo>
                  <a:pt x="10168" y="8565"/>
                </a:lnTo>
                <a:lnTo>
                  <a:pt x="10167" y="8559"/>
                </a:lnTo>
                <a:lnTo>
                  <a:pt x="10164" y="8555"/>
                </a:lnTo>
                <a:lnTo>
                  <a:pt x="10167" y="6671"/>
                </a:lnTo>
                <a:lnTo>
                  <a:pt x="10190" y="6664"/>
                </a:lnTo>
                <a:lnTo>
                  <a:pt x="10190" y="6422"/>
                </a:lnTo>
                <a:lnTo>
                  <a:pt x="10150" y="6396"/>
                </a:lnTo>
                <a:lnTo>
                  <a:pt x="10150" y="6357"/>
                </a:lnTo>
                <a:lnTo>
                  <a:pt x="10149" y="6348"/>
                </a:lnTo>
                <a:lnTo>
                  <a:pt x="10144" y="6339"/>
                </a:lnTo>
                <a:lnTo>
                  <a:pt x="10135" y="6331"/>
                </a:lnTo>
                <a:lnTo>
                  <a:pt x="10122" y="6325"/>
                </a:lnTo>
                <a:lnTo>
                  <a:pt x="10107" y="5158"/>
                </a:lnTo>
                <a:lnTo>
                  <a:pt x="10118" y="5153"/>
                </a:lnTo>
                <a:lnTo>
                  <a:pt x="10119" y="4912"/>
                </a:lnTo>
                <a:lnTo>
                  <a:pt x="10085" y="4886"/>
                </a:lnTo>
                <a:lnTo>
                  <a:pt x="10085" y="4847"/>
                </a:lnTo>
                <a:lnTo>
                  <a:pt x="10084" y="4838"/>
                </a:lnTo>
                <a:lnTo>
                  <a:pt x="10080" y="4829"/>
                </a:lnTo>
                <a:lnTo>
                  <a:pt x="10072" y="4821"/>
                </a:lnTo>
                <a:lnTo>
                  <a:pt x="10061" y="4815"/>
                </a:lnTo>
                <a:lnTo>
                  <a:pt x="10056" y="4813"/>
                </a:lnTo>
                <a:lnTo>
                  <a:pt x="10038" y="4158"/>
                </a:lnTo>
                <a:lnTo>
                  <a:pt x="10047" y="4155"/>
                </a:lnTo>
                <a:lnTo>
                  <a:pt x="10047" y="3914"/>
                </a:lnTo>
                <a:lnTo>
                  <a:pt x="10020" y="3891"/>
                </a:lnTo>
                <a:lnTo>
                  <a:pt x="10020" y="3857"/>
                </a:lnTo>
                <a:lnTo>
                  <a:pt x="10019" y="3849"/>
                </a:lnTo>
                <a:lnTo>
                  <a:pt x="10016" y="3841"/>
                </a:lnTo>
                <a:lnTo>
                  <a:pt x="10009" y="3834"/>
                </a:lnTo>
                <a:lnTo>
                  <a:pt x="10000" y="3828"/>
                </a:lnTo>
                <a:lnTo>
                  <a:pt x="9989" y="3824"/>
                </a:lnTo>
                <a:lnTo>
                  <a:pt x="9986" y="3823"/>
                </a:lnTo>
                <a:lnTo>
                  <a:pt x="9985" y="3784"/>
                </a:lnTo>
                <a:lnTo>
                  <a:pt x="9985" y="3776"/>
                </a:lnTo>
                <a:lnTo>
                  <a:pt x="9984" y="3776"/>
                </a:lnTo>
                <a:lnTo>
                  <a:pt x="9968" y="3309"/>
                </a:lnTo>
                <a:lnTo>
                  <a:pt x="9968" y="3315"/>
                </a:lnTo>
                <a:lnTo>
                  <a:pt x="9978" y="3310"/>
                </a:lnTo>
                <a:lnTo>
                  <a:pt x="9979" y="3070"/>
                </a:lnTo>
                <a:lnTo>
                  <a:pt x="9958" y="3051"/>
                </a:lnTo>
                <a:lnTo>
                  <a:pt x="9958" y="3023"/>
                </a:lnTo>
                <a:lnTo>
                  <a:pt x="9958" y="3016"/>
                </a:lnTo>
                <a:lnTo>
                  <a:pt x="9955" y="3010"/>
                </a:lnTo>
                <a:lnTo>
                  <a:pt x="9950" y="3004"/>
                </a:lnTo>
                <a:lnTo>
                  <a:pt x="9943" y="2999"/>
                </a:lnTo>
                <a:lnTo>
                  <a:pt x="9935" y="2996"/>
                </a:lnTo>
                <a:lnTo>
                  <a:pt x="9931" y="2995"/>
                </a:lnTo>
                <a:lnTo>
                  <a:pt x="9931" y="2957"/>
                </a:lnTo>
                <a:lnTo>
                  <a:pt x="9915" y="2955"/>
                </a:lnTo>
                <a:lnTo>
                  <a:pt x="9906" y="2656"/>
                </a:lnTo>
                <a:lnTo>
                  <a:pt x="9878" y="2552"/>
                </a:lnTo>
                <a:lnTo>
                  <a:pt x="9873" y="2361"/>
                </a:lnTo>
                <a:lnTo>
                  <a:pt x="9863" y="2336"/>
                </a:lnTo>
                <a:lnTo>
                  <a:pt x="9862" y="2332"/>
                </a:lnTo>
                <a:lnTo>
                  <a:pt x="9861" y="2329"/>
                </a:lnTo>
                <a:lnTo>
                  <a:pt x="9849" y="2301"/>
                </a:lnTo>
                <a:lnTo>
                  <a:pt x="9849" y="2300"/>
                </a:lnTo>
                <a:lnTo>
                  <a:pt x="9839" y="2278"/>
                </a:lnTo>
                <a:lnTo>
                  <a:pt x="9836" y="2116"/>
                </a:lnTo>
                <a:lnTo>
                  <a:pt x="9829" y="2105"/>
                </a:lnTo>
                <a:lnTo>
                  <a:pt x="9829" y="2099"/>
                </a:lnTo>
                <a:lnTo>
                  <a:pt x="9829" y="2097"/>
                </a:lnTo>
                <a:lnTo>
                  <a:pt x="9828" y="2094"/>
                </a:lnTo>
                <a:lnTo>
                  <a:pt x="9820" y="2082"/>
                </a:lnTo>
                <a:lnTo>
                  <a:pt x="9820" y="2075"/>
                </a:lnTo>
                <a:lnTo>
                  <a:pt x="9811" y="2063"/>
                </a:lnTo>
                <a:lnTo>
                  <a:pt x="9812" y="1936"/>
                </a:lnTo>
                <a:lnTo>
                  <a:pt x="9807" y="1931"/>
                </a:lnTo>
                <a:lnTo>
                  <a:pt x="9807" y="1925"/>
                </a:lnTo>
                <a:lnTo>
                  <a:pt x="9807" y="1923"/>
                </a:lnTo>
                <a:lnTo>
                  <a:pt x="9806" y="1921"/>
                </a:lnTo>
                <a:lnTo>
                  <a:pt x="9805" y="1920"/>
                </a:lnTo>
                <a:lnTo>
                  <a:pt x="9804" y="1919"/>
                </a:lnTo>
                <a:lnTo>
                  <a:pt x="9803" y="1919"/>
                </a:lnTo>
                <a:lnTo>
                  <a:pt x="9803" y="1917"/>
                </a:lnTo>
                <a:lnTo>
                  <a:pt x="9801" y="1917"/>
                </a:lnTo>
                <a:lnTo>
                  <a:pt x="9801" y="1909"/>
                </a:lnTo>
                <a:lnTo>
                  <a:pt x="9799" y="1909"/>
                </a:lnTo>
                <a:lnTo>
                  <a:pt x="9799" y="1903"/>
                </a:lnTo>
                <a:lnTo>
                  <a:pt x="9796" y="1903"/>
                </a:lnTo>
                <a:lnTo>
                  <a:pt x="9796" y="1897"/>
                </a:lnTo>
                <a:lnTo>
                  <a:pt x="9794" y="1895"/>
                </a:lnTo>
                <a:lnTo>
                  <a:pt x="9793" y="1895"/>
                </a:lnTo>
                <a:lnTo>
                  <a:pt x="9792" y="1896"/>
                </a:lnTo>
                <a:lnTo>
                  <a:pt x="9792" y="1886"/>
                </a:lnTo>
                <a:lnTo>
                  <a:pt x="9790" y="1884"/>
                </a:lnTo>
                <a:lnTo>
                  <a:pt x="9788" y="1885"/>
                </a:lnTo>
                <a:lnTo>
                  <a:pt x="9787" y="1816"/>
                </a:lnTo>
                <a:lnTo>
                  <a:pt x="9787" y="1767"/>
                </a:lnTo>
                <a:lnTo>
                  <a:pt x="9787" y="1750"/>
                </a:lnTo>
                <a:lnTo>
                  <a:pt x="9789" y="1749"/>
                </a:lnTo>
                <a:lnTo>
                  <a:pt x="9795" y="1743"/>
                </a:lnTo>
                <a:lnTo>
                  <a:pt x="9798" y="1737"/>
                </a:lnTo>
                <a:lnTo>
                  <a:pt x="9800" y="1731"/>
                </a:lnTo>
                <a:lnTo>
                  <a:pt x="9801" y="1726"/>
                </a:lnTo>
                <a:lnTo>
                  <a:pt x="9802" y="1724"/>
                </a:lnTo>
                <a:lnTo>
                  <a:pt x="9804" y="1718"/>
                </a:lnTo>
                <a:lnTo>
                  <a:pt x="9806" y="1711"/>
                </a:lnTo>
                <a:lnTo>
                  <a:pt x="9806" y="1710"/>
                </a:lnTo>
                <a:lnTo>
                  <a:pt x="9807" y="1703"/>
                </a:lnTo>
                <a:lnTo>
                  <a:pt x="9808" y="1697"/>
                </a:lnTo>
                <a:lnTo>
                  <a:pt x="9808" y="1696"/>
                </a:lnTo>
                <a:lnTo>
                  <a:pt x="9809" y="1690"/>
                </a:lnTo>
                <a:lnTo>
                  <a:pt x="9810" y="1683"/>
                </a:lnTo>
                <a:lnTo>
                  <a:pt x="9810" y="1682"/>
                </a:lnTo>
                <a:lnTo>
                  <a:pt x="9811" y="1677"/>
                </a:lnTo>
                <a:lnTo>
                  <a:pt x="9812" y="1670"/>
                </a:lnTo>
                <a:lnTo>
                  <a:pt x="9811" y="1667"/>
                </a:lnTo>
                <a:lnTo>
                  <a:pt x="9812" y="1663"/>
                </a:lnTo>
                <a:lnTo>
                  <a:pt x="9812" y="1656"/>
                </a:lnTo>
                <a:lnTo>
                  <a:pt x="9812" y="1653"/>
                </a:lnTo>
                <a:lnTo>
                  <a:pt x="9813" y="1649"/>
                </a:lnTo>
                <a:lnTo>
                  <a:pt x="9813" y="1646"/>
                </a:lnTo>
                <a:lnTo>
                  <a:pt x="9813" y="1643"/>
                </a:lnTo>
                <a:lnTo>
                  <a:pt x="9812" y="1637"/>
                </a:lnTo>
                <a:lnTo>
                  <a:pt x="9812" y="1636"/>
                </a:lnTo>
                <a:lnTo>
                  <a:pt x="9812" y="1629"/>
                </a:lnTo>
                <a:lnTo>
                  <a:pt x="9811" y="1624"/>
                </a:lnTo>
                <a:lnTo>
                  <a:pt x="9812" y="1622"/>
                </a:lnTo>
                <a:lnTo>
                  <a:pt x="9811" y="1615"/>
                </a:lnTo>
                <a:lnTo>
                  <a:pt x="9810" y="1608"/>
                </a:lnTo>
                <a:lnTo>
                  <a:pt x="9811" y="1608"/>
                </a:lnTo>
                <a:lnTo>
                  <a:pt x="9809" y="1599"/>
                </a:lnTo>
                <a:lnTo>
                  <a:pt x="9808" y="1592"/>
                </a:lnTo>
                <a:lnTo>
                  <a:pt x="9807" y="1585"/>
                </a:lnTo>
                <a:lnTo>
                  <a:pt x="9806" y="1578"/>
                </a:lnTo>
                <a:lnTo>
                  <a:pt x="9805" y="1572"/>
                </a:lnTo>
                <a:lnTo>
                  <a:pt x="9803" y="1565"/>
                </a:lnTo>
                <a:lnTo>
                  <a:pt x="9802" y="1562"/>
                </a:lnTo>
                <a:lnTo>
                  <a:pt x="9801" y="1559"/>
                </a:lnTo>
                <a:lnTo>
                  <a:pt x="9799" y="1552"/>
                </a:lnTo>
                <a:lnTo>
                  <a:pt x="9797" y="1548"/>
                </a:lnTo>
                <a:lnTo>
                  <a:pt x="9797" y="1546"/>
                </a:lnTo>
                <a:lnTo>
                  <a:pt x="9794" y="1539"/>
                </a:lnTo>
                <a:lnTo>
                  <a:pt x="9791" y="1533"/>
                </a:lnTo>
                <a:lnTo>
                  <a:pt x="9786" y="1529"/>
                </a:lnTo>
                <a:lnTo>
                  <a:pt x="9785" y="1527"/>
                </a:lnTo>
                <a:lnTo>
                  <a:pt x="9772" y="76"/>
                </a:lnTo>
                <a:lnTo>
                  <a:pt x="9774" y="75"/>
                </a:lnTo>
                <a:lnTo>
                  <a:pt x="9775" y="74"/>
                </a:lnTo>
                <a:lnTo>
                  <a:pt x="9777" y="69"/>
                </a:lnTo>
                <a:lnTo>
                  <a:pt x="9779" y="67"/>
                </a:lnTo>
                <a:lnTo>
                  <a:pt x="9780" y="60"/>
                </a:lnTo>
                <a:lnTo>
                  <a:pt x="9781" y="58"/>
                </a:lnTo>
                <a:lnTo>
                  <a:pt x="9782" y="49"/>
                </a:lnTo>
                <a:lnTo>
                  <a:pt x="9783" y="39"/>
                </a:lnTo>
                <a:lnTo>
                  <a:pt x="9782" y="30"/>
                </a:lnTo>
                <a:lnTo>
                  <a:pt x="9782" y="27"/>
                </a:lnTo>
                <a:lnTo>
                  <a:pt x="9780" y="18"/>
                </a:lnTo>
                <a:lnTo>
                  <a:pt x="9778" y="11"/>
                </a:lnTo>
                <a:lnTo>
                  <a:pt x="9777" y="9"/>
                </a:lnTo>
                <a:lnTo>
                  <a:pt x="9774" y="4"/>
                </a:lnTo>
                <a:lnTo>
                  <a:pt x="9773" y="3"/>
                </a:lnTo>
                <a:lnTo>
                  <a:pt x="9772" y="2"/>
                </a:lnTo>
                <a:lnTo>
                  <a:pt x="9770" y="0"/>
                </a:lnTo>
                <a:lnTo>
                  <a:pt x="9769" y="0"/>
                </a:lnTo>
                <a:lnTo>
                  <a:pt x="9768" y="0"/>
                </a:lnTo>
                <a:lnTo>
                  <a:pt x="9767" y="0"/>
                </a:lnTo>
                <a:lnTo>
                  <a:pt x="9765" y="1"/>
                </a:lnTo>
                <a:lnTo>
                  <a:pt x="9764" y="2"/>
                </a:lnTo>
                <a:lnTo>
                  <a:pt x="9763" y="3"/>
                </a:lnTo>
                <a:lnTo>
                  <a:pt x="9760" y="7"/>
                </a:lnTo>
                <a:lnTo>
                  <a:pt x="9759" y="9"/>
                </a:lnTo>
                <a:lnTo>
                  <a:pt x="9757" y="16"/>
                </a:lnTo>
                <a:lnTo>
                  <a:pt x="9755" y="24"/>
                </a:lnTo>
                <a:lnTo>
                  <a:pt x="9755" y="27"/>
                </a:lnTo>
                <a:lnTo>
                  <a:pt x="9754" y="36"/>
                </a:lnTo>
                <a:lnTo>
                  <a:pt x="9755" y="46"/>
                </a:lnTo>
                <a:lnTo>
                  <a:pt x="9755" y="49"/>
                </a:lnTo>
                <a:lnTo>
                  <a:pt x="9756" y="58"/>
                </a:lnTo>
                <a:lnTo>
                  <a:pt x="9758" y="65"/>
                </a:lnTo>
                <a:lnTo>
                  <a:pt x="9759" y="68"/>
                </a:lnTo>
                <a:lnTo>
                  <a:pt x="9762" y="72"/>
                </a:lnTo>
                <a:lnTo>
                  <a:pt x="9763" y="74"/>
                </a:lnTo>
                <a:lnTo>
                  <a:pt x="9765" y="75"/>
                </a:lnTo>
                <a:lnTo>
                  <a:pt x="9765" y="76"/>
                </a:lnTo>
                <a:lnTo>
                  <a:pt x="9746" y="1525"/>
                </a:lnTo>
                <a:lnTo>
                  <a:pt x="9745" y="1525"/>
                </a:lnTo>
                <a:lnTo>
                  <a:pt x="9741" y="1530"/>
                </a:lnTo>
                <a:lnTo>
                  <a:pt x="9738" y="1535"/>
                </a:lnTo>
                <a:lnTo>
                  <a:pt x="9735" y="1541"/>
                </a:lnTo>
                <a:lnTo>
                  <a:pt x="9734" y="1543"/>
                </a:lnTo>
                <a:lnTo>
                  <a:pt x="9732" y="1547"/>
                </a:lnTo>
                <a:lnTo>
                  <a:pt x="9730" y="1553"/>
                </a:lnTo>
                <a:lnTo>
                  <a:pt x="9729" y="1557"/>
                </a:lnTo>
                <a:lnTo>
                  <a:pt x="9728" y="1559"/>
                </a:lnTo>
                <a:lnTo>
                  <a:pt x="9726" y="1566"/>
                </a:lnTo>
                <a:lnTo>
                  <a:pt x="9725" y="1572"/>
                </a:lnTo>
                <a:lnTo>
                  <a:pt x="9723" y="1580"/>
                </a:lnTo>
                <a:lnTo>
                  <a:pt x="9722" y="1588"/>
                </a:lnTo>
                <a:lnTo>
                  <a:pt x="9721" y="1594"/>
                </a:lnTo>
                <a:lnTo>
                  <a:pt x="9720" y="1601"/>
                </a:lnTo>
                <a:lnTo>
                  <a:pt x="9720" y="1602"/>
                </a:lnTo>
                <a:lnTo>
                  <a:pt x="9719" y="1608"/>
                </a:lnTo>
                <a:lnTo>
                  <a:pt x="9719" y="1614"/>
                </a:lnTo>
                <a:lnTo>
                  <a:pt x="9719" y="1617"/>
                </a:lnTo>
                <a:lnTo>
                  <a:pt x="9719" y="1621"/>
                </a:lnTo>
                <a:lnTo>
                  <a:pt x="9718" y="1628"/>
                </a:lnTo>
                <a:lnTo>
                  <a:pt x="9719" y="1631"/>
                </a:lnTo>
                <a:lnTo>
                  <a:pt x="9718" y="1635"/>
                </a:lnTo>
                <a:lnTo>
                  <a:pt x="9718" y="1638"/>
                </a:lnTo>
                <a:lnTo>
                  <a:pt x="9718" y="1642"/>
                </a:lnTo>
                <a:lnTo>
                  <a:pt x="9719" y="1647"/>
                </a:lnTo>
                <a:lnTo>
                  <a:pt x="9718" y="1649"/>
                </a:lnTo>
                <a:lnTo>
                  <a:pt x="9719" y="1655"/>
                </a:lnTo>
                <a:lnTo>
                  <a:pt x="9719" y="1660"/>
                </a:lnTo>
                <a:lnTo>
                  <a:pt x="9719" y="1662"/>
                </a:lnTo>
                <a:lnTo>
                  <a:pt x="9719" y="1670"/>
                </a:lnTo>
                <a:lnTo>
                  <a:pt x="9720" y="1676"/>
                </a:lnTo>
                <a:lnTo>
                  <a:pt x="9721" y="1685"/>
                </a:lnTo>
                <a:lnTo>
                  <a:pt x="9722" y="1692"/>
                </a:lnTo>
                <a:lnTo>
                  <a:pt x="9723" y="1698"/>
                </a:lnTo>
                <a:lnTo>
                  <a:pt x="9724" y="1706"/>
                </a:lnTo>
                <a:lnTo>
                  <a:pt x="9725" y="1706"/>
                </a:lnTo>
                <a:lnTo>
                  <a:pt x="9726" y="1712"/>
                </a:lnTo>
                <a:lnTo>
                  <a:pt x="9728" y="1719"/>
                </a:lnTo>
                <a:lnTo>
                  <a:pt x="9729" y="1721"/>
                </a:lnTo>
                <a:lnTo>
                  <a:pt x="9730" y="1725"/>
                </a:lnTo>
                <a:lnTo>
                  <a:pt x="9731" y="1732"/>
                </a:lnTo>
                <a:lnTo>
                  <a:pt x="9735" y="1739"/>
                </a:lnTo>
                <a:lnTo>
                  <a:pt x="9740" y="1744"/>
                </a:lnTo>
                <a:lnTo>
                  <a:pt x="9743" y="1747"/>
                </a:lnTo>
                <a:lnTo>
                  <a:pt x="9743" y="1774"/>
                </a:lnTo>
                <a:lnTo>
                  <a:pt x="9738" y="1773"/>
                </a:lnTo>
                <a:lnTo>
                  <a:pt x="9737" y="1776"/>
                </a:lnTo>
                <a:lnTo>
                  <a:pt x="9737" y="1895"/>
                </a:lnTo>
                <a:lnTo>
                  <a:pt x="9731" y="1895"/>
                </a:lnTo>
                <a:lnTo>
                  <a:pt x="9731" y="1897"/>
                </a:lnTo>
                <a:lnTo>
                  <a:pt x="9731" y="1908"/>
                </a:lnTo>
                <a:lnTo>
                  <a:pt x="9726" y="1907"/>
                </a:lnTo>
                <a:lnTo>
                  <a:pt x="9726" y="1909"/>
                </a:lnTo>
                <a:lnTo>
                  <a:pt x="9726" y="1912"/>
                </a:lnTo>
                <a:lnTo>
                  <a:pt x="9725" y="1914"/>
                </a:lnTo>
                <a:lnTo>
                  <a:pt x="9725" y="1919"/>
                </a:lnTo>
                <a:lnTo>
                  <a:pt x="9718" y="1924"/>
                </a:lnTo>
                <a:lnTo>
                  <a:pt x="9718" y="2062"/>
                </a:lnTo>
                <a:lnTo>
                  <a:pt x="9705" y="2079"/>
                </a:lnTo>
                <a:lnTo>
                  <a:pt x="9704" y="2080"/>
                </a:lnTo>
                <a:lnTo>
                  <a:pt x="9703" y="2082"/>
                </a:lnTo>
                <a:lnTo>
                  <a:pt x="9692" y="2097"/>
                </a:lnTo>
                <a:lnTo>
                  <a:pt x="9689" y="2262"/>
                </a:lnTo>
                <a:lnTo>
                  <a:pt x="9654" y="2334"/>
                </a:lnTo>
                <a:lnTo>
                  <a:pt x="9649" y="2523"/>
                </a:lnTo>
                <a:lnTo>
                  <a:pt x="9620" y="2621"/>
                </a:lnTo>
                <a:lnTo>
                  <a:pt x="9608" y="2957"/>
                </a:lnTo>
                <a:lnTo>
                  <a:pt x="9607" y="2957"/>
                </a:lnTo>
                <a:lnTo>
                  <a:pt x="9598" y="2958"/>
                </a:lnTo>
                <a:lnTo>
                  <a:pt x="9590" y="2961"/>
                </a:lnTo>
                <a:lnTo>
                  <a:pt x="9584" y="2966"/>
                </a:lnTo>
                <a:lnTo>
                  <a:pt x="9580" y="2971"/>
                </a:lnTo>
                <a:lnTo>
                  <a:pt x="9578" y="2978"/>
                </a:lnTo>
                <a:lnTo>
                  <a:pt x="9578" y="3001"/>
                </a:lnTo>
                <a:lnTo>
                  <a:pt x="9545" y="3018"/>
                </a:lnTo>
                <a:lnTo>
                  <a:pt x="9544" y="3260"/>
                </a:lnTo>
                <a:lnTo>
                  <a:pt x="9557" y="3253"/>
                </a:lnTo>
                <a:lnTo>
                  <a:pt x="9557" y="3260"/>
                </a:lnTo>
                <a:lnTo>
                  <a:pt x="9555" y="3261"/>
                </a:lnTo>
                <a:lnTo>
                  <a:pt x="9555" y="3269"/>
                </a:lnTo>
                <a:lnTo>
                  <a:pt x="9534" y="3781"/>
                </a:lnTo>
                <a:lnTo>
                  <a:pt x="9533" y="3781"/>
                </a:lnTo>
                <a:lnTo>
                  <a:pt x="9524" y="3787"/>
                </a:lnTo>
                <a:lnTo>
                  <a:pt x="9518" y="3794"/>
                </a:lnTo>
                <a:lnTo>
                  <a:pt x="9516" y="3801"/>
                </a:lnTo>
                <a:lnTo>
                  <a:pt x="9516" y="3830"/>
                </a:lnTo>
                <a:lnTo>
                  <a:pt x="9473" y="3851"/>
                </a:lnTo>
                <a:lnTo>
                  <a:pt x="9472" y="4093"/>
                </a:lnTo>
                <a:lnTo>
                  <a:pt x="9476" y="4092"/>
                </a:lnTo>
                <a:lnTo>
                  <a:pt x="9476" y="4259"/>
                </a:lnTo>
                <a:lnTo>
                  <a:pt x="9460" y="4768"/>
                </a:lnTo>
                <a:lnTo>
                  <a:pt x="9453" y="4776"/>
                </a:lnTo>
                <a:lnTo>
                  <a:pt x="9450" y="4785"/>
                </a:lnTo>
                <a:lnTo>
                  <a:pt x="9450" y="4817"/>
                </a:lnTo>
                <a:lnTo>
                  <a:pt x="9396" y="4841"/>
                </a:lnTo>
                <a:lnTo>
                  <a:pt x="9395" y="5084"/>
                </a:lnTo>
                <a:lnTo>
                  <a:pt x="9407" y="5092"/>
                </a:lnTo>
                <a:lnTo>
                  <a:pt x="9386" y="6285"/>
                </a:lnTo>
                <a:lnTo>
                  <a:pt x="9382" y="6294"/>
                </a:lnTo>
                <a:lnTo>
                  <a:pt x="9382" y="6327"/>
                </a:lnTo>
                <a:lnTo>
                  <a:pt x="9317" y="6350"/>
                </a:lnTo>
                <a:lnTo>
                  <a:pt x="9317" y="6595"/>
                </a:lnTo>
                <a:lnTo>
                  <a:pt x="9340" y="6608"/>
                </a:lnTo>
                <a:lnTo>
                  <a:pt x="9335" y="8549"/>
                </a:lnTo>
                <a:lnTo>
                  <a:pt x="9288" y="8561"/>
                </a:lnTo>
                <a:lnTo>
                  <a:pt x="9287" y="8807"/>
                </a:lnTo>
                <a:lnTo>
                  <a:pt x="9311" y="8816"/>
                </a:lnTo>
                <a:lnTo>
                  <a:pt x="9288" y="17241"/>
                </a:lnTo>
                <a:lnTo>
                  <a:pt x="8910" y="17328"/>
                </a:lnTo>
                <a:lnTo>
                  <a:pt x="8908" y="14158"/>
                </a:lnTo>
                <a:lnTo>
                  <a:pt x="8869" y="14147"/>
                </a:lnTo>
                <a:lnTo>
                  <a:pt x="8869" y="13469"/>
                </a:lnTo>
                <a:lnTo>
                  <a:pt x="8893" y="13467"/>
                </a:lnTo>
                <a:lnTo>
                  <a:pt x="8893" y="13459"/>
                </a:lnTo>
                <a:lnTo>
                  <a:pt x="8894" y="13458"/>
                </a:lnTo>
                <a:lnTo>
                  <a:pt x="8908" y="13459"/>
                </a:lnTo>
                <a:lnTo>
                  <a:pt x="8905" y="9283"/>
                </a:lnTo>
                <a:lnTo>
                  <a:pt x="8905" y="8997"/>
                </a:lnTo>
                <a:lnTo>
                  <a:pt x="8929" y="8987"/>
                </a:lnTo>
                <a:lnTo>
                  <a:pt x="8929" y="8908"/>
                </a:lnTo>
                <a:lnTo>
                  <a:pt x="8806" y="8879"/>
                </a:lnTo>
                <a:lnTo>
                  <a:pt x="8668" y="8859"/>
                </a:lnTo>
                <a:lnTo>
                  <a:pt x="8519" y="8849"/>
                </a:lnTo>
                <a:lnTo>
                  <a:pt x="8367" y="8849"/>
                </a:lnTo>
                <a:lnTo>
                  <a:pt x="8294" y="8855"/>
                </a:lnTo>
                <a:lnTo>
                  <a:pt x="8294" y="9226"/>
                </a:lnTo>
                <a:lnTo>
                  <a:pt x="8221" y="9231"/>
                </a:lnTo>
                <a:lnTo>
                  <a:pt x="8200" y="9234"/>
                </a:lnTo>
                <a:lnTo>
                  <a:pt x="8200" y="9729"/>
                </a:lnTo>
                <a:lnTo>
                  <a:pt x="8200" y="9781"/>
                </a:lnTo>
                <a:lnTo>
                  <a:pt x="8200" y="9914"/>
                </a:lnTo>
                <a:lnTo>
                  <a:pt x="8119" y="9923"/>
                </a:lnTo>
                <a:lnTo>
                  <a:pt x="8119" y="10601"/>
                </a:lnTo>
                <a:lnTo>
                  <a:pt x="8089" y="10603"/>
                </a:lnTo>
                <a:lnTo>
                  <a:pt x="8014" y="10613"/>
                </a:lnTo>
                <a:lnTo>
                  <a:pt x="8014" y="11035"/>
                </a:lnTo>
                <a:lnTo>
                  <a:pt x="7978" y="11038"/>
                </a:lnTo>
                <a:lnTo>
                  <a:pt x="7949" y="11042"/>
                </a:lnTo>
                <a:lnTo>
                  <a:pt x="7949" y="11427"/>
                </a:lnTo>
                <a:lnTo>
                  <a:pt x="7894" y="11432"/>
                </a:lnTo>
                <a:lnTo>
                  <a:pt x="7891" y="13413"/>
                </a:lnTo>
                <a:lnTo>
                  <a:pt x="7597" y="13361"/>
                </a:lnTo>
                <a:lnTo>
                  <a:pt x="7568" y="13367"/>
                </a:lnTo>
                <a:lnTo>
                  <a:pt x="7568" y="13591"/>
                </a:lnTo>
                <a:lnTo>
                  <a:pt x="7558" y="13589"/>
                </a:lnTo>
                <a:lnTo>
                  <a:pt x="7348" y="13626"/>
                </a:lnTo>
                <a:lnTo>
                  <a:pt x="7346" y="13523"/>
                </a:lnTo>
                <a:lnTo>
                  <a:pt x="7228" y="13499"/>
                </a:lnTo>
                <a:lnTo>
                  <a:pt x="7227" y="11976"/>
                </a:lnTo>
                <a:lnTo>
                  <a:pt x="7220" y="11978"/>
                </a:lnTo>
                <a:lnTo>
                  <a:pt x="6871" y="11898"/>
                </a:lnTo>
                <a:lnTo>
                  <a:pt x="6849" y="11891"/>
                </a:lnTo>
                <a:lnTo>
                  <a:pt x="5812" y="12214"/>
                </a:lnTo>
                <a:lnTo>
                  <a:pt x="5810" y="14307"/>
                </a:lnTo>
                <a:lnTo>
                  <a:pt x="5520" y="14307"/>
                </a:lnTo>
                <a:lnTo>
                  <a:pt x="5520" y="12747"/>
                </a:lnTo>
                <a:lnTo>
                  <a:pt x="5519" y="12747"/>
                </a:lnTo>
                <a:lnTo>
                  <a:pt x="5519" y="11628"/>
                </a:lnTo>
                <a:lnTo>
                  <a:pt x="5519" y="10839"/>
                </a:lnTo>
                <a:lnTo>
                  <a:pt x="5517" y="10839"/>
                </a:lnTo>
                <a:lnTo>
                  <a:pt x="5517" y="10414"/>
                </a:lnTo>
                <a:lnTo>
                  <a:pt x="5491" y="10414"/>
                </a:lnTo>
                <a:lnTo>
                  <a:pt x="5491" y="10407"/>
                </a:lnTo>
                <a:lnTo>
                  <a:pt x="5445" y="10407"/>
                </a:lnTo>
                <a:lnTo>
                  <a:pt x="5445" y="10124"/>
                </a:lnTo>
                <a:lnTo>
                  <a:pt x="5392" y="10124"/>
                </a:lnTo>
                <a:lnTo>
                  <a:pt x="5391" y="10128"/>
                </a:lnTo>
                <a:lnTo>
                  <a:pt x="5391" y="10407"/>
                </a:lnTo>
                <a:lnTo>
                  <a:pt x="5373" y="10407"/>
                </a:lnTo>
                <a:lnTo>
                  <a:pt x="5373" y="10287"/>
                </a:lnTo>
                <a:lnTo>
                  <a:pt x="5344" y="10287"/>
                </a:lnTo>
                <a:lnTo>
                  <a:pt x="5344" y="9994"/>
                </a:lnTo>
                <a:lnTo>
                  <a:pt x="5313" y="9994"/>
                </a:lnTo>
                <a:lnTo>
                  <a:pt x="5313" y="9797"/>
                </a:lnTo>
                <a:lnTo>
                  <a:pt x="5271" y="9797"/>
                </a:lnTo>
                <a:lnTo>
                  <a:pt x="5271" y="9794"/>
                </a:lnTo>
                <a:lnTo>
                  <a:pt x="5183" y="9794"/>
                </a:lnTo>
                <a:lnTo>
                  <a:pt x="5183" y="9795"/>
                </a:lnTo>
                <a:lnTo>
                  <a:pt x="5183" y="9801"/>
                </a:lnTo>
                <a:lnTo>
                  <a:pt x="5182" y="9801"/>
                </a:lnTo>
                <a:lnTo>
                  <a:pt x="5182" y="9797"/>
                </a:lnTo>
                <a:lnTo>
                  <a:pt x="5142" y="9797"/>
                </a:lnTo>
                <a:lnTo>
                  <a:pt x="5141" y="9800"/>
                </a:lnTo>
                <a:lnTo>
                  <a:pt x="5141" y="9994"/>
                </a:lnTo>
                <a:lnTo>
                  <a:pt x="5114" y="9994"/>
                </a:lnTo>
                <a:lnTo>
                  <a:pt x="5110" y="10003"/>
                </a:lnTo>
                <a:lnTo>
                  <a:pt x="5110" y="10287"/>
                </a:lnTo>
                <a:lnTo>
                  <a:pt x="5092" y="10287"/>
                </a:lnTo>
                <a:lnTo>
                  <a:pt x="5084" y="10302"/>
                </a:lnTo>
                <a:lnTo>
                  <a:pt x="5084" y="10407"/>
                </a:lnTo>
                <a:lnTo>
                  <a:pt x="5062" y="10407"/>
                </a:lnTo>
                <a:lnTo>
                  <a:pt x="5062" y="10124"/>
                </a:lnTo>
                <a:lnTo>
                  <a:pt x="5001" y="10124"/>
                </a:lnTo>
                <a:lnTo>
                  <a:pt x="4999" y="10128"/>
                </a:lnTo>
                <a:lnTo>
                  <a:pt x="4999" y="10407"/>
                </a:lnTo>
                <a:lnTo>
                  <a:pt x="4948" y="10407"/>
                </a:lnTo>
                <a:lnTo>
                  <a:pt x="4945" y="10413"/>
                </a:lnTo>
                <a:lnTo>
                  <a:pt x="4915" y="10413"/>
                </a:lnTo>
                <a:lnTo>
                  <a:pt x="4911" y="10420"/>
                </a:lnTo>
                <a:lnTo>
                  <a:pt x="4911" y="10848"/>
                </a:lnTo>
                <a:lnTo>
                  <a:pt x="4910" y="10851"/>
                </a:lnTo>
                <a:lnTo>
                  <a:pt x="4910" y="11641"/>
                </a:lnTo>
                <a:lnTo>
                  <a:pt x="4909" y="11643"/>
                </a:lnTo>
                <a:lnTo>
                  <a:pt x="4909" y="12763"/>
                </a:lnTo>
                <a:lnTo>
                  <a:pt x="4909" y="12765"/>
                </a:lnTo>
                <a:lnTo>
                  <a:pt x="4909" y="14498"/>
                </a:lnTo>
                <a:lnTo>
                  <a:pt x="4908" y="14500"/>
                </a:lnTo>
                <a:lnTo>
                  <a:pt x="4908" y="16895"/>
                </a:lnTo>
                <a:lnTo>
                  <a:pt x="4938" y="16895"/>
                </a:lnTo>
                <a:lnTo>
                  <a:pt x="4938" y="16897"/>
                </a:lnTo>
                <a:lnTo>
                  <a:pt x="4939" y="16897"/>
                </a:lnTo>
                <a:lnTo>
                  <a:pt x="4939" y="17276"/>
                </a:lnTo>
                <a:lnTo>
                  <a:pt x="4934" y="17276"/>
                </a:lnTo>
                <a:lnTo>
                  <a:pt x="4930" y="17277"/>
                </a:lnTo>
                <a:lnTo>
                  <a:pt x="4930" y="17294"/>
                </a:lnTo>
                <a:lnTo>
                  <a:pt x="4925" y="17295"/>
                </a:lnTo>
                <a:lnTo>
                  <a:pt x="4922" y="17295"/>
                </a:lnTo>
                <a:lnTo>
                  <a:pt x="4922" y="17872"/>
                </a:lnTo>
                <a:lnTo>
                  <a:pt x="4855" y="17872"/>
                </a:lnTo>
                <a:lnTo>
                  <a:pt x="4855" y="17828"/>
                </a:lnTo>
                <a:lnTo>
                  <a:pt x="4861" y="17801"/>
                </a:lnTo>
                <a:lnTo>
                  <a:pt x="4860" y="17801"/>
                </a:lnTo>
                <a:lnTo>
                  <a:pt x="4857" y="17801"/>
                </a:lnTo>
                <a:lnTo>
                  <a:pt x="4853" y="17800"/>
                </a:lnTo>
                <a:lnTo>
                  <a:pt x="4851" y="17800"/>
                </a:lnTo>
                <a:lnTo>
                  <a:pt x="4852" y="17626"/>
                </a:lnTo>
                <a:lnTo>
                  <a:pt x="4854" y="17625"/>
                </a:lnTo>
                <a:lnTo>
                  <a:pt x="4858" y="17617"/>
                </a:lnTo>
                <a:lnTo>
                  <a:pt x="4858" y="17608"/>
                </a:lnTo>
                <a:lnTo>
                  <a:pt x="4852" y="17607"/>
                </a:lnTo>
                <a:lnTo>
                  <a:pt x="4852" y="17594"/>
                </a:lnTo>
                <a:lnTo>
                  <a:pt x="4846" y="17572"/>
                </a:lnTo>
                <a:lnTo>
                  <a:pt x="4846" y="17560"/>
                </a:lnTo>
                <a:lnTo>
                  <a:pt x="4844" y="17548"/>
                </a:lnTo>
                <a:lnTo>
                  <a:pt x="4843" y="17548"/>
                </a:lnTo>
                <a:lnTo>
                  <a:pt x="4843" y="17541"/>
                </a:lnTo>
                <a:lnTo>
                  <a:pt x="4842" y="17541"/>
                </a:lnTo>
                <a:lnTo>
                  <a:pt x="4840" y="17451"/>
                </a:lnTo>
                <a:lnTo>
                  <a:pt x="4839" y="17451"/>
                </a:lnTo>
                <a:lnTo>
                  <a:pt x="4838" y="17451"/>
                </a:lnTo>
                <a:lnTo>
                  <a:pt x="4836" y="17541"/>
                </a:lnTo>
                <a:lnTo>
                  <a:pt x="4835" y="17541"/>
                </a:lnTo>
                <a:lnTo>
                  <a:pt x="4834" y="17548"/>
                </a:lnTo>
                <a:lnTo>
                  <a:pt x="4833" y="17548"/>
                </a:lnTo>
                <a:lnTo>
                  <a:pt x="4831" y="17560"/>
                </a:lnTo>
                <a:lnTo>
                  <a:pt x="4831" y="17572"/>
                </a:lnTo>
                <a:lnTo>
                  <a:pt x="4826" y="17594"/>
                </a:lnTo>
                <a:lnTo>
                  <a:pt x="4826" y="17607"/>
                </a:lnTo>
                <a:lnTo>
                  <a:pt x="4825" y="17607"/>
                </a:lnTo>
                <a:lnTo>
                  <a:pt x="4820" y="17608"/>
                </a:lnTo>
                <a:lnTo>
                  <a:pt x="4820" y="17617"/>
                </a:lnTo>
                <a:lnTo>
                  <a:pt x="4824" y="17625"/>
                </a:lnTo>
                <a:lnTo>
                  <a:pt x="4826" y="17625"/>
                </a:lnTo>
                <a:lnTo>
                  <a:pt x="4826" y="17800"/>
                </a:lnTo>
                <a:lnTo>
                  <a:pt x="4825" y="17800"/>
                </a:lnTo>
                <a:lnTo>
                  <a:pt x="4820" y="17800"/>
                </a:lnTo>
                <a:lnTo>
                  <a:pt x="4817" y="17801"/>
                </a:lnTo>
                <a:lnTo>
                  <a:pt x="4815" y="17801"/>
                </a:lnTo>
                <a:lnTo>
                  <a:pt x="4822" y="17828"/>
                </a:lnTo>
                <a:lnTo>
                  <a:pt x="4822" y="17872"/>
                </a:lnTo>
                <a:lnTo>
                  <a:pt x="4674" y="17872"/>
                </a:lnTo>
                <a:lnTo>
                  <a:pt x="4674" y="17857"/>
                </a:lnTo>
                <a:lnTo>
                  <a:pt x="4675" y="17829"/>
                </a:lnTo>
                <a:lnTo>
                  <a:pt x="4681" y="17802"/>
                </a:lnTo>
                <a:lnTo>
                  <a:pt x="4680" y="17802"/>
                </a:lnTo>
                <a:lnTo>
                  <a:pt x="4677" y="17802"/>
                </a:lnTo>
                <a:lnTo>
                  <a:pt x="4673" y="17801"/>
                </a:lnTo>
                <a:lnTo>
                  <a:pt x="4673" y="17688"/>
                </a:lnTo>
                <a:lnTo>
                  <a:pt x="4675" y="17688"/>
                </a:lnTo>
                <a:lnTo>
                  <a:pt x="4675" y="17680"/>
                </a:lnTo>
                <a:lnTo>
                  <a:pt x="4674" y="17680"/>
                </a:lnTo>
                <a:lnTo>
                  <a:pt x="4672" y="17680"/>
                </a:lnTo>
                <a:lnTo>
                  <a:pt x="4669" y="17680"/>
                </a:lnTo>
                <a:lnTo>
                  <a:pt x="4670" y="17507"/>
                </a:lnTo>
                <a:lnTo>
                  <a:pt x="4674" y="17507"/>
                </a:lnTo>
                <a:lnTo>
                  <a:pt x="4677" y="17497"/>
                </a:lnTo>
                <a:lnTo>
                  <a:pt x="4677" y="17488"/>
                </a:lnTo>
                <a:lnTo>
                  <a:pt x="4675" y="17488"/>
                </a:lnTo>
                <a:lnTo>
                  <a:pt x="4670" y="17488"/>
                </a:lnTo>
                <a:lnTo>
                  <a:pt x="4670" y="17475"/>
                </a:lnTo>
                <a:lnTo>
                  <a:pt x="4665" y="17453"/>
                </a:lnTo>
                <a:lnTo>
                  <a:pt x="4665" y="17440"/>
                </a:lnTo>
                <a:lnTo>
                  <a:pt x="4653" y="17440"/>
                </a:lnTo>
                <a:lnTo>
                  <a:pt x="4655" y="17428"/>
                </a:lnTo>
                <a:lnTo>
                  <a:pt x="4656" y="17428"/>
                </a:lnTo>
                <a:lnTo>
                  <a:pt x="4657" y="17428"/>
                </a:lnTo>
                <a:lnTo>
                  <a:pt x="4658" y="17428"/>
                </a:lnTo>
                <a:lnTo>
                  <a:pt x="4659" y="17428"/>
                </a:lnTo>
                <a:lnTo>
                  <a:pt x="4660" y="17428"/>
                </a:lnTo>
                <a:lnTo>
                  <a:pt x="4660" y="17420"/>
                </a:lnTo>
                <a:lnTo>
                  <a:pt x="4659" y="17420"/>
                </a:lnTo>
                <a:lnTo>
                  <a:pt x="4658" y="17420"/>
                </a:lnTo>
                <a:lnTo>
                  <a:pt x="4657" y="17420"/>
                </a:lnTo>
                <a:lnTo>
                  <a:pt x="4658" y="17330"/>
                </a:lnTo>
                <a:lnTo>
                  <a:pt x="4656" y="17420"/>
                </a:lnTo>
                <a:lnTo>
                  <a:pt x="4655" y="17420"/>
                </a:lnTo>
                <a:lnTo>
                  <a:pt x="4654" y="17428"/>
                </a:lnTo>
                <a:lnTo>
                  <a:pt x="4652" y="17440"/>
                </a:lnTo>
                <a:lnTo>
                  <a:pt x="4652" y="17453"/>
                </a:lnTo>
                <a:lnTo>
                  <a:pt x="4647" y="17474"/>
                </a:lnTo>
                <a:lnTo>
                  <a:pt x="4647" y="17488"/>
                </a:lnTo>
                <a:lnTo>
                  <a:pt x="4640" y="17488"/>
                </a:lnTo>
                <a:lnTo>
                  <a:pt x="4640" y="17497"/>
                </a:lnTo>
                <a:lnTo>
                  <a:pt x="4644" y="17506"/>
                </a:lnTo>
                <a:lnTo>
                  <a:pt x="4646" y="17507"/>
                </a:lnTo>
                <a:lnTo>
                  <a:pt x="4647" y="17507"/>
                </a:lnTo>
                <a:lnTo>
                  <a:pt x="4647" y="17680"/>
                </a:lnTo>
                <a:lnTo>
                  <a:pt x="4645" y="17680"/>
                </a:lnTo>
                <a:lnTo>
                  <a:pt x="4643" y="17680"/>
                </a:lnTo>
                <a:lnTo>
                  <a:pt x="4641" y="17680"/>
                </a:lnTo>
                <a:lnTo>
                  <a:pt x="4641" y="17688"/>
                </a:lnTo>
                <a:lnTo>
                  <a:pt x="4642" y="17688"/>
                </a:lnTo>
                <a:lnTo>
                  <a:pt x="4643" y="17688"/>
                </a:lnTo>
                <a:lnTo>
                  <a:pt x="4643" y="17801"/>
                </a:lnTo>
                <a:lnTo>
                  <a:pt x="4640" y="17802"/>
                </a:lnTo>
                <a:lnTo>
                  <a:pt x="4637" y="17802"/>
                </a:lnTo>
                <a:lnTo>
                  <a:pt x="4611" y="17802"/>
                </a:lnTo>
                <a:lnTo>
                  <a:pt x="4600" y="17768"/>
                </a:lnTo>
                <a:lnTo>
                  <a:pt x="4586" y="17739"/>
                </a:lnTo>
                <a:lnTo>
                  <a:pt x="4571" y="17715"/>
                </a:lnTo>
                <a:lnTo>
                  <a:pt x="4555" y="17698"/>
                </a:lnTo>
                <a:lnTo>
                  <a:pt x="4539" y="17688"/>
                </a:lnTo>
                <a:lnTo>
                  <a:pt x="4538" y="17688"/>
                </a:lnTo>
                <a:lnTo>
                  <a:pt x="4521" y="17684"/>
                </a:lnTo>
                <a:lnTo>
                  <a:pt x="4504" y="17688"/>
                </a:lnTo>
                <a:lnTo>
                  <a:pt x="4487" y="17698"/>
                </a:lnTo>
                <a:lnTo>
                  <a:pt x="4471" y="17715"/>
                </a:lnTo>
                <a:lnTo>
                  <a:pt x="4456" y="17738"/>
                </a:lnTo>
                <a:lnTo>
                  <a:pt x="4443" y="17767"/>
                </a:lnTo>
                <a:lnTo>
                  <a:pt x="4431" y="17802"/>
                </a:lnTo>
                <a:lnTo>
                  <a:pt x="4408" y="17802"/>
                </a:lnTo>
                <a:lnTo>
                  <a:pt x="4407" y="17802"/>
                </a:lnTo>
                <a:lnTo>
                  <a:pt x="4403" y="17802"/>
                </a:lnTo>
                <a:lnTo>
                  <a:pt x="4403" y="17688"/>
                </a:lnTo>
                <a:lnTo>
                  <a:pt x="4404" y="17688"/>
                </a:lnTo>
                <a:lnTo>
                  <a:pt x="4405" y="17688"/>
                </a:lnTo>
                <a:lnTo>
                  <a:pt x="4405" y="17680"/>
                </a:lnTo>
                <a:lnTo>
                  <a:pt x="4404" y="17680"/>
                </a:lnTo>
                <a:lnTo>
                  <a:pt x="4402" y="17680"/>
                </a:lnTo>
                <a:lnTo>
                  <a:pt x="4399" y="17680"/>
                </a:lnTo>
                <a:lnTo>
                  <a:pt x="4399" y="17507"/>
                </a:lnTo>
                <a:lnTo>
                  <a:pt x="4403" y="17507"/>
                </a:lnTo>
                <a:lnTo>
                  <a:pt x="4407" y="17497"/>
                </a:lnTo>
                <a:lnTo>
                  <a:pt x="4407" y="17488"/>
                </a:lnTo>
                <a:lnTo>
                  <a:pt x="4405" y="17488"/>
                </a:lnTo>
                <a:lnTo>
                  <a:pt x="4399" y="17488"/>
                </a:lnTo>
                <a:lnTo>
                  <a:pt x="4399" y="17475"/>
                </a:lnTo>
                <a:lnTo>
                  <a:pt x="4395" y="17453"/>
                </a:lnTo>
                <a:lnTo>
                  <a:pt x="4395" y="17440"/>
                </a:lnTo>
                <a:lnTo>
                  <a:pt x="4383" y="17440"/>
                </a:lnTo>
                <a:lnTo>
                  <a:pt x="4384" y="17428"/>
                </a:lnTo>
                <a:lnTo>
                  <a:pt x="4385" y="17428"/>
                </a:lnTo>
                <a:lnTo>
                  <a:pt x="4386" y="17428"/>
                </a:lnTo>
                <a:lnTo>
                  <a:pt x="4387" y="17428"/>
                </a:lnTo>
                <a:lnTo>
                  <a:pt x="4388" y="17428"/>
                </a:lnTo>
                <a:lnTo>
                  <a:pt x="4389" y="17428"/>
                </a:lnTo>
                <a:lnTo>
                  <a:pt x="4389" y="17420"/>
                </a:lnTo>
                <a:lnTo>
                  <a:pt x="4388" y="17420"/>
                </a:lnTo>
                <a:lnTo>
                  <a:pt x="4387" y="17420"/>
                </a:lnTo>
                <a:lnTo>
                  <a:pt x="4386" y="17420"/>
                </a:lnTo>
                <a:lnTo>
                  <a:pt x="4388" y="17330"/>
                </a:lnTo>
                <a:lnTo>
                  <a:pt x="4386" y="17420"/>
                </a:lnTo>
                <a:lnTo>
                  <a:pt x="4385" y="17420"/>
                </a:lnTo>
                <a:lnTo>
                  <a:pt x="4384" y="17420"/>
                </a:lnTo>
                <a:lnTo>
                  <a:pt x="4384" y="17428"/>
                </a:lnTo>
                <a:lnTo>
                  <a:pt x="4383" y="17428"/>
                </a:lnTo>
                <a:lnTo>
                  <a:pt x="4381" y="17440"/>
                </a:lnTo>
                <a:lnTo>
                  <a:pt x="4381" y="17453"/>
                </a:lnTo>
                <a:lnTo>
                  <a:pt x="4377" y="17475"/>
                </a:lnTo>
                <a:lnTo>
                  <a:pt x="4377" y="17488"/>
                </a:lnTo>
                <a:lnTo>
                  <a:pt x="4370" y="17488"/>
                </a:lnTo>
                <a:lnTo>
                  <a:pt x="4370" y="17497"/>
                </a:lnTo>
                <a:lnTo>
                  <a:pt x="4373" y="17506"/>
                </a:lnTo>
                <a:lnTo>
                  <a:pt x="4375" y="17507"/>
                </a:lnTo>
                <a:lnTo>
                  <a:pt x="4377" y="17507"/>
                </a:lnTo>
                <a:lnTo>
                  <a:pt x="4377" y="17680"/>
                </a:lnTo>
                <a:lnTo>
                  <a:pt x="4375" y="17680"/>
                </a:lnTo>
                <a:lnTo>
                  <a:pt x="4372" y="17680"/>
                </a:lnTo>
                <a:lnTo>
                  <a:pt x="4371" y="17680"/>
                </a:lnTo>
                <a:lnTo>
                  <a:pt x="4370" y="17680"/>
                </a:lnTo>
                <a:lnTo>
                  <a:pt x="4370" y="17688"/>
                </a:lnTo>
                <a:lnTo>
                  <a:pt x="4371" y="17688"/>
                </a:lnTo>
                <a:lnTo>
                  <a:pt x="4373" y="17688"/>
                </a:lnTo>
                <a:lnTo>
                  <a:pt x="4372" y="17802"/>
                </a:lnTo>
                <a:lnTo>
                  <a:pt x="4370" y="17802"/>
                </a:lnTo>
                <a:lnTo>
                  <a:pt x="4366" y="17802"/>
                </a:lnTo>
                <a:lnTo>
                  <a:pt x="4365" y="17802"/>
                </a:lnTo>
                <a:lnTo>
                  <a:pt x="4364" y="17802"/>
                </a:lnTo>
                <a:lnTo>
                  <a:pt x="4371" y="17829"/>
                </a:lnTo>
                <a:lnTo>
                  <a:pt x="4371" y="17857"/>
                </a:lnTo>
                <a:lnTo>
                  <a:pt x="4371" y="17872"/>
                </a:lnTo>
                <a:lnTo>
                  <a:pt x="4205" y="17872"/>
                </a:lnTo>
                <a:lnTo>
                  <a:pt x="4205" y="17828"/>
                </a:lnTo>
                <a:lnTo>
                  <a:pt x="4211" y="17801"/>
                </a:lnTo>
                <a:lnTo>
                  <a:pt x="4210" y="17801"/>
                </a:lnTo>
                <a:lnTo>
                  <a:pt x="4208" y="17801"/>
                </a:lnTo>
                <a:lnTo>
                  <a:pt x="4204" y="17801"/>
                </a:lnTo>
                <a:lnTo>
                  <a:pt x="4201" y="17801"/>
                </a:lnTo>
                <a:lnTo>
                  <a:pt x="4201" y="17626"/>
                </a:lnTo>
                <a:lnTo>
                  <a:pt x="4203" y="17626"/>
                </a:lnTo>
                <a:lnTo>
                  <a:pt x="4207" y="17617"/>
                </a:lnTo>
                <a:lnTo>
                  <a:pt x="4207" y="17608"/>
                </a:lnTo>
                <a:lnTo>
                  <a:pt x="4202" y="17608"/>
                </a:lnTo>
                <a:lnTo>
                  <a:pt x="4201" y="17608"/>
                </a:lnTo>
                <a:lnTo>
                  <a:pt x="4201" y="17594"/>
                </a:lnTo>
                <a:lnTo>
                  <a:pt x="4195" y="17573"/>
                </a:lnTo>
                <a:lnTo>
                  <a:pt x="4195" y="17560"/>
                </a:lnTo>
                <a:lnTo>
                  <a:pt x="4195" y="17558"/>
                </a:lnTo>
                <a:lnTo>
                  <a:pt x="4198" y="16119"/>
                </a:lnTo>
                <a:lnTo>
                  <a:pt x="4114" y="15431"/>
                </a:lnTo>
                <a:lnTo>
                  <a:pt x="3920" y="15428"/>
                </a:lnTo>
                <a:lnTo>
                  <a:pt x="3821" y="15966"/>
                </a:lnTo>
                <a:lnTo>
                  <a:pt x="3821" y="15612"/>
                </a:lnTo>
                <a:lnTo>
                  <a:pt x="3597" y="15337"/>
                </a:lnTo>
                <a:lnTo>
                  <a:pt x="3597" y="14708"/>
                </a:lnTo>
                <a:lnTo>
                  <a:pt x="3284" y="14704"/>
                </a:lnTo>
                <a:lnTo>
                  <a:pt x="3290" y="16918"/>
                </a:lnTo>
                <a:lnTo>
                  <a:pt x="3266" y="16917"/>
                </a:lnTo>
                <a:lnTo>
                  <a:pt x="2998" y="16908"/>
                </a:lnTo>
                <a:lnTo>
                  <a:pt x="2624" y="16897"/>
                </a:lnTo>
                <a:lnTo>
                  <a:pt x="2550" y="16329"/>
                </a:lnTo>
                <a:lnTo>
                  <a:pt x="2445" y="16322"/>
                </a:lnTo>
                <a:lnTo>
                  <a:pt x="2189" y="16308"/>
                </a:lnTo>
                <a:lnTo>
                  <a:pt x="1440" y="16266"/>
                </a:lnTo>
                <a:lnTo>
                  <a:pt x="1260" y="16644"/>
                </a:lnTo>
                <a:lnTo>
                  <a:pt x="1233" y="16700"/>
                </a:lnTo>
                <a:lnTo>
                  <a:pt x="1141" y="16893"/>
                </a:lnTo>
                <a:lnTo>
                  <a:pt x="1141" y="16913"/>
                </a:lnTo>
                <a:lnTo>
                  <a:pt x="1078" y="16912"/>
                </a:lnTo>
                <a:lnTo>
                  <a:pt x="908" y="16907"/>
                </a:lnTo>
                <a:lnTo>
                  <a:pt x="694" y="17333"/>
                </a:lnTo>
                <a:lnTo>
                  <a:pt x="662" y="17397"/>
                </a:lnTo>
                <a:lnTo>
                  <a:pt x="553" y="17617"/>
                </a:lnTo>
                <a:lnTo>
                  <a:pt x="641" y="17621"/>
                </a:lnTo>
                <a:lnTo>
                  <a:pt x="642" y="17874"/>
                </a:lnTo>
                <a:lnTo>
                  <a:pt x="411" y="17874"/>
                </a:lnTo>
                <a:lnTo>
                  <a:pt x="411" y="17873"/>
                </a:lnTo>
                <a:lnTo>
                  <a:pt x="409" y="17595"/>
                </a:lnTo>
                <a:lnTo>
                  <a:pt x="413" y="17595"/>
                </a:lnTo>
                <a:lnTo>
                  <a:pt x="413" y="17594"/>
                </a:lnTo>
                <a:lnTo>
                  <a:pt x="416" y="17594"/>
                </a:lnTo>
                <a:lnTo>
                  <a:pt x="413" y="17580"/>
                </a:lnTo>
                <a:lnTo>
                  <a:pt x="415" y="17566"/>
                </a:lnTo>
                <a:lnTo>
                  <a:pt x="423" y="17549"/>
                </a:lnTo>
                <a:lnTo>
                  <a:pt x="436" y="17539"/>
                </a:lnTo>
                <a:lnTo>
                  <a:pt x="436" y="17536"/>
                </a:lnTo>
                <a:lnTo>
                  <a:pt x="436" y="17534"/>
                </a:lnTo>
                <a:lnTo>
                  <a:pt x="436" y="17532"/>
                </a:lnTo>
                <a:lnTo>
                  <a:pt x="437" y="17530"/>
                </a:lnTo>
                <a:lnTo>
                  <a:pt x="438" y="17531"/>
                </a:lnTo>
                <a:lnTo>
                  <a:pt x="439" y="17532"/>
                </a:lnTo>
                <a:lnTo>
                  <a:pt x="443" y="17532"/>
                </a:lnTo>
                <a:lnTo>
                  <a:pt x="452" y="17530"/>
                </a:lnTo>
                <a:lnTo>
                  <a:pt x="453" y="17525"/>
                </a:lnTo>
                <a:lnTo>
                  <a:pt x="455" y="17520"/>
                </a:lnTo>
                <a:lnTo>
                  <a:pt x="456" y="17516"/>
                </a:lnTo>
                <a:lnTo>
                  <a:pt x="457" y="17512"/>
                </a:lnTo>
                <a:lnTo>
                  <a:pt x="459" y="17508"/>
                </a:lnTo>
                <a:lnTo>
                  <a:pt x="460" y="17505"/>
                </a:lnTo>
                <a:lnTo>
                  <a:pt x="462" y="17502"/>
                </a:lnTo>
                <a:lnTo>
                  <a:pt x="464" y="17500"/>
                </a:lnTo>
                <a:lnTo>
                  <a:pt x="466" y="17498"/>
                </a:lnTo>
                <a:lnTo>
                  <a:pt x="468" y="17497"/>
                </a:lnTo>
                <a:lnTo>
                  <a:pt x="470" y="17496"/>
                </a:lnTo>
                <a:lnTo>
                  <a:pt x="472" y="17496"/>
                </a:lnTo>
                <a:lnTo>
                  <a:pt x="472" y="17484"/>
                </a:lnTo>
                <a:lnTo>
                  <a:pt x="472" y="17476"/>
                </a:lnTo>
                <a:lnTo>
                  <a:pt x="408" y="17451"/>
                </a:lnTo>
                <a:lnTo>
                  <a:pt x="407" y="17354"/>
                </a:lnTo>
                <a:lnTo>
                  <a:pt x="406" y="17335"/>
                </a:lnTo>
                <a:lnTo>
                  <a:pt x="403" y="17335"/>
                </a:lnTo>
                <a:lnTo>
                  <a:pt x="401" y="17144"/>
                </a:lnTo>
                <a:lnTo>
                  <a:pt x="403" y="17136"/>
                </a:lnTo>
                <a:lnTo>
                  <a:pt x="402" y="17136"/>
                </a:lnTo>
                <a:lnTo>
                  <a:pt x="400" y="17136"/>
                </a:lnTo>
                <a:lnTo>
                  <a:pt x="400" y="17124"/>
                </a:lnTo>
                <a:lnTo>
                  <a:pt x="403" y="17115"/>
                </a:lnTo>
                <a:lnTo>
                  <a:pt x="400" y="17108"/>
                </a:lnTo>
                <a:lnTo>
                  <a:pt x="400" y="17100"/>
                </a:lnTo>
                <a:lnTo>
                  <a:pt x="399" y="17100"/>
                </a:lnTo>
                <a:lnTo>
                  <a:pt x="399" y="17099"/>
                </a:lnTo>
                <a:lnTo>
                  <a:pt x="400" y="17096"/>
                </a:lnTo>
                <a:lnTo>
                  <a:pt x="401" y="17094"/>
                </a:lnTo>
                <a:lnTo>
                  <a:pt x="401" y="17091"/>
                </a:lnTo>
                <a:lnTo>
                  <a:pt x="401" y="17089"/>
                </a:lnTo>
                <a:lnTo>
                  <a:pt x="401" y="17086"/>
                </a:lnTo>
                <a:lnTo>
                  <a:pt x="401" y="17083"/>
                </a:lnTo>
                <a:lnTo>
                  <a:pt x="400" y="17081"/>
                </a:lnTo>
                <a:lnTo>
                  <a:pt x="399" y="17079"/>
                </a:lnTo>
                <a:lnTo>
                  <a:pt x="399" y="17078"/>
                </a:lnTo>
                <a:lnTo>
                  <a:pt x="397" y="17049"/>
                </a:lnTo>
                <a:lnTo>
                  <a:pt x="396" y="17049"/>
                </a:lnTo>
                <a:lnTo>
                  <a:pt x="395" y="17071"/>
                </a:lnTo>
                <a:lnTo>
                  <a:pt x="393" y="17047"/>
                </a:lnTo>
                <a:lnTo>
                  <a:pt x="392" y="17047"/>
                </a:lnTo>
                <a:lnTo>
                  <a:pt x="391" y="17076"/>
                </a:lnTo>
                <a:lnTo>
                  <a:pt x="391" y="17077"/>
                </a:lnTo>
                <a:lnTo>
                  <a:pt x="390" y="17079"/>
                </a:lnTo>
                <a:lnTo>
                  <a:pt x="389" y="17081"/>
                </a:lnTo>
                <a:lnTo>
                  <a:pt x="389" y="17084"/>
                </a:lnTo>
                <a:lnTo>
                  <a:pt x="389" y="17087"/>
                </a:lnTo>
                <a:lnTo>
                  <a:pt x="389" y="17090"/>
                </a:lnTo>
                <a:lnTo>
                  <a:pt x="390" y="17093"/>
                </a:lnTo>
                <a:lnTo>
                  <a:pt x="390" y="17095"/>
                </a:lnTo>
                <a:lnTo>
                  <a:pt x="391" y="17096"/>
                </a:lnTo>
                <a:lnTo>
                  <a:pt x="391" y="17098"/>
                </a:lnTo>
                <a:lnTo>
                  <a:pt x="391" y="17107"/>
                </a:lnTo>
                <a:lnTo>
                  <a:pt x="388" y="17113"/>
                </a:lnTo>
                <a:lnTo>
                  <a:pt x="391" y="17122"/>
                </a:lnTo>
                <a:lnTo>
                  <a:pt x="391" y="17135"/>
                </a:lnTo>
                <a:lnTo>
                  <a:pt x="390" y="17135"/>
                </a:lnTo>
                <a:lnTo>
                  <a:pt x="389" y="17135"/>
                </a:lnTo>
                <a:lnTo>
                  <a:pt x="388" y="17135"/>
                </a:lnTo>
                <a:lnTo>
                  <a:pt x="390" y="17142"/>
                </a:lnTo>
                <a:lnTo>
                  <a:pt x="392" y="17334"/>
                </a:lnTo>
                <a:lnTo>
                  <a:pt x="389" y="17334"/>
                </a:lnTo>
                <a:lnTo>
                  <a:pt x="389" y="17353"/>
                </a:lnTo>
                <a:lnTo>
                  <a:pt x="386" y="17353"/>
                </a:lnTo>
                <a:lnTo>
                  <a:pt x="385" y="17288"/>
                </a:lnTo>
                <a:lnTo>
                  <a:pt x="380" y="17288"/>
                </a:lnTo>
                <a:lnTo>
                  <a:pt x="373" y="17288"/>
                </a:lnTo>
                <a:lnTo>
                  <a:pt x="377" y="17264"/>
                </a:lnTo>
                <a:lnTo>
                  <a:pt x="380" y="17239"/>
                </a:lnTo>
                <a:lnTo>
                  <a:pt x="381" y="17213"/>
                </a:lnTo>
                <a:lnTo>
                  <a:pt x="380" y="17187"/>
                </a:lnTo>
                <a:lnTo>
                  <a:pt x="378" y="17161"/>
                </a:lnTo>
                <a:lnTo>
                  <a:pt x="374" y="17136"/>
                </a:lnTo>
                <a:lnTo>
                  <a:pt x="369" y="17113"/>
                </a:lnTo>
                <a:lnTo>
                  <a:pt x="363" y="17094"/>
                </a:lnTo>
                <a:lnTo>
                  <a:pt x="363" y="17093"/>
                </a:lnTo>
                <a:lnTo>
                  <a:pt x="364" y="17089"/>
                </a:lnTo>
                <a:lnTo>
                  <a:pt x="363" y="17087"/>
                </a:lnTo>
                <a:lnTo>
                  <a:pt x="363" y="17084"/>
                </a:lnTo>
                <a:lnTo>
                  <a:pt x="362" y="17082"/>
                </a:lnTo>
                <a:lnTo>
                  <a:pt x="361" y="17080"/>
                </a:lnTo>
                <a:lnTo>
                  <a:pt x="361" y="17078"/>
                </a:lnTo>
                <a:lnTo>
                  <a:pt x="359" y="17050"/>
                </a:lnTo>
                <a:lnTo>
                  <a:pt x="358" y="17050"/>
                </a:lnTo>
                <a:lnTo>
                  <a:pt x="357" y="17078"/>
                </a:lnTo>
                <a:lnTo>
                  <a:pt x="357" y="17080"/>
                </a:lnTo>
                <a:lnTo>
                  <a:pt x="354" y="17075"/>
                </a:lnTo>
                <a:lnTo>
                  <a:pt x="351" y="17068"/>
                </a:lnTo>
                <a:lnTo>
                  <a:pt x="349" y="17046"/>
                </a:lnTo>
                <a:lnTo>
                  <a:pt x="348" y="17046"/>
                </a:lnTo>
                <a:lnTo>
                  <a:pt x="347" y="17063"/>
                </a:lnTo>
                <a:lnTo>
                  <a:pt x="346" y="17060"/>
                </a:lnTo>
                <a:lnTo>
                  <a:pt x="344" y="17058"/>
                </a:lnTo>
                <a:lnTo>
                  <a:pt x="343" y="17009"/>
                </a:lnTo>
                <a:lnTo>
                  <a:pt x="342" y="17008"/>
                </a:lnTo>
                <a:lnTo>
                  <a:pt x="341" y="17008"/>
                </a:lnTo>
                <a:lnTo>
                  <a:pt x="341" y="17004"/>
                </a:lnTo>
                <a:lnTo>
                  <a:pt x="341" y="16998"/>
                </a:lnTo>
                <a:lnTo>
                  <a:pt x="341" y="16991"/>
                </a:lnTo>
                <a:lnTo>
                  <a:pt x="340" y="16985"/>
                </a:lnTo>
                <a:lnTo>
                  <a:pt x="338" y="16981"/>
                </a:lnTo>
                <a:lnTo>
                  <a:pt x="336" y="16977"/>
                </a:lnTo>
                <a:lnTo>
                  <a:pt x="331" y="16971"/>
                </a:lnTo>
                <a:lnTo>
                  <a:pt x="332" y="16971"/>
                </a:lnTo>
                <a:lnTo>
                  <a:pt x="334" y="16970"/>
                </a:lnTo>
                <a:lnTo>
                  <a:pt x="335" y="16968"/>
                </a:lnTo>
                <a:lnTo>
                  <a:pt x="335" y="16966"/>
                </a:lnTo>
                <a:lnTo>
                  <a:pt x="336" y="16963"/>
                </a:lnTo>
                <a:lnTo>
                  <a:pt x="336" y="16960"/>
                </a:lnTo>
                <a:lnTo>
                  <a:pt x="336" y="16957"/>
                </a:lnTo>
                <a:lnTo>
                  <a:pt x="335" y="16954"/>
                </a:lnTo>
                <a:lnTo>
                  <a:pt x="334" y="16952"/>
                </a:lnTo>
                <a:lnTo>
                  <a:pt x="333" y="16950"/>
                </a:lnTo>
                <a:lnTo>
                  <a:pt x="332" y="16949"/>
                </a:lnTo>
                <a:lnTo>
                  <a:pt x="331" y="16949"/>
                </a:lnTo>
                <a:lnTo>
                  <a:pt x="330" y="16949"/>
                </a:lnTo>
                <a:lnTo>
                  <a:pt x="331" y="16925"/>
                </a:lnTo>
                <a:lnTo>
                  <a:pt x="330" y="16925"/>
                </a:lnTo>
                <a:lnTo>
                  <a:pt x="329" y="16925"/>
                </a:lnTo>
                <a:lnTo>
                  <a:pt x="328" y="16925"/>
                </a:lnTo>
                <a:lnTo>
                  <a:pt x="329" y="16917"/>
                </a:lnTo>
                <a:lnTo>
                  <a:pt x="325" y="16794"/>
                </a:lnTo>
                <a:lnTo>
                  <a:pt x="324" y="16794"/>
                </a:lnTo>
                <a:lnTo>
                  <a:pt x="323" y="16794"/>
                </a:lnTo>
                <a:lnTo>
                  <a:pt x="322" y="16794"/>
                </a:lnTo>
                <a:lnTo>
                  <a:pt x="321" y="16917"/>
                </a:lnTo>
                <a:lnTo>
                  <a:pt x="322" y="16925"/>
                </a:lnTo>
                <a:lnTo>
                  <a:pt x="321" y="16925"/>
                </a:lnTo>
                <a:lnTo>
                  <a:pt x="320" y="16925"/>
                </a:lnTo>
                <a:lnTo>
                  <a:pt x="319" y="16925"/>
                </a:lnTo>
                <a:lnTo>
                  <a:pt x="318" y="16925"/>
                </a:lnTo>
                <a:lnTo>
                  <a:pt x="320" y="16949"/>
                </a:lnTo>
                <a:lnTo>
                  <a:pt x="319" y="16949"/>
                </a:lnTo>
                <a:lnTo>
                  <a:pt x="318" y="16949"/>
                </a:lnTo>
                <a:lnTo>
                  <a:pt x="317" y="16950"/>
                </a:lnTo>
                <a:lnTo>
                  <a:pt x="316" y="16952"/>
                </a:lnTo>
                <a:lnTo>
                  <a:pt x="315" y="16954"/>
                </a:lnTo>
                <a:lnTo>
                  <a:pt x="315" y="16957"/>
                </a:lnTo>
                <a:lnTo>
                  <a:pt x="314" y="16960"/>
                </a:lnTo>
                <a:lnTo>
                  <a:pt x="315" y="16963"/>
                </a:lnTo>
                <a:lnTo>
                  <a:pt x="315" y="16966"/>
                </a:lnTo>
                <a:lnTo>
                  <a:pt x="316" y="16968"/>
                </a:lnTo>
                <a:lnTo>
                  <a:pt x="317" y="16970"/>
                </a:lnTo>
                <a:lnTo>
                  <a:pt x="318" y="16971"/>
                </a:lnTo>
                <a:lnTo>
                  <a:pt x="319" y="16971"/>
                </a:lnTo>
                <a:lnTo>
                  <a:pt x="318" y="16973"/>
                </a:lnTo>
                <a:lnTo>
                  <a:pt x="317" y="16974"/>
                </a:lnTo>
                <a:lnTo>
                  <a:pt x="315" y="16976"/>
                </a:lnTo>
                <a:lnTo>
                  <a:pt x="313" y="16980"/>
                </a:lnTo>
                <a:lnTo>
                  <a:pt x="311" y="16985"/>
                </a:lnTo>
                <a:lnTo>
                  <a:pt x="310" y="16991"/>
                </a:lnTo>
                <a:lnTo>
                  <a:pt x="310" y="16997"/>
                </a:lnTo>
                <a:lnTo>
                  <a:pt x="310" y="17004"/>
                </a:lnTo>
                <a:lnTo>
                  <a:pt x="311" y="17008"/>
                </a:lnTo>
                <a:lnTo>
                  <a:pt x="310" y="17008"/>
                </a:lnTo>
                <a:lnTo>
                  <a:pt x="308" y="17008"/>
                </a:lnTo>
                <a:lnTo>
                  <a:pt x="309" y="17058"/>
                </a:lnTo>
                <a:lnTo>
                  <a:pt x="307" y="17060"/>
                </a:lnTo>
                <a:lnTo>
                  <a:pt x="303" y="17066"/>
                </a:lnTo>
                <a:lnTo>
                  <a:pt x="302" y="17050"/>
                </a:lnTo>
                <a:lnTo>
                  <a:pt x="301" y="17050"/>
                </a:lnTo>
                <a:lnTo>
                  <a:pt x="300" y="17071"/>
                </a:lnTo>
                <a:lnTo>
                  <a:pt x="298" y="17074"/>
                </a:lnTo>
                <a:lnTo>
                  <a:pt x="297" y="17077"/>
                </a:lnTo>
                <a:lnTo>
                  <a:pt x="296" y="17075"/>
                </a:lnTo>
                <a:lnTo>
                  <a:pt x="296" y="17073"/>
                </a:lnTo>
                <a:lnTo>
                  <a:pt x="294" y="17045"/>
                </a:lnTo>
                <a:lnTo>
                  <a:pt x="293" y="17045"/>
                </a:lnTo>
                <a:lnTo>
                  <a:pt x="291" y="17073"/>
                </a:lnTo>
                <a:lnTo>
                  <a:pt x="291" y="17075"/>
                </a:lnTo>
                <a:lnTo>
                  <a:pt x="292" y="17075"/>
                </a:lnTo>
                <a:lnTo>
                  <a:pt x="291" y="17075"/>
                </a:lnTo>
                <a:lnTo>
                  <a:pt x="291" y="17077"/>
                </a:lnTo>
                <a:lnTo>
                  <a:pt x="290" y="17079"/>
                </a:lnTo>
                <a:lnTo>
                  <a:pt x="289" y="17082"/>
                </a:lnTo>
                <a:lnTo>
                  <a:pt x="289" y="17085"/>
                </a:lnTo>
                <a:lnTo>
                  <a:pt x="290" y="17088"/>
                </a:lnTo>
                <a:lnTo>
                  <a:pt x="290" y="17090"/>
                </a:lnTo>
                <a:lnTo>
                  <a:pt x="290" y="17091"/>
                </a:lnTo>
                <a:lnTo>
                  <a:pt x="284" y="17112"/>
                </a:lnTo>
                <a:lnTo>
                  <a:pt x="279" y="17135"/>
                </a:lnTo>
                <a:lnTo>
                  <a:pt x="276" y="17160"/>
                </a:lnTo>
                <a:lnTo>
                  <a:pt x="274" y="17186"/>
                </a:lnTo>
                <a:lnTo>
                  <a:pt x="274" y="17212"/>
                </a:lnTo>
                <a:lnTo>
                  <a:pt x="276" y="17239"/>
                </a:lnTo>
                <a:lnTo>
                  <a:pt x="279" y="17264"/>
                </a:lnTo>
                <a:lnTo>
                  <a:pt x="283" y="17288"/>
                </a:lnTo>
                <a:lnTo>
                  <a:pt x="281" y="17288"/>
                </a:lnTo>
                <a:lnTo>
                  <a:pt x="274" y="17288"/>
                </a:lnTo>
                <a:lnTo>
                  <a:pt x="271" y="17288"/>
                </a:lnTo>
                <a:lnTo>
                  <a:pt x="271" y="17353"/>
                </a:lnTo>
                <a:lnTo>
                  <a:pt x="270" y="17353"/>
                </a:lnTo>
                <a:lnTo>
                  <a:pt x="270" y="17334"/>
                </a:lnTo>
                <a:lnTo>
                  <a:pt x="266" y="17334"/>
                </a:lnTo>
                <a:lnTo>
                  <a:pt x="265" y="17143"/>
                </a:lnTo>
                <a:lnTo>
                  <a:pt x="264" y="17143"/>
                </a:lnTo>
                <a:lnTo>
                  <a:pt x="266" y="17135"/>
                </a:lnTo>
                <a:lnTo>
                  <a:pt x="265" y="17135"/>
                </a:lnTo>
                <a:lnTo>
                  <a:pt x="264" y="17135"/>
                </a:lnTo>
                <a:lnTo>
                  <a:pt x="263" y="17135"/>
                </a:lnTo>
                <a:lnTo>
                  <a:pt x="263" y="17123"/>
                </a:lnTo>
                <a:lnTo>
                  <a:pt x="266" y="17113"/>
                </a:lnTo>
                <a:lnTo>
                  <a:pt x="263" y="17107"/>
                </a:lnTo>
                <a:lnTo>
                  <a:pt x="263" y="17099"/>
                </a:lnTo>
                <a:lnTo>
                  <a:pt x="262" y="17099"/>
                </a:lnTo>
                <a:lnTo>
                  <a:pt x="262" y="17097"/>
                </a:lnTo>
                <a:lnTo>
                  <a:pt x="263" y="17095"/>
                </a:lnTo>
                <a:lnTo>
                  <a:pt x="264" y="17093"/>
                </a:lnTo>
                <a:lnTo>
                  <a:pt x="264" y="17090"/>
                </a:lnTo>
                <a:lnTo>
                  <a:pt x="264" y="17087"/>
                </a:lnTo>
                <a:lnTo>
                  <a:pt x="264" y="17085"/>
                </a:lnTo>
                <a:lnTo>
                  <a:pt x="264" y="17082"/>
                </a:lnTo>
                <a:lnTo>
                  <a:pt x="263" y="17079"/>
                </a:lnTo>
                <a:lnTo>
                  <a:pt x="262" y="17078"/>
                </a:lnTo>
                <a:lnTo>
                  <a:pt x="262" y="17076"/>
                </a:lnTo>
                <a:lnTo>
                  <a:pt x="260" y="17048"/>
                </a:lnTo>
                <a:lnTo>
                  <a:pt x="259" y="17048"/>
                </a:lnTo>
                <a:lnTo>
                  <a:pt x="258" y="17073"/>
                </a:lnTo>
                <a:lnTo>
                  <a:pt x="256" y="17046"/>
                </a:lnTo>
                <a:lnTo>
                  <a:pt x="255" y="17046"/>
                </a:lnTo>
                <a:lnTo>
                  <a:pt x="254" y="17074"/>
                </a:lnTo>
                <a:lnTo>
                  <a:pt x="254" y="17076"/>
                </a:lnTo>
                <a:lnTo>
                  <a:pt x="253" y="17078"/>
                </a:lnTo>
                <a:lnTo>
                  <a:pt x="252" y="17080"/>
                </a:lnTo>
                <a:lnTo>
                  <a:pt x="252" y="17083"/>
                </a:lnTo>
                <a:lnTo>
                  <a:pt x="252" y="17085"/>
                </a:lnTo>
                <a:lnTo>
                  <a:pt x="252" y="17089"/>
                </a:lnTo>
                <a:lnTo>
                  <a:pt x="252" y="17091"/>
                </a:lnTo>
                <a:lnTo>
                  <a:pt x="253" y="17094"/>
                </a:lnTo>
                <a:lnTo>
                  <a:pt x="254" y="17095"/>
                </a:lnTo>
                <a:lnTo>
                  <a:pt x="254" y="17097"/>
                </a:lnTo>
                <a:lnTo>
                  <a:pt x="253" y="17097"/>
                </a:lnTo>
                <a:lnTo>
                  <a:pt x="253" y="17106"/>
                </a:lnTo>
                <a:lnTo>
                  <a:pt x="251" y="17112"/>
                </a:lnTo>
                <a:lnTo>
                  <a:pt x="254" y="17121"/>
                </a:lnTo>
                <a:lnTo>
                  <a:pt x="254" y="17134"/>
                </a:lnTo>
                <a:lnTo>
                  <a:pt x="253" y="17134"/>
                </a:lnTo>
                <a:lnTo>
                  <a:pt x="252" y="17134"/>
                </a:lnTo>
                <a:lnTo>
                  <a:pt x="251" y="17134"/>
                </a:lnTo>
                <a:lnTo>
                  <a:pt x="253" y="17141"/>
                </a:lnTo>
                <a:lnTo>
                  <a:pt x="255" y="17334"/>
                </a:lnTo>
                <a:lnTo>
                  <a:pt x="251" y="17334"/>
                </a:lnTo>
                <a:lnTo>
                  <a:pt x="251" y="17353"/>
                </a:lnTo>
                <a:lnTo>
                  <a:pt x="250" y="17353"/>
                </a:lnTo>
                <a:lnTo>
                  <a:pt x="251" y="17451"/>
                </a:lnTo>
                <a:lnTo>
                  <a:pt x="250" y="17451"/>
                </a:lnTo>
                <a:lnTo>
                  <a:pt x="248" y="17451"/>
                </a:lnTo>
                <a:lnTo>
                  <a:pt x="247" y="17348"/>
                </a:lnTo>
                <a:lnTo>
                  <a:pt x="244" y="17348"/>
                </a:lnTo>
                <a:lnTo>
                  <a:pt x="243" y="17328"/>
                </a:lnTo>
                <a:lnTo>
                  <a:pt x="241" y="17328"/>
                </a:lnTo>
                <a:lnTo>
                  <a:pt x="239" y="17127"/>
                </a:lnTo>
                <a:lnTo>
                  <a:pt x="241" y="17119"/>
                </a:lnTo>
                <a:lnTo>
                  <a:pt x="240" y="17119"/>
                </a:lnTo>
                <a:lnTo>
                  <a:pt x="238" y="17119"/>
                </a:lnTo>
                <a:lnTo>
                  <a:pt x="238" y="17106"/>
                </a:lnTo>
                <a:lnTo>
                  <a:pt x="241" y="17096"/>
                </a:lnTo>
                <a:lnTo>
                  <a:pt x="238" y="17089"/>
                </a:lnTo>
                <a:lnTo>
                  <a:pt x="238" y="17081"/>
                </a:lnTo>
                <a:lnTo>
                  <a:pt x="237" y="17081"/>
                </a:lnTo>
                <a:lnTo>
                  <a:pt x="237" y="17079"/>
                </a:lnTo>
                <a:lnTo>
                  <a:pt x="238" y="17077"/>
                </a:lnTo>
                <a:lnTo>
                  <a:pt x="239" y="17075"/>
                </a:lnTo>
                <a:lnTo>
                  <a:pt x="240" y="17072"/>
                </a:lnTo>
                <a:lnTo>
                  <a:pt x="240" y="17068"/>
                </a:lnTo>
                <a:lnTo>
                  <a:pt x="240" y="17066"/>
                </a:lnTo>
                <a:lnTo>
                  <a:pt x="239" y="17062"/>
                </a:lnTo>
                <a:lnTo>
                  <a:pt x="238" y="17060"/>
                </a:lnTo>
                <a:lnTo>
                  <a:pt x="237" y="17058"/>
                </a:lnTo>
                <a:lnTo>
                  <a:pt x="237" y="17057"/>
                </a:lnTo>
                <a:lnTo>
                  <a:pt x="235" y="17027"/>
                </a:lnTo>
                <a:lnTo>
                  <a:pt x="234" y="17027"/>
                </a:lnTo>
                <a:lnTo>
                  <a:pt x="233" y="17057"/>
                </a:lnTo>
                <a:lnTo>
                  <a:pt x="233" y="17058"/>
                </a:lnTo>
                <a:lnTo>
                  <a:pt x="232" y="17060"/>
                </a:lnTo>
                <a:lnTo>
                  <a:pt x="231" y="17062"/>
                </a:lnTo>
                <a:lnTo>
                  <a:pt x="231" y="17065"/>
                </a:lnTo>
                <a:lnTo>
                  <a:pt x="230" y="17068"/>
                </a:lnTo>
                <a:lnTo>
                  <a:pt x="231" y="17071"/>
                </a:lnTo>
                <a:lnTo>
                  <a:pt x="231" y="17074"/>
                </a:lnTo>
                <a:lnTo>
                  <a:pt x="232" y="17077"/>
                </a:lnTo>
                <a:lnTo>
                  <a:pt x="233" y="17079"/>
                </a:lnTo>
                <a:lnTo>
                  <a:pt x="233" y="17080"/>
                </a:lnTo>
                <a:lnTo>
                  <a:pt x="232" y="17081"/>
                </a:lnTo>
                <a:lnTo>
                  <a:pt x="233" y="17089"/>
                </a:lnTo>
                <a:lnTo>
                  <a:pt x="229" y="17096"/>
                </a:lnTo>
                <a:lnTo>
                  <a:pt x="233" y="17106"/>
                </a:lnTo>
                <a:lnTo>
                  <a:pt x="233" y="17118"/>
                </a:lnTo>
                <a:lnTo>
                  <a:pt x="232" y="17118"/>
                </a:lnTo>
                <a:lnTo>
                  <a:pt x="231" y="17118"/>
                </a:lnTo>
                <a:lnTo>
                  <a:pt x="230" y="17119"/>
                </a:lnTo>
                <a:lnTo>
                  <a:pt x="232" y="17127"/>
                </a:lnTo>
                <a:lnTo>
                  <a:pt x="231" y="17127"/>
                </a:lnTo>
                <a:lnTo>
                  <a:pt x="233" y="17328"/>
                </a:lnTo>
                <a:lnTo>
                  <a:pt x="231" y="17328"/>
                </a:lnTo>
                <a:lnTo>
                  <a:pt x="231" y="17347"/>
                </a:lnTo>
                <a:lnTo>
                  <a:pt x="226" y="17347"/>
                </a:lnTo>
                <a:lnTo>
                  <a:pt x="225" y="17327"/>
                </a:lnTo>
                <a:lnTo>
                  <a:pt x="223" y="17327"/>
                </a:lnTo>
                <a:lnTo>
                  <a:pt x="221" y="17125"/>
                </a:lnTo>
                <a:lnTo>
                  <a:pt x="223" y="17117"/>
                </a:lnTo>
                <a:lnTo>
                  <a:pt x="222" y="17117"/>
                </a:lnTo>
                <a:lnTo>
                  <a:pt x="220" y="17117"/>
                </a:lnTo>
                <a:lnTo>
                  <a:pt x="220" y="17104"/>
                </a:lnTo>
                <a:lnTo>
                  <a:pt x="223" y="17094"/>
                </a:lnTo>
                <a:lnTo>
                  <a:pt x="220" y="17087"/>
                </a:lnTo>
                <a:lnTo>
                  <a:pt x="220" y="17078"/>
                </a:lnTo>
                <a:lnTo>
                  <a:pt x="219" y="17078"/>
                </a:lnTo>
                <a:lnTo>
                  <a:pt x="219" y="17077"/>
                </a:lnTo>
                <a:lnTo>
                  <a:pt x="220" y="17075"/>
                </a:lnTo>
                <a:lnTo>
                  <a:pt x="221" y="17072"/>
                </a:lnTo>
                <a:lnTo>
                  <a:pt x="222" y="17070"/>
                </a:lnTo>
                <a:lnTo>
                  <a:pt x="222" y="17067"/>
                </a:lnTo>
                <a:lnTo>
                  <a:pt x="221" y="17064"/>
                </a:lnTo>
                <a:lnTo>
                  <a:pt x="221" y="17061"/>
                </a:lnTo>
                <a:lnTo>
                  <a:pt x="220" y="17058"/>
                </a:lnTo>
                <a:lnTo>
                  <a:pt x="219" y="17056"/>
                </a:lnTo>
                <a:lnTo>
                  <a:pt x="219" y="17055"/>
                </a:lnTo>
                <a:lnTo>
                  <a:pt x="217" y="17025"/>
                </a:lnTo>
                <a:lnTo>
                  <a:pt x="216" y="17025"/>
                </a:lnTo>
                <a:lnTo>
                  <a:pt x="215" y="17055"/>
                </a:lnTo>
                <a:lnTo>
                  <a:pt x="215" y="17056"/>
                </a:lnTo>
                <a:lnTo>
                  <a:pt x="214" y="17058"/>
                </a:lnTo>
                <a:lnTo>
                  <a:pt x="213" y="17061"/>
                </a:lnTo>
                <a:lnTo>
                  <a:pt x="212" y="17063"/>
                </a:lnTo>
                <a:lnTo>
                  <a:pt x="212" y="17062"/>
                </a:lnTo>
                <a:lnTo>
                  <a:pt x="211" y="17060"/>
                </a:lnTo>
                <a:lnTo>
                  <a:pt x="211" y="17058"/>
                </a:lnTo>
                <a:lnTo>
                  <a:pt x="209" y="17029"/>
                </a:lnTo>
                <a:lnTo>
                  <a:pt x="208" y="17029"/>
                </a:lnTo>
                <a:lnTo>
                  <a:pt x="206" y="17058"/>
                </a:lnTo>
                <a:lnTo>
                  <a:pt x="206" y="17060"/>
                </a:lnTo>
                <a:lnTo>
                  <a:pt x="206" y="17062"/>
                </a:lnTo>
                <a:lnTo>
                  <a:pt x="205" y="17064"/>
                </a:lnTo>
                <a:lnTo>
                  <a:pt x="204" y="17067"/>
                </a:lnTo>
                <a:lnTo>
                  <a:pt x="204" y="17070"/>
                </a:lnTo>
                <a:lnTo>
                  <a:pt x="205" y="17073"/>
                </a:lnTo>
                <a:lnTo>
                  <a:pt x="205" y="17076"/>
                </a:lnTo>
                <a:lnTo>
                  <a:pt x="206" y="17078"/>
                </a:lnTo>
                <a:lnTo>
                  <a:pt x="207" y="17080"/>
                </a:lnTo>
                <a:lnTo>
                  <a:pt x="207" y="17082"/>
                </a:lnTo>
                <a:lnTo>
                  <a:pt x="206" y="17082"/>
                </a:lnTo>
                <a:lnTo>
                  <a:pt x="206" y="17091"/>
                </a:lnTo>
                <a:lnTo>
                  <a:pt x="203" y="17097"/>
                </a:lnTo>
                <a:lnTo>
                  <a:pt x="206" y="17107"/>
                </a:lnTo>
                <a:lnTo>
                  <a:pt x="207" y="17112"/>
                </a:lnTo>
                <a:lnTo>
                  <a:pt x="202" y="17094"/>
                </a:lnTo>
                <a:lnTo>
                  <a:pt x="195" y="17072"/>
                </a:lnTo>
                <a:lnTo>
                  <a:pt x="187" y="17054"/>
                </a:lnTo>
                <a:lnTo>
                  <a:pt x="178" y="17039"/>
                </a:lnTo>
                <a:lnTo>
                  <a:pt x="176" y="17037"/>
                </a:lnTo>
                <a:lnTo>
                  <a:pt x="175" y="16985"/>
                </a:lnTo>
                <a:lnTo>
                  <a:pt x="174" y="16984"/>
                </a:lnTo>
                <a:lnTo>
                  <a:pt x="172" y="16984"/>
                </a:lnTo>
                <a:lnTo>
                  <a:pt x="173" y="16980"/>
                </a:lnTo>
                <a:lnTo>
                  <a:pt x="173" y="16973"/>
                </a:lnTo>
                <a:lnTo>
                  <a:pt x="172" y="16967"/>
                </a:lnTo>
                <a:lnTo>
                  <a:pt x="171" y="16960"/>
                </a:lnTo>
                <a:lnTo>
                  <a:pt x="169" y="16955"/>
                </a:lnTo>
                <a:lnTo>
                  <a:pt x="167" y="16951"/>
                </a:lnTo>
                <a:lnTo>
                  <a:pt x="164" y="16947"/>
                </a:lnTo>
                <a:lnTo>
                  <a:pt x="163" y="16945"/>
                </a:lnTo>
                <a:lnTo>
                  <a:pt x="164" y="16945"/>
                </a:lnTo>
                <a:lnTo>
                  <a:pt x="165" y="16944"/>
                </a:lnTo>
                <a:lnTo>
                  <a:pt x="166" y="16942"/>
                </a:lnTo>
                <a:lnTo>
                  <a:pt x="167" y="16940"/>
                </a:lnTo>
                <a:lnTo>
                  <a:pt x="167" y="16937"/>
                </a:lnTo>
                <a:lnTo>
                  <a:pt x="168" y="16934"/>
                </a:lnTo>
                <a:lnTo>
                  <a:pt x="167" y="16930"/>
                </a:lnTo>
                <a:lnTo>
                  <a:pt x="167" y="16927"/>
                </a:lnTo>
                <a:lnTo>
                  <a:pt x="166" y="16925"/>
                </a:lnTo>
                <a:lnTo>
                  <a:pt x="165" y="16923"/>
                </a:lnTo>
                <a:lnTo>
                  <a:pt x="164" y="16922"/>
                </a:lnTo>
                <a:lnTo>
                  <a:pt x="163" y="16922"/>
                </a:lnTo>
                <a:lnTo>
                  <a:pt x="162" y="16922"/>
                </a:lnTo>
                <a:lnTo>
                  <a:pt x="161" y="16922"/>
                </a:lnTo>
                <a:lnTo>
                  <a:pt x="162" y="16897"/>
                </a:lnTo>
                <a:lnTo>
                  <a:pt x="161" y="16897"/>
                </a:lnTo>
                <a:lnTo>
                  <a:pt x="160" y="16897"/>
                </a:lnTo>
                <a:lnTo>
                  <a:pt x="159" y="16897"/>
                </a:lnTo>
                <a:lnTo>
                  <a:pt x="160" y="16888"/>
                </a:lnTo>
                <a:lnTo>
                  <a:pt x="156" y="16759"/>
                </a:lnTo>
                <a:lnTo>
                  <a:pt x="155" y="16759"/>
                </a:lnTo>
                <a:lnTo>
                  <a:pt x="154" y="16759"/>
                </a:lnTo>
                <a:lnTo>
                  <a:pt x="153" y="16759"/>
                </a:lnTo>
                <a:lnTo>
                  <a:pt x="151" y="16888"/>
                </a:lnTo>
                <a:lnTo>
                  <a:pt x="153" y="16897"/>
                </a:lnTo>
                <a:lnTo>
                  <a:pt x="152" y="16897"/>
                </a:lnTo>
                <a:lnTo>
                  <a:pt x="150" y="16897"/>
                </a:lnTo>
                <a:lnTo>
                  <a:pt x="149" y="16897"/>
                </a:lnTo>
                <a:lnTo>
                  <a:pt x="151" y="16922"/>
                </a:lnTo>
                <a:lnTo>
                  <a:pt x="150" y="16922"/>
                </a:lnTo>
                <a:lnTo>
                  <a:pt x="149" y="16922"/>
                </a:lnTo>
                <a:lnTo>
                  <a:pt x="148" y="16922"/>
                </a:lnTo>
                <a:lnTo>
                  <a:pt x="147" y="16923"/>
                </a:lnTo>
                <a:lnTo>
                  <a:pt x="146" y="16924"/>
                </a:lnTo>
                <a:lnTo>
                  <a:pt x="145" y="16927"/>
                </a:lnTo>
                <a:lnTo>
                  <a:pt x="145" y="16930"/>
                </a:lnTo>
                <a:lnTo>
                  <a:pt x="145" y="16933"/>
                </a:lnTo>
                <a:lnTo>
                  <a:pt x="145" y="16937"/>
                </a:lnTo>
                <a:lnTo>
                  <a:pt x="145" y="16940"/>
                </a:lnTo>
                <a:lnTo>
                  <a:pt x="146" y="16942"/>
                </a:lnTo>
                <a:lnTo>
                  <a:pt x="147" y="16944"/>
                </a:lnTo>
                <a:lnTo>
                  <a:pt x="149" y="16945"/>
                </a:lnTo>
                <a:lnTo>
                  <a:pt x="150" y="16945"/>
                </a:lnTo>
                <a:lnTo>
                  <a:pt x="145" y="16950"/>
                </a:lnTo>
                <a:lnTo>
                  <a:pt x="143" y="16955"/>
                </a:lnTo>
                <a:lnTo>
                  <a:pt x="141" y="16960"/>
                </a:lnTo>
                <a:lnTo>
                  <a:pt x="140" y="16966"/>
                </a:lnTo>
                <a:lnTo>
                  <a:pt x="140" y="16973"/>
                </a:lnTo>
                <a:lnTo>
                  <a:pt x="140" y="16979"/>
                </a:lnTo>
                <a:lnTo>
                  <a:pt x="141" y="16984"/>
                </a:lnTo>
                <a:lnTo>
                  <a:pt x="140" y="16984"/>
                </a:lnTo>
                <a:lnTo>
                  <a:pt x="138" y="16984"/>
                </a:lnTo>
                <a:lnTo>
                  <a:pt x="139" y="17036"/>
                </a:lnTo>
                <a:lnTo>
                  <a:pt x="136" y="17038"/>
                </a:lnTo>
                <a:lnTo>
                  <a:pt x="127" y="17053"/>
                </a:lnTo>
                <a:lnTo>
                  <a:pt x="119" y="17072"/>
                </a:lnTo>
                <a:lnTo>
                  <a:pt x="114" y="17091"/>
                </a:lnTo>
                <a:lnTo>
                  <a:pt x="111" y="17086"/>
                </a:lnTo>
                <a:lnTo>
                  <a:pt x="111" y="17077"/>
                </a:lnTo>
                <a:lnTo>
                  <a:pt x="111" y="17076"/>
                </a:lnTo>
                <a:lnTo>
                  <a:pt x="111" y="17073"/>
                </a:lnTo>
                <a:lnTo>
                  <a:pt x="112" y="17071"/>
                </a:lnTo>
                <a:lnTo>
                  <a:pt x="113" y="17068"/>
                </a:lnTo>
                <a:lnTo>
                  <a:pt x="113" y="17065"/>
                </a:lnTo>
                <a:lnTo>
                  <a:pt x="113" y="17062"/>
                </a:lnTo>
                <a:lnTo>
                  <a:pt x="112" y="17059"/>
                </a:lnTo>
                <a:lnTo>
                  <a:pt x="111" y="17056"/>
                </a:lnTo>
                <a:lnTo>
                  <a:pt x="110" y="17055"/>
                </a:lnTo>
                <a:lnTo>
                  <a:pt x="110" y="17053"/>
                </a:lnTo>
                <a:lnTo>
                  <a:pt x="108" y="17023"/>
                </a:lnTo>
                <a:lnTo>
                  <a:pt x="107" y="17023"/>
                </a:lnTo>
                <a:lnTo>
                  <a:pt x="106" y="17053"/>
                </a:lnTo>
                <a:lnTo>
                  <a:pt x="106" y="17055"/>
                </a:lnTo>
                <a:lnTo>
                  <a:pt x="105" y="17056"/>
                </a:lnTo>
                <a:lnTo>
                  <a:pt x="104" y="17059"/>
                </a:lnTo>
                <a:lnTo>
                  <a:pt x="103" y="17062"/>
                </a:lnTo>
                <a:lnTo>
                  <a:pt x="103" y="17065"/>
                </a:lnTo>
                <a:lnTo>
                  <a:pt x="104" y="17068"/>
                </a:lnTo>
                <a:lnTo>
                  <a:pt x="104" y="17071"/>
                </a:lnTo>
                <a:lnTo>
                  <a:pt x="105" y="17073"/>
                </a:lnTo>
                <a:lnTo>
                  <a:pt x="106" y="17076"/>
                </a:lnTo>
                <a:lnTo>
                  <a:pt x="106" y="17077"/>
                </a:lnTo>
                <a:lnTo>
                  <a:pt x="105" y="17077"/>
                </a:lnTo>
                <a:lnTo>
                  <a:pt x="106" y="17086"/>
                </a:lnTo>
                <a:lnTo>
                  <a:pt x="102" y="17092"/>
                </a:lnTo>
                <a:lnTo>
                  <a:pt x="103" y="17094"/>
                </a:lnTo>
                <a:lnTo>
                  <a:pt x="100" y="17089"/>
                </a:lnTo>
                <a:lnTo>
                  <a:pt x="100" y="17080"/>
                </a:lnTo>
                <a:lnTo>
                  <a:pt x="100" y="17079"/>
                </a:lnTo>
                <a:lnTo>
                  <a:pt x="101" y="17077"/>
                </a:lnTo>
                <a:lnTo>
                  <a:pt x="102" y="17074"/>
                </a:lnTo>
                <a:lnTo>
                  <a:pt x="102" y="17071"/>
                </a:lnTo>
                <a:lnTo>
                  <a:pt x="102" y="17068"/>
                </a:lnTo>
                <a:lnTo>
                  <a:pt x="102" y="17065"/>
                </a:lnTo>
                <a:lnTo>
                  <a:pt x="101" y="17062"/>
                </a:lnTo>
                <a:lnTo>
                  <a:pt x="101" y="17060"/>
                </a:lnTo>
                <a:lnTo>
                  <a:pt x="100" y="17058"/>
                </a:lnTo>
                <a:lnTo>
                  <a:pt x="100" y="17056"/>
                </a:lnTo>
                <a:lnTo>
                  <a:pt x="98" y="17027"/>
                </a:lnTo>
                <a:lnTo>
                  <a:pt x="97" y="17027"/>
                </a:lnTo>
                <a:lnTo>
                  <a:pt x="95" y="17056"/>
                </a:lnTo>
                <a:lnTo>
                  <a:pt x="95" y="17058"/>
                </a:lnTo>
                <a:lnTo>
                  <a:pt x="94" y="17060"/>
                </a:lnTo>
                <a:lnTo>
                  <a:pt x="94" y="17062"/>
                </a:lnTo>
                <a:lnTo>
                  <a:pt x="93" y="17065"/>
                </a:lnTo>
                <a:lnTo>
                  <a:pt x="93" y="17068"/>
                </a:lnTo>
                <a:lnTo>
                  <a:pt x="93" y="17071"/>
                </a:lnTo>
                <a:lnTo>
                  <a:pt x="94" y="17074"/>
                </a:lnTo>
                <a:lnTo>
                  <a:pt x="94" y="17077"/>
                </a:lnTo>
                <a:lnTo>
                  <a:pt x="95" y="17079"/>
                </a:lnTo>
                <a:lnTo>
                  <a:pt x="95" y="17080"/>
                </a:lnTo>
                <a:lnTo>
                  <a:pt x="95" y="17089"/>
                </a:lnTo>
                <a:lnTo>
                  <a:pt x="92" y="17096"/>
                </a:lnTo>
                <a:lnTo>
                  <a:pt x="95" y="17106"/>
                </a:lnTo>
                <a:lnTo>
                  <a:pt x="95" y="17118"/>
                </a:lnTo>
                <a:lnTo>
                  <a:pt x="94" y="17118"/>
                </a:lnTo>
                <a:lnTo>
                  <a:pt x="93" y="17118"/>
                </a:lnTo>
                <a:lnTo>
                  <a:pt x="92" y="17118"/>
                </a:lnTo>
                <a:lnTo>
                  <a:pt x="94" y="17127"/>
                </a:lnTo>
                <a:lnTo>
                  <a:pt x="96" y="17328"/>
                </a:lnTo>
                <a:lnTo>
                  <a:pt x="93" y="17328"/>
                </a:lnTo>
                <a:lnTo>
                  <a:pt x="94" y="17347"/>
                </a:lnTo>
                <a:lnTo>
                  <a:pt x="88" y="17347"/>
                </a:lnTo>
                <a:lnTo>
                  <a:pt x="87" y="17327"/>
                </a:lnTo>
                <a:lnTo>
                  <a:pt x="85" y="17327"/>
                </a:lnTo>
                <a:lnTo>
                  <a:pt x="83" y="17125"/>
                </a:lnTo>
                <a:lnTo>
                  <a:pt x="85" y="17117"/>
                </a:lnTo>
                <a:lnTo>
                  <a:pt x="84" y="17117"/>
                </a:lnTo>
                <a:lnTo>
                  <a:pt x="83" y="17117"/>
                </a:lnTo>
                <a:lnTo>
                  <a:pt x="82" y="17117"/>
                </a:lnTo>
                <a:lnTo>
                  <a:pt x="82" y="17104"/>
                </a:lnTo>
                <a:lnTo>
                  <a:pt x="85" y="17094"/>
                </a:lnTo>
                <a:lnTo>
                  <a:pt x="82" y="17087"/>
                </a:lnTo>
                <a:lnTo>
                  <a:pt x="82" y="17078"/>
                </a:lnTo>
                <a:lnTo>
                  <a:pt x="81" y="17078"/>
                </a:lnTo>
                <a:lnTo>
                  <a:pt x="81" y="17076"/>
                </a:lnTo>
                <a:lnTo>
                  <a:pt x="82" y="17075"/>
                </a:lnTo>
                <a:lnTo>
                  <a:pt x="83" y="17072"/>
                </a:lnTo>
                <a:lnTo>
                  <a:pt x="83" y="17069"/>
                </a:lnTo>
                <a:lnTo>
                  <a:pt x="83" y="17066"/>
                </a:lnTo>
                <a:lnTo>
                  <a:pt x="83" y="17064"/>
                </a:lnTo>
                <a:lnTo>
                  <a:pt x="83" y="17060"/>
                </a:lnTo>
                <a:lnTo>
                  <a:pt x="82" y="17058"/>
                </a:lnTo>
                <a:lnTo>
                  <a:pt x="81" y="17056"/>
                </a:lnTo>
                <a:lnTo>
                  <a:pt x="81" y="17054"/>
                </a:lnTo>
                <a:lnTo>
                  <a:pt x="79" y="17025"/>
                </a:lnTo>
                <a:lnTo>
                  <a:pt x="78" y="17025"/>
                </a:lnTo>
                <a:lnTo>
                  <a:pt x="76" y="17054"/>
                </a:lnTo>
                <a:lnTo>
                  <a:pt x="76" y="17056"/>
                </a:lnTo>
                <a:lnTo>
                  <a:pt x="75" y="17058"/>
                </a:lnTo>
                <a:lnTo>
                  <a:pt x="75" y="17060"/>
                </a:lnTo>
                <a:lnTo>
                  <a:pt x="74" y="17063"/>
                </a:lnTo>
                <a:lnTo>
                  <a:pt x="74" y="17066"/>
                </a:lnTo>
                <a:lnTo>
                  <a:pt x="74" y="17069"/>
                </a:lnTo>
                <a:lnTo>
                  <a:pt x="75" y="17072"/>
                </a:lnTo>
                <a:lnTo>
                  <a:pt x="76" y="17075"/>
                </a:lnTo>
                <a:lnTo>
                  <a:pt x="77" y="17076"/>
                </a:lnTo>
                <a:lnTo>
                  <a:pt x="77" y="17078"/>
                </a:lnTo>
                <a:lnTo>
                  <a:pt x="76" y="17078"/>
                </a:lnTo>
                <a:lnTo>
                  <a:pt x="76" y="17087"/>
                </a:lnTo>
                <a:lnTo>
                  <a:pt x="73" y="17094"/>
                </a:lnTo>
                <a:lnTo>
                  <a:pt x="76" y="17103"/>
                </a:lnTo>
                <a:lnTo>
                  <a:pt x="76" y="17117"/>
                </a:lnTo>
                <a:lnTo>
                  <a:pt x="75" y="17117"/>
                </a:lnTo>
                <a:lnTo>
                  <a:pt x="74" y="17117"/>
                </a:lnTo>
                <a:lnTo>
                  <a:pt x="75" y="17125"/>
                </a:lnTo>
                <a:lnTo>
                  <a:pt x="77" y="17327"/>
                </a:lnTo>
                <a:lnTo>
                  <a:pt x="75" y="17327"/>
                </a:lnTo>
                <a:lnTo>
                  <a:pt x="75" y="17347"/>
                </a:lnTo>
                <a:lnTo>
                  <a:pt x="72" y="17347"/>
                </a:lnTo>
                <a:lnTo>
                  <a:pt x="73" y="17450"/>
                </a:lnTo>
                <a:lnTo>
                  <a:pt x="0" y="17476"/>
                </a:lnTo>
                <a:lnTo>
                  <a:pt x="0" y="17485"/>
                </a:lnTo>
                <a:lnTo>
                  <a:pt x="0" y="17498"/>
                </a:lnTo>
                <a:lnTo>
                  <a:pt x="3" y="17498"/>
                </a:lnTo>
                <a:lnTo>
                  <a:pt x="5" y="17499"/>
                </a:lnTo>
                <a:lnTo>
                  <a:pt x="8" y="17501"/>
                </a:lnTo>
                <a:lnTo>
                  <a:pt x="10" y="17503"/>
                </a:lnTo>
                <a:lnTo>
                  <a:pt x="12" y="17505"/>
                </a:lnTo>
                <a:lnTo>
                  <a:pt x="14" y="17508"/>
                </a:lnTo>
                <a:lnTo>
                  <a:pt x="16" y="17511"/>
                </a:lnTo>
                <a:lnTo>
                  <a:pt x="18" y="17515"/>
                </a:lnTo>
                <a:lnTo>
                  <a:pt x="19" y="17520"/>
                </a:lnTo>
                <a:lnTo>
                  <a:pt x="21" y="17524"/>
                </a:lnTo>
                <a:lnTo>
                  <a:pt x="22" y="17529"/>
                </a:lnTo>
                <a:lnTo>
                  <a:pt x="24" y="17534"/>
                </a:lnTo>
                <a:lnTo>
                  <a:pt x="34" y="17536"/>
                </a:lnTo>
                <a:lnTo>
                  <a:pt x="35" y="17535"/>
                </a:lnTo>
                <a:lnTo>
                  <a:pt x="36" y="17534"/>
                </a:lnTo>
                <a:lnTo>
                  <a:pt x="37" y="17532"/>
                </a:lnTo>
                <a:lnTo>
                  <a:pt x="38" y="17532"/>
                </a:lnTo>
                <a:lnTo>
                  <a:pt x="39" y="17532"/>
                </a:lnTo>
                <a:lnTo>
                  <a:pt x="40" y="17532"/>
                </a:lnTo>
                <a:lnTo>
                  <a:pt x="40" y="17534"/>
                </a:lnTo>
                <a:lnTo>
                  <a:pt x="41" y="17535"/>
                </a:lnTo>
                <a:lnTo>
                  <a:pt x="42" y="17537"/>
                </a:lnTo>
                <a:lnTo>
                  <a:pt x="43" y="17539"/>
                </a:lnTo>
                <a:lnTo>
                  <a:pt x="43" y="17541"/>
                </a:lnTo>
                <a:lnTo>
                  <a:pt x="43" y="17544"/>
                </a:lnTo>
                <a:lnTo>
                  <a:pt x="57" y="17555"/>
                </a:lnTo>
                <a:lnTo>
                  <a:pt x="67" y="17572"/>
                </a:lnTo>
                <a:lnTo>
                  <a:pt x="70" y="17587"/>
                </a:lnTo>
                <a:lnTo>
                  <a:pt x="66" y="17602"/>
                </a:lnTo>
                <a:lnTo>
                  <a:pt x="75" y="17602"/>
                </a:lnTo>
                <a:lnTo>
                  <a:pt x="78" y="17898"/>
                </a:lnTo>
                <a:lnTo>
                  <a:pt x="85" y="18612"/>
                </a:lnTo>
                <a:lnTo>
                  <a:pt x="23" y="18612"/>
                </a:lnTo>
                <a:lnTo>
                  <a:pt x="23" y="21600"/>
                </a:lnTo>
                <a:lnTo>
                  <a:pt x="21600" y="21600"/>
                </a:lnTo>
                <a:lnTo>
                  <a:pt x="21600" y="18612"/>
                </a:lnTo>
                <a:cubicBezTo>
                  <a:pt x="21600" y="18612"/>
                  <a:pt x="21502" y="18612"/>
                  <a:pt x="21502" y="18612"/>
                </a:cubicBezTo>
                <a:close/>
                <a:moveTo>
                  <a:pt x="21502" y="18612"/>
                </a:moveTo>
              </a:path>
            </a:pathLst>
          </a:custGeom>
          <a:solidFill>
            <a:srgbClr val="000000">
              <a:alpha val="29803"/>
            </a:srgbClr>
          </a:solidFill>
          <a:ln>
            <a:noFill/>
          </a:ln>
          <a:extLst>
            <a:ext uri="{91240B29-F687-4F45-9708-019B960494DF}">
              <a14:hiddenLine xmlns:a14="http://schemas.microsoft.com/office/drawing/2010/main" w="12700" cap="flat">
                <a:solidFill>
                  <a:schemeClr val="tx1">
                    <a:alpha val="29803"/>
                  </a:schemeClr>
                </a:solidFill>
                <a:miter lim="800000"/>
                <a:headEnd type="none" w="med" len="med"/>
                <a:tailEnd type="none" w="med" len="med"/>
              </a14:hiddenLine>
            </a:ext>
          </a:extLst>
        </p:spPr>
        <p:txBody>
          <a:bodyPr lIns="0" tIns="0" rIns="0" bIns="0"/>
          <a:lstStyle/>
          <a:p>
            <a:endParaRPr lang="en-US" sz="900"/>
          </a:p>
        </p:txBody>
      </p:sp>
      <p:sp>
        <p:nvSpPr>
          <p:cNvPr id="40" name="AutoShape 3"/>
          <p:cNvSpPr>
            <a:spLocks/>
          </p:cNvSpPr>
          <p:nvPr/>
        </p:nvSpPr>
        <p:spPr bwMode="auto">
          <a:xfrm>
            <a:off x="-1365250" y="3264693"/>
            <a:ext cx="7708884" cy="1191547"/>
          </a:xfrm>
          <a:custGeom>
            <a:avLst/>
            <a:gdLst>
              <a:gd name="T0" fmla="*/ 431309393 w 21600"/>
              <a:gd name="T1" fmla="*/ 130997262 h 21600"/>
              <a:gd name="T2" fmla="*/ 777192683 w 21600"/>
              <a:gd name="T3" fmla="*/ 161345097 h 21600"/>
              <a:gd name="T4" fmla="*/ 1052041885 w 21600"/>
              <a:gd name="T5" fmla="*/ 161345097 h 21600"/>
              <a:gd name="T6" fmla="*/ 1151860685 w 21600"/>
              <a:gd name="T7" fmla="*/ 177317647 h 21600"/>
              <a:gd name="T8" fmla="*/ 1352426319 w 21600"/>
              <a:gd name="T9" fmla="*/ 183706709 h 21600"/>
              <a:gd name="T10" fmla="*/ 1589669720 w 21600"/>
              <a:gd name="T11" fmla="*/ 166136893 h 21600"/>
              <a:gd name="T12" fmla="*/ 1827841837 w 21600"/>
              <a:gd name="T13" fmla="*/ 179014755 h 21600"/>
              <a:gd name="T14" fmla="*/ 2064620540 w 21600"/>
              <a:gd name="T15" fmla="*/ 169331319 h 21600"/>
              <a:gd name="T16" fmla="*/ 2147483647 w 21600"/>
              <a:gd name="T17" fmla="*/ 195275668 h 21600"/>
              <a:gd name="T18" fmla="*/ 2147483647 w 21600"/>
              <a:gd name="T19" fmla="*/ 149398886 h 21600"/>
              <a:gd name="T20" fmla="*/ 2147483647 w 21600"/>
              <a:gd name="T21" fmla="*/ 146969812 h 21600"/>
              <a:gd name="T22" fmla="*/ 2147483647 w 21600"/>
              <a:gd name="T23" fmla="*/ 102246587 h 21600"/>
              <a:gd name="T24" fmla="*/ 2147483647 w 21600"/>
              <a:gd name="T25" fmla="*/ 103854911 h 21600"/>
              <a:gd name="T26" fmla="*/ 2147483647 w 21600"/>
              <a:gd name="T27" fmla="*/ 130675512 h 21600"/>
              <a:gd name="T28" fmla="*/ 2147483647 w 21600"/>
              <a:gd name="T29" fmla="*/ 108635649 h 21600"/>
              <a:gd name="T30" fmla="*/ 2147483647 w 21600"/>
              <a:gd name="T31" fmla="*/ 65321169 h 21600"/>
              <a:gd name="T32" fmla="*/ 2147483647 w 21600"/>
              <a:gd name="T33" fmla="*/ 33986075 h 21600"/>
              <a:gd name="T34" fmla="*/ 2147483647 w 21600"/>
              <a:gd name="T35" fmla="*/ 113427340 h 21600"/>
              <a:gd name="T36" fmla="*/ 2147483647 w 21600"/>
              <a:gd name="T37" fmla="*/ 148966341 h 21600"/>
              <a:gd name="T38" fmla="*/ 2147483647 w 21600"/>
              <a:gd name="T39" fmla="*/ 110587839 h 21600"/>
              <a:gd name="T40" fmla="*/ 2147483647 w 21600"/>
              <a:gd name="T41" fmla="*/ 116965737 h 21600"/>
              <a:gd name="T42" fmla="*/ 2147483647 w 21600"/>
              <a:gd name="T43" fmla="*/ 80617045 h 21600"/>
              <a:gd name="T44" fmla="*/ 2147483647 w 21600"/>
              <a:gd name="T45" fmla="*/ 71244300 h 21600"/>
              <a:gd name="T46" fmla="*/ 2147483647 w 21600"/>
              <a:gd name="T47" fmla="*/ 102246587 h 21600"/>
              <a:gd name="T48" fmla="*/ 2147483647 w 21600"/>
              <a:gd name="T49" fmla="*/ 81759544 h 21600"/>
              <a:gd name="T50" fmla="*/ 2147483647 w 21600"/>
              <a:gd name="T51" fmla="*/ 97754317 h 21600"/>
              <a:gd name="T52" fmla="*/ 2147483647 w 21600"/>
              <a:gd name="T53" fmla="*/ 108713269 h 21600"/>
              <a:gd name="T54" fmla="*/ 2147483647 w 21600"/>
              <a:gd name="T55" fmla="*/ 64833121 h 21600"/>
              <a:gd name="T56" fmla="*/ 2147483647 w 21600"/>
              <a:gd name="T57" fmla="*/ 103932636 h 21600"/>
              <a:gd name="T58" fmla="*/ 2147483647 w 21600"/>
              <a:gd name="T59" fmla="*/ 73972901 h 21600"/>
              <a:gd name="T60" fmla="*/ 2147483647 w 21600"/>
              <a:gd name="T61" fmla="*/ 136166100 h 21600"/>
              <a:gd name="T62" fmla="*/ 2147483647 w 21600"/>
              <a:gd name="T63" fmla="*/ 115401753 h 21600"/>
              <a:gd name="T64" fmla="*/ 2147483647 w 21600"/>
              <a:gd name="T65" fmla="*/ 115368472 h 21600"/>
              <a:gd name="T66" fmla="*/ 2147483647 w 21600"/>
              <a:gd name="T67" fmla="*/ 106727798 h 21600"/>
              <a:gd name="T68" fmla="*/ 2147483647 w 21600"/>
              <a:gd name="T69" fmla="*/ 110842921 h 21600"/>
              <a:gd name="T70" fmla="*/ 2147483647 w 21600"/>
              <a:gd name="T71" fmla="*/ 146903250 h 21600"/>
              <a:gd name="T72" fmla="*/ 2147483647 w 21600"/>
              <a:gd name="T73" fmla="*/ 51156627 h 21600"/>
              <a:gd name="T74" fmla="*/ 2147483647 w 21600"/>
              <a:gd name="T75" fmla="*/ 145372546 h 21600"/>
              <a:gd name="T76" fmla="*/ 2147483647 w 21600"/>
              <a:gd name="T77" fmla="*/ 147147274 h 21600"/>
              <a:gd name="T78" fmla="*/ 2147483647 w 21600"/>
              <a:gd name="T79" fmla="*/ 153358769 h 21600"/>
              <a:gd name="T80" fmla="*/ 2147483647 w 21600"/>
              <a:gd name="T81" fmla="*/ 158527712 h 21600"/>
              <a:gd name="T82" fmla="*/ 2147483647 w 21600"/>
              <a:gd name="T83" fmla="*/ 146969812 h 21600"/>
              <a:gd name="T84" fmla="*/ 2147483647 w 21600"/>
              <a:gd name="T85" fmla="*/ 159481585 h 21600"/>
              <a:gd name="T86" fmla="*/ 2147483647 w 21600"/>
              <a:gd name="T87" fmla="*/ 167734159 h 21600"/>
              <a:gd name="T88" fmla="*/ 2147483647 w 21600"/>
              <a:gd name="T89" fmla="*/ 164539628 h 21600"/>
              <a:gd name="T90" fmla="*/ 2147483647 w 21600"/>
              <a:gd name="T91" fmla="*/ 188498401 h 21600"/>
              <a:gd name="T92" fmla="*/ 2147483647 w 21600"/>
              <a:gd name="T93" fmla="*/ 154756350 h 21600"/>
              <a:gd name="T94" fmla="*/ 2147483647 w 21600"/>
              <a:gd name="T95" fmla="*/ 211913728 h 21600"/>
              <a:gd name="T96" fmla="*/ 2147483647 w 21600"/>
              <a:gd name="T97" fmla="*/ 145372546 h 21600"/>
              <a:gd name="T98" fmla="*/ 2147483647 w 21600"/>
              <a:gd name="T99" fmla="*/ 239588466 h 21600"/>
              <a:gd name="T100" fmla="*/ 0 w 21600"/>
              <a:gd name="T101" fmla="*/ 208242313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0" y="18774"/>
                </a:moveTo>
                <a:lnTo>
                  <a:pt x="929" y="17564"/>
                </a:lnTo>
                <a:lnTo>
                  <a:pt x="929" y="11810"/>
                </a:lnTo>
                <a:lnTo>
                  <a:pt x="1530" y="11810"/>
                </a:lnTo>
                <a:lnTo>
                  <a:pt x="1536" y="14546"/>
                </a:lnTo>
                <a:lnTo>
                  <a:pt x="1674" y="14546"/>
                </a:lnTo>
                <a:lnTo>
                  <a:pt x="1890" y="13538"/>
                </a:lnTo>
                <a:lnTo>
                  <a:pt x="2047" y="13592"/>
                </a:lnTo>
                <a:lnTo>
                  <a:pt x="2266" y="14546"/>
                </a:lnTo>
                <a:lnTo>
                  <a:pt x="2267" y="16708"/>
                </a:lnTo>
                <a:lnTo>
                  <a:pt x="2480" y="16706"/>
                </a:lnTo>
                <a:lnTo>
                  <a:pt x="2481" y="15986"/>
                </a:lnTo>
                <a:lnTo>
                  <a:pt x="2559" y="15986"/>
                </a:lnTo>
                <a:lnTo>
                  <a:pt x="2559" y="16562"/>
                </a:lnTo>
                <a:lnTo>
                  <a:pt x="2913" y="16562"/>
                </a:lnTo>
                <a:lnTo>
                  <a:pt x="2913" y="14114"/>
                </a:lnTo>
                <a:lnTo>
                  <a:pt x="3424" y="14114"/>
                </a:lnTo>
                <a:lnTo>
                  <a:pt x="3424" y="14978"/>
                </a:lnTo>
                <a:lnTo>
                  <a:pt x="3542" y="14978"/>
                </a:lnTo>
                <a:lnTo>
                  <a:pt x="3545" y="16157"/>
                </a:lnTo>
                <a:lnTo>
                  <a:pt x="3937" y="16139"/>
                </a:lnTo>
                <a:lnTo>
                  <a:pt x="3942" y="13662"/>
                </a:lnTo>
                <a:lnTo>
                  <a:pt x="4441" y="13664"/>
                </a:lnTo>
                <a:lnTo>
                  <a:pt x="4447" y="15266"/>
                </a:lnTo>
                <a:lnTo>
                  <a:pt x="4772" y="15301"/>
                </a:lnTo>
                <a:lnTo>
                  <a:pt x="4776" y="17609"/>
                </a:lnTo>
                <a:lnTo>
                  <a:pt x="4939" y="17605"/>
                </a:lnTo>
                <a:lnTo>
                  <a:pt x="5367" y="14834"/>
                </a:lnTo>
                <a:lnTo>
                  <a:pt x="5367" y="12524"/>
                </a:lnTo>
                <a:lnTo>
                  <a:pt x="5816" y="13469"/>
                </a:lnTo>
                <a:lnTo>
                  <a:pt x="5962" y="13474"/>
                </a:lnTo>
                <a:lnTo>
                  <a:pt x="5962" y="13250"/>
                </a:lnTo>
                <a:lnTo>
                  <a:pt x="6028" y="13250"/>
                </a:lnTo>
                <a:lnTo>
                  <a:pt x="6028" y="12359"/>
                </a:lnTo>
                <a:lnTo>
                  <a:pt x="6139" y="12359"/>
                </a:lnTo>
                <a:lnTo>
                  <a:pt x="6136" y="9218"/>
                </a:lnTo>
                <a:lnTo>
                  <a:pt x="6218" y="9218"/>
                </a:lnTo>
                <a:lnTo>
                  <a:pt x="6336" y="8643"/>
                </a:lnTo>
                <a:lnTo>
                  <a:pt x="6336" y="9363"/>
                </a:lnTo>
                <a:lnTo>
                  <a:pt x="6407" y="9363"/>
                </a:lnTo>
                <a:lnTo>
                  <a:pt x="6413" y="11781"/>
                </a:lnTo>
                <a:lnTo>
                  <a:pt x="6664" y="11781"/>
                </a:lnTo>
                <a:lnTo>
                  <a:pt x="6665" y="13430"/>
                </a:lnTo>
                <a:lnTo>
                  <a:pt x="6734" y="13430"/>
                </a:lnTo>
                <a:lnTo>
                  <a:pt x="6729" y="9794"/>
                </a:lnTo>
                <a:lnTo>
                  <a:pt x="6808" y="9794"/>
                </a:lnTo>
                <a:lnTo>
                  <a:pt x="6808" y="5908"/>
                </a:lnTo>
                <a:cubicBezTo>
                  <a:pt x="6820" y="5911"/>
                  <a:pt x="6840" y="5904"/>
                  <a:pt x="6869" y="5889"/>
                </a:cubicBezTo>
                <a:cubicBezTo>
                  <a:pt x="6869" y="5122"/>
                  <a:pt x="6867" y="3850"/>
                  <a:pt x="6867" y="3083"/>
                </a:cubicBezTo>
                <a:cubicBezTo>
                  <a:pt x="6977" y="2239"/>
                  <a:pt x="6963" y="1430"/>
                  <a:pt x="6982" y="0"/>
                </a:cubicBezTo>
                <a:cubicBezTo>
                  <a:pt x="7001" y="1469"/>
                  <a:pt x="6971" y="2128"/>
                  <a:pt x="7086" y="3064"/>
                </a:cubicBezTo>
                <a:lnTo>
                  <a:pt x="7083" y="6051"/>
                </a:lnTo>
                <a:lnTo>
                  <a:pt x="7201" y="6051"/>
                </a:lnTo>
                <a:lnTo>
                  <a:pt x="7201" y="10226"/>
                </a:lnTo>
                <a:lnTo>
                  <a:pt x="7280" y="10226"/>
                </a:lnTo>
                <a:lnTo>
                  <a:pt x="7280" y="13430"/>
                </a:lnTo>
                <a:lnTo>
                  <a:pt x="7467" y="13430"/>
                </a:lnTo>
                <a:lnTo>
                  <a:pt x="7467" y="10173"/>
                </a:lnTo>
                <a:lnTo>
                  <a:pt x="7802" y="11222"/>
                </a:lnTo>
                <a:lnTo>
                  <a:pt x="8041" y="9970"/>
                </a:lnTo>
                <a:lnTo>
                  <a:pt x="8041" y="8359"/>
                </a:lnTo>
                <a:lnTo>
                  <a:pt x="8656" y="8360"/>
                </a:lnTo>
                <a:lnTo>
                  <a:pt x="8656" y="10545"/>
                </a:lnTo>
                <a:lnTo>
                  <a:pt x="8841" y="10545"/>
                </a:lnTo>
                <a:lnTo>
                  <a:pt x="8841" y="7288"/>
                </a:lnTo>
                <a:lnTo>
                  <a:pt x="9284" y="7268"/>
                </a:lnTo>
                <a:lnTo>
                  <a:pt x="9285" y="10009"/>
                </a:lnTo>
                <a:lnTo>
                  <a:pt x="9504" y="9965"/>
                </a:lnTo>
                <a:lnTo>
                  <a:pt x="9505" y="6423"/>
                </a:lnTo>
                <a:lnTo>
                  <a:pt x="9932" y="6383"/>
                </a:lnTo>
                <a:lnTo>
                  <a:pt x="9938" y="9218"/>
                </a:lnTo>
                <a:lnTo>
                  <a:pt x="10180" y="9218"/>
                </a:lnTo>
                <a:lnTo>
                  <a:pt x="10179" y="6299"/>
                </a:lnTo>
                <a:lnTo>
                  <a:pt x="10585" y="6319"/>
                </a:lnTo>
                <a:lnTo>
                  <a:pt x="10584" y="7371"/>
                </a:lnTo>
                <a:lnTo>
                  <a:pt x="10678" y="7371"/>
                </a:lnTo>
                <a:lnTo>
                  <a:pt x="10676" y="8814"/>
                </a:lnTo>
                <a:lnTo>
                  <a:pt x="10917" y="8813"/>
                </a:lnTo>
                <a:lnTo>
                  <a:pt x="10916" y="3866"/>
                </a:lnTo>
                <a:lnTo>
                  <a:pt x="11469" y="3825"/>
                </a:lnTo>
                <a:lnTo>
                  <a:pt x="11462" y="9801"/>
                </a:lnTo>
                <a:lnTo>
                  <a:pt x="11571" y="9803"/>
                </a:lnTo>
                <a:lnTo>
                  <a:pt x="11580" y="5845"/>
                </a:lnTo>
                <a:lnTo>
                  <a:pt x="12188" y="5845"/>
                </a:lnTo>
                <a:lnTo>
                  <a:pt x="12187" y="13225"/>
                </a:lnTo>
                <a:lnTo>
                  <a:pt x="12290" y="13224"/>
                </a:lnTo>
                <a:lnTo>
                  <a:pt x="12290" y="9370"/>
                </a:lnTo>
                <a:lnTo>
                  <a:pt x="12659" y="9431"/>
                </a:lnTo>
                <a:lnTo>
                  <a:pt x="12659" y="6711"/>
                </a:lnTo>
                <a:lnTo>
                  <a:pt x="13131" y="6669"/>
                </a:lnTo>
                <a:lnTo>
                  <a:pt x="13138" y="9803"/>
                </a:lnTo>
                <a:lnTo>
                  <a:pt x="13655" y="9720"/>
                </a:lnTo>
                <a:lnTo>
                  <a:pt x="13657" y="12276"/>
                </a:lnTo>
                <a:lnTo>
                  <a:pt x="13858" y="12235"/>
                </a:lnTo>
                <a:lnTo>
                  <a:pt x="13858" y="10421"/>
                </a:lnTo>
                <a:lnTo>
                  <a:pt x="14283" y="10404"/>
                </a:lnTo>
                <a:lnTo>
                  <a:pt x="14283" y="8355"/>
                </a:lnTo>
                <a:lnTo>
                  <a:pt x="14342" y="8355"/>
                </a:lnTo>
                <a:lnTo>
                  <a:pt x="14345" y="10401"/>
                </a:lnTo>
                <a:lnTo>
                  <a:pt x="14519" y="10394"/>
                </a:lnTo>
                <a:lnTo>
                  <a:pt x="14519" y="10082"/>
                </a:lnTo>
                <a:lnTo>
                  <a:pt x="14647" y="9622"/>
                </a:lnTo>
                <a:lnTo>
                  <a:pt x="14656" y="5929"/>
                </a:lnTo>
                <a:lnTo>
                  <a:pt x="14677" y="9613"/>
                </a:lnTo>
                <a:lnTo>
                  <a:pt x="14809" y="9993"/>
                </a:lnTo>
                <a:lnTo>
                  <a:pt x="14810" y="10383"/>
                </a:lnTo>
                <a:lnTo>
                  <a:pt x="14881" y="10379"/>
                </a:lnTo>
                <a:lnTo>
                  <a:pt x="14880" y="13244"/>
                </a:lnTo>
                <a:lnTo>
                  <a:pt x="14995" y="13226"/>
                </a:lnTo>
                <a:lnTo>
                  <a:pt x="14993" y="4612"/>
                </a:lnTo>
                <a:lnTo>
                  <a:pt x="15424" y="4612"/>
                </a:lnTo>
                <a:lnTo>
                  <a:pt x="15424" y="13241"/>
                </a:lnTo>
                <a:lnTo>
                  <a:pt x="15503" y="13244"/>
                </a:lnTo>
                <a:lnTo>
                  <a:pt x="15503" y="13106"/>
                </a:lnTo>
                <a:lnTo>
                  <a:pt x="15739" y="13106"/>
                </a:lnTo>
                <a:lnTo>
                  <a:pt x="15739" y="13251"/>
                </a:lnTo>
                <a:lnTo>
                  <a:pt x="16172" y="13266"/>
                </a:lnTo>
                <a:lnTo>
                  <a:pt x="16191" y="14272"/>
                </a:lnTo>
                <a:lnTo>
                  <a:pt x="17057" y="14238"/>
                </a:lnTo>
                <a:lnTo>
                  <a:pt x="17058" y="13826"/>
                </a:lnTo>
                <a:lnTo>
                  <a:pt x="17285" y="13811"/>
                </a:lnTo>
                <a:lnTo>
                  <a:pt x="17287" y="14267"/>
                </a:lnTo>
                <a:lnTo>
                  <a:pt x="17498" y="14292"/>
                </a:lnTo>
                <a:lnTo>
                  <a:pt x="17504" y="10062"/>
                </a:lnTo>
                <a:lnTo>
                  <a:pt x="17767" y="10065"/>
                </a:lnTo>
                <a:lnTo>
                  <a:pt x="17765" y="13250"/>
                </a:lnTo>
                <a:lnTo>
                  <a:pt x="17883" y="13250"/>
                </a:lnTo>
                <a:lnTo>
                  <a:pt x="17883" y="14340"/>
                </a:lnTo>
                <a:lnTo>
                  <a:pt x="18183" y="14378"/>
                </a:lnTo>
                <a:lnTo>
                  <a:pt x="18181" y="12512"/>
                </a:lnTo>
                <a:lnTo>
                  <a:pt x="18901" y="12530"/>
                </a:lnTo>
                <a:lnTo>
                  <a:pt x="18906" y="15122"/>
                </a:lnTo>
                <a:lnTo>
                  <a:pt x="19142" y="17137"/>
                </a:lnTo>
                <a:lnTo>
                  <a:pt x="19152" y="14816"/>
                </a:lnTo>
                <a:lnTo>
                  <a:pt x="19339" y="14834"/>
                </a:lnTo>
                <a:lnTo>
                  <a:pt x="19336" y="18415"/>
                </a:lnTo>
                <a:lnTo>
                  <a:pt x="19496" y="18433"/>
                </a:lnTo>
                <a:lnTo>
                  <a:pt x="19496" y="16994"/>
                </a:lnTo>
                <a:lnTo>
                  <a:pt x="19614" y="16850"/>
                </a:lnTo>
                <a:lnTo>
                  <a:pt x="19614" y="13952"/>
                </a:lnTo>
                <a:lnTo>
                  <a:pt x="19759" y="13952"/>
                </a:lnTo>
                <a:lnTo>
                  <a:pt x="19771" y="17426"/>
                </a:lnTo>
                <a:lnTo>
                  <a:pt x="19830" y="17857"/>
                </a:lnTo>
                <a:lnTo>
                  <a:pt x="19830" y="19105"/>
                </a:lnTo>
                <a:lnTo>
                  <a:pt x="20573" y="19125"/>
                </a:lnTo>
                <a:lnTo>
                  <a:pt x="20578" y="13106"/>
                </a:lnTo>
                <a:lnTo>
                  <a:pt x="20952" y="13106"/>
                </a:lnTo>
                <a:lnTo>
                  <a:pt x="20952" y="19733"/>
                </a:lnTo>
                <a:lnTo>
                  <a:pt x="21600" y="20536"/>
                </a:lnTo>
                <a:lnTo>
                  <a:pt x="21600" y="21600"/>
                </a:lnTo>
                <a:lnTo>
                  <a:pt x="0" y="21457"/>
                </a:lnTo>
                <a:lnTo>
                  <a:pt x="0" y="18774"/>
                </a:lnTo>
                <a:cubicBezTo>
                  <a:pt x="0" y="18774"/>
                  <a:pt x="0" y="18774"/>
                  <a:pt x="0" y="18774"/>
                </a:cubicBezTo>
                <a:close/>
                <a:moveTo>
                  <a:pt x="0" y="18774"/>
                </a:moveTo>
              </a:path>
            </a:pathLst>
          </a:custGeom>
          <a:solidFill>
            <a:srgbClr val="000000">
              <a:alpha val="29803"/>
            </a:srgbClr>
          </a:solidFill>
          <a:ln>
            <a:noFill/>
          </a:ln>
          <a:extLst>
            <a:ext uri="{91240B29-F687-4F45-9708-019B960494DF}">
              <a14:hiddenLine xmlns:a14="http://schemas.microsoft.com/office/drawing/2010/main" w="12700" cap="flat">
                <a:solidFill>
                  <a:schemeClr val="tx1">
                    <a:alpha val="29803"/>
                  </a:schemeClr>
                </a:solidFill>
                <a:miter lim="800000"/>
                <a:headEnd type="none" w="med" len="med"/>
                <a:tailEnd type="none" w="med" len="med"/>
              </a14:hiddenLine>
            </a:ext>
          </a:extLst>
        </p:spPr>
        <p:txBody>
          <a:bodyPr lIns="0" tIns="0" rIns="0" bIns="0"/>
          <a:lstStyle/>
          <a:p>
            <a:endParaRPr lang="en-US" sz="900"/>
          </a:p>
        </p:txBody>
      </p:sp>
      <p:grpSp>
        <p:nvGrpSpPr>
          <p:cNvPr id="64" name="Group 27"/>
          <p:cNvGrpSpPr>
            <a:grpSpLocks/>
          </p:cNvGrpSpPr>
          <p:nvPr/>
        </p:nvGrpSpPr>
        <p:grpSpPr bwMode="auto">
          <a:xfrm>
            <a:off x="4572000" y="1911350"/>
            <a:ext cx="3037682" cy="4019550"/>
            <a:chOff x="0" y="0"/>
            <a:chExt cx="3827" cy="5064"/>
          </a:xfrm>
        </p:grpSpPr>
        <p:sp>
          <p:nvSpPr>
            <p:cNvPr id="65" name="Rectangle 28"/>
            <p:cNvSpPr>
              <a:spLocks/>
            </p:cNvSpPr>
            <p:nvPr/>
          </p:nvSpPr>
          <p:spPr bwMode="auto">
            <a:xfrm>
              <a:off x="3" y="8"/>
              <a:ext cx="3824" cy="5056"/>
            </a:xfrm>
            <a:prstGeom prst="rect">
              <a:avLst/>
            </a:prstGeom>
            <a:solidFill>
              <a:srgbClr val="FFFEFE"/>
            </a:solidFill>
            <a:ln w="38100" cap="flat">
              <a:solidFill>
                <a:schemeClr val="tx1">
                  <a:alpha val="0"/>
                </a:schemeClr>
              </a:solidFill>
              <a:prstDash val="solid"/>
              <a:miter lim="800000"/>
              <a:headEnd type="none" w="med" len="med"/>
              <a:tailEnd type="none" w="med" len="med"/>
            </a:ln>
            <a:effectLst>
              <a:outerShdw blurRad="12700" dist="88899" dir="2700000" algn="ctr" rotWithShape="0">
                <a:schemeClr val="bg2">
                  <a:alpha val="10999"/>
                </a:schemeClr>
              </a:outerShdw>
            </a:effectLst>
          </p:spPr>
          <p:txBody>
            <a:bodyPr lIns="0" tIns="0" rIns="0" bIns="0"/>
            <a:lstStyle/>
            <a:p>
              <a:pPr>
                <a:defRPr/>
              </a:pPr>
              <a:endParaRPr lang="en-US" sz="900"/>
            </a:p>
          </p:txBody>
        </p:sp>
        <p:sp>
          <p:nvSpPr>
            <p:cNvPr id="66" name="Rectangle 29"/>
            <p:cNvSpPr>
              <a:spLocks/>
            </p:cNvSpPr>
            <p:nvPr/>
          </p:nvSpPr>
          <p:spPr bwMode="auto">
            <a:xfrm>
              <a:off x="0" y="544"/>
              <a:ext cx="3824" cy="1528"/>
            </a:xfrm>
            <a:prstGeom prst="rect">
              <a:avLst/>
            </a:prstGeom>
            <a:solidFill>
              <a:schemeClr val="accent3"/>
            </a:solidFill>
            <a:ln w="12700">
              <a:noFill/>
              <a:miter lim="800000"/>
              <a:headEnd/>
              <a:tailEnd/>
            </a:ln>
          </p:spPr>
          <p:txBody>
            <a:bodyPr lIns="0" tIns="0" rIns="0" bIns="0"/>
            <a:lstStyle/>
            <a:p>
              <a:pPr>
                <a:defRPr/>
              </a:pPr>
              <a:endParaRPr lang="en-US" sz="900"/>
            </a:p>
          </p:txBody>
        </p:sp>
        <p:sp>
          <p:nvSpPr>
            <p:cNvPr id="67" name="Rectangle 30"/>
            <p:cNvSpPr>
              <a:spLocks/>
            </p:cNvSpPr>
            <p:nvPr/>
          </p:nvSpPr>
          <p:spPr bwMode="auto">
            <a:xfrm>
              <a:off x="0" y="0"/>
              <a:ext cx="3824" cy="664"/>
            </a:xfrm>
            <a:prstGeom prst="rect">
              <a:avLst/>
            </a:prstGeom>
            <a:solidFill>
              <a:schemeClr val="accent3">
                <a:lumMod val="75000"/>
              </a:schemeClr>
            </a:solidFill>
            <a:ln w="3175">
              <a:noFill/>
              <a:miter lim="800000"/>
              <a:headEnd/>
              <a:tailEnd/>
            </a:ln>
          </p:spPr>
          <p:txBody>
            <a:bodyPr lIns="0" tIns="0" rIns="0" bIns="0"/>
            <a:lstStyle/>
            <a:p>
              <a:pPr>
                <a:defRPr/>
              </a:pPr>
              <a:endParaRPr lang="en-US" sz="900"/>
            </a:p>
          </p:txBody>
        </p:sp>
        <p:sp>
          <p:nvSpPr>
            <p:cNvPr id="68" name="Rectangle 31"/>
            <p:cNvSpPr>
              <a:spLocks/>
            </p:cNvSpPr>
            <p:nvPr/>
          </p:nvSpPr>
          <p:spPr bwMode="auto">
            <a:xfrm>
              <a:off x="1427" y="742"/>
              <a:ext cx="767" cy="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6000">
                  <a:solidFill>
                    <a:srgbClr val="FFFEFE"/>
                  </a:solidFill>
                  <a:latin typeface="Bebas Neue" charset="0"/>
                  <a:ea typeface="ＭＳ Ｐゴシック" charset="0"/>
                  <a:cs typeface="ＭＳ Ｐゴシック" charset="0"/>
                  <a:sym typeface="Bebas Neue" charset="0"/>
                </a:rPr>
                <a:t>32</a:t>
              </a:r>
            </a:p>
          </p:txBody>
        </p:sp>
        <p:sp>
          <p:nvSpPr>
            <p:cNvPr id="69" name="Rectangle 32"/>
            <p:cNvSpPr>
              <a:spLocks/>
            </p:cNvSpPr>
            <p:nvPr/>
          </p:nvSpPr>
          <p:spPr bwMode="auto">
            <a:xfrm>
              <a:off x="1119" y="196"/>
              <a:ext cx="1595"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600">
                  <a:solidFill>
                    <a:srgbClr val="FFFEFE"/>
                  </a:solidFill>
                  <a:latin typeface="Source Sans Pro Bold" charset="0"/>
                  <a:ea typeface="ＭＳ Ｐゴシック" charset="0"/>
                  <a:cs typeface="ＭＳ Ｐゴシック" charset="0"/>
                  <a:sym typeface="Source Sans Pro Bold" charset="0"/>
                </a:rPr>
                <a:t>Most Popular!</a:t>
              </a:r>
            </a:p>
          </p:txBody>
        </p:sp>
        <p:sp>
          <p:nvSpPr>
            <p:cNvPr id="70" name="AutoShape 33"/>
            <p:cNvSpPr>
              <a:spLocks/>
            </p:cNvSpPr>
            <p:nvPr/>
          </p:nvSpPr>
          <p:spPr bwMode="auto">
            <a:xfrm rot="10800000" flipH="1">
              <a:off x="16" y="2053"/>
              <a:ext cx="3808" cy="176"/>
            </a:xfrm>
            <a:prstGeom prst="triangle">
              <a:avLst>
                <a:gd name="adj" fmla="val 50000"/>
              </a:avLst>
            </a:prstGeom>
            <a:solidFill>
              <a:schemeClr val="accent3"/>
            </a:solidFill>
            <a:ln w="12700">
              <a:noFill/>
              <a:miter lim="800000"/>
              <a:headEnd/>
              <a:tailEnd/>
            </a:ln>
          </p:spPr>
          <p:txBody>
            <a:bodyPr lIns="0" tIns="0" rIns="0" bIns="0"/>
            <a:lstStyle/>
            <a:p>
              <a:pPr>
                <a:defRPr/>
              </a:pPr>
              <a:endParaRPr lang="en-US" sz="900"/>
            </a:p>
          </p:txBody>
        </p:sp>
        <p:sp>
          <p:nvSpPr>
            <p:cNvPr id="71" name="Rectangle 34"/>
            <p:cNvSpPr>
              <a:spLocks/>
            </p:cNvSpPr>
            <p:nvPr/>
          </p:nvSpPr>
          <p:spPr bwMode="auto">
            <a:xfrm>
              <a:off x="1232" y="1668"/>
              <a:ext cx="1157"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600">
                  <a:solidFill>
                    <a:srgbClr val="FFFEFE"/>
                  </a:solidFill>
                  <a:latin typeface="Source Sans Pro" charset="0"/>
                  <a:ea typeface="ＭＳ Ｐゴシック" charset="0"/>
                  <a:cs typeface="ＭＳ Ｐゴシック" charset="0"/>
                  <a:sym typeface="Source Sans Pro" charset="0"/>
                </a:rPr>
                <a:t>per-month</a:t>
              </a:r>
            </a:p>
          </p:txBody>
        </p:sp>
        <p:sp>
          <p:nvSpPr>
            <p:cNvPr id="72" name="Rectangle 35"/>
            <p:cNvSpPr>
              <a:spLocks/>
            </p:cNvSpPr>
            <p:nvPr/>
          </p:nvSpPr>
          <p:spPr bwMode="auto">
            <a:xfrm>
              <a:off x="1160" y="872"/>
              <a:ext cx="19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2400">
                  <a:solidFill>
                    <a:srgbClr val="FFFEFE"/>
                  </a:solidFill>
                  <a:latin typeface="Source Sans Pro" charset="0"/>
                  <a:ea typeface="ＭＳ Ｐゴシック" charset="0"/>
                  <a:cs typeface="ＭＳ Ｐゴシック" charset="0"/>
                  <a:sym typeface="Source Sans Pro" charset="0"/>
                </a:rPr>
                <a:t>$</a:t>
              </a:r>
            </a:p>
          </p:txBody>
        </p:sp>
        <p:sp>
          <p:nvSpPr>
            <p:cNvPr id="73" name="Rectangle 36"/>
            <p:cNvSpPr>
              <a:spLocks/>
            </p:cNvSpPr>
            <p:nvPr/>
          </p:nvSpPr>
          <p:spPr bwMode="auto">
            <a:xfrm>
              <a:off x="928" y="2460"/>
              <a:ext cx="1782"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600">
                  <a:solidFill>
                    <a:srgbClr val="323E4A"/>
                  </a:solidFill>
                  <a:latin typeface="Source Sans Pro" charset="0"/>
                  <a:ea typeface="ＭＳ Ｐゴシック" charset="0"/>
                  <a:cs typeface="ＭＳ Ｐゴシック" charset="0"/>
                  <a:sym typeface="Source Sans Pro" charset="0"/>
                </a:rPr>
                <a:t>ADVANCED PACK</a:t>
              </a:r>
            </a:p>
          </p:txBody>
        </p:sp>
        <p:sp>
          <p:nvSpPr>
            <p:cNvPr id="74" name="Rectangle 37"/>
            <p:cNvSpPr>
              <a:spLocks/>
            </p:cNvSpPr>
            <p:nvPr/>
          </p:nvSpPr>
          <p:spPr bwMode="auto">
            <a:xfrm>
              <a:off x="464" y="2952"/>
              <a:ext cx="2888" cy="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nSpc>
                  <a:spcPct val="110000"/>
                </a:lnSpc>
              </a:pPr>
              <a:endParaRPr lang="zh-CN" altLang="en-US" sz="1050" spc="300" dirty="0">
                <a:solidFill>
                  <a:srgbClr val="9A9999"/>
                </a:solidFill>
                <a:latin typeface="Source Sans Pro" charset="0"/>
                <a:ea typeface="ＭＳ Ｐゴシック" charset="0"/>
                <a:cs typeface="ＭＳ Ｐゴシック" charset="0"/>
                <a:sym typeface="Source Sans Pro" charset="0"/>
              </a:endParaRPr>
            </a:p>
            <a:p>
              <a:pPr>
                <a:lnSpc>
                  <a:spcPct val="110000"/>
                </a:lnSpc>
              </a:pPr>
              <a:r>
                <a:rPr lang="zh-CN" altLang="en-US" sz="1050" spc="300" dirty="0">
                  <a:solidFill>
                    <a:srgbClr val="9A9999"/>
                  </a:solidFill>
                  <a:latin typeface="Source Sans Pro" charset="0"/>
                  <a:ea typeface="ＭＳ Ｐゴシック" charset="0"/>
                  <a:cs typeface="ＭＳ Ｐゴシック" charset="0"/>
                  <a:sym typeface="Source Sans Pro" charset="0"/>
                </a:rPr>
                <a:t>此处添加详细文本描述，建议与标题相关并符合整体语言风格，语言描述尽量简洁生动。</a:t>
              </a:r>
              <a:endParaRPr lang="en-US" sz="1050" spc="300" dirty="0">
                <a:solidFill>
                  <a:srgbClr val="9A9999"/>
                </a:solidFill>
                <a:latin typeface="Source Sans Pro" charset="0"/>
                <a:ea typeface="ＭＳ Ｐゴシック" charset="0"/>
                <a:cs typeface="ＭＳ Ｐゴシック" charset="0"/>
                <a:sym typeface="Source Sans Pro" charset="0"/>
              </a:endParaRPr>
            </a:p>
          </p:txBody>
        </p:sp>
        <p:sp>
          <p:nvSpPr>
            <p:cNvPr id="75" name="AutoShape 38"/>
            <p:cNvSpPr>
              <a:spLocks/>
            </p:cNvSpPr>
            <p:nvPr/>
          </p:nvSpPr>
          <p:spPr bwMode="auto">
            <a:xfrm>
              <a:off x="968" y="4064"/>
              <a:ext cx="1912" cy="528"/>
            </a:xfrm>
            <a:prstGeom prst="roundRect">
              <a:avLst>
                <a:gd name="adj" fmla="val 13634"/>
              </a:avLst>
            </a:prstGeom>
            <a:solidFill>
              <a:schemeClr val="accent3"/>
            </a:solidFill>
            <a:ln w="25400">
              <a:noFill/>
              <a:miter lim="800000"/>
              <a:headEnd/>
              <a:tailEnd/>
            </a:ln>
          </p:spPr>
          <p:txBody>
            <a:bodyPr lIns="0" tIns="0" rIns="0" bIns="0"/>
            <a:lstStyle/>
            <a:p>
              <a:endParaRPr lang="en-US" sz="900"/>
            </a:p>
          </p:txBody>
        </p:sp>
        <p:sp>
          <p:nvSpPr>
            <p:cNvPr id="76" name="Rectangle 39"/>
            <p:cNvSpPr>
              <a:spLocks/>
            </p:cNvSpPr>
            <p:nvPr/>
          </p:nvSpPr>
          <p:spPr bwMode="auto">
            <a:xfrm>
              <a:off x="1449" y="4174"/>
              <a:ext cx="882"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350">
                  <a:solidFill>
                    <a:srgbClr val="FFFEFE"/>
                  </a:solidFill>
                  <a:latin typeface="Source Sans Pro" charset="0"/>
                  <a:ea typeface="ＭＳ Ｐゴシック" charset="0"/>
                  <a:cs typeface="ＭＳ Ｐゴシック" charset="0"/>
                  <a:sym typeface="Source Sans Pro" charset="0"/>
                </a:rPr>
                <a:t>more info</a:t>
              </a:r>
            </a:p>
          </p:txBody>
        </p:sp>
      </p:grpSp>
      <p:grpSp>
        <p:nvGrpSpPr>
          <p:cNvPr id="2" name="组合 1"/>
          <p:cNvGrpSpPr/>
          <p:nvPr/>
        </p:nvGrpSpPr>
        <p:grpSpPr>
          <a:xfrm>
            <a:off x="1403350" y="2437607"/>
            <a:ext cx="3041650" cy="3317875"/>
            <a:chOff x="1403350" y="2437607"/>
            <a:chExt cx="3041650" cy="3317875"/>
          </a:xfrm>
        </p:grpSpPr>
        <p:sp>
          <p:nvSpPr>
            <p:cNvPr id="41" name="Rectangle 4"/>
            <p:cNvSpPr>
              <a:spLocks/>
            </p:cNvSpPr>
            <p:nvPr/>
          </p:nvSpPr>
          <p:spPr bwMode="auto">
            <a:xfrm>
              <a:off x="1403350" y="2437607"/>
              <a:ext cx="3037682" cy="3317875"/>
            </a:xfrm>
            <a:prstGeom prst="rect">
              <a:avLst/>
            </a:prstGeom>
            <a:solidFill>
              <a:srgbClr val="FFFEFE"/>
            </a:solidFill>
            <a:ln w="12700" cap="flat">
              <a:solidFill>
                <a:srgbClr val="CDCCCC"/>
              </a:solidFill>
              <a:prstDash val="solid"/>
              <a:miter lim="800000"/>
              <a:headEnd type="none" w="med" len="med"/>
              <a:tailEnd type="none" w="med" len="med"/>
            </a:ln>
            <a:effectLst>
              <a:outerShdw blurRad="12700" dist="88899" dir="2700000" algn="ctr" rotWithShape="0">
                <a:schemeClr val="bg2">
                  <a:alpha val="10999"/>
                </a:schemeClr>
              </a:outerShdw>
            </a:effectLst>
          </p:spPr>
          <p:txBody>
            <a:bodyPr lIns="0" tIns="0" rIns="0" bIns="0"/>
            <a:lstStyle/>
            <a:p>
              <a:pPr>
                <a:defRPr/>
              </a:pPr>
              <a:endParaRPr lang="en-US" sz="900"/>
            </a:p>
          </p:txBody>
        </p:sp>
        <p:sp>
          <p:nvSpPr>
            <p:cNvPr id="43" name="Rectangle 6"/>
            <p:cNvSpPr>
              <a:spLocks/>
            </p:cNvSpPr>
            <p:nvPr/>
          </p:nvSpPr>
          <p:spPr bwMode="auto">
            <a:xfrm>
              <a:off x="1404144" y="2438400"/>
              <a:ext cx="3035300" cy="1212850"/>
            </a:xfrm>
            <a:prstGeom prst="rect">
              <a:avLst/>
            </a:prstGeom>
            <a:solidFill>
              <a:schemeClr val="tx1">
                <a:lumMod val="50000"/>
                <a:lumOff val="50000"/>
              </a:schemeClr>
            </a:solidFill>
            <a:ln w="12700">
              <a:noFill/>
              <a:miter lim="800000"/>
              <a:headEnd/>
              <a:tailEnd/>
            </a:ln>
          </p:spPr>
          <p:txBody>
            <a:bodyPr lIns="0" tIns="0" rIns="0" bIns="0"/>
            <a:lstStyle/>
            <a:p>
              <a:pPr>
                <a:defRPr/>
              </a:pPr>
              <a:endParaRPr lang="en-US" sz="900"/>
            </a:p>
          </p:txBody>
        </p:sp>
        <p:sp>
          <p:nvSpPr>
            <p:cNvPr id="45" name="Rectangle 8"/>
            <p:cNvSpPr>
              <a:spLocks/>
            </p:cNvSpPr>
            <p:nvPr/>
          </p:nvSpPr>
          <p:spPr bwMode="auto">
            <a:xfrm>
              <a:off x="2536032" y="2592686"/>
              <a:ext cx="6091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6000">
                  <a:solidFill>
                    <a:srgbClr val="FFFEFE"/>
                  </a:solidFill>
                  <a:latin typeface="Bebas Neue" charset="0"/>
                  <a:ea typeface="ＭＳ Ｐゴシック" charset="0"/>
                  <a:cs typeface="ＭＳ Ｐゴシック" charset="0"/>
                  <a:sym typeface="Bebas Neue" charset="0"/>
                </a:rPr>
                <a:t>17</a:t>
              </a:r>
            </a:p>
          </p:txBody>
        </p:sp>
        <p:sp>
          <p:nvSpPr>
            <p:cNvPr id="47" name="AutoShape 10"/>
            <p:cNvSpPr>
              <a:spLocks/>
            </p:cNvSpPr>
            <p:nvPr/>
          </p:nvSpPr>
          <p:spPr bwMode="auto">
            <a:xfrm rot="10800000" flipH="1">
              <a:off x="1422400" y="3636169"/>
              <a:ext cx="3022600" cy="139700"/>
            </a:xfrm>
            <a:prstGeom prst="triangle">
              <a:avLst>
                <a:gd name="adj" fmla="val 50000"/>
              </a:avLst>
            </a:prstGeom>
            <a:solidFill>
              <a:schemeClr val="tx1">
                <a:lumMod val="50000"/>
                <a:lumOff val="50000"/>
              </a:schemeClr>
            </a:solidFill>
            <a:ln w="12700">
              <a:noFill/>
              <a:miter lim="800000"/>
              <a:headEnd/>
              <a:tailEnd/>
            </a:ln>
          </p:spPr>
          <p:txBody>
            <a:bodyPr lIns="0" tIns="0" rIns="0" bIns="0"/>
            <a:lstStyle/>
            <a:p>
              <a:pPr>
                <a:defRPr/>
              </a:pPr>
              <a:endParaRPr lang="en-US" sz="900"/>
            </a:p>
          </p:txBody>
        </p:sp>
        <p:sp>
          <p:nvSpPr>
            <p:cNvPr id="49" name="Rectangle 12"/>
            <p:cNvSpPr>
              <a:spLocks/>
            </p:cNvSpPr>
            <p:nvPr/>
          </p:nvSpPr>
          <p:spPr bwMode="auto">
            <a:xfrm>
              <a:off x="2426494" y="3331290"/>
              <a:ext cx="9183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600">
                  <a:solidFill>
                    <a:srgbClr val="FFFEFE"/>
                  </a:solidFill>
                  <a:latin typeface="Source Sans Pro" charset="0"/>
                  <a:ea typeface="ＭＳ Ｐゴシック" charset="0"/>
                  <a:cs typeface="ＭＳ Ｐゴシック" charset="0"/>
                  <a:sym typeface="Source Sans Pro" charset="0"/>
                </a:rPr>
                <a:t>per-month</a:t>
              </a:r>
            </a:p>
          </p:txBody>
        </p:sp>
        <p:sp>
          <p:nvSpPr>
            <p:cNvPr id="51" name="Rectangle 14"/>
            <p:cNvSpPr>
              <a:spLocks/>
            </p:cNvSpPr>
            <p:nvPr/>
          </p:nvSpPr>
          <p:spPr bwMode="auto">
            <a:xfrm>
              <a:off x="2422525" y="2698234"/>
              <a:ext cx="152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2400">
                  <a:solidFill>
                    <a:srgbClr val="FFFEFE"/>
                  </a:solidFill>
                  <a:latin typeface="Source Sans Pro" charset="0"/>
                  <a:ea typeface="ＭＳ Ｐゴシック" charset="0"/>
                  <a:cs typeface="ＭＳ Ｐゴシック" charset="0"/>
                  <a:sym typeface="Source Sans Pro" charset="0"/>
                </a:rPr>
                <a:t>$</a:t>
              </a:r>
            </a:p>
          </p:txBody>
        </p:sp>
        <p:sp>
          <p:nvSpPr>
            <p:cNvPr id="58" name="Rectangle 21"/>
            <p:cNvSpPr>
              <a:spLocks/>
            </p:cNvSpPr>
            <p:nvPr/>
          </p:nvSpPr>
          <p:spPr bwMode="auto">
            <a:xfrm>
              <a:off x="2216944" y="3959940"/>
              <a:ext cx="13549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600">
                  <a:solidFill>
                    <a:srgbClr val="323E4A"/>
                  </a:solidFill>
                  <a:latin typeface="Source Sans Pro" charset="0"/>
                  <a:ea typeface="ＭＳ Ｐゴシック" charset="0"/>
                  <a:cs typeface="ＭＳ Ｐゴシック" charset="0"/>
                  <a:sym typeface="Source Sans Pro" charset="0"/>
                </a:rPr>
                <a:t>BUSINESS PACK</a:t>
              </a:r>
            </a:p>
          </p:txBody>
        </p:sp>
        <p:sp>
          <p:nvSpPr>
            <p:cNvPr id="60" name="Rectangle 23"/>
            <p:cNvSpPr>
              <a:spLocks/>
            </p:cNvSpPr>
            <p:nvPr/>
          </p:nvSpPr>
          <p:spPr bwMode="auto">
            <a:xfrm>
              <a:off x="1778000" y="4346575"/>
              <a:ext cx="229235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nSpc>
                  <a:spcPct val="110000"/>
                </a:lnSpc>
              </a:pPr>
              <a:endParaRPr lang="zh-CN" altLang="en-US" sz="1050" spc="300" dirty="0">
                <a:solidFill>
                  <a:srgbClr val="9A9999"/>
                </a:solidFill>
                <a:latin typeface="Source Sans Pro" charset="0"/>
                <a:ea typeface="ＭＳ Ｐゴシック" charset="0"/>
                <a:cs typeface="ＭＳ Ｐゴシック" charset="0"/>
                <a:sym typeface="Source Sans Pro" charset="0"/>
              </a:endParaRPr>
            </a:p>
            <a:p>
              <a:pPr>
                <a:lnSpc>
                  <a:spcPct val="110000"/>
                </a:lnSpc>
              </a:pPr>
              <a:r>
                <a:rPr lang="zh-CN" altLang="en-US" sz="1050" spc="300" dirty="0">
                  <a:solidFill>
                    <a:srgbClr val="9A9999"/>
                  </a:solidFill>
                  <a:latin typeface="Source Sans Pro" charset="0"/>
                  <a:ea typeface="ＭＳ Ｐゴシック" charset="0"/>
                  <a:cs typeface="ＭＳ Ｐゴシック" charset="0"/>
                  <a:sym typeface="Source Sans Pro" charset="0"/>
                </a:rPr>
                <a:t>此处添加详细文本描述，建议与标题相关并符合整体语言风格，语言描述尽量简洁生动。</a:t>
              </a:r>
              <a:endParaRPr lang="en-US" sz="1050" spc="300" dirty="0">
                <a:solidFill>
                  <a:srgbClr val="9A9999"/>
                </a:solidFill>
                <a:latin typeface="Source Sans Pro" charset="0"/>
                <a:ea typeface="ＭＳ Ｐゴシック" charset="0"/>
                <a:cs typeface="ＭＳ Ｐゴシック" charset="0"/>
                <a:sym typeface="Source Sans Pro" charset="0"/>
              </a:endParaRPr>
            </a:p>
          </p:txBody>
        </p:sp>
        <p:sp>
          <p:nvSpPr>
            <p:cNvPr id="62" name="AutoShape 25"/>
            <p:cNvSpPr>
              <a:spLocks/>
            </p:cNvSpPr>
            <p:nvPr/>
          </p:nvSpPr>
          <p:spPr bwMode="auto">
            <a:xfrm>
              <a:off x="2127250" y="5149850"/>
              <a:ext cx="1517650" cy="419100"/>
            </a:xfrm>
            <a:prstGeom prst="roundRect">
              <a:avLst>
                <a:gd name="adj" fmla="val 13634"/>
              </a:avLst>
            </a:prstGeom>
            <a:noFill/>
            <a:ln w="254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sz="900"/>
            </a:p>
          </p:txBody>
        </p:sp>
        <p:sp>
          <p:nvSpPr>
            <p:cNvPr id="77" name="Rectangle 40"/>
            <p:cNvSpPr>
              <a:spLocks/>
            </p:cNvSpPr>
            <p:nvPr/>
          </p:nvSpPr>
          <p:spPr bwMode="auto">
            <a:xfrm>
              <a:off x="2514600" y="5236476"/>
              <a:ext cx="700256"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350">
                  <a:solidFill>
                    <a:srgbClr val="9A9999"/>
                  </a:solidFill>
                  <a:latin typeface="Source Sans Pro" charset="0"/>
                  <a:ea typeface="ＭＳ Ｐゴシック" charset="0"/>
                  <a:cs typeface="ＭＳ Ｐゴシック" charset="0"/>
                  <a:sym typeface="Source Sans Pro" charset="0"/>
                </a:rPr>
                <a:t>more info</a:t>
              </a:r>
            </a:p>
          </p:txBody>
        </p:sp>
      </p:grpSp>
      <p:grpSp>
        <p:nvGrpSpPr>
          <p:cNvPr id="3" name="组合 2"/>
          <p:cNvGrpSpPr/>
          <p:nvPr/>
        </p:nvGrpSpPr>
        <p:grpSpPr>
          <a:xfrm>
            <a:off x="7743825" y="2431257"/>
            <a:ext cx="3038475" cy="3317875"/>
            <a:chOff x="7743825" y="2431257"/>
            <a:chExt cx="3038475" cy="3317875"/>
          </a:xfrm>
        </p:grpSpPr>
        <p:sp>
          <p:nvSpPr>
            <p:cNvPr id="42" name="Rectangle 5"/>
            <p:cNvSpPr>
              <a:spLocks/>
            </p:cNvSpPr>
            <p:nvPr/>
          </p:nvSpPr>
          <p:spPr bwMode="auto">
            <a:xfrm>
              <a:off x="7743825" y="2431257"/>
              <a:ext cx="3038475" cy="3317875"/>
            </a:xfrm>
            <a:prstGeom prst="rect">
              <a:avLst/>
            </a:prstGeom>
            <a:solidFill>
              <a:srgbClr val="FFFEFE"/>
            </a:solidFill>
            <a:ln w="12700" cap="flat">
              <a:solidFill>
                <a:srgbClr val="CDCCCC"/>
              </a:solidFill>
              <a:prstDash val="solid"/>
              <a:miter lim="800000"/>
              <a:headEnd type="none" w="med" len="med"/>
              <a:tailEnd type="none" w="med" len="med"/>
            </a:ln>
            <a:effectLst>
              <a:outerShdw blurRad="12700" dist="88899" dir="2700000" algn="ctr" rotWithShape="0">
                <a:schemeClr val="bg2">
                  <a:alpha val="10999"/>
                </a:schemeClr>
              </a:outerShdw>
            </a:effectLst>
          </p:spPr>
          <p:txBody>
            <a:bodyPr lIns="0" tIns="0" rIns="0" bIns="0"/>
            <a:lstStyle/>
            <a:p>
              <a:pPr>
                <a:defRPr/>
              </a:pPr>
              <a:endParaRPr lang="en-US" sz="900"/>
            </a:p>
          </p:txBody>
        </p:sp>
        <p:sp>
          <p:nvSpPr>
            <p:cNvPr id="44" name="Rectangle 7"/>
            <p:cNvSpPr>
              <a:spLocks/>
            </p:cNvSpPr>
            <p:nvPr/>
          </p:nvSpPr>
          <p:spPr bwMode="auto">
            <a:xfrm>
              <a:off x="7747000" y="2432050"/>
              <a:ext cx="3035300" cy="1212850"/>
            </a:xfrm>
            <a:prstGeom prst="rect">
              <a:avLst/>
            </a:prstGeom>
            <a:solidFill>
              <a:schemeClr val="bg1">
                <a:lumMod val="7500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endParaRPr lang="en-US" sz="900"/>
            </a:p>
          </p:txBody>
        </p:sp>
        <p:sp>
          <p:nvSpPr>
            <p:cNvPr id="46" name="Rectangle 9"/>
            <p:cNvSpPr>
              <a:spLocks/>
            </p:cNvSpPr>
            <p:nvPr/>
          </p:nvSpPr>
          <p:spPr bwMode="auto">
            <a:xfrm>
              <a:off x="8924132" y="2595861"/>
              <a:ext cx="6091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6000">
                  <a:solidFill>
                    <a:srgbClr val="FFFEFE"/>
                  </a:solidFill>
                  <a:latin typeface="Bebas Neue" charset="0"/>
                  <a:ea typeface="ＭＳ Ｐゴシック" charset="0"/>
                  <a:cs typeface="ＭＳ Ｐゴシック" charset="0"/>
                  <a:sym typeface="Bebas Neue" charset="0"/>
                </a:rPr>
                <a:t>67</a:t>
              </a:r>
            </a:p>
          </p:txBody>
        </p:sp>
        <p:sp>
          <p:nvSpPr>
            <p:cNvPr id="48" name="AutoShape 11"/>
            <p:cNvSpPr>
              <a:spLocks/>
            </p:cNvSpPr>
            <p:nvPr/>
          </p:nvSpPr>
          <p:spPr bwMode="auto">
            <a:xfrm rot="10800000" flipH="1">
              <a:off x="7759700" y="3630470"/>
              <a:ext cx="3022600" cy="139700"/>
            </a:xfrm>
            <a:prstGeom prst="triangle">
              <a:avLst>
                <a:gd name="adj" fmla="val 50000"/>
              </a:avLst>
            </a:prstGeom>
            <a:solidFill>
              <a:schemeClr val="bg1">
                <a:lumMod val="75000"/>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lstStyle/>
            <a:p>
              <a:endParaRPr lang="en-US" sz="900"/>
            </a:p>
          </p:txBody>
        </p:sp>
        <p:sp>
          <p:nvSpPr>
            <p:cNvPr id="50" name="Rectangle 13"/>
            <p:cNvSpPr>
              <a:spLocks/>
            </p:cNvSpPr>
            <p:nvPr/>
          </p:nvSpPr>
          <p:spPr bwMode="auto">
            <a:xfrm>
              <a:off x="8769350" y="3331290"/>
              <a:ext cx="9183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600">
                  <a:solidFill>
                    <a:srgbClr val="FFFEFE"/>
                  </a:solidFill>
                  <a:latin typeface="Source Sans Pro" charset="0"/>
                  <a:ea typeface="ＭＳ Ｐゴシック" charset="0"/>
                  <a:cs typeface="ＭＳ Ｐゴシック" charset="0"/>
                  <a:sym typeface="Source Sans Pro" charset="0"/>
                </a:rPr>
                <a:t>per-month</a:t>
              </a:r>
            </a:p>
          </p:txBody>
        </p:sp>
        <p:sp>
          <p:nvSpPr>
            <p:cNvPr id="52" name="Rectangle 15"/>
            <p:cNvSpPr>
              <a:spLocks/>
            </p:cNvSpPr>
            <p:nvPr/>
          </p:nvSpPr>
          <p:spPr bwMode="auto">
            <a:xfrm>
              <a:off x="8712200" y="2698234"/>
              <a:ext cx="152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2400">
                  <a:solidFill>
                    <a:srgbClr val="FFFEFE"/>
                  </a:solidFill>
                  <a:latin typeface="Source Sans Pro" charset="0"/>
                  <a:ea typeface="ＭＳ Ｐゴシック" charset="0"/>
                  <a:cs typeface="ＭＳ Ｐゴシック" charset="0"/>
                  <a:sym typeface="Source Sans Pro" charset="0"/>
                </a:rPr>
                <a:t>$</a:t>
              </a:r>
            </a:p>
          </p:txBody>
        </p:sp>
        <p:sp>
          <p:nvSpPr>
            <p:cNvPr id="59" name="Rectangle 22"/>
            <p:cNvSpPr>
              <a:spLocks/>
            </p:cNvSpPr>
            <p:nvPr/>
          </p:nvSpPr>
          <p:spPr bwMode="auto">
            <a:xfrm>
              <a:off x="8697913" y="3959940"/>
              <a:ext cx="107292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600">
                  <a:solidFill>
                    <a:srgbClr val="323E4A"/>
                  </a:solidFill>
                  <a:latin typeface="Source Sans Pro" charset="0"/>
                  <a:ea typeface="ＭＳ Ｐゴシック" charset="0"/>
                  <a:cs typeface="ＭＳ Ｐゴシック" charset="0"/>
                  <a:sym typeface="Source Sans Pro" charset="0"/>
                </a:rPr>
                <a:t>SUPER PACK</a:t>
              </a:r>
            </a:p>
          </p:txBody>
        </p:sp>
        <p:sp>
          <p:nvSpPr>
            <p:cNvPr id="61" name="Rectangle 24"/>
            <p:cNvSpPr>
              <a:spLocks/>
            </p:cNvSpPr>
            <p:nvPr/>
          </p:nvSpPr>
          <p:spPr bwMode="auto">
            <a:xfrm>
              <a:off x="8115300" y="4349750"/>
              <a:ext cx="229235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nSpc>
                  <a:spcPct val="110000"/>
                </a:lnSpc>
              </a:pPr>
              <a:endParaRPr lang="zh-CN" altLang="en-US" sz="1050" spc="300" dirty="0">
                <a:solidFill>
                  <a:srgbClr val="9A9999"/>
                </a:solidFill>
                <a:latin typeface="Source Sans Pro" charset="0"/>
                <a:ea typeface="ＭＳ Ｐゴシック" charset="0"/>
                <a:cs typeface="ＭＳ Ｐゴシック" charset="0"/>
                <a:sym typeface="Source Sans Pro" charset="0"/>
              </a:endParaRPr>
            </a:p>
            <a:p>
              <a:pPr>
                <a:lnSpc>
                  <a:spcPct val="110000"/>
                </a:lnSpc>
              </a:pPr>
              <a:r>
                <a:rPr lang="zh-CN" altLang="en-US" sz="1050" spc="300" dirty="0">
                  <a:solidFill>
                    <a:srgbClr val="9A9999"/>
                  </a:solidFill>
                  <a:latin typeface="Source Sans Pro" charset="0"/>
                  <a:ea typeface="ＭＳ Ｐゴシック" charset="0"/>
                  <a:cs typeface="ＭＳ Ｐゴシック" charset="0"/>
                  <a:sym typeface="Source Sans Pro" charset="0"/>
                </a:rPr>
                <a:t>此处添加详细文本描述，建议与标题相关并符合整体语言风格，语言描述尽量简洁生动。</a:t>
              </a:r>
              <a:endParaRPr lang="en-US" sz="1050" spc="300" dirty="0">
                <a:solidFill>
                  <a:srgbClr val="9A9999"/>
                </a:solidFill>
                <a:latin typeface="Source Sans Pro" charset="0"/>
                <a:ea typeface="ＭＳ Ｐゴシック" charset="0"/>
                <a:cs typeface="ＭＳ Ｐゴシック" charset="0"/>
                <a:sym typeface="Source Sans Pro" charset="0"/>
              </a:endParaRPr>
            </a:p>
          </p:txBody>
        </p:sp>
        <p:sp>
          <p:nvSpPr>
            <p:cNvPr id="63" name="AutoShape 26"/>
            <p:cNvSpPr>
              <a:spLocks/>
            </p:cNvSpPr>
            <p:nvPr/>
          </p:nvSpPr>
          <p:spPr bwMode="auto">
            <a:xfrm>
              <a:off x="8528050" y="5149850"/>
              <a:ext cx="1517650" cy="419100"/>
            </a:xfrm>
            <a:prstGeom prst="roundRect">
              <a:avLst>
                <a:gd name="adj" fmla="val 13634"/>
              </a:avLst>
            </a:prstGeom>
            <a:noFill/>
            <a:ln w="254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sz="900"/>
            </a:p>
          </p:txBody>
        </p:sp>
        <p:sp>
          <p:nvSpPr>
            <p:cNvPr id="78" name="Rectangle 41"/>
            <p:cNvSpPr>
              <a:spLocks/>
            </p:cNvSpPr>
            <p:nvPr/>
          </p:nvSpPr>
          <p:spPr bwMode="auto">
            <a:xfrm>
              <a:off x="8890000" y="5236476"/>
              <a:ext cx="700256"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r>
                <a:rPr lang="en-US" sz="1350">
                  <a:solidFill>
                    <a:srgbClr val="9A9999"/>
                  </a:solidFill>
                  <a:latin typeface="Source Sans Pro" charset="0"/>
                  <a:ea typeface="ＭＳ Ｐゴシック" charset="0"/>
                  <a:cs typeface="ＭＳ Ｐゴシック" charset="0"/>
                  <a:sym typeface="Source Sans Pro" charset="0"/>
                </a:rPr>
                <a:t>more info</a:t>
              </a:r>
            </a:p>
          </p:txBody>
        </p:sp>
      </p:grpSp>
      <p:grpSp>
        <p:nvGrpSpPr>
          <p:cNvPr id="8" name="组合 7"/>
          <p:cNvGrpSpPr/>
          <p:nvPr/>
        </p:nvGrpSpPr>
        <p:grpSpPr>
          <a:xfrm>
            <a:off x="4197874" y="207540"/>
            <a:ext cx="3776887" cy="635239"/>
            <a:chOff x="-4475546" y="189540"/>
            <a:chExt cx="3747526" cy="630301"/>
          </a:xfrm>
        </p:grpSpPr>
        <p:sp>
          <p:nvSpPr>
            <p:cNvPr id="9" name="Text Box 7"/>
            <p:cNvSpPr txBox="1">
              <a:spLocks noChangeArrowheads="1"/>
            </p:cNvSpPr>
            <p:nvPr/>
          </p:nvSpPr>
          <p:spPr bwMode="auto">
            <a:xfrm>
              <a:off x="-2498183" y="320417"/>
              <a:ext cx="1770163"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solidFill>
                  <a:latin typeface="造字工房悦黑演示版常规体" pitchFamily="50" charset="-122"/>
                  <a:ea typeface="造字工房悦黑演示版常规体" pitchFamily="50" charset="-122"/>
                  <a:cs typeface="Open Sans" pitchFamily="34" charset="0"/>
                </a:rPr>
                <a:t>MAJOR </a:t>
              </a:r>
            </a:p>
            <a:p>
              <a:pPr defTabSz="1096833"/>
              <a:r>
                <a:rPr lang="en-CA" sz="1400" b="1" spc="604" dirty="0">
                  <a:solidFill>
                    <a:schemeClr val="bg1"/>
                  </a:solidFill>
                  <a:latin typeface="造字工房悦黑演示版常规体" pitchFamily="50" charset="-122"/>
                  <a:ea typeface="造字工房悦黑演示版常规体" pitchFamily="50" charset="-122"/>
                  <a:cs typeface="Open Sans" pitchFamily="34" charset="0"/>
                </a:rPr>
                <a:t>CUSTOMERS</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chemeClr val="bg1"/>
                  </a:solidFill>
                  <a:latin typeface="微软雅黑" panose="020B0503020204020204" pitchFamily="34" charset="-122"/>
                  <a:ea typeface="微软雅黑" panose="020B0503020204020204" pitchFamily="34" charset="-122"/>
                  <a:cs typeface="Open Sans" pitchFamily="34" charset="0"/>
                </a:rPr>
                <a:t>财务状况</a:t>
              </a:r>
              <a:endParaRPr lang="en-CA" altLang="zh-CN" sz="3528"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373231738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1000"/>
                                        <p:tgtEl>
                                          <p:spTgt spid="64"/>
                                        </p:tgtEl>
                                      </p:cBhvr>
                                    </p:animEffect>
                                    <p:anim calcmode="lin" valueType="num">
                                      <p:cBhvr>
                                        <p:cTn id="22" dur="1000" fill="hold"/>
                                        <p:tgtEl>
                                          <p:spTgt spid="64"/>
                                        </p:tgtEl>
                                        <p:attrNameLst>
                                          <p:attrName>ppt_x</p:attrName>
                                        </p:attrNameLst>
                                      </p:cBhvr>
                                      <p:tavLst>
                                        <p:tav tm="0">
                                          <p:val>
                                            <p:strVal val="#ppt_x"/>
                                          </p:val>
                                        </p:tav>
                                        <p:tav tm="100000">
                                          <p:val>
                                            <p:strVal val="#ppt_x"/>
                                          </p:val>
                                        </p:tav>
                                      </p:tavLst>
                                    </p:anim>
                                    <p:anim calcmode="lin" valueType="num">
                                      <p:cBhvr>
                                        <p:cTn id="23" dur="1000" fill="hold"/>
                                        <p:tgtEl>
                                          <p:spTgt spid="6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24448"/>
            <a:ext cx="12209622" cy="6920548"/>
          </a:xfrm>
          <a:prstGeom prst="rect">
            <a:avLst/>
          </a:prstGeom>
        </p:spPr>
      </p:pic>
      <p:grpSp>
        <p:nvGrpSpPr>
          <p:cNvPr id="20" name="组合 19"/>
          <p:cNvGrpSpPr/>
          <p:nvPr/>
        </p:nvGrpSpPr>
        <p:grpSpPr>
          <a:xfrm>
            <a:off x="7281026" y="1352917"/>
            <a:ext cx="3215524" cy="4141371"/>
            <a:chOff x="1219200" y="760413"/>
            <a:chExt cx="3215524" cy="4141371"/>
          </a:xfrm>
          <a:solidFill>
            <a:schemeClr val="bg1">
              <a:lumMod val="95000"/>
            </a:schemeClr>
          </a:solidFill>
        </p:grpSpPr>
        <p:sp>
          <p:nvSpPr>
            <p:cNvPr id="21" name="矩形 20"/>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22" name="矩形 21"/>
            <p:cNvSpPr/>
            <p:nvPr/>
          </p:nvSpPr>
          <p:spPr>
            <a:xfrm>
              <a:off x="1380821" y="1062177"/>
              <a:ext cx="3053903" cy="707886"/>
            </a:xfrm>
            <a:prstGeom prst="rect">
              <a:avLst/>
            </a:prstGeom>
            <a:noFill/>
          </p:spPr>
          <p:txBody>
            <a:bodyPr wrap="square">
              <a:spAutoFit/>
            </a:bodyPr>
            <a:lstStyle/>
            <a:p>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6" name="文本框 15"/>
          <p:cNvSpPr txBox="1"/>
          <p:nvPr/>
        </p:nvSpPr>
        <p:spPr bwMode="auto">
          <a:xfrm>
            <a:off x="7608535" y="3064034"/>
            <a:ext cx="2821377" cy="89255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nSpc>
                <a:spcPct val="100000"/>
              </a:lnSpc>
            </a:pPr>
            <a:r>
              <a:rPr lang="zh-CN" altLang="en-US" sz="1300" spc="600" dirty="0">
                <a:solidFill>
                  <a:schemeClr val="bg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300" spc="600" dirty="0">
              <a:solidFill>
                <a:schemeClr val="bg1"/>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7608535" y="2205038"/>
            <a:ext cx="3872394" cy="533091"/>
            <a:chOff x="7608535" y="2205038"/>
            <a:chExt cx="3872394" cy="533091"/>
          </a:xfrm>
        </p:grpSpPr>
        <p:sp>
          <p:nvSpPr>
            <p:cNvPr id="17" name="文本框 24"/>
            <p:cNvSpPr txBox="1">
              <a:spLocks noChangeArrowheads="1"/>
            </p:cNvSpPr>
            <p:nvPr/>
          </p:nvSpPr>
          <p:spPr bwMode="auto">
            <a:xfrm>
              <a:off x="7608535" y="2205038"/>
              <a:ext cx="3706506" cy="33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zh-CN" altLang="en-US" sz="3000" b="1" spc="600" dirty="0">
                  <a:solidFill>
                    <a:schemeClr val="bg1"/>
                  </a:solidFill>
                  <a:latin typeface="Arial" panose="020B0604020202020204" pitchFamily="34" charset="0"/>
                  <a:ea typeface="微软雅黑" panose="020B0503020204020204" pitchFamily="34" charset="-122"/>
                  <a:cs typeface="Arial" panose="020B0604020202020204" pitchFamily="34" charset="0"/>
                </a:rPr>
                <a:t>规章制度</a:t>
              </a:r>
            </a:p>
          </p:txBody>
        </p:sp>
        <p:sp>
          <p:nvSpPr>
            <p:cNvPr id="3" name="矩形 2"/>
            <p:cNvSpPr/>
            <p:nvPr/>
          </p:nvSpPr>
          <p:spPr>
            <a:xfrm>
              <a:off x="7609066" y="2491908"/>
              <a:ext cx="3871863" cy="246221"/>
            </a:xfrm>
            <a:prstGeom prst="rect">
              <a:avLst/>
            </a:prstGeom>
          </p:spPr>
          <p:txBody>
            <a:bodyPr wrap="square">
              <a:spAutoFit/>
            </a:bodyPr>
            <a:lstStyle/>
            <a:p>
              <a:r>
                <a:rPr lang="en-US" altLang="zh-CN" sz="1000" i="0" spc="300" dirty="0">
                  <a:solidFill>
                    <a:schemeClr val="bg1">
                      <a:lumMod val="95000"/>
                    </a:schemeClr>
                  </a:solidFill>
                  <a:effectLst/>
                  <a:latin typeface="arial" panose="020B0604020202020204" pitchFamily="34" charset="0"/>
                </a:rPr>
                <a:t>RULES AND REGULATIONS</a:t>
              </a:r>
              <a:endParaRPr lang="zh-CN" altLang="en-US" sz="1000" spc="300" dirty="0">
                <a:solidFill>
                  <a:schemeClr val="bg1">
                    <a:lumMod val="95000"/>
                  </a:schemeClr>
                </a:solidFill>
              </a:endParaRPr>
            </a:p>
          </p:txBody>
        </p:sp>
      </p:grpSp>
      <p:sp>
        <p:nvSpPr>
          <p:cNvPr id="10" name="TextBox 65"/>
          <p:cNvSpPr txBox="1"/>
          <p:nvPr/>
        </p:nvSpPr>
        <p:spPr>
          <a:xfrm>
            <a:off x="9659770" y="8709250"/>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611239126"/>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851138" cy="635239"/>
            <a:chOff x="-4475546" y="189540"/>
            <a:chExt cx="3821200" cy="630301"/>
          </a:xfrm>
        </p:grpSpPr>
        <p:sp>
          <p:nvSpPr>
            <p:cNvPr id="9" name="Text Box 7"/>
            <p:cNvSpPr txBox="1">
              <a:spLocks noChangeArrowheads="1"/>
            </p:cNvSpPr>
            <p:nvPr/>
          </p:nvSpPr>
          <p:spPr bwMode="auto">
            <a:xfrm>
              <a:off x="-2498183" y="320417"/>
              <a:ext cx="1843837"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ENTERPRISE</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CULTURE</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企业文化</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C0000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C0000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C0000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C0000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7419669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905640" cy="635239"/>
            <a:chOff x="-4475546" y="189540"/>
            <a:chExt cx="3875278" cy="630301"/>
          </a:xfrm>
        </p:grpSpPr>
        <p:sp>
          <p:nvSpPr>
            <p:cNvPr id="9" name="Text Box 7"/>
            <p:cNvSpPr txBox="1">
              <a:spLocks noChangeArrowheads="1"/>
            </p:cNvSpPr>
            <p:nvPr/>
          </p:nvSpPr>
          <p:spPr bwMode="auto">
            <a:xfrm>
              <a:off x="-2498183" y="320417"/>
              <a:ext cx="1897915"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 CORPORATE</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 MISSION</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企业使命</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5"/>
          <p:cNvSpPr>
            <a:spLocks noChangeAspect="1"/>
          </p:cNvSpPr>
          <p:nvPr/>
        </p:nvSpPr>
        <p:spPr bwMode="auto">
          <a:xfrm>
            <a:off x="1307097" y="1595583"/>
            <a:ext cx="3898918" cy="3905162"/>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rgbClr val="C00000"/>
          </a:solidFill>
          <a:ln>
            <a:noFill/>
          </a:ln>
        </p:spPr>
        <p:txBody>
          <a:bodyPr vert="horz" wrap="square" lIns="115338" tIns="57669" rIns="115338" bIns="57669" numCol="1" anchor="t" anchorCtr="0" compatLnSpc="1">
            <a:prstTxWarp prst="textNoShape">
              <a:avLst/>
            </a:prstTxWarp>
          </a:bodyPr>
          <a:lstStyle/>
          <a:p>
            <a:endParaRPr lang="zh-CN" altLang="en-US" sz="2270"/>
          </a:p>
        </p:txBody>
      </p:sp>
      <p:sp>
        <p:nvSpPr>
          <p:cNvPr id="7" name="椭圆 6"/>
          <p:cNvSpPr/>
          <p:nvPr/>
        </p:nvSpPr>
        <p:spPr>
          <a:xfrm>
            <a:off x="4063803" y="1624575"/>
            <a:ext cx="726622" cy="726622"/>
          </a:xfrm>
          <a:prstGeom prst="ellipse">
            <a:avLst/>
          </a:prstGeom>
          <a:solidFill>
            <a:schemeClr val="bg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latin typeface="Impact" panose="020B0806030902050204" pitchFamily="34" charset="0"/>
            </a:endParaRPr>
          </a:p>
        </p:txBody>
      </p:sp>
      <p:sp>
        <p:nvSpPr>
          <p:cNvPr id="12" name="TextBox 5"/>
          <p:cNvSpPr txBox="1"/>
          <p:nvPr/>
        </p:nvSpPr>
        <p:spPr>
          <a:xfrm>
            <a:off x="2436327" y="2181811"/>
            <a:ext cx="1633782" cy="480581"/>
          </a:xfrm>
          <a:prstGeom prst="rect">
            <a:avLst/>
          </a:prstGeom>
          <a:noFill/>
        </p:spPr>
        <p:txBody>
          <a:bodyPr wrap="none">
            <a:spAutoFit/>
          </a:bodyPr>
          <a:lstStyle/>
          <a:p>
            <a:pPr algn="ctr">
              <a:defRPr/>
            </a:pPr>
            <a:r>
              <a:rPr lang="zh-CN" altLang="en-US" sz="2523" b="1" spc="300" dirty="0">
                <a:solidFill>
                  <a:schemeClr val="bg1"/>
                </a:solidFill>
                <a:latin typeface="微软雅黑" pitchFamily="34" charset="-122"/>
                <a:ea typeface="微软雅黑" pitchFamily="34" charset="-122"/>
              </a:rPr>
              <a:t>企业使命</a:t>
            </a:r>
          </a:p>
        </p:txBody>
      </p:sp>
      <p:sp>
        <p:nvSpPr>
          <p:cNvPr id="13" name="TextBox 9"/>
          <p:cNvSpPr txBox="1">
            <a:spLocks noChangeArrowheads="1"/>
          </p:cNvSpPr>
          <p:nvPr/>
        </p:nvSpPr>
        <p:spPr bwMode="auto">
          <a:xfrm>
            <a:off x="4171345" y="1747596"/>
            <a:ext cx="619080" cy="480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2523" dirty="0">
                <a:latin typeface="Impact" panose="020B0806030902050204" pitchFamily="34" charset="0"/>
                <a:ea typeface="微软雅黑" pitchFamily="34" charset="-122"/>
              </a:rPr>
              <a:t>75</a:t>
            </a:r>
            <a:r>
              <a:rPr lang="en-US" altLang="zh-CN" sz="1514" dirty="0">
                <a:latin typeface="Impact" panose="020B0806030902050204" pitchFamily="34" charset="0"/>
                <a:ea typeface="微软雅黑" pitchFamily="34" charset="-122"/>
              </a:rPr>
              <a:t>%</a:t>
            </a:r>
            <a:endParaRPr lang="zh-CN" altLang="en-US" sz="1514" dirty="0">
              <a:latin typeface="Impact" panose="020B0806030902050204" pitchFamily="34" charset="0"/>
              <a:ea typeface="微软雅黑" pitchFamily="34" charset="-122"/>
            </a:endParaRPr>
          </a:p>
        </p:txBody>
      </p:sp>
      <p:sp>
        <p:nvSpPr>
          <p:cNvPr id="14" name="TextBox 8"/>
          <p:cNvSpPr txBox="1"/>
          <p:nvPr/>
        </p:nvSpPr>
        <p:spPr>
          <a:xfrm>
            <a:off x="2299525" y="2878423"/>
            <a:ext cx="1907385" cy="1833964"/>
          </a:xfrm>
          <a:prstGeom prst="rect">
            <a:avLst/>
          </a:prstGeom>
          <a:noFill/>
        </p:spPr>
        <p:txBody>
          <a:bodyPr wrap="square" lIns="0" tIns="0" rIns="0" bIns="0" rtlCol="0">
            <a:spAutoFit/>
          </a:bodyPr>
          <a:lstStyle/>
          <a:p>
            <a:pPr algn="just">
              <a:lnSpc>
                <a:spcPct val="150000"/>
              </a:lnSpc>
            </a:pPr>
            <a:r>
              <a:rPr lang="zh-CN" altLang="en-US" sz="1135" dirty="0">
                <a:solidFill>
                  <a:schemeClr val="bg1">
                    <a:lumMod val="85000"/>
                  </a:schemeClr>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135" dirty="0">
                <a:solidFill>
                  <a:schemeClr val="bg1">
                    <a:lumMod val="85000"/>
                  </a:schemeClr>
                </a:solidFill>
                <a:latin typeface="微软雅黑 Light" pitchFamily="34" charset="-122"/>
                <a:ea typeface="微软雅黑 Light" pitchFamily="34" charset="-122"/>
              </a:rPr>
              <a:t>……</a:t>
            </a:r>
            <a:r>
              <a:rPr lang="zh-CN" altLang="en-US" sz="1135" dirty="0">
                <a:solidFill>
                  <a:schemeClr val="bg1">
                    <a:lumMod val="85000"/>
                  </a:schemeClr>
                </a:solidFill>
                <a:latin typeface="微软雅黑 Light" pitchFamily="34" charset="-122"/>
                <a:ea typeface="微软雅黑 Light" pitchFamily="34" charset="-122"/>
              </a:rPr>
              <a:t>。</a:t>
            </a:r>
            <a:endParaRPr lang="en-US" altLang="zh-CN" sz="1135" dirty="0">
              <a:solidFill>
                <a:schemeClr val="bg1">
                  <a:lumMod val="85000"/>
                </a:schemeClr>
              </a:solidFill>
              <a:latin typeface="微软雅黑 Light" pitchFamily="34" charset="-122"/>
              <a:ea typeface="微软雅黑 Light" pitchFamily="34" charset="-122"/>
            </a:endParaRPr>
          </a:p>
        </p:txBody>
      </p:sp>
      <p:sp>
        <p:nvSpPr>
          <p:cNvPr id="15" name="TextBox 13"/>
          <p:cNvSpPr txBox="1"/>
          <p:nvPr/>
        </p:nvSpPr>
        <p:spPr>
          <a:xfrm>
            <a:off x="5569321" y="1994380"/>
            <a:ext cx="3633113" cy="557525"/>
          </a:xfrm>
          <a:prstGeom prst="rect">
            <a:avLst/>
          </a:prstGeom>
          <a:noFill/>
        </p:spPr>
        <p:txBody>
          <a:bodyPr wrap="square" lIns="0" tIns="0" rIns="0" bIns="0" rtlCol="0">
            <a:spAutoFit/>
          </a:bodyPr>
          <a:lstStyle/>
          <a:p>
            <a:pPr algn="just">
              <a:lnSpc>
                <a:spcPts val="2270"/>
              </a:lnSpc>
            </a:pPr>
            <a:r>
              <a:rPr lang="zh-CN" altLang="en-US" sz="1388" dirty="0">
                <a:solidFill>
                  <a:schemeClr val="bg1">
                    <a:lumMod val="50000"/>
                  </a:schemeClr>
                </a:solidFill>
                <a:latin typeface="Impact" panose="020B0806030902050204" pitchFamily="34" charset="0"/>
                <a:ea typeface="微软雅黑" pitchFamily="34" charset="-122"/>
              </a:rPr>
              <a:t>点击输入简要文字内容，文字内容需概括精炼，不用多余的文字修饰。</a:t>
            </a:r>
            <a:endParaRPr lang="en-US" altLang="zh-CN" sz="1388" dirty="0">
              <a:solidFill>
                <a:schemeClr val="bg1">
                  <a:lumMod val="50000"/>
                </a:schemeClr>
              </a:solidFill>
              <a:latin typeface="Impact" panose="020B0806030902050204" pitchFamily="34" charset="0"/>
              <a:ea typeface="微软雅黑" pitchFamily="34" charset="-122"/>
            </a:endParaRPr>
          </a:p>
        </p:txBody>
      </p:sp>
      <p:cxnSp>
        <p:nvCxnSpPr>
          <p:cNvPr id="16" name="直接连接符 15"/>
          <p:cNvCxnSpPr/>
          <p:nvPr/>
        </p:nvCxnSpPr>
        <p:spPr>
          <a:xfrm flipH="1">
            <a:off x="4751870" y="1830106"/>
            <a:ext cx="4545866" cy="1"/>
          </a:xfrm>
          <a:prstGeom prst="line">
            <a:avLst/>
          </a:prstGeom>
          <a:ln>
            <a:solidFill>
              <a:schemeClr val="bg1">
                <a:lumMod val="50000"/>
              </a:schemeClr>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17" name="Freeform 5"/>
          <p:cNvSpPr>
            <a:spLocks noChangeAspect="1"/>
          </p:cNvSpPr>
          <p:nvPr/>
        </p:nvSpPr>
        <p:spPr bwMode="auto">
          <a:xfrm>
            <a:off x="4430907" y="3353813"/>
            <a:ext cx="2656705" cy="266096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chemeClr val="bg1">
              <a:lumMod val="65000"/>
            </a:schemeClr>
          </a:solidFill>
          <a:ln>
            <a:noFill/>
          </a:ln>
        </p:spPr>
        <p:txBody>
          <a:bodyPr vert="horz" wrap="square" lIns="115338" tIns="57669" rIns="115338" bIns="57669" numCol="1" anchor="t" anchorCtr="0" compatLnSpc="1">
            <a:prstTxWarp prst="textNoShape">
              <a:avLst/>
            </a:prstTxWarp>
          </a:bodyPr>
          <a:lstStyle/>
          <a:p>
            <a:endParaRPr lang="zh-CN" altLang="en-US" sz="2270"/>
          </a:p>
        </p:txBody>
      </p:sp>
      <p:sp>
        <p:nvSpPr>
          <p:cNvPr id="18" name="椭圆 17"/>
          <p:cNvSpPr/>
          <p:nvPr/>
        </p:nvSpPr>
        <p:spPr>
          <a:xfrm>
            <a:off x="6364483" y="3473958"/>
            <a:ext cx="602973" cy="602973"/>
          </a:xfrm>
          <a:prstGeom prst="ellipse">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70">
              <a:latin typeface="Impact" panose="020B0806030902050204" pitchFamily="34" charset="0"/>
            </a:endParaRPr>
          </a:p>
        </p:txBody>
      </p:sp>
      <p:sp>
        <p:nvSpPr>
          <p:cNvPr id="19" name="TextBox 9"/>
          <p:cNvSpPr txBox="1">
            <a:spLocks noChangeArrowheads="1"/>
          </p:cNvSpPr>
          <p:nvPr/>
        </p:nvSpPr>
        <p:spPr bwMode="auto">
          <a:xfrm>
            <a:off x="6340291" y="3582063"/>
            <a:ext cx="688989" cy="40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18" dirty="0">
                <a:solidFill>
                  <a:srgbClr val="C00000"/>
                </a:solidFill>
                <a:latin typeface="Impact" panose="020B0806030902050204" pitchFamily="34" charset="0"/>
                <a:ea typeface="微软雅黑" pitchFamily="34" charset="-122"/>
              </a:rPr>
              <a:t>55</a:t>
            </a:r>
            <a:r>
              <a:rPr lang="en-US" altLang="zh-CN" sz="1260" dirty="0">
                <a:solidFill>
                  <a:srgbClr val="C00000"/>
                </a:solidFill>
                <a:latin typeface="Impact" panose="020B0806030902050204" pitchFamily="34" charset="0"/>
                <a:ea typeface="微软雅黑" pitchFamily="34" charset="-122"/>
              </a:rPr>
              <a:t>%</a:t>
            </a:r>
            <a:endParaRPr lang="zh-CN" altLang="en-US" sz="1260" dirty="0">
              <a:solidFill>
                <a:srgbClr val="C00000"/>
              </a:solidFill>
              <a:latin typeface="Impact" panose="020B0806030902050204" pitchFamily="34" charset="0"/>
              <a:ea typeface="微软雅黑" pitchFamily="34" charset="-122"/>
            </a:endParaRPr>
          </a:p>
        </p:txBody>
      </p:sp>
      <p:sp>
        <p:nvSpPr>
          <p:cNvPr id="20" name="TextBox 11"/>
          <p:cNvSpPr txBox="1"/>
          <p:nvPr/>
        </p:nvSpPr>
        <p:spPr>
          <a:xfrm>
            <a:off x="5149203" y="3844189"/>
            <a:ext cx="1217000" cy="402867"/>
          </a:xfrm>
          <a:prstGeom prst="rect">
            <a:avLst/>
          </a:prstGeom>
          <a:noFill/>
        </p:spPr>
        <p:txBody>
          <a:bodyPr wrap="none">
            <a:spAutoFit/>
          </a:bodyPr>
          <a:lstStyle/>
          <a:p>
            <a:pPr algn="ctr">
              <a:defRPr/>
            </a:pPr>
            <a:r>
              <a:rPr lang="zh-CN" altLang="en-US" sz="2018" b="1" dirty="0">
                <a:solidFill>
                  <a:schemeClr val="bg1"/>
                </a:solidFill>
                <a:latin typeface="Impact" panose="020B0806030902050204" pitchFamily="34" charset="0"/>
                <a:ea typeface="微软雅黑" pitchFamily="34" charset="-122"/>
              </a:rPr>
              <a:t>实际达成</a:t>
            </a:r>
          </a:p>
        </p:txBody>
      </p:sp>
      <p:sp>
        <p:nvSpPr>
          <p:cNvPr id="21" name="TextBox 12"/>
          <p:cNvSpPr txBox="1"/>
          <p:nvPr/>
        </p:nvSpPr>
        <p:spPr>
          <a:xfrm>
            <a:off x="5076489" y="4362325"/>
            <a:ext cx="1362417" cy="1047979"/>
          </a:xfrm>
          <a:prstGeom prst="rect">
            <a:avLst/>
          </a:prstGeom>
          <a:noFill/>
        </p:spPr>
        <p:txBody>
          <a:bodyPr wrap="square" lIns="0" tIns="0" rIns="0" bIns="0" rtlCol="0">
            <a:spAutoFit/>
          </a:bodyPr>
          <a:lstStyle/>
          <a:p>
            <a:pPr algn="just">
              <a:lnSpc>
                <a:spcPct val="150000"/>
              </a:lnSpc>
            </a:pPr>
            <a:r>
              <a:rPr lang="zh-CN" altLang="en-US" sz="1135" dirty="0">
                <a:solidFill>
                  <a:schemeClr val="bg1"/>
                </a:solidFill>
                <a:latin typeface="微软雅黑 Light" pitchFamily="34" charset="-122"/>
                <a:ea typeface="微软雅黑 Light" pitchFamily="34" charset="-122"/>
              </a:rPr>
              <a:t>点击输入简要文字内容，文字内容需概括精炼，不用多余的文字修饰</a:t>
            </a:r>
            <a:r>
              <a:rPr lang="en-US" altLang="zh-CN" sz="1135" dirty="0">
                <a:solidFill>
                  <a:schemeClr val="bg1"/>
                </a:solidFill>
                <a:latin typeface="微软雅黑 Light" pitchFamily="34" charset="-122"/>
                <a:ea typeface="微软雅黑 Light" pitchFamily="34" charset="-122"/>
              </a:rPr>
              <a:t>……</a:t>
            </a:r>
            <a:r>
              <a:rPr lang="zh-CN" altLang="en-US" sz="1135" dirty="0">
                <a:solidFill>
                  <a:schemeClr val="bg1"/>
                </a:solidFill>
                <a:latin typeface="微软雅黑 Light" pitchFamily="34" charset="-122"/>
                <a:ea typeface="微软雅黑 Light" pitchFamily="34" charset="-122"/>
              </a:rPr>
              <a:t>。</a:t>
            </a:r>
            <a:endParaRPr lang="en-US" altLang="zh-CN" sz="1135" dirty="0">
              <a:solidFill>
                <a:schemeClr val="bg1"/>
              </a:solidFill>
              <a:latin typeface="微软雅黑 Light" pitchFamily="34" charset="-122"/>
              <a:ea typeface="微软雅黑 Light" pitchFamily="34" charset="-122"/>
            </a:endParaRPr>
          </a:p>
        </p:txBody>
      </p:sp>
      <p:cxnSp>
        <p:nvCxnSpPr>
          <p:cNvPr id="22" name="直接连接符 21"/>
          <p:cNvCxnSpPr/>
          <p:nvPr/>
        </p:nvCxnSpPr>
        <p:spPr>
          <a:xfrm flipH="1">
            <a:off x="6847625" y="3601947"/>
            <a:ext cx="3723940" cy="0"/>
          </a:xfrm>
          <a:prstGeom prst="line">
            <a:avLst/>
          </a:prstGeom>
          <a:ln>
            <a:solidFill>
              <a:schemeClr val="tx2"/>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23" name="TextBox 18"/>
          <p:cNvSpPr txBox="1"/>
          <p:nvPr/>
        </p:nvSpPr>
        <p:spPr>
          <a:xfrm>
            <a:off x="7301762" y="3864653"/>
            <a:ext cx="3269802" cy="1179810"/>
          </a:xfrm>
          <a:prstGeom prst="rect">
            <a:avLst/>
          </a:prstGeom>
          <a:noFill/>
        </p:spPr>
        <p:txBody>
          <a:bodyPr wrap="square" lIns="0" tIns="0" rIns="0" bIns="0" rtlCol="0">
            <a:spAutoFit/>
          </a:bodyPr>
          <a:lstStyle/>
          <a:p>
            <a:pPr algn="just">
              <a:lnSpc>
                <a:spcPts val="2270"/>
              </a:lnSpc>
            </a:pPr>
            <a:r>
              <a:rPr lang="zh-CN" altLang="en-US" sz="1388" dirty="0">
                <a:solidFill>
                  <a:schemeClr val="bg1">
                    <a:lumMod val="50000"/>
                  </a:schemeClr>
                </a:solidFill>
                <a:latin typeface="微软雅黑" pitchFamily="34" charset="-122"/>
                <a:ea typeface="微软雅黑" pitchFamily="34" charset="-122"/>
              </a:rPr>
              <a:t>点击输入简要文字内容，文字内容需概括精炼，不用多余的文字修饰。点击输入简要文字内容，文字内容需概括精炼，不用多余的文字修饰。</a:t>
            </a:r>
            <a:endParaRPr lang="en-US" altLang="zh-CN" sz="1388"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020273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52"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Scale>
                                      <p:cBhvr>
                                        <p:cTn id="14"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2"/>
                                        </p:tgtEl>
                                        <p:attrNameLst>
                                          <p:attrName>ppt_x</p:attrName>
                                          <p:attrName>ppt_y</p:attrName>
                                        </p:attrNameLst>
                                      </p:cBhvr>
                                    </p:animMotion>
                                    <p:animEffect transition="in" filter="fade">
                                      <p:cBhvr>
                                        <p:cTn id="16" dur="1000"/>
                                        <p:tgtEl>
                                          <p:spTgt spid="12"/>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Scale>
                                      <p:cBhvr>
                                        <p:cTn id="2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4"/>
                                        </p:tgtEl>
                                        <p:attrNameLst>
                                          <p:attrName>ppt_x</p:attrName>
                                          <p:attrName>ppt_y</p:attrName>
                                        </p:attrNameLst>
                                      </p:cBhvr>
                                    </p:animMotion>
                                    <p:animEffect transition="in" filter="fade">
                                      <p:cBhvr>
                                        <p:cTn id="26" dur="1000"/>
                                        <p:tgtEl>
                                          <p:spTgt spid="14"/>
                                        </p:tgtEl>
                                      </p:cBhvr>
                                    </p:animEffect>
                                  </p:childTnLst>
                                </p:cTn>
                              </p:par>
                            </p:childTnLst>
                          </p:cTn>
                        </p:par>
                        <p:par>
                          <p:cTn id="27" fill="hold">
                            <p:stCondLst>
                              <p:cond delay="1500"/>
                            </p:stCondLst>
                            <p:childTnLst>
                              <p:par>
                                <p:cTn id="28" presetID="1" presetClass="entr" presetSubtype="0" fill="hold" grpId="1" nodeType="after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path" presetSubtype="0" accel="50000" decel="50000" fill="hold" grpId="0" nodeType="withEffect">
                                  <p:stCondLst>
                                    <p:cond delay="0"/>
                                  </p:stCondLst>
                                  <p:childTnLst>
                                    <p:animMotion origin="layout" path="M 0.00247 0.00486 C 0.07513 0.10578 0.08971 0.29629 0.03164 0.42569 C -0.02513 0.55787 -0.13282 0.58055 -0.20573 0.4794 C -0.27917 0.37685 -0.29128 0.18703 -0.23425 0.05717 C -0.17696 -0.07454 -0.07097 -0.09653 0.00247 0.00486 Z " pathEditMode="relative" rAng="2280000" ptsTypes="AAAAA">
                                      <p:cBhvr>
                                        <p:cTn id="31" dur="1000" fill="hold"/>
                                        <p:tgtEl>
                                          <p:spTgt spid="7"/>
                                        </p:tgtEl>
                                        <p:attrNameLst>
                                          <p:attrName>ppt_x</p:attrName>
                                          <p:attrName>ppt_y</p:attrName>
                                        </p:attrNameLst>
                                      </p:cBhvr>
                                      <p:rCtr x="-10417" y="23704"/>
                                    </p:animMotion>
                                  </p:childTnLst>
                                </p:cTn>
                              </p:par>
                              <p:par>
                                <p:cTn id="32" presetID="1"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par>
                                <p:cTn id="34" presetID="1" presetClass="path" presetSubtype="0" accel="50000" decel="50000" fill="hold" grpId="1" nodeType="withEffect">
                                  <p:stCondLst>
                                    <p:cond delay="0"/>
                                  </p:stCondLst>
                                  <p:childTnLst>
                                    <p:animMotion origin="layout" path="M 0.00247 0.00208 C 0.07513 0.10301 0.08971 0.29352 0.03164 0.42292 C -0.02513 0.55486 -0.13282 0.57755 -0.20573 0.47662 C -0.27917 0.37408 -0.29115 0.18426 -0.23425 0.05417 C -0.17696 -0.07731 -0.07097 -0.0993 0.00247 0.00208 Z " pathEditMode="relative" rAng="2280000" ptsTypes="AAAAA">
                                      <p:cBhvr>
                                        <p:cTn id="35" dur="1000" fill="hold"/>
                                        <p:tgtEl>
                                          <p:spTgt spid="13"/>
                                        </p:tgtEl>
                                        <p:attrNameLst>
                                          <p:attrName>ppt_x</p:attrName>
                                          <p:attrName>ppt_y</p:attrName>
                                        </p:attrNameLst>
                                      </p:cBhvr>
                                      <p:rCtr x="-10417" y="23704"/>
                                    </p:animMotion>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3500"/>
                            </p:stCondLst>
                            <p:childTnLst>
                              <p:par>
                                <p:cTn id="45" presetID="5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Scale>
                                      <p:cBhvr>
                                        <p:cTn id="4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1"/>
                                        </p:tgtEl>
                                        <p:attrNameLst>
                                          <p:attrName>ppt_x</p:attrName>
                                          <p:attrName>ppt_y</p:attrName>
                                        </p:attrNameLst>
                                      </p:cBhvr>
                                    </p:animMotion>
                                    <p:animEffect transition="in" filter="fade">
                                      <p:cBhvr>
                                        <p:cTn id="49" dur="1000"/>
                                        <p:tgtEl>
                                          <p:spTgt spid="21"/>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Scale>
                                      <p:cBhvr>
                                        <p:cTn id="5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7"/>
                                        </p:tgtEl>
                                        <p:attrNameLst>
                                          <p:attrName>ppt_x</p:attrName>
                                          <p:attrName>ppt_y</p:attrName>
                                        </p:attrNameLst>
                                      </p:cBhvr>
                                    </p:animMotion>
                                    <p:animEffect transition="in" filter="fade">
                                      <p:cBhvr>
                                        <p:cTn id="59" dur="1000"/>
                                        <p:tgtEl>
                                          <p:spTgt spid="17"/>
                                        </p:tgtEl>
                                      </p:cBhvr>
                                    </p:animEffect>
                                  </p:childTnLst>
                                </p:cTn>
                              </p:par>
                            </p:childTnLst>
                          </p:cTn>
                        </p:par>
                        <p:par>
                          <p:cTn id="60" fill="hold">
                            <p:stCondLst>
                              <p:cond delay="4500"/>
                            </p:stCondLst>
                            <p:childTnLst>
                              <p:par>
                                <p:cTn id="61" presetID="1"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path" presetSubtype="0" accel="50000" decel="50000" fill="hold" grpId="1" nodeType="withEffect">
                                  <p:stCondLst>
                                    <p:cond delay="0"/>
                                  </p:stCondLst>
                                  <p:childTnLst>
                                    <p:animMotion origin="layout" path="M 0.00326 -0.00764 C 0.04896 0.06852 0.05247 0.20069 0.00846 0.28171 C -0.0349 0.36689 -0.10872 0.36921 -0.15508 0.29166 C -0.20143 0.21504 -0.20299 0.08541 -0.16003 0.00115 C -0.11615 -0.08079 -0.04388 -0.08519 0.00326 -0.00764 Z " pathEditMode="relative" rAng="2580000" ptsTypes="AAAAA">
                                      <p:cBhvr>
                                        <p:cTn id="64" dur="1000" fill="hold"/>
                                        <p:tgtEl>
                                          <p:spTgt spid="18"/>
                                        </p:tgtEl>
                                        <p:attrNameLst>
                                          <p:attrName>ppt_x</p:attrName>
                                          <p:attrName>ppt_y</p:attrName>
                                        </p:attrNameLst>
                                      </p:cBhvr>
                                      <p:rCtr x="-7930" y="14931"/>
                                    </p:animMotion>
                                  </p:childTnLst>
                                </p:cTn>
                              </p:par>
                              <p:par>
                                <p:cTn id="65" presetID="1"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path" presetSubtype="0" accel="50000" decel="50000" fill="hold" grpId="1" nodeType="withEffect">
                                  <p:stCondLst>
                                    <p:cond delay="0"/>
                                  </p:stCondLst>
                                  <p:childTnLst>
                                    <p:animMotion origin="layout" path="M 0.0017 -0.01273 C 0.04753 0.06343 0.05091 0.19537 0.0069 0.27685 C -0.03646 0.36181 -0.11028 0.36412 -0.15664 0.28681 C -0.20299 0.21019 -0.20455 0.08056 -0.16172 -0.00393 C -0.11771 -0.08611 -0.04557 -0.09028 0.0017 -0.01273 Z " pathEditMode="relative" rAng="2580000" ptsTypes="AAAAA">
                                      <p:cBhvr>
                                        <p:cTn id="68" dur="1000" fill="hold"/>
                                        <p:tgtEl>
                                          <p:spTgt spid="19"/>
                                        </p:tgtEl>
                                        <p:attrNameLst>
                                          <p:attrName>ppt_x</p:attrName>
                                          <p:attrName>ppt_y</p:attrName>
                                        </p:attrNameLst>
                                      </p:cBhvr>
                                      <p:rCtr x="-7930" y="14954"/>
                                    </p:animMotion>
                                  </p:childTnLst>
                                </p:cTn>
                              </p:par>
                            </p:childTnLst>
                          </p:cTn>
                        </p:par>
                        <p:par>
                          <p:cTn id="69" fill="hold">
                            <p:stCondLst>
                              <p:cond delay="5500"/>
                            </p:stCondLst>
                            <p:childTnLst>
                              <p:par>
                                <p:cTn id="70" presetID="22" presetClass="entr" presetSubtype="2"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right)">
                                      <p:cBhvr>
                                        <p:cTn id="72" dur="500"/>
                                        <p:tgtEl>
                                          <p:spTgt spid="22"/>
                                        </p:tgtEl>
                                      </p:cBhvr>
                                    </p:animEffect>
                                  </p:childTnLst>
                                </p:cTn>
                              </p:par>
                            </p:childTnLst>
                          </p:cTn>
                        </p:par>
                        <p:par>
                          <p:cTn id="73" fill="hold">
                            <p:stCondLst>
                              <p:cond delay="6000"/>
                            </p:stCondLst>
                            <p:childTnLst>
                              <p:par>
                                <p:cTn id="74" presetID="22" presetClass="entr" presetSubtype="1"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up)">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7" grpId="1" animBg="1"/>
      <p:bldP spid="12" grpId="0"/>
      <p:bldP spid="13" grpId="0"/>
      <p:bldP spid="13" grpId="1"/>
      <p:bldP spid="14" grpId="0"/>
      <p:bldP spid="15" grpId="0"/>
      <p:bldP spid="17" grpId="0" animBg="1"/>
      <p:bldP spid="18" grpId="0" animBg="1"/>
      <p:bldP spid="18" grpId="1" animBg="1"/>
      <p:bldP spid="19" grpId="0"/>
      <p:bldP spid="19" grpId="1"/>
      <p:bldP spid="20" grpId="0"/>
      <p:bldP spid="21"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886578" cy="635239"/>
            <a:chOff x="-4475546" y="189540"/>
            <a:chExt cx="3856364" cy="630301"/>
          </a:xfrm>
        </p:grpSpPr>
        <p:sp>
          <p:nvSpPr>
            <p:cNvPr id="9" name="Text Box 7"/>
            <p:cNvSpPr txBox="1">
              <a:spLocks noChangeArrowheads="1"/>
            </p:cNvSpPr>
            <p:nvPr/>
          </p:nvSpPr>
          <p:spPr bwMode="auto">
            <a:xfrm>
              <a:off x="-2469381" y="320417"/>
              <a:ext cx="1850199"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COMPANY'S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IMAGE</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公司形象</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4"/>
          <p:cNvGrpSpPr/>
          <p:nvPr/>
        </p:nvGrpSpPr>
        <p:grpSpPr>
          <a:xfrm>
            <a:off x="7255772" y="3453663"/>
            <a:ext cx="1221317" cy="2931583"/>
            <a:chOff x="5686426" y="2062163"/>
            <a:chExt cx="915988" cy="2198687"/>
          </a:xfrm>
        </p:grpSpPr>
        <p:sp>
          <p:nvSpPr>
            <p:cNvPr id="7" name="Freeform 6"/>
            <p:cNvSpPr>
              <a:spLocks noEditPoints="1"/>
            </p:cNvSpPr>
            <p:nvPr/>
          </p:nvSpPr>
          <p:spPr bwMode="auto">
            <a:xfrm>
              <a:off x="5686426" y="2062163"/>
              <a:ext cx="915988" cy="2198687"/>
            </a:xfrm>
            <a:custGeom>
              <a:avLst/>
              <a:gdLst/>
              <a:ahLst/>
              <a:cxnLst>
                <a:cxn ang="0">
                  <a:pos x="334" y="194"/>
                </a:cxn>
                <a:cxn ang="0">
                  <a:pos x="373" y="371"/>
                </a:cxn>
                <a:cxn ang="0">
                  <a:pos x="321" y="443"/>
                </a:cxn>
                <a:cxn ang="0">
                  <a:pos x="320" y="350"/>
                </a:cxn>
                <a:cxn ang="0">
                  <a:pos x="320" y="320"/>
                </a:cxn>
                <a:cxn ang="0">
                  <a:pos x="234" y="7"/>
                </a:cxn>
                <a:cxn ang="0">
                  <a:pos x="258" y="27"/>
                </a:cxn>
                <a:cxn ang="0">
                  <a:pos x="265" y="80"/>
                </a:cxn>
                <a:cxn ang="0">
                  <a:pos x="254" y="101"/>
                </a:cxn>
                <a:cxn ang="0">
                  <a:pos x="252" y="134"/>
                </a:cxn>
                <a:cxn ang="0">
                  <a:pos x="302" y="163"/>
                </a:cxn>
                <a:cxn ang="0">
                  <a:pos x="320" y="320"/>
                </a:cxn>
                <a:cxn ang="0">
                  <a:pos x="313" y="370"/>
                </a:cxn>
                <a:cxn ang="0">
                  <a:pos x="320" y="443"/>
                </a:cxn>
                <a:cxn ang="0">
                  <a:pos x="305" y="457"/>
                </a:cxn>
                <a:cxn ang="0">
                  <a:pos x="284" y="513"/>
                </a:cxn>
                <a:cxn ang="0">
                  <a:pos x="256" y="715"/>
                </a:cxn>
                <a:cxn ang="0">
                  <a:pos x="236" y="827"/>
                </a:cxn>
                <a:cxn ang="0">
                  <a:pos x="245" y="876"/>
                </a:cxn>
                <a:cxn ang="0">
                  <a:pos x="236" y="910"/>
                </a:cxn>
                <a:cxn ang="0">
                  <a:pos x="194" y="897"/>
                </a:cxn>
                <a:cxn ang="0">
                  <a:pos x="196" y="861"/>
                </a:cxn>
                <a:cxn ang="0">
                  <a:pos x="193" y="820"/>
                </a:cxn>
                <a:cxn ang="0">
                  <a:pos x="194" y="748"/>
                </a:cxn>
                <a:cxn ang="0">
                  <a:pos x="201" y="684"/>
                </a:cxn>
                <a:cxn ang="0">
                  <a:pos x="197" y="595"/>
                </a:cxn>
                <a:cxn ang="0">
                  <a:pos x="177" y="562"/>
                </a:cxn>
                <a:cxn ang="0">
                  <a:pos x="112" y="808"/>
                </a:cxn>
                <a:cxn ang="0">
                  <a:pos x="115" y="334"/>
                </a:cxn>
                <a:cxn ang="0">
                  <a:pos x="112" y="311"/>
                </a:cxn>
                <a:cxn ang="0">
                  <a:pos x="135" y="154"/>
                </a:cxn>
                <a:cxn ang="0">
                  <a:pos x="193" y="131"/>
                </a:cxn>
                <a:cxn ang="0">
                  <a:pos x="184" y="94"/>
                </a:cxn>
                <a:cxn ang="0">
                  <a:pos x="188" y="49"/>
                </a:cxn>
                <a:cxn ang="0">
                  <a:pos x="205" y="15"/>
                </a:cxn>
                <a:cxn ang="0">
                  <a:pos x="234" y="7"/>
                </a:cxn>
                <a:cxn ang="0">
                  <a:pos x="109" y="819"/>
                </a:cxn>
                <a:cxn ang="0">
                  <a:pos x="93" y="884"/>
                </a:cxn>
                <a:cxn ang="0">
                  <a:pos x="70" y="893"/>
                </a:cxn>
                <a:cxn ang="0">
                  <a:pos x="0" y="914"/>
                </a:cxn>
                <a:cxn ang="0">
                  <a:pos x="35" y="867"/>
                </a:cxn>
                <a:cxn ang="0">
                  <a:pos x="53" y="783"/>
                </a:cxn>
                <a:cxn ang="0">
                  <a:pos x="96" y="558"/>
                </a:cxn>
                <a:cxn ang="0">
                  <a:pos x="109" y="471"/>
                </a:cxn>
                <a:cxn ang="0">
                  <a:pos x="94" y="461"/>
                </a:cxn>
                <a:cxn ang="0">
                  <a:pos x="89" y="434"/>
                </a:cxn>
                <a:cxn ang="0">
                  <a:pos x="59" y="348"/>
                </a:cxn>
                <a:cxn ang="0">
                  <a:pos x="80" y="243"/>
                </a:cxn>
                <a:cxn ang="0">
                  <a:pos x="104" y="169"/>
                </a:cxn>
                <a:cxn ang="0">
                  <a:pos x="112" y="311"/>
                </a:cxn>
                <a:cxn ang="0">
                  <a:pos x="106" y="332"/>
                </a:cxn>
                <a:cxn ang="0">
                  <a:pos x="112" y="362"/>
                </a:cxn>
              </a:cxnLst>
              <a:rect l="0" t="0" r="r" b="b"/>
              <a:pathLst>
                <a:path w="384" h="922">
                  <a:moveTo>
                    <a:pt x="320" y="171"/>
                  </a:moveTo>
                  <a:cubicBezTo>
                    <a:pt x="327" y="175"/>
                    <a:pt x="332" y="182"/>
                    <a:pt x="334" y="194"/>
                  </a:cubicBezTo>
                  <a:cubicBezTo>
                    <a:pt x="338" y="215"/>
                    <a:pt x="360" y="287"/>
                    <a:pt x="371" y="307"/>
                  </a:cubicBezTo>
                  <a:cubicBezTo>
                    <a:pt x="382" y="327"/>
                    <a:pt x="384" y="354"/>
                    <a:pt x="373" y="371"/>
                  </a:cubicBezTo>
                  <a:cubicBezTo>
                    <a:pt x="362" y="387"/>
                    <a:pt x="336" y="428"/>
                    <a:pt x="332" y="434"/>
                  </a:cubicBezTo>
                  <a:cubicBezTo>
                    <a:pt x="328" y="440"/>
                    <a:pt x="327" y="444"/>
                    <a:pt x="321" y="443"/>
                  </a:cubicBezTo>
                  <a:cubicBezTo>
                    <a:pt x="321" y="443"/>
                    <a:pt x="321" y="443"/>
                    <a:pt x="320" y="443"/>
                  </a:cubicBezTo>
                  <a:cubicBezTo>
                    <a:pt x="320" y="350"/>
                    <a:pt x="320" y="350"/>
                    <a:pt x="320" y="350"/>
                  </a:cubicBezTo>
                  <a:cubicBezTo>
                    <a:pt x="325" y="342"/>
                    <a:pt x="331" y="335"/>
                    <a:pt x="329" y="331"/>
                  </a:cubicBezTo>
                  <a:cubicBezTo>
                    <a:pt x="325" y="325"/>
                    <a:pt x="323" y="324"/>
                    <a:pt x="320" y="320"/>
                  </a:cubicBezTo>
                  <a:lnTo>
                    <a:pt x="320" y="171"/>
                  </a:lnTo>
                  <a:close/>
                  <a:moveTo>
                    <a:pt x="234" y="7"/>
                  </a:moveTo>
                  <a:cubicBezTo>
                    <a:pt x="239" y="11"/>
                    <a:pt x="245" y="19"/>
                    <a:pt x="250" y="16"/>
                  </a:cubicBezTo>
                  <a:cubicBezTo>
                    <a:pt x="254" y="14"/>
                    <a:pt x="253" y="27"/>
                    <a:pt x="258" y="27"/>
                  </a:cubicBezTo>
                  <a:cubicBezTo>
                    <a:pt x="264" y="27"/>
                    <a:pt x="270" y="45"/>
                    <a:pt x="269" y="55"/>
                  </a:cubicBezTo>
                  <a:cubicBezTo>
                    <a:pt x="269" y="65"/>
                    <a:pt x="266" y="76"/>
                    <a:pt x="265" y="80"/>
                  </a:cubicBezTo>
                  <a:cubicBezTo>
                    <a:pt x="265" y="84"/>
                    <a:pt x="263" y="100"/>
                    <a:pt x="259" y="100"/>
                  </a:cubicBezTo>
                  <a:cubicBezTo>
                    <a:pt x="256" y="100"/>
                    <a:pt x="254" y="101"/>
                    <a:pt x="254" y="101"/>
                  </a:cubicBezTo>
                  <a:cubicBezTo>
                    <a:pt x="254" y="101"/>
                    <a:pt x="250" y="114"/>
                    <a:pt x="250" y="124"/>
                  </a:cubicBezTo>
                  <a:cubicBezTo>
                    <a:pt x="250" y="134"/>
                    <a:pt x="252" y="134"/>
                    <a:pt x="252" y="134"/>
                  </a:cubicBezTo>
                  <a:cubicBezTo>
                    <a:pt x="258" y="143"/>
                    <a:pt x="258" y="143"/>
                    <a:pt x="258" y="143"/>
                  </a:cubicBezTo>
                  <a:cubicBezTo>
                    <a:pt x="258" y="143"/>
                    <a:pt x="288" y="159"/>
                    <a:pt x="302" y="163"/>
                  </a:cubicBezTo>
                  <a:cubicBezTo>
                    <a:pt x="308" y="165"/>
                    <a:pt x="315" y="167"/>
                    <a:pt x="320" y="171"/>
                  </a:cubicBezTo>
                  <a:cubicBezTo>
                    <a:pt x="320" y="320"/>
                    <a:pt x="320" y="320"/>
                    <a:pt x="320" y="320"/>
                  </a:cubicBezTo>
                  <a:cubicBezTo>
                    <a:pt x="318" y="317"/>
                    <a:pt x="317" y="312"/>
                    <a:pt x="315" y="303"/>
                  </a:cubicBezTo>
                  <a:cubicBezTo>
                    <a:pt x="315" y="323"/>
                    <a:pt x="308" y="351"/>
                    <a:pt x="313" y="370"/>
                  </a:cubicBezTo>
                  <a:cubicBezTo>
                    <a:pt x="312" y="363"/>
                    <a:pt x="316" y="356"/>
                    <a:pt x="320" y="350"/>
                  </a:cubicBezTo>
                  <a:cubicBezTo>
                    <a:pt x="320" y="443"/>
                    <a:pt x="320" y="443"/>
                    <a:pt x="320" y="443"/>
                  </a:cubicBezTo>
                  <a:cubicBezTo>
                    <a:pt x="315" y="442"/>
                    <a:pt x="312" y="443"/>
                    <a:pt x="312" y="443"/>
                  </a:cubicBezTo>
                  <a:cubicBezTo>
                    <a:pt x="312" y="443"/>
                    <a:pt x="309" y="454"/>
                    <a:pt x="305" y="457"/>
                  </a:cubicBezTo>
                  <a:cubicBezTo>
                    <a:pt x="300" y="460"/>
                    <a:pt x="294" y="471"/>
                    <a:pt x="293" y="467"/>
                  </a:cubicBezTo>
                  <a:cubicBezTo>
                    <a:pt x="292" y="464"/>
                    <a:pt x="288" y="496"/>
                    <a:pt x="284" y="513"/>
                  </a:cubicBezTo>
                  <a:cubicBezTo>
                    <a:pt x="280" y="530"/>
                    <a:pt x="262" y="651"/>
                    <a:pt x="262" y="668"/>
                  </a:cubicBezTo>
                  <a:cubicBezTo>
                    <a:pt x="262" y="685"/>
                    <a:pt x="255" y="703"/>
                    <a:pt x="256" y="715"/>
                  </a:cubicBezTo>
                  <a:cubicBezTo>
                    <a:pt x="256" y="728"/>
                    <a:pt x="253" y="760"/>
                    <a:pt x="253" y="778"/>
                  </a:cubicBezTo>
                  <a:cubicBezTo>
                    <a:pt x="252" y="796"/>
                    <a:pt x="236" y="814"/>
                    <a:pt x="236" y="827"/>
                  </a:cubicBezTo>
                  <a:cubicBezTo>
                    <a:pt x="236" y="840"/>
                    <a:pt x="240" y="846"/>
                    <a:pt x="238" y="854"/>
                  </a:cubicBezTo>
                  <a:cubicBezTo>
                    <a:pt x="236" y="862"/>
                    <a:pt x="236" y="867"/>
                    <a:pt x="245" y="876"/>
                  </a:cubicBezTo>
                  <a:cubicBezTo>
                    <a:pt x="253" y="885"/>
                    <a:pt x="256" y="893"/>
                    <a:pt x="256" y="900"/>
                  </a:cubicBezTo>
                  <a:cubicBezTo>
                    <a:pt x="255" y="907"/>
                    <a:pt x="253" y="910"/>
                    <a:pt x="236" y="910"/>
                  </a:cubicBezTo>
                  <a:cubicBezTo>
                    <a:pt x="220" y="911"/>
                    <a:pt x="204" y="906"/>
                    <a:pt x="204" y="902"/>
                  </a:cubicBezTo>
                  <a:cubicBezTo>
                    <a:pt x="204" y="898"/>
                    <a:pt x="199" y="897"/>
                    <a:pt x="194" y="897"/>
                  </a:cubicBezTo>
                  <a:cubicBezTo>
                    <a:pt x="189" y="897"/>
                    <a:pt x="190" y="892"/>
                    <a:pt x="192" y="882"/>
                  </a:cubicBezTo>
                  <a:cubicBezTo>
                    <a:pt x="194" y="873"/>
                    <a:pt x="201" y="859"/>
                    <a:pt x="196" y="861"/>
                  </a:cubicBezTo>
                  <a:cubicBezTo>
                    <a:pt x="192" y="862"/>
                    <a:pt x="189" y="859"/>
                    <a:pt x="189" y="846"/>
                  </a:cubicBezTo>
                  <a:cubicBezTo>
                    <a:pt x="189" y="832"/>
                    <a:pt x="187" y="828"/>
                    <a:pt x="193" y="820"/>
                  </a:cubicBezTo>
                  <a:cubicBezTo>
                    <a:pt x="199" y="811"/>
                    <a:pt x="198" y="796"/>
                    <a:pt x="196" y="784"/>
                  </a:cubicBezTo>
                  <a:cubicBezTo>
                    <a:pt x="195" y="772"/>
                    <a:pt x="191" y="763"/>
                    <a:pt x="194" y="748"/>
                  </a:cubicBezTo>
                  <a:cubicBezTo>
                    <a:pt x="198" y="733"/>
                    <a:pt x="199" y="714"/>
                    <a:pt x="196" y="706"/>
                  </a:cubicBezTo>
                  <a:cubicBezTo>
                    <a:pt x="194" y="699"/>
                    <a:pt x="196" y="690"/>
                    <a:pt x="201" y="684"/>
                  </a:cubicBezTo>
                  <a:cubicBezTo>
                    <a:pt x="207" y="678"/>
                    <a:pt x="199" y="667"/>
                    <a:pt x="199" y="660"/>
                  </a:cubicBezTo>
                  <a:cubicBezTo>
                    <a:pt x="199" y="653"/>
                    <a:pt x="201" y="624"/>
                    <a:pt x="197" y="595"/>
                  </a:cubicBezTo>
                  <a:cubicBezTo>
                    <a:pt x="194" y="566"/>
                    <a:pt x="193" y="544"/>
                    <a:pt x="192" y="537"/>
                  </a:cubicBezTo>
                  <a:cubicBezTo>
                    <a:pt x="192" y="529"/>
                    <a:pt x="188" y="533"/>
                    <a:pt x="177" y="562"/>
                  </a:cubicBezTo>
                  <a:cubicBezTo>
                    <a:pt x="167" y="590"/>
                    <a:pt x="141" y="680"/>
                    <a:pt x="136" y="700"/>
                  </a:cubicBezTo>
                  <a:cubicBezTo>
                    <a:pt x="132" y="717"/>
                    <a:pt x="118" y="780"/>
                    <a:pt x="112" y="808"/>
                  </a:cubicBezTo>
                  <a:cubicBezTo>
                    <a:pt x="112" y="362"/>
                    <a:pt x="112" y="362"/>
                    <a:pt x="112" y="362"/>
                  </a:cubicBezTo>
                  <a:cubicBezTo>
                    <a:pt x="113" y="360"/>
                    <a:pt x="112" y="345"/>
                    <a:pt x="115" y="334"/>
                  </a:cubicBezTo>
                  <a:cubicBezTo>
                    <a:pt x="120" y="321"/>
                    <a:pt x="121" y="303"/>
                    <a:pt x="122" y="282"/>
                  </a:cubicBezTo>
                  <a:cubicBezTo>
                    <a:pt x="122" y="282"/>
                    <a:pt x="117" y="300"/>
                    <a:pt x="112" y="311"/>
                  </a:cubicBezTo>
                  <a:cubicBezTo>
                    <a:pt x="112" y="159"/>
                    <a:pt x="112" y="159"/>
                    <a:pt x="112" y="159"/>
                  </a:cubicBezTo>
                  <a:cubicBezTo>
                    <a:pt x="116" y="157"/>
                    <a:pt x="124" y="155"/>
                    <a:pt x="135" y="154"/>
                  </a:cubicBezTo>
                  <a:cubicBezTo>
                    <a:pt x="160" y="151"/>
                    <a:pt x="179" y="144"/>
                    <a:pt x="185" y="139"/>
                  </a:cubicBezTo>
                  <a:cubicBezTo>
                    <a:pt x="188" y="136"/>
                    <a:pt x="191" y="134"/>
                    <a:pt x="193" y="131"/>
                  </a:cubicBezTo>
                  <a:cubicBezTo>
                    <a:pt x="195" y="129"/>
                    <a:pt x="198" y="126"/>
                    <a:pt x="195" y="126"/>
                  </a:cubicBezTo>
                  <a:cubicBezTo>
                    <a:pt x="188" y="125"/>
                    <a:pt x="187" y="101"/>
                    <a:pt x="184" y="94"/>
                  </a:cubicBezTo>
                  <a:cubicBezTo>
                    <a:pt x="181" y="86"/>
                    <a:pt x="182" y="81"/>
                    <a:pt x="184" y="75"/>
                  </a:cubicBezTo>
                  <a:cubicBezTo>
                    <a:pt x="186" y="69"/>
                    <a:pt x="182" y="59"/>
                    <a:pt x="188" y="49"/>
                  </a:cubicBezTo>
                  <a:cubicBezTo>
                    <a:pt x="193" y="39"/>
                    <a:pt x="186" y="26"/>
                    <a:pt x="193" y="25"/>
                  </a:cubicBezTo>
                  <a:cubicBezTo>
                    <a:pt x="201" y="24"/>
                    <a:pt x="198" y="15"/>
                    <a:pt x="205" y="15"/>
                  </a:cubicBezTo>
                  <a:cubicBezTo>
                    <a:pt x="213" y="15"/>
                    <a:pt x="214" y="4"/>
                    <a:pt x="221" y="8"/>
                  </a:cubicBezTo>
                  <a:cubicBezTo>
                    <a:pt x="229" y="11"/>
                    <a:pt x="229" y="0"/>
                    <a:pt x="234" y="7"/>
                  </a:cubicBezTo>
                  <a:close/>
                  <a:moveTo>
                    <a:pt x="112" y="808"/>
                  </a:moveTo>
                  <a:cubicBezTo>
                    <a:pt x="111" y="813"/>
                    <a:pt x="110" y="817"/>
                    <a:pt x="109" y="819"/>
                  </a:cubicBezTo>
                  <a:cubicBezTo>
                    <a:pt x="106" y="836"/>
                    <a:pt x="102" y="870"/>
                    <a:pt x="97" y="870"/>
                  </a:cubicBezTo>
                  <a:cubicBezTo>
                    <a:pt x="92" y="870"/>
                    <a:pt x="94" y="874"/>
                    <a:pt x="93" y="884"/>
                  </a:cubicBezTo>
                  <a:cubicBezTo>
                    <a:pt x="92" y="893"/>
                    <a:pt x="83" y="894"/>
                    <a:pt x="77" y="897"/>
                  </a:cubicBezTo>
                  <a:cubicBezTo>
                    <a:pt x="72" y="899"/>
                    <a:pt x="70" y="893"/>
                    <a:pt x="70" y="893"/>
                  </a:cubicBezTo>
                  <a:cubicBezTo>
                    <a:pt x="70" y="893"/>
                    <a:pt x="61" y="912"/>
                    <a:pt x="45" y="914"/>
                  </a:cubicBezTo>
                  <a:cubicBezTo>
                    <a:pt x="30" y="916"/>
                    <a:pt x="0" y="922"/>
                    <a:pt x="0" y="914"/>
                  </a:cubicBezTo>
                  <a:cubicBezTo>
                    <a:pt x="0" y="907"/>
                    <a:pt x="3" y="900"/>
                    <a:pt x="13" y="894"/>
                  </a:cubicBezTo>
                  <a:cubicBezTo>
                    <a:pt x="24" y="888"/>
                    <a:pt x="31" y="871"/>
                    <a:pt x="35" y="867"/>
                  </a:cubicBezTo>
                  <a:cubicBezTo>
                    <a:pt x="39" y="863"/>
                    <a:pt x="34" y="864"/>
                    <a:pt x="37" y="856"/>
                  </a:cubicBezTo>
                  <a:cubicBezTo>
                    <a:pt x="41" y="848"/>
                    <a:pt x="51" y="799"/>
                    <a:pt x="53" y="783"/>
                  </a:cubicBezTo>
                  <a:cubicBezTo>
                    <a:pt x="55" y="768"/>
                    <a:pt x="54" y="713"/>
                    <a:pt x="61" y="688"/>
                  </a:cubicBezTo>
                  <a:cubicBezTo>
                    <a:pt x="69" y="663"/>
                    <a:pt x="92" y="581"/>
                    <a:pt x="96" y="558"/>
                  </a:cubicBezTo>
                  <a:cubicBezTo>
                    <a:pt x="99" y="536"/>
                    <a:pt x="104" y="513"/>
                    <a:pt x="104" y="501"/>
                  </a:cubicBezTo>
                  <a:cubicBezTo>
                    <a:pt x="104" y="488"/>
                    <a:pt x="105" y="480"/>
                    <a:pt x="109" y="471"/>
                  </a:cubicBezTo>
                  <a:cubicBezTo>
                    <a:pt x="112" y="462"/>
                    <a:pt x="108" y="450"/>
                    <a:pt x="108" y="450"/>
                  </a:cubicBezTo>
                  <a:cubicBezTo>
                    <a:pt x="108" y="450"/>
                    <a:pt x="99" y="457"/>
                    <a:pt x="94" y="461"/>
                  </a:cubicBezTo>
                  <a:cubicBezTo>
                    <a:pt x="88" y="466"/>
                    <a:pt x="88" y="459"/>
                    <a:pt x="91" y="448"/>
                  </a:cubicBezTo>
                  <a:cubicBezTo>
                    <a:pt x="94" y="437"/>
                    <a:pt x="91" y="431"/>
                    <a:pt x="89" y="434"/>
                  </a:cubicBezTo>
                  <a:cubicBezTo>
                    <a:pt x="86" y="437"/>
                    <a:pt x="84" y="416"/>
                    <a:pt x="77" y="403"/>
                  </a:cubicBezTo>
                  <a:cubicBezTo>
                    <a:pt x="70" y="390"/>
                    <a:pt x="55" y="363"/>
                    <a:pt x="59" y="348"/>
                  </a:cubicBezTo>
                  <a:cubicBezTo>
                    <a:pt x="62" y="333"/>
                    <a:pt x="63" y="306"/>
                    <a:pt x="67" y="293"/>
                  </a:cubicBezTo>
                  <a:cubicBezTo>
                    <a:pt x="72" y="280"/>
                    <a:pt x="76" y="257"/>
                    <a:pt x="80" y="243"/>
                  </a:cubicBezTo>
                  <a:cubicBezTo>
                    <a:pt x="85" y="228"/>
                    <a:pt x="85" y="221"/>
                    <a:pt x="91" y="207"/>
                  </a:cubicBezTo>
                  <a:cubicBezTo>
                    <a:pt x="97" y="192"/>
                    <a:pt x="104" y="176"/>
                    <a:pt x="104" y="169"/>
                  </a:cubicBezTo>
                  <a:cubicBezTo>
                    <a:pt x="104" y="165"/>
                    <a:pt x="106" y="162"/>
                    <a:pt x="112" y="159"/>
                  </a:cubicBezTo>
                  <a:cubicBezTo>
                    <a:pt x="112" y="311"/>
                    <a:pt x="112" y="311"/>
                    <a:pt x="112" y="311"/>
                  </a:cubicBezTo>
                  <a:cubicBezTo>
                    <a:pt x="110" y="316"/>
                    <a:pt x="108" y="319"/>
                    <a:pt x="106" y="319"/>
                  </a:cubicBezTo>
                  <a:cubicBezTo>
                    <a:pt x="100" y="321"/>
                    <a:pt x="100" y="328"/>
                    <a:pt x="106" y="332"/>
                  </a:cubicBezTo>
                  <a:cubicBezTo>
                    <a:pt x="112" y="335"/>
                    <a:pt x="108" y="359"/>
                    <a:pt x="111" y="362"/>
                  </a:cubicBezTo>
                  <a:cubicBezTo>
                    <a:pt x="111" y="362"/>
                    <a:pt x="111" y="362"/>
                    <a:pt x="112" y="362"/>
                  </a:cubicBezTo>
                  <a:lnTo>
                    <a:pt x="112" y="808"/>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12" name="Freeform 7"/>
            <p:cNvSpPr>
              <a:spLocks/>
            </p:cNvSpPr>
            <p:nvPr/>
          </p:nvSpPr>
          <p:spPr bwMode="auto">
            <a:xfrm>
              <a:off x="6022976" y="2373313"/>
              <a:ext cx="327025" cy="635000"/>
            </a:xfrm>
            <a:custGeom>
              <a:avLst/>
              <a:gdLst/>
              <a:ahLst/>
              <a:cxnLst>
                <a:cxn ang="0">
                  <a:pos x="110" y="1"/>
                </a:cxn>
                <a:cxn ang="0">
                  <a:pos x="111" y="3"/>
                </a:cxn>
                <a:cxn ang="0">
                  <a:pos x="116" y="11"/>
                </a:cxn>
                <a:cxn ang="0">
                  <a:pos x="116" y="13"/>
                </a:cxn>
                <a:cxn ang="0">
                  <a:pos x="111" y="106"/>
                </a:cxn>
                <a:cxn ang="0">
                  <a:pos x="112" y="182"/>
                </a:cxn>
                <a:cxn ang="0">
                  <a:pos x="125" y="238"/>
                </a:cxn>
                <a:cxn ang="0">
                  <a:pos x="137" y="265"/>
                </a:cxn>
                <a:cxn ang="0">
                  <a:pos x="91" y="262"/>
                </a:cxn>
                <a:cxn ang="0">
                  <a:pos x="15" y="263"/>
                </a:cxn>
                <a:cxn ang="0">
                  <a:pos x="0" y="257"/>
                </a:cxn>
                <a:cxn ang="0">
                  <a:pos x="18" y="208"/>
                </a:cxn>
                <a:cxn ang="0">
                  <a:pos x="32" y="111"/>
                </a:cxn>
                <a:cxn ang="0">
                  <a:pos x="38" y="23"/>
                </a:cxn>
                <a:cxn ang="0">
                  <a:pos x="43" y="8"/>
                </a:cxn>
                <a:cxn ang="0">
                  <a:pos x="44" y="8"/>
                </a:cxn>
                <a:cxn ang="0">
                  <a:pos x="52" y="0"/>
                </a:cxn>
                <a:cxn ang="0">
                  <a:pos x="65" y="17"/>
                </a:cxn>
                <a:cxn ang="0">
                  <a:pos x="87" y="24"/>
                </a:cxn>
                <a:cxn ang="0">
                  <a:pos x="110" y="1"/>
                </a:cxn>
              </a:cxnLst>
              <a:rect l="0" t="0" r="r" b="b"/>
              <a:pathLst>
                <a:path w="137" h="266">
                  <a:moveTo>
                    <a:pt x="110" y="1"/>
                  </a:moveTo>
                  <a:cubicBezTo>
                    <a:pt x="110" y="3"/>
                    <a:pt x="111" y="3"/>
                    <a:pt x="111" y="3"/>
                  </a:cubicBezTo>
                  <a:cubicBezTo>
                    <a:pt x="116" y="11"/>
                    <a:pt x="116" y="11"/>
                    <a:pt x="116" y="11"/>
                  </a:cubicBezTo>
                  <a:cubicBezTo>
                    <a:pt x="116" y="12"/>
                    <a:pt x="116" y="12"/>
                    <a:pt x="116" y="13"/>
                  </a:cubicBezTo>
                  <a:cubicBezTo>
                    <a:pt x="114" y="27"/>
                    <a:pt x="111" y="74"/>
                    <a:pt x="111" y="106"/>
                  </a:cubicBezTo>
                  <a:cubicBezTo>
                    <a:pt x="111" y="139"/>
                    <a:pt x="107" y="156"/>
                    <a:pt x="112" y="182"/>
                  </a:cubicBezTo>
                  <a:cubicBezTo>
                    <a:pt x="117" y="208"/>
                    <a:pt x="118" y="223"/>
                    <a:pt x="125" y="238"/>
                  </a:cubicBezTo>
                  <a:cubicBezTo>
                    <a:pt x="132" y="254"/>
                    <a:pt x="137" y="265"/>
                    <a:pt x="137" y="265"/>
                  </a:cubicBezTo>
                  <a:cubicBezTo>
                    <a:pt x="137" y="265"/>
                    <a:pt x="114" y="262"/>
                    <a:pt x="91" y="262"/>
                  </a:cubicBezTo>
                  <a:cubicBezTo>
                    <a:pt x="67" y="262"/>
                    <a:pt x="24" y="266"/>
                    <a:pt x="15" y="263"/>
                  </a:cubicBezTo>
                  <a:cubicBezTo>
                    <a:pt x="6" y="261"/>
                    <a:pt x="0" y="257"/>
                    <a:pt x="0" y="257"/>
                  </a:cubicBezTo>
                  <a:cubicBezTo>
                    <a:pt x="0" y="257"/>
                    <a:pt x="11" y="234"/>
                    <a:pt x="18" y="208"/>
                  </a:cubicBezTo>
                  <a:cubicBezTo>
                    <a:pt x="25" y="182"/>
                    <a:pt x="32" y="146"/>
                    <a:pt x="32" y="111"/>
                  </a:cubicBezTo>
                  <a:cubicBezTo>
                    <a:pt x="32" y="75"/>
                    <a:pt x="31" y="41"/>
                    <a:pt x="38" y="23"/>
                  </a:cubicBezTo>
                  <a:cubicBezTo>
                    <a:pt x="40" y="17"/>
                    <a:pt x="42" y="12"/>
                    <a:pt x="43" y="8"/>
                  </a:cubicBezTo>
                  <a:cubicBezTo>
                    <a:pt x="44" y="8"/>
                    <a:pt x="42" y="9"/>
                    <a:pt x="44" y="8"/>
                  </a:cubicBezTo>
                  <a:cubicBezTo>
                    <a:pt x="46" y="6"/>
                    <a:pt x="50" y="3"/>
                    <a:pt x="52" y="0"/>
                  </a:cubicBezTo>
                  <a:cubicBezTo>
                    <a:pt x="56" y="5"/>
                    <a:pt x="58" y="8"/>
                    <a:pt x="65" y="17"/>
                  </a:cubicBezTo>
                  <a:cubicBezTo>
                    <a:pt x="73" y="26"/>
                    <a:pt x="74" y="33"/>
                    <a:pt x="87" y="24"/>
                  </a:cubicBezTo>
                  <a:cubicBezTo>
                    <a:pt x="96" y="18"/>
                    <a:pt x="103" y="9"/>
                    <a:pt x="110" y="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13" name="Freeform 8"/>
            <p:cNvSpPr>
              <a:spLocks/>
            </p:cNvSpPr>
            <p:nvPr/>
          </p:nvSpPr>
          <p:spPr bwMode="auto">
            <a:xfrm>
              <a:off x="6075363" y="2447925"/>
              <a:ext cx="157163" cy="627062"/>
            </a:xfrm>
            <a:custGeom>
              <a:avLst/>
              <a:gdLst/>
              <a:ahLst/>
              <a:cxnLst>
                <a:cxn ang="0">
                  <a:pos x="55" y="0"/>
                </a:cxn>
                <a:cxn ang="0">
                  <a:pos x="42" y="13"/>
                </a:cxn>
                <a:cxn ang="0">
                  <a:pos x="46" y="21"/>
                </a:cxn>
                <a:cxn ang="0">
                  <a:pos x="26" y="99"/>
                </a:cxn>
                <a:cxn ang="0">
                  <a:pos x="3" y="224"/>
                </a:cxn>
                <a:cxn ang="0">
                  <a:pos x="10" y="252"/>
                </a:cxn>
                <a:cxn ang="0">
                  <a:pos x="25" y="253"/>
                </a:cxn>
                <a:cxn ang="0">
                  <a:pos x="42" y="221"/>
                </a:cxn>
                <a:cxn ang="0">
                  <a:pos x="57" y="119"/>
                </a:cxn>
                <a:cxn ang="0">
                  <a:pos x="62" y="41"/>
                </a:cxn>
                <a:cxn ang="0">
                  <a:pos x="58" y="21"/>
                </a:cxn>
                <a:cxn ang="0">
                  <a:pos x="66" y="12"/>
                </a:cxn>
                <a:cxn ang="0">
                  <a:pos x="55" y="0"/>
                </a:cxn>
              </a:cxnLst>
              <a:rect l="0" t="0" r="r" b="b"/>
              <a:pathLst>
                <a:path w="66" h="263">
                  <a:moveTo>
                    <a:pt x="55" y="0"/>
                  </a:moveTo>
                  <a:cubicBezTo>
                    <a:pt x="42" y="13"/>
                    <a:pt x="42" y="13"/>
                    <a:pt x="42" y="13"/>
                  </a:cubicBezTo>
                  <a:cubicBezTo>
                    <a:pt x="42" y="13"/>
                    <a:pt x="49" y="15"/>
                    <a:pt x="46" y="21"/>
                  </a:cubicBezTo>
                  <a:cubicBezTo>
                    <a:pt x="44" y="26"/>
                    <a:pt x="35" y="58"/>
                    <a:pt x="26" y="99"/>
                  </a:cubicBezTo>
                  <a:cubicBezTo>
                    <a:pt x="17" y="141"/>
                    <a:pt x="5" y="214"/>
                    <a:pt x="3" y="224"/>
                  </a:cubicBezTo>
                  <a:cubicBezTo>
                    <a:pt x="0" y="234"/>
                    <a:pt x="3" y="242"/>
                    <a:pt x="10" y="252"/>
                  </a:cubicBezTo>
                  <a:cubicBezTo>
                    <a:pt x="17" y="263"/>
                    <a:pt x="18" y="263"/>
                    <a:pt x="25" y="253"/>
                  </a:cubicBezTo>
                  <a:cubicBezTo>
                    <a:pt x="32" y="244"/>
                    <a:pt x="37" y="248"/>
                    <a:pt x="42" y="221"/>
                  </a:cubicBezTo>
                  <a:cubicBezTo>
                    <a:pt x="46" y="195"/>
                    <a:pt x="53" y="143"/>
                    <a:pt x="57" y="119"/>
                  </a:cubicBezTo>
                  <a:cubicBezTo>
                    <a:pt x="61" y="96"/>
                    <a:pt x="65" y="51"/>
                    <a:pt x="62" y="41"/>
                  </a:cubicBezTo>
                  <a:cubicBezTo>
                    <a:pt x="59" y="31"/>
                    <a:pt x="57" y="25"/>
                    <a:pt x="58" y="21"/>
                  </a:cubicBezTo>
                  <a:cubicBezTo>
                    <a:pt x="59" y="16"/>
                    <a:pt x="66" y="12"/>
                    <a:pt x="66" y="12"/>
                  </a:cubicBezTo>
                  <a:cubicBezTo>
                    <a:pt x="66" y="12"/>
                    <a:pt x="61" y="3"/>
                    <a:pt x="55" y="0"/>
                  </a:cubicBez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grpSp>
        <p:nvGrpSpPr>
          <p:cNvPr id="14" name="Group 32"/>
          <p:cNvGrpSpPr/>
          <p:nvPr/>
        </p:nvGrpSpPr>
        <p:grpSpPr>
          <a:xfrm>
            <a:off x="5694154" y="3312872"/>
            <a:ext cx="709084" cy="2878667"/>
            <a:chOff x="4129088" y="2282825"/>
            <a:chExt cx="531813" cy="2159000"/>
          </a:xfrm>
        </p:grpSpPr>
        <p:sp>
          <p:nvSpPr>
            <p:cNvPr id="15"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16" name="Freeform 10"/>
            <p:cNvSpPr>
              <a:spLocks/>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17" name="Freeform 11"/>
            <p:cNvSpPr>
              <a:spLocks/>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18" name="Freeform 12"/>
            <p:cNvSpPr>
              <a:spLocks/>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grpSp>
        <p:nvGrpSpPr>
          <p:cNvPr id="19" name="Group 33"/>
          <p:cNvGrpSpPr/>
          <p:nvPr/>
        </p:nvGrpSpPr>
        <p:grpSpPr>
          <a:xfrm>
            <a:off x="6556856" y="3773728"/>
            <a:ext cx="781051" cy="2681816"/>
            <a:chOff x="4948238" y="2751138"/>
            <a:chExt cx="585788" cy="2011362"/>
          </a:xfrm>
        </p:grpSpPr>
        <p:sp>
          <p:nvSpPr>
            <p:cNvPr id="20" name="Freeform 13"/>
            <p:cNvSpPr>
              <a:spLocks/>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rgbClr val="C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21" name="Freeform 14"/>
            <p:cNvSpPr>
              <a:spLocks/>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22" name="Freeform 15"/>
            <p:cNvSpPr>
              <a:spLocks/>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23" name="Freeform 16"/>
            <p:cNvSpPr>
              <a:spLocks/>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grpSp>
        <p:nvGrpSpPr>
          <p:cNvPr id="24" name="Group 30"/>
          <p:cNvGrpSpPr/>
          <p:nvPr/>
        </p:nvGrpSpPr>
        <p:grpSpPr>
          <a:xfrm>
            <a:off x="3736430" y="3475312"/>
            <a:ext cx="823384" cy="2874433"/>
            <a:chOff x="2551114" y="1944688"/>
            <a:chExt cx="617538" cy="2155825"/>
          </a:xfrm>
          <a:solidFill>
            <a:schemeClr val="bg1">
              <a:lumMod val="85000"/>
            </a:schemeClr>
          </a:solidFill>
        </p:grpSpPr>
        <p:sp>
          <p:nvSpPr>
            <p:cNvPr id="25" name="Freeform 17"/>
            <p:cNvSpPr>
              <a:spLocks/>
            </p:cNvSpPr>
            <p:nvPr/>
          </p:nvSpPr>
          <p:spPr bwMode="auto">
            <a:xfrm>
              <a:off x="2784476" y="2181225"/>
              <a:ext cx="171450" cy="254000"/>
            </a:xfrm>
            <a:custGeom>
              <a:avLst/>
              <a:gdLst/>
              <a:ahLst/>
              <a:cxnLst>
                <a:cxn ang="0">
                  <a:pos x="4" y="29"/>
                </a:cxn>
                <a:cxn ang="0">
                  <a:pos x="8" y="60"/>
                </a:cxn>
                <a:cxn ang="0">
                  <a:pos x="4" y="92"/>
                </a:cxn>
                <a:cxn ang="0">
                  <a:pos x="56" y="104"/>
                </a:cxn>
                <a:cxn ang="0">
                  <a:pos x="4" y="29"/>
                </a:cxn>
              </a:cxnLst>
              <a:rect l="0" t="0" r="r" b="b"/>
              <a:pathLst>
                <a:path w="72" h="107">
                  <a:moveTo>
                    <a:pt x="4" y="29"/>
                  </a:moveTo>
                  <a:cubicBezTo>
                    <a:pt x="25" y="38"/>
                    <a:pt x="1" y="49"/>
                    <a:pt x="8" y="60"/>
                  </a:cubicBezTo>
                  <a:cubicBezTo>
                    <a:pt x="15" y="70"/>
                    <a:pt x="0" y="78"/>
                    <a:pt x="4" y="92"/>
                  </a:cubicBezTo>
                  <a:cubicBezTo>
                    <a:pt x="8" y="107"/>
                    <a:pt x="40" y="106"/>
                    <a:pt x="56" y="104"/>
                  </a:cubicBezTo>
                  <a:cubicBezTo>
                    <a:pt x="72" y="103"/>
                    <a:pt x="49" y="0"/>
                    <a:pt x="4" y="29"/>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26" name="Freeform 18"/>
            <p:cNvSpPr>
              <a:spLocks/>
            </p:cNvSpPr>
            <p:nvPr/>
          </p:nvSpPr>
          <p:spPr bwMode="auto">
            <a:xfrm>
              <a:off x="2708276" y="1944688"/>
              <a:ext cx="357188" cy="496887"/>
            </a:xfrm>
            <a:custGeom>
              <a:avLst/>
              <a:gdLst/>
              <a:ahLst/>
              <a:cxnLst>
                <a:cxn ang="0">
                  <a:pos x="12" y="36"/>
                </a:cxn>
                <a:cxn ang="0">
                  <a:pos x="105" y="61"/>
                </a:cxn>
                <a:cxn ang="0">
                  <a:pos x="124" y="101"/>
                </a:cxn>
                <a:cxn ang="0">
                  <a:pos x="132" y="141"/>
                </a:cxn>
                <a:cxn ang="0">
                  <a:pos x="121" y="186"/>
                </a:cxn>
                <a:cxn ang="0">
                  <a:pos x="74" y="202"/>
                </a:cxn>
                <a:cxn ang="0">
                  <a:pos x="30" y="87"/>
                </a:cxn>
                <a:cxn ang="0">
                  <a:pos x="12" y="36"/>
                </a:cxn>
              </a:cxnLst>
              <a:rect l="0" t="0" r="r" b="b"/>
              <a:pathLst>
                <a:path w="150" h="208">
                  <a:moveTo>
                    <a:pt x="12" y="36"/>
                  </a:moveTo>
                  <a:cubicBezTo>
                    <a:pt x="38" y="0"/>
                    <a:pt x="106" y="15"/>
                    <a:pt x="105" y="61"/>
                  </a:cubicBezTo>
                  <a:cubicBezTo>
                    <a:pt x="105" y="107"/>
                    <a:pt x="134" y="78"/>
                    <a:pt x="124" y="101"/>
                  </a:cubicBezTo>
                  <a:cubicBezTo>
                    <a:pt x="115" y="124"/>
                    <a:pt x="145" y="122"/>
                    <a:pt x="132" y="141"/>
                  </a:cubicBezTo>
                  <a:cubicBezTo>
                    <a:pt x="120" y="160"/>
                    <a:pt x="150" y="164"/>
                    <a:pt x="121" y="186"/>
                  </a:cubicBezTo>
                  <a:cubicBezTo>
                    <a:pt x="91" y="208"/>
                    <a:pt x="74" y="202"/>
                    <a:pt x="74" y="202"/>
                  </a:cubicBezTo>
                  <a:cubicBezTo>
                    <a:pt x="74" y="202"/>
                    <a:pt x="83" y="72"/>
                    <a:pt x="30" y="87"/>
                  </a:cubicBezTo>
                  <a:cubicBezTo>
                    <a:pt x="13" y="92"/>
                    <a:pt x="0" y="53"/>
                    <a:pt x="12" y="3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27" name="Freeform 19"/>
            <p:cNvSpPr>
              <a:spLocks/>
            </p:cNvSpPr>
            <p:nvPr/>
          </p:nvSpPr>
          <p:spPr bwMode="auto">
            <a:xfrm>
              <a:off x="2551114" y="1982788"/>
              <a:ext cx="617538" cy="2117725"/>
            </a:xfrm>
            <a:custGeom>
              <a:avLst/>
              <a:gdLst/>
              <a:ahLst/>
              <a:cxnLst>
                <a:cxn ang="0">
                  <a:pos x="160" y="29"/>
                </a:cxn>
                <a:cxn ang="0">
                  <a:pos x="177" y="130"/>
                </a:cxn>
                <a:cxn ang="0">
                  <a:pos x="198" y="189"/>
                </a:cxn>
                <a:cxn ang="0">
                  <a:pos x="203" y="316"/>
                </a:cxn>
                <a:cxn ang="0">
                  <a:pos x="191" y="377"/>
                </a:cxn>
                <a:cxn ang="0">
                  <a:pos x="188" y="442"/>
                </a:cxn>
                <a:cxn ang="0">
                  <a:pos x="179" y="567"/>
                </a:cxn>
                <a:cxn ang="0">
                  <a:pos x="179" y="609"/>
                </a:cxn>
                <a:cxn ang="0">
                  <a:pos x="235" y="775"/>
                </a:cxn>
                <a:cxn ang="0">
                  <a:pos x="256" y="844"/>
                </a:cxn>
                <a:cxn ang="0">
                  <a:pos x="251" y="865"/>
                </a:cxn>
                <a:cxn ang="0">
                  <a:pos x="239" y="824"/>
                </a:cxn>
                <a:cxn ang="0">
                  <a:pos x="181" y="871"/>
                </a:cxn>
                <a:cxn ang="0">
                  <a:pos x="191" y="839"/>
                </a:cxn>
                <a:cxn ang="0">
                  <a:pos x="167" y="702"/>
                </a:cxn>
                <a:cxn ang="0">
                  <a:pos x="147" y="705"/>
                </a:cxn>
                <a:cxn ang="0">
                  <a:pos x="126" y="804"/>
                </a:cxn>
                <a:cxn ang="0">
                  <a:pos x="118" y="864"/>
                </a:cxn>
                <a:cxn ang="0">
                  <a:pos x="110" y="882"/>
                </a:cxn>
                <a:cxn ang="0">
                  <a:pos x="110" y="838"/>
                </a:cxn>
                <a:cxn ang="0">
                  <a:pos x="51" y="882"/>
                </a:cxn>
                <a:cxn ang="0">
                  <a:pos x="43" y="852"/>
                </a:cxn>
                <a:cxn ang="0">
                  <a:pos x="92" y="707"/>
                </a:cxn>
                <a:cxn ang="0">
                  <a:pos x="99" y="631"/>
                </a:cxn>
                <a:cxn ang="0">
                  <a:pos x="87" y="570"/>
                </a:cxn>
                <a:cxn ang="0">
                  <a:pos x="76" y="504"/>
                </a:cxn>
                <a:cxn ang="0">
                  <a:pos x="68" y="505"/>
                </a:cxn>
                <a:cxn ang="0">
                  <a:pos x="52" y="500"/>
                </a:cxn>
                <a:cxn ang="0">
                  <a:pos x="57" y="452"/>
                </a:cxn>
                <a:cxn ang="0">
                  <a:pos x="8" y="334"/>
                </a:cxn>
                <a:cxn ang="0">
                  <a:pos x="64" y="280"/>
                </a:cxn>
                <a:cxn ang="0">
                  <a:pos x="111" y="171"/>
                </a:cxn>
                <a:cxn ang="0">
                  <a:pos x="110" y="122"/>
                </a:cxn>
                <a:cxn ang="0">
                  <a:pos x="80" y="75"/>
                </a:cxn>
                <a:cxn ang="0">
                  <a:pos x="81" y="32"/>
                </a:cxn>
              </a:cxnLst>
              <a:rect l="0" t="0" r="r" b="b"/>
              <a:pathLst>
                <a:path w="259" h="888">
                  <a:moveTo>
                    <a:pt x="117" y="0"/>
                  </a:moveTo>
                  <a:cubicBezTo>
                    <a:pt x="135" y="0"/>
                    <a:pt x="152" y="9"/>
                    <a:pt x="160" y="29"/>
                  </a:cubicBezTo>
                  <a:cubicBezTo>
                    <a:pt x="168" y="48"/>
                    <a:pt x="169" y="71"/>
                    <a:pt x="167" y="82"/>
                  </a:cubicBezTo>
                  <a:cubicBezTo>
                    <a:pt x="164" y="92"/>
                    <a:pt x="173" y="121"/>
                    <a:pt x="177" y="130"/>
                  </a:cubicBezTo>
                  <a:cubicBezTo>
                    <a:pt x="182" y="143"/>
                    <a:pt x="190" y="159"/>
                    <a:pt x="190" y="159"/>
                  </a:cubicBezTo>
                  <a:cubicBezTo>
                    <a:pt x="190" y="159"/>
                    <a:pt x="198" y="172"/>
                    <a:pt x="198" y="189"/>
                  </a:cubicBezTo>
                  <a:cubicBezTo>
                    <a:pt x="198" y="206"/>
                    <a:pt x="197" y="230"/>
                    <a:pt x="203" y="262"/>
                  </a:cubicBezTo>
                  <a:cubicBezTo>
                    <a:pt x="209" y="293"/>
                    <a:pt x="209" y="300"/>
                    <a:pt x="203" y="316"/>
                  </a:cubicBezTo>
                  <a:cubicBezTo>
                    <a:pt x="198" y="331"/>
                    <a:pt x="180" y="361"/>
                    <a:pt x="180" y="361"/>
                  </a:cubicBezTo>
                  <a:cubicBezTo>
                    <a:pt x="180" y="361"/>
                    <a:pt x="197" y="369"/>
                    <a:pt x="191" y="377"/>
                  </a:cubicBezTo>
                  <a:cubicBezTo>
                    <a:pt x="185" y="384"/>
                    <a:pt x="179" y="387"/>
                    <a:pt x="179" y="387"/>
                  </a:cubicBezTo>
                  <a:cubicBezTo>
                    <a:pt x="179" y="387"/>
                    <a:pt x="198" y="414"/>
                    <a:pt x="188" y="442"/>
                  </a:cubicBezTo>
                  <a:cubicBezTo>
                    <a:pt x="179" y="471"/>
                    <a:pt x="177" y="492"/>
                    <a:pt x="178" y="518"/>
                  </a:cubicBezTo>
                  <a:cubicBezTo>
                    <a:pt x="179" y="544"/>
                    <a:pt x="179" y="567"/>
                    <a:pt x="179" y="567"/>
                  </a:cubicBezTo>
                  <a:cubicBezTo>
                    <a:pt x="168" y="569"/>
                    <a:pt x="168" y="569"/>
                    <a:pt x="168" y="569"/>
                  </a:cubicBezTo>
                  <a:cubicBezTo>
                    <a:pt x="168" y="569"/>
                    <a:pt x="168" y="594"/>
                    <a:pt x="179" y="609"/>
                  </a:cubicBezTo>
                  <a:cubicBezTo>
                    <a:pt x="190" y="624"/>
                    <a:pt x="208" y="649"/>
                    <a:pt x="211" y="690"/>
                  </a:cubicBezTo>
                  <a:cubicBezTo>
                    <a:pt x="214" y="730"/>
                    <a:pt x="223" y="765"/>
                    <a:pt x="235" y="775"/>
                  </a:cubicBezTo>
                  <a:cubicBezTo>
                    <a:pt x="247" y="785"/>
                    <a:pt x="259" y="784"/>
                    <a:pt x="259" y="800"/>
                  </a:cubicBezTo>
                  <a:cubicBezTo>
                    <a:pt x="259" y="817"/>
                    <a:pt x="256" y="836"/>
                    <a:pt x="256" y="844"/>
                  </a:cubicBezTo>
                  <a:cubicBezTo>
                    <a:pt x="256" y="852"/>
                    <a:pt x="256" y="864"/>
                    <a:pt x="256" y="864"/>
                  </a:cubicBezTo>
                  <a:cubicBezTo>
                    <a:pt x="251" y="865"/>
                    <a:pt x="251" y="865"/>
                    <a:pt x="251" y="865"/>
                  </a:cubicBezTo>
                  <a:cubicBezTo>
                    <a:pt x="251" y="865"/>
                    <a:pt x="252" y="856"/>
                    <a:pt x="251" y="845"/>
                  </a:cubicBezTo>
                  <a:cubicBezTo>
                    <a:pt x="250" y="834"/>
                    <a:pt x="246" y="819"/>
                    <a:pt x="239" y="824"/>
                  </a:cubicBezTo>
                  <a:cubicBezTo>
                    <a:pt x="232" y="828"/>
                    <a:pt x="222" y="849"/>
                    <a:pt x="217" y="858"/>
                  </a:cubicBezTo>
                  <a:cubicBezTo>
                    <a:pt x="211" y="868"/>
                    <a:pt x="201" y="877"/>
                    <a:pt x="181" y="871"/>
                  </a:cubicBezTo>
                  <a:cubicBezTo>
                    <a:pt x="161" y="865"/>
                    <a:pt x="154" y="852"/>
                    <a:pt x="164" y="849"/>
                  </a:cubicBezTo>
                  <a:cubicBezTo>
                    <a:pt x="175" y="845"/>
                    <a:pt x="189" y="850"/>
                    <a:pt x="191" y="839"/>
                  </a:cubicBezTo>
                  <a:cubicBezTo>
                    <a:pt x="194" y="828"/>
                    <a:pt x="198" y="798"/>
                    <a:pt x="194" y="783"/>
                  </a:cubicBezTo>
                  <a:cubicBezTo>
                    <a:pt x="189" y="768"/>
                    <a:pt x="173" y="720"/>
                    <a:pt x="167" y="702"/>
                  </a:cubicBezTo>
                  <a:cubicBezTo>
                    <a:pt x="161" y="684"/>
                    <a:pt x="152" y="663"/>
                    <a:pt x="152" y="663"/>
                  </a:cubicBezTo>
                  <a:cubicBezTo>
                    <a:pt x="152" y="663"/>
                    <a:pt x="152" y="691"/>
                    <a:pt x="147" y="705"/>
                  </a:cubicBezTo>
                  <a:cubicBezTo>
                    <a:pt x="141" y="718"/>
                    <a:pt x="121" y="770"/>
                    <a:pt x="117" y="780"/>
                  </a:cubicBezTo>
                  <a:cubicBezTo>
                    <a:pt x="113" y="791"/>
                    <a:pt x="120" y="798"/>
                    <a:pt x="126" y="804"/>
                  </a:cubicBezTo>
                  <a:cubicBezTo>
                    <a:pt x="132" y="810"/>
                    <a:pt x="129" y="824"/>
                    <a:pt x="124" y="835"/>
                  </a:cubicBezTo>
                  <a:cubicBezTo>
                    <a:pt x="120" y="845"/>
                    <a:pt x="118" y="859"/>
                    <a:pt x="118" y="864"/>
                  </a:cubicBezTo>
                  <a:cubicBezTo>
                    <a:pt x="118" y="870"/>
                    <a:pt x="118" y="882"/>
                    <a:pt x="118" y="882"/>
                  </a:cubicBezTo>
                  <a:cubicBezTo>
                    <a:pt x="110" y="882"/>
                    <a:pt x="110" y="882"/>
                    <a:pt x="110" y="882"/>
                  </a:cubicBezTo>
                  <a:cubicBezTo>
                    <a:pt x="110" y="882"/>
                    <a:pt x="112" y="869"/>
                    <a:pt x="112" y="858"/>
                  </a:cubicBezTo>
                  <a:cubicBezTo>
                    <a:pt x="112" y="847"/>
                    <a:pt x="114" y="840"/>
                    <a:pt x="110" y="838"/>
                  </a:cubicBezTo>
                  <a:cubicBezTo>
                    <a:pt x="106" y="836"/>
                    <a:pt x="89" y="851"/>
                    <a:pt x="82" y="862"/>
                  </a:cubicBezTo>
                  <a:cubicBezTo>
                    <a:pt x="75" y="873"/>
                    <a:pt x="74" y="888"/>
                    <a:pt x="51" y="882"/>
                  </a:cubicBezTo>
                  <a:cubicBezTo>
                    <a:pt x="28" y="877"/>
                    <a:pt x="13" y="864"/>
                    <a:pt x="19" y="857"/>
                  </a:cubicBezTo>
                  <a:cubicBezTo>
                    <a:pt x="24" y="850"/>
                    <a:pt x="36" y="856"/>
                    <a:pt x="43" y="852"/>
                  </a:cubicBezTo>
                  <a:cubicBezTo>
                    <a:pt x="50" y="849"/>
                    <a:pt x="63" y="815"/>
                    <a:pt x="71" y="794"/>
                  </a:cubicBezTo>
                  <a:cubicBezTo>
                    <a:pt x="80" y="774"/>
                    <a:pt x="89" y="732"/>
                    <a:pt x="92" y="707"/>
                  </a:cubicBezTo>
                  <a:cubicBezTo>
                    <a:pt x="94" y="682"/>
                    <a:pt x="98" y="663"/>
                    <a:pt x="99" y="655"/>
                  </a:cubicBezTo>
                  <a:cubicBezTo>
                    <a:pt x="99" y="647"/>
                    <a:pt x="99" y="631"/>
                    <a:pt x="99" y="631"/>
                  </a:cubicBezTo>
                  <a:cubicBezTo>
                    <a:pt x="99" y="631"/>
                    <a:pt x="92" y="603"/>
                    <a:pt x="89" y="591"/>
                  </a:cubicBezTo>
                  <a:cubicBezTo>
                    <a:pt x="87" y="579"/>
                    <a:pt x="87" y="570"/>
                    <a:pt x="87" y="570"/>
                  </a:cubicBezTo>
                  <a:cubicBezTo>
                    <a:pt x="87" y="570"/>
                    <a:pt x="73" y="572"/>
                    <a:pt x="73" y="564"/>
                  </a:cubicBezTo>
                  <a:cubicBezTo>
                    <a:pt x="73" y="556"/>
                    <a:pt x="78" y="521"/>
                    <a:pt x="76" y="504"/>
                  </a:cubicBezTo>
                  <a:cubicBezTo>
                    <a:pt x="75" y="488"/>
                    <a:pt x="69" y="489"/>
                    <a:pt x="69" y="489"/>
                  </a:cubicBezTo>
                  <a:cubicBezTo>
                    <a:pt x="69" y="489"/>
                    <a:pt x="68" y="498"/>
                    <a:pt x="68" y="505"/>
                  </a:cubicBezTo>
                  <a:cubicBezTo>
                    <a:pt x="68" y="512"/>
                    <a:pt x="63" y="510"/>
                    <a:pt x="61" y="505"/>
                  </a:cubicBezTo>
                  <a:cubicBezTo>
                    <a:pt x="59" y="500"/>
                    <a:pt x="52" y="505"/>
                    <a:pt x="52" y="500"/>
                  </a:cubicBezTo>
                  <a:cubicBezTo>
                    <a:pt x="52" y="495"/>
                    <a:pt x="49" y="484"/>
                    <a:pt x="50" y="475"/>
                  </a:cubicBezTo>
                  <a:cubicBezTo>
                    <a:pt x="52" y="467"/>
                    <a:pt x="57" y="452"/>
                    <a:pt x="57" y="452"/>
                  </a:cubicBezTo>
                  <a:cubicBezTo>
                    <a:pt x="0" y="450"/>
                    <a:pt x="0" y="450"/>
                    <a:pt x="0" y="450"/>
                  </a:cubicBezTo>
                  <a:cubicBezTo>
                    <a:pt x="8" y="334"/>
                    <a:pt x="8" y="334"/>
                    <a:pt x="8" y="334"/>
                  </a:cubicBezTo>
                  <a:cubicBezTo>
                    <a:pt x="61" y="334"/>
                    <a:pt x="61" y="334"/>
                    <a:pt x="61" y="334"/>
                  </a:cubicBezTo>
                  <a:cubicBezTo>
                    <a:pt x="61" y="334"/>
                    <a:pt x="64" y="298"/>
                    <a:pt x="64" y="280"/>
                  </a:cubicBezTo>
                  <a:cubicBezTo>
                    <a:pt x="64" y="263"/>
                    <a:pt x="62" y="239"/>
                    <a:pt x="74" y="220"/>
                  </a:cubicBezTo>
                  <a:cubicBezTo>
                    <a:pt x="86" y="200"/>
                    <a:pt x="101" y="184"/>
                    <a:pt x="111" y="171"/>
                  </a:cubicBezTo>
                  <a:cubicBezTo>
                    <a:pt x="121" y="159"/>
                    <a:pt x="122" y="158"/>
                    <a:pt x="120" y="147"/>
                  </a:cubicBezTo>
                  <a:cubicBezTo>
                    <a:pt x="117" y="135"/>
                    <a:pt x="117" y="121"/>
                    <a:pt x="110" y="122"/>
                  </a:cubicBezTo>
                  <a:cubicBezTo>
                    <a:pt x="103" y="123"/>
                    <a:pt x="96" y="122"/>
                    <a:pt x="93" y="113"/>
                  </a:cubicBezTo>
                  <a:cubicBezTo>
                    <a:pt x="89" y="104"/>
                    <a:pt x="81" y="87"/>
                    <a:pt x="80" y="75"/>
                  </a:cubicBezTo>
                  <a:cubicBezTo>
                    <a:pt x="79" y="63"/>
                    <a:pt x="82" y="61"/>
                    <a:pt x="80" y="57"/>
                  </a:cubicBezTo>
                  <a:cubicBezTo>
                    <a:pt x="79" y="54"/>
                    <a:pt x="81" y="42"/>
                    <a:pt x="81" y="32"/>
                  </a:cubicBezTo>
                  <a:cubicBezTo>
                    <a:pt x="82" y="23"/>
                    <a:pt x="94" y="0"/>
                    <a:pt x="117"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28" name="Freeform 20"/>
            <p:cNvSpPr>
              <a:spLocks/>
            </p:cNvSpPr>
            <p:nvPr/>
          </p:nvSpPr>
          <p:spPr bwMode="auto">
            <a:xfrm>
              <a:off x="2836863" y="2252663"/>
              <a:ext cx="128588" cy="106362"/>
            </a:xfrm>
            <a:custGeom>
              <a:avLst/>
              <a:gdLst/>
              <a:ahLst/>
              <a:cxnLst>
                <a:cxn ang="0">
                  <a:pos x="51" y="0"/>
                </a:cxn>
                <a:cxn ang="0">
                  <a:pos x="54" y="10"/>
                </a:cxn>
                <a:cxn ang="0">
                  <a:pos x="0" y="45"/>
                </a:cxn>
                <a:cxn ang="0">
                  <a:pos x="4" y="22"/>
                </a:cxn>
                <a:cxn ang="0">
                  <a:pos x="29" y="5"/>
                </a:cxn>
                <a:cxn ang="0">
                  <a:pos x="51" y="0"/>
                </a:cxn>
              </a:cxnLst>
              <a:rect l="0" t="0" r="r" b="b"/>
              <a:pathLst>
                <a:path w="54" h="45">
                  <a:moveTo>
                    <a:pt x="51" y="0"/>
                  </a:moveTo>
                  <a:cubicBezTo>
                    <a:pt x="52" y="4"/>
                    <a:pt x="53" y="7"/>
                    <a:pt x="54" y="10"/>
                  </a:cubicBezTo>
                  <a:cubicBezTo>
                    <a:pt x="27" y="8"/>
                    <a:pt x="12" y="29"/>
                    <a:pt x="0" y="45"/>
                  </a:cubicBezTo>
                  <a:cubicBezTo>
                    <a:pt x="5" y="38"/>
                    <a:pt x="4" y="27"/>
                    <a:pt x="4" y="22"/>
                  </a:cubicBezTo>
                  <a:cubicBezTo>
                    <a:pt x="10" y="15"/>
                    <a:pt x="20" y="9"/>
                    <a:pt x="29" y="5"/>
                  </a:cubicBezTo>
                  <a:cubicBezTo>
                    <a:pt x="37" y="2"/>
                    <a:pt x="46" y="1"/>
                    <a:pt x="51"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grpSp>
        <p:nvGrpSpPr>
          <p:cNvPr id="29" name="Group 31"/>
          <p:cNvGrpSpPr/>
          <p:nvPr/>
        </p:nvGrpSpPr>
        <p:grpSpPr>
          <a:xfrm>
            <a:off x="4599484" y="3696919"/>
            <a:ext cx="958851" cy="2999316"/>
            <a:chOff x="3276601" y="2190750"/>
            <a:chExt cx="719138" cy="2249487"/>
          </a:xfrm>
          <a:solidFill>
            <a:schemeClr val="accent2"/>
          </a:solidFill>
        </p:grpSpPr>
        <p:sp>
          <p:nvSpPr>
            <p:cNvPr id="30" name="Freeform 21"/>
            <p:cNvSpPr>
              <a:spLocks noEditPoints="1"/>
            </p:cNvSpPr>
            <p:nvPr/>
          </p:nvSpPr>
          <p:spPr bwMode="auto">
            <a:xfrm>
              <a:off x="3276601" y="2190750"/>
              <a:ext cx="719138" cy="2249487"/>
            </a:xfrm>
            <a:custGeom>
              <a:avLst/>
              <a:gdLst/>
              <a:ahLst/>
              <a:cxnLst>
                <a:cxn ang="0">
                  <a:pos x="251" y="190"/>
                </a:cxn>
                <a:cxn ang="0">
                  <a:pos x="270" y="402"/>
                </a:cxn>
                <a:cxn ang="0">
                  <a:pos x="269" y="482"/>
                </a:cxn>
                <a:cxn ang="0">
                  <a:pos x="265" y="515"/>
                </a:cxn>
                <a:cxn ang="0">
                  <a:pos x="299" y="661"/>
                </a:cxn>
                <a:cxn ang="0">
                  <a:pos x="224" y="700"/>
                </a:cxn>
                <a:cxn ang="0">
                  <a:pos x="231" y="519"/>
                </a:cxn>
                <a:cxn ang="0">
                  <a:pos x="231" y="481"/>
                </a:cxn>
                <a:cxn ang="0">
                  <a:pos x="224" y="161"/>
                </a:cxn>
                <a:cxn ang="0">
                  <a:pos x="179" y="29"/>
                </a:cxn>
                <a:cxn ang="0">
                  <a:pos x="182" y="91"/>
                </a:cxn>
                <a:cxn ang="0">
                  <a:pos x="163" y="120"/>
                </a:cxn>
                <a:cxn ang="0">
                  <a:pos x="218" y="159"/>
                </a:cxn>
                <a:cxn ang="0">
                  <a:pos x="224" y="489"/>
                </a:cxn>
                <a:cxn ang="0">
                  <a:pos x="215" y="490"/>
                </a:cxn>
                <a:cxn ang="0">
                  <a:pos x="217" y="521"/>
                </a:cxn>
                <a:cxn ang="0">
                  <a:pos x="224" y="700"/>
                </a:cxn>
                <a:cxn ang="0">
                  <a:pos x="210" y="700"/>
                </a:cxn>
                <a:cxn ang="0">
                  <a:pos x="203" y="819"/>
                </a:cxn>
                <a:cxn ang="0">
                  <a:pos x="210" y="898"/>
                </a:cxn>
                <a:cxn ang="0">
                  <a:pos x="161" y="903"/>
                </a:cxn>
                <a:cxn ang="0">
                  <a:pos x="150" y="845"/>
                </a:cxn>
                <a:cxn ang="0">
                  <a:pos x="152" y="754"/>
                </a:cxn>
                <a:cxn ang="0">
                  <a:pos x="129" y="554"/>
                </a:cxn>
                <a:cxn ang="0">
                  <a:pos x="105" y="597"/>
                </a:cxn>
                <a:cxn ang="0">
                  <a:pos x="80" y="798"/>
                </a:cxn>
                <a:cxn ang="0">
                  <a:pos x="85" y="832"/>
                </a:cxn>
                <a:cxn ang="0">
                  <a:pos x="70" y="893"/>
                </a:cxn>
                <a:cxn ang="0">
                  <a:pos x="25" y="938"/>
                </a:cxn>
                <a:cxn ang="0">
                  <a:pos x="31" y="861"/>
                </a:cxn>
                <a:cxn ang="0">
                  <a:pos x="28" y="815"/>
                </a:cxn>
                <a:cxn ang="0">
                  <a:pos x="24" y="645"/>
                </a:cxn>
                <a:cxn ang="0">
                  <a:pos x="25" y="469"/>
                </a:cxn>
                <a:cxn ang="0">
                  <a:pos x="16" y="440"/>
                </a:cxn>
                <a:cxn ang="0">
                  <a:pos x="6" y="361"/>
                </a:cxn>
                <a:cxn ang="0">
                  <a:pos x="18" y="208"/>
                </a:cxn>
                <a:cxn ang="0">
                  <a:pos x="101" y="142"/>
                </a:cxn>
                <a:cxn ang="0">
                  <a:pos x="104" y="96"/>
                </a:cxn>
                <a:cxn ang="0">
                  <a:pos x="92" y="65"/>
                </a:cxn>
                <a:cxn ang="0">
                  <a:pos x="97" y="29"/>
                </a:cxn>
              </a:cxnLst>
              <a:rect l="0" t="0" r="r" b="b"/>
              <a:pathLst>
                <a:path w="302" h="943">
                  <a:moveTo>
                    <a:pt x="224" y="161"/>
                  </a:moveTo>
                  <a:cubicBezTo>
                    <a:pt x="239" y="166"/>
                    <a:pt x="251" y="170"/>
                    <a:pt x="251" y="190"/>
                  </a:cubicBezTo>
                  <a:cubicBezTo>
                    <a:pt x="252" y="213"/>
                    <a:pt x="254" y="258"/>
                    <a:pt x="257" y="288"/>
                  </a:cubicBezTo>
                  <a:cubicBezTo>
                    <a:pt x="260" y="318"/>
                    <a:pt x="269" y="382"/>
                    <a:pt x="270" y="402"/>
                  </a:cubicBezTo>
                  <a:cubicBezTo>
                    <a:pt x="270" y="422"/>
                    <a:pt x="273" y="465"/>
                    <a:pt x="272" y="470"/>
                  </a:cubicBezTo>
                  <a:cubicBezTo>
                    <a:pt x="272" y="475"/>
                    <a:pt x="268" y="474"/>
                    <a:pt x="269" y="482"/>
                  </a:cubicBezTo>
                  <a:cubicBezTo>
                    <a:pt x="271" y="490"/>
                    <a:pt x="271" y="498"/>
                    <a:pt x="267" y="503"/>
                  </a:cubicBezTo>
                  <a:cubicBezTo>
                    <a:pt x="262" y="509"/>
                    <a:pt x="265" y="515"/>
                    <a:pt x="265" y="515"/>
                  </a:cubicBezTo>
                  <a:cubicBezTo>
                    <a:pt x="302" y="514"/>
                    <a:pt x="302" y="514"/>
                    <a:pt x="302" y="514"/>
                  </a:cubicBezTo>
                  <a:cubicBezTo>
                    <a:pt x="299" y="661"/>
                    <a:pt x="299" y="661"/>
                    <a:pt x="299" y="661"/>
                  </a:cubicBezTo>
                  <a:cubicBezTo>
                    <a:pt x="241" y="707"/>
                    <a:pt x="241" y="707"/>
                    <a:pt x="241" y="707"/>
                  </a:cubicBezTo>
                  <a:cubicBezTo>
                    <a:pt x="241" y="707"/>
                    <a:pt x="232" y="701"/>
                    <a:pt x="224" y="700"/>
                  </a:cubicBezTo>
                  <a:cubicBezTo>
                    <a:pt x="224" y="520"/>
                    <a:pt x="224" y="520"/>
                    <a:pt x="224" y="520"/>
                  </a:cubicBezTo>
                  <a:cubicBezTo>
                    <a:pt x="231" y="519"/>
                    <a:pt x="231" y="519"/>
                    <a:pt x="231" y="519"/>
                  </a:cubicBezTo>
                  <a:cubicBezTo>
                    <a:pt x="231" y="519"/>
                    <a:pt x="229" y="509"/>
                    <a:pt x="231" y="502"/>
                  </a:cubicBezTo>
                  <a:cubicBezTo>
                    <a:pt x="234" y="495"/>
                    <a:pt x="233" y="488"/>
                    <a:pt x="231" y="481"/>
                  </a:cubicBezTo>
                  <a:cubicBezTo>
                    <a:pt x="231" y="481"/>
                    <a:pt x="229" y="488"/>
                    <a:pt x="224" y="489"/>
                  </a:cubicBezTo>
                  <a:lnTo>
                    <a:pt x="224" y="161"/>
                  </a:lnTo>
                  <a:close/>
                  <a:moveTo>
                    <a:pt x="142" y="0"/>
                  </a:moveTo>
                  <a:cubicBezTo>
                    <a:pt x="158" y="0"/>
                    <a:pt x="177" y="12"/>
                    <a:pt x="179" y="29"/>
                  </a:cubicBezTo>
                  <a:cubicBezTo>
                    <a:pt x="182" y="46"/>
                    <a:pt x="180" y="70"/>
                    <a:pt x="180" y="70"/>
                  </a:cubicBezTo>
                  <a:cubicBezTo>
                    <a:pt x="180" y="70"/>
                    <a:pt x="186" y="82"/>
                    <a:pt x="182" y="91"/>
                  </a:cubicBezTo>
                  <a:cubicBezTo>
                    <a:pt x="177" y="100"/>
                    <a:pt x="166" y="98"/>
                    <a:pt x="166" y="98"/>
                  </a:cubicBezTo>
                  <a:cubicBezTo>
                    <a:pt x="166" y="98"/>
                    <a:pt x="163" y="112"/>
                    <a:pt x="163" y="120"/>
                  </a:cubicBezTo>
                  <a:cubicBezTo>
                    <a:pt x="163" y="128"/>
                    <a:pt x="164" y="134"/>
                    <a:pt x="170" y="139"/>
                  </a:cubicBezTo>
                  <a:cubicBezTo>
                    <a:pt x="176" y="144"/>
                    <a:pt x="200" y="154"/>
                    <a:pt x="218" y="159"/>
                  </a:cubicBezTo>
                  <a:cubicBezTo>
                    <a:pt x="220" y="160"/>
                    <a:pt x="222" y="160"/>
                    <a:pt x="224" y="161"/>
                  </a:cubicBezTo>
                  <a:cubicBezTo>
                    <a:pt x="224" y="489"/>
                    <a:pt x="224" y="489"/>
                    <a:pt x="224" y="489"/>
                  </a:cubicBezTo>
                  <a:cubicBezTo>
                    <a:pt x="224" y="489"/>
                    <a:pt x="223" y="489"/>
                    <a:pt x="223" y="489"/>
                  </a:cubicBezTo>
                  <a:cubicBezTo>
                    <a:pt x="218" y="489"/>
                    <a:pt x="215" y="490"/>
                    <a:pt x="215" y="490"/>
                  </a:cubicBezTo>
                  <a:cubicBezTo>
                    <a:pt x="215" y="490"/>
                    <a:pt x="218" y="498"/>
                    <a:pt x="218" y="506"/>
                  </a:cubicBezTo>
                  <a:cubicBezTo>
                    <a:pt x="218" y="513"/>
                    <a:pt x="217" y="521"/>
                    <a:pt x="217" y="521"/>
                  </a:cubicBezTo>
                  <a:cubicBezTo>
                    <a:pt x="224" y="520"/>
                    <a:pt x="224" y="520"/>
                    <a:pt x="224" y="520"/>
                  </a:cubicBezTo>
                  <a:cubicBezTo>
                    <a:pt x="224" y="700"/>
                    <a:pt x="224" y="700"/>
                    <a:pt x="224" y="700"/>
                  </a:cubicBezTo>
                  <a:cubicBezTo>
                    <a:pt x="224" y="700"/>
                    <a:pt x="223" y="700"/>
                    <a:pt x="222" y="700"/>
                  </a:cubicBezTo>
                  <a:cubicBezTo>
                    <a:pt x="214" y="700"/>
                    <a:pt x="210" y="700"/>
                    <a:pt x="210" y="700"/>
                  </a:cubicBezTo>
                  <a:cubicBezTo>
                    <a:pt x="210" y="700"/>
                    <a:pt x="212" y="744"/>
                    <a:pt x="212" y="761"/>
                  </a:cubicBezTo>
                  <a:cubicBezTo>
                    <a:pt x="212" y="779"/>
                    <a:pt x="211" y="806"/>
                    <a:pt x="203" y="819"/>
                  </a:cubicBezTo>
                  <a:cubicBezTo>
                    <a:pt x="195" y="832"/>
                    <a:pt x="194" y="836"/>
                    <a:pt x="194" y="847"/>
                  </a:cubicBezTo>
                  <a:cubicBezTo>
                    <a:pt x="194" y="858"/>
                    <a:pt x="211" y="888"/>
                    <a:pt x="210" y="898"/>
                  </a:cubicBezTo>
                  <a:cubicBezTo>
                    <a:pt x="209" y="908"/>
                    <a:pt x="207" y="924"/>
                    <a:pt x="190" y="924"/>
                  </a:cubicBezTo>
                  <a:cubicBezTo>
                    <a:pt x="173" y="923"/>
                    <a:pt x="161" y="917"/>
                    <a:pt x="161" y="903"/>
                  </a:cubicBezTo>
                  <a:cubicBezTo>
                    <a:pt x="161" y="889"/>
                    <a:pt x="163" y="880"/>
                    <a:pt x="157" y="875"/>
                  </a:cubicBezTo>
                  <a:cubicBezTo>
                    <a:pt x="151" y="870"/>
                    <a:pt x="160" y="858"/>
                    <a:pt x="150" y="845"/>
                  </a:cubicBezTo>
                  <a:cubicBezTo>
                    <a:pt x="141" y="832"/>
                    <a:pt x="151" y="830"/>
                    <a:pt x="149" y="818"/>
                  </a:cubicBezTo>
                  <a:cubicBezTo>
                    <a:pt x="146" y="806"/>
                    <a:pt x="151" y="769"/>
                    <a:pt x="152" y="754"/>
                  </a:cubicBezTo>
                  <a:cubicBezTo>
                    <a:pt x="153" y="739"/>
                    <a:pt x="150" y="722"/>
                    <a:pt x="143" y="659"/>
                  </a:cubicBezTo>
                  <a:cubicBezTo>
                    <a:pt x="135" y="596"/>
                    <a:pt x="131" y="568"/>
                    <a:pt x="129" y="554"/>
                  </a:cubicBezTo>
                  <a:cubicBezTo>
                    <a:pt x="127" y="541"/>
                    <a:pt x="123" y="523"/>
                    <a:pt x="123" y="523"/>
                  </a:cubicBezTo>
                  <a:cubicBezTo>
                    <a:pt x="123" y="523"/>
                    <a:pt x="113" y="582"/>
                    <a:pt x="105" y="597"/>
                  </a:cubicBezTo>
                  <a:cubicBezTo>
                    <a:pt x="97" y="612"/>
                    <a:pt x="88" y="685"/>
                    <a:pt x="86" y="706"/>
                  </a:cubicBezTo>
                  <a:cubicBezTo>
                    <a:pt x="83" y="728"/>
                    <a:pt x="85" y="791"/>
                    <a:pt x="80" y="798"/>
                  </a:cubicBezTo>
                  <a:cubicBezTo>
                    <a:pt x="75" y="804"/>
                    <a:pt x="72" y="813"/>
                    <a:pt x="72" y="813"/>
                  </a:cubicBezTo>
                  <a:cubicBezTo>
                    <a:pt x="72" y="813"/>
                    <a:pt x="85" y="821"/>
                    <a:pt x="85" y="832"/>
                  </a:cubicBezTo>
                  <a:cubicBezTo>
                    <a:pt x="85" y="842"/>
                    <a:pt x="76" y="851"/>
                    <a:pt x="76" y="865"/>
                  </a:cubicBezTo>
                  <a:cubicBezTo>
                    <a:pt x="77" y="878"/>
                    <a:pt x="75" y="890"/>
                    <a:pt x="70" y="893"/>
                  </a:cubicBezTo>
                  <a:cubicBezTo>
                    <a:pt x="64" y="896"/>
                    <a:pt x="65" y="920"/>
                    <a:pt x="58" y="928"/>
                  </a:cubicBezTo>
                  <a:cubicBezTo>
                    <a:pt x="51" y="936"/>
                    <a:pt x="39" y="943"/>
                    <a:pt x="25" y="938"/>
                  </a:cubicBezTo>
                  <a:cubicBezTo>
                    <a:pt x="11" y="934"/>
                    <a:pt x="11" y="916"/>
                    <a:pt x="18" y="898"/>
                  </a:cubicBezTo>
                  <a:cubicBezTo>
                    <a:pt x="25" y="880"/>
                    <a:pt x="33" y="868"/>
                    <a:pt x="31" y="861"/>
                  </a:cubicBezTo>
                  <a:cubicBezTo>
                    <a:pt x="28" y="854"/>
                    <a:pt x="26" y="843"/>
                    <a:pt x="33" y="836"/>
                  </a:cubicBezTo>
                  <a:cubicBezTo>
                    <a:pt x="40" y="829"/>
                    <a:pt x="32" y="821"/>
                    <a:pt x="28" y="815"/>
                  </a:cubicBezTo>
                  <a:cubicBezTo>
                    <a:pt x="23" y="809"/>
                    <a:pt x="24" y="780"/>
                    <a:pt x="24" y="765"/>
                  </a:cubicBezTo>
                  <a:cubicBezTo>
                    <a:pt x="23" y="750"/>
                    <a:pt x="25" y="673"/>
                    <a:pt x="24" y="645"/>
                  </a:cubicBezTo>
                  <a:cubicBezTo>
                    <a:pt x="23" y="617"/>
                    <a:pt x="21" y="533"/>
                    <a:pt x="25" y="510"/>
                  </a:cubicBezTo>
                  <a:cubicBezTo>
                    <a:pt x="29" y="487"/>
                    <a:pt x="25" y="469"/>
                    <a:pt x="25" y="469"/>
                  </a:cubicBezTo>
                  <a:cubicBezTo>
                    <a:pt x="25" y="469"/>
                    <a:pt x="16" y="474"/>
                    <a:pt x="16" y="465"/>
                  </a:cubicBezTo>
                  <a:cubicBezTo>
                    <a:pt x="16" y="457"/>
                    <a:pt x="20" y="455"/>
                    <a:pt x="16" y="440"/>
                  </a:cubicBezTo>
                  <a:cubicBezTo>
                    <a:pt x="12" y="425"/>
                    <a:pt x="11" y="410"/>
                    <a:pt x="6" y="399"/>
                  </a:cubicBezTo>
                  <a:cubicBezTo>
                    <a:pt x="1" y="387"/>
                    <a:pt x="0" y="367"/>
                    <a:pt x="6" y="361"/>
                  </a:cubicBezTo>
                  <a:cubicBezTo>
                    <a:pt x="12" y="355"/>
                    <a:pt x="3" y="321"/>
                    <a:pt x="9" y="296"/>
                  </a:cubicBezTo>
                  <a:cubicBezTo>
                    <a:pt x="14" y="270"/>
                    <a:pt x="17" y="230"/>
                    <a:pt x="18" y="208"/>
                  </a:cubicBezTo>
                  <a:cubicBezTo>
                    <a:pt x="18" y="186"/>
                    <a:pt x="19" y="170"/>
                    <a:pt x="48" y="163"/>
                  </a:cubicBezTo>
                  <a:cubicBezTo>
                    <a:pt x="76" y="156"/>
                    <a:pt x="97" y="148"/>
                    <a:pt x="101" y="142"/>
                  </a:cubicBezTo>
                  <a:cubicBezTo>
                    <a:pt x="105" y="136"/>
                    <a:pt x="107" y="120"/>
                    <a:pt x="106" y="113"/>
                  </a:cubicBezTo>
                  <a:cubicBezTo>
                    <a:pt x="105" y="106"/>
                    <a:pt x="104" y="100"/>
                    <a:pt x="104" y="96"/>
                  </a:cubicBezTo>
                  <a:cubicBezTo>
                    <a:pt x="104" y="92"/>
                    <a:pt x="96" y="98"/>
                    <a:pt x="94" y="90"/>
                  </a:cubicBezTo>
                  <a:cubicBezTo>
                    <a:pt x="92" y="83"/>
                    <a:pt x="91" y="66"/>
                    <a:pt x="92" y="65"/>
                  </a:cubicBezTo>
                  <a:cubicBezTo>
                    <a:pt x="94" y="63"/>
                    <a:pt x="95" y="64"/>
                    <a:pt x="97" y="64"/>
                  </a:cubicBezTo>
                  <a:cubicBezTo>
                    <a:pt x="96" y="61"/>
                    <a:pt x="95" y="46"/>
                    <a:pt x="97" y="29"/>
                  </a:cubicBezTo>
                  <a:cubicBezTo>
                    <a:pt x="98" y="14"/>
                    <a:pt x="113" y="1"/>
                    <a:pt x="142" y="0"/>
                  </a:cubicBezTo>
                  <a:close/>
                </a:path>
              </a:pathLst>
            </a:custGeom>
            <a:solidFill>
              <a:srgbClr val="C00000"/>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31" name="Freeform 22"/>
            <p:cNvSpPr>
              <a:spLocks/>
            </p:cNvSpPr>
            <p:nvPr/>
          </p:nvSpPr>
          <p:spPr bwMode="auto">
            <a:xfrm>
              <a:off x="3309938" y="3201988"/>
              <a:ext cx="76200" cy="76200"/>
            </a:xfrm>
            <a:custGeom>
              <a:avLst/>
              <a:gdLst/>
              <a:ahLst/>
              <a:cxnLst>
                <a:cxn ang="0">
                  <a:pos x="7" y="32"/>
                </a:cxn>
                <a:cxn ang="0">
                  <a:pos x="7" y="10"/>
                </a:cxn>
                <a:cxn ang="0">
                  <a:pos x="32" y="8"/>
                </a:cxn>
                <a:cxn ang="0">
                  <a:pos x="13" y="13"/>
                </a:cxn>
                <a:cxn ang="0">
                  <a:pos x="7" y="32"/>
                </a:cxn>
              </a:cxnLst>
              <a:rect l="0" t="0" r="r" b="b"/>
              <a:pathLst>
                <a:path w="32" h="32">
                  <a:moveTo>
                    <a:pt x="7" y="32"/>
                  </a:moveTo>
                  <a:cubicBezTo>
                    <a:pt x="7" y="32"/>
                    <a:pt x="0" y="20"/>
                    <a:pt x="7" y="10"/>
                  </a:cubicBezTo>
                  <a:cubicBezTo>
                    <a:pt x="15" y="0"/>
                    <a:pt x="32" y="8"/>
                    <a:pt x="32" y="8"/>
                  </a:cubicBezTo>
                  <a:cubicBezTo>
                    <a:pt x="32" y="8"/>
                    <a:pt x="20" y="8"/>
                    <a:pt x="13" y="13"/>
                  </a:cubicBezTo>
                  <a:cubicBezTo>
                    <a:pt x="7" y="18"/>
                    <a:pt x="9" y="22"/>
                    <a:pt x="7" y="3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32" name="Freeform 23"/>
            <p:cNvSpPr>
              <a:spLocks/>
            </p:cNvSpPr>
            <p:nvPr/>
          </p:nvSpPr>
          <p:spPr bwMode="auto">
            <a:xfrm>
              <a:off x="3827463" y="3302000"/>
              <a:ext cx="90488" cy="30162"/>
            </a:xfrm>
            <a:custGeom>
              <a:avLst/>
              <a:gdLst/>
              <a:ahLst/>
              <a:cxnLst>
                <a:cxn ang="0">
                  <a:pos x="0" y="12"/>
                </a:cxn>
                <a:cxn ang="0">
                  <a:pos x="18" y="0"/>
                </a:cxn>
                <a:cxn ang="0">
                  <a:pos x="38" y="13"/>
                </a:cxn>
                <a:cxn ang="0">
                  <a:pos x="17" y="6"/>
                </a:cxn>
                <a:cxn ang="0">
                  <a:pos x="0" y="12"/>
                </a:cxn>
              </a:cxnLst>
              <a:rect l="0" t="0" r="r" b="b"/>
              <a:pathLst>
                <a:path w="38" h="13">
                  <a:moveTo>
                    <a:pt x="0" y="12"/>
                  </a:moveTo>
                  <a:cubicBezTo>
                    <a:pt x="0" y="12"/>
                    <a:pt x="0" y="0"/>
                    <a:pt x="18" y="0"/>
                  </a:cubicBezTo>
                  <a:cubicBezTo>
                    <a:pt x="35" y="0"/>
                    <a:pt x="38" y="13"/>
                    <a:pt x="38" y="13"/>
                  </a:cubicBezTo>
                  <a:cubicBezTo>
                    <a:pt x="38" y="13"/>
                    <a:pt x="29" y="6"/>
                    <a:pt x="17" y="6"/>
                  </a:cubicBezTo>
                  <a:cubicBezTo>
                    <a:pt x="6" y="7"/>
                    <a:pt x="6" y="7"/>
                    <a:pt x="0" y="12"/>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33" name="Freeform 24"/>
            <p:cNvSpPr>
              <a:spLocks/>
            </p:cNvSpPr>
            <p:nvPr/>
          </p:nvSpPr>
          <p:spPr bwMode="auto">
            <a:xfrm>
              <a:off x="3435351" y="2500313"/>
              <a:ext cx="241300" cy="627062"/>
            </a:xfrm>
            <a:custGeom>
              <a:avLst/>
              <a:gdLst/>
              <a:ahLst/>
              <a:cxnLst>
                <a:cxn ang="0">
                  <a:pos x="97" y="0"/>
                </a:cxn>
                <a:cxn ang="0">
                  <a:pos x="101" y="7"/>
                </a:cxn>
                <a:cxn ang="0">
                  <a:pos x="87" y="123"/>
                </a:cxn>
                <a:cxn ang="0">
                  <a:pos x="92" y="262"/>
                </a:cxn>
                <a:cxn ang="0">
                  <a:pos x="64" y="263"/>
                </a:cxn>
                <a:cxn ang="0">
                  <a:pos x="0" y="250"/>
                </a:cxn>
                <a:cxn ang="0">
                  <a:pos x="13" y="220"/>
                </a:cxn>
                <a:cxn ang="0">
                  <a:pos x="32" y="69"/>
                </a:cxn>
                <a:cxn ang="0">
                  <a:pos x="32" y="14"/>
                </a:cxn>
                <a:cxn ang="0">
                  <a:pos x="34" y="12"/>
                </a:cxn>
                <a:cxn ang="0">
                  <a:pos x="37" y="3"/>
                </a:cxn>
                <a:cxn ang="0">
                  <a:pos x="69" y="29"/>
                </a:cxn>
                <a:cxn ang="0">
                  <a:pos x="97" y="0"/>
                </a:cxn>
              </a:cxnLst>
              <a:rect l="0" t="0" r="r" b="b"/>
              <a:pathLst>
                <a:path w="101" h="263">
                  <a:moveTo>
                    <a:pt x="97" y="0"/>
                  </a:moveTo>
                  <a:cubicBezTo>
                    <a:pt x="98" y="2"/>
                    <a:pt x="99" y="4"/>
                    <a:pt x="101" y="7"/>
                  </a:cubicBezTo>
                  <a:cubicBezTo>
                    <a:pt x="98" y="26"/>
                    <a:pt x="90" y="82"/>
                    <a:pt x="87" y="123"/>
                  </a:cubicBezTo>
                  <a:cubicBezTo>
                    <a:pt x="83" y="171"/>
                    <a:pt x="92" y="262"/>
                    <a:pt x="92" y="262"/>
                  </a:cubicBezTo>
                  <a:cubicBezTo>
                    <a:pt x="92" y="262"/>
                    <a:pt x="85" y="263"/>
                    <a:pt x="64" y="263"/>
                  </a:cubicBezTo>
                  <a:cubicBezTo>
                    <a:pt x="43" y="263"/>
                    <a:pt x="0" y="250"/>
                    <a:pt x="0" y="250"/>
                  </a:cubicBezTo>
                  <a:cubicBezTo>
                    <a:pt x="0" y="250"/>
                    <a:pt x="7" y="237"/>
                    <a:pt x="13" y="220"/>
                  </a:cubicBezTo>
                  <a:cubicBezTo>
                    <a:pt x="19" y="204"/>
                    <a:pt x="29" y="131"/>
                    <a:pt x="32" y="69"/>
                  </a:cubicBezTo>
                  <a:cubicBezTo>
                    <a:pt x="34" y="38"/>
                    <a:pt x="34" y="23"/>
                    <a:pt x="32" y="14"/>
                  </a:cubicBezTo>
                  <a:cubicBezTo>
                    <a:pt x="33" y="13"/>
                    <a:pt x="34" y="12"/>
                    <a:pt x="34" y="12"/>
                  </a:cubicBezTo>
                  <a:cubicBezTo>
                    <a:pt x="35" y="10"/>
                    <a:pt x="37" y="7"/>
                    <a:pt x="37" y="3"/>
                  </a:cubicBezTo>
                  <a:cubicBezTo>
                    <a:pt x="44" y="16"/>
                    <a:pt x="60" y="29"/>
                    <a:pt x="69" y="29"/>
                  </a:cubicBezTo>
                  <a:cubicBezTo>
                    <a:pt x="79" y="29"/>
                    <a:pt x="91" y="10"/>
                    <a:pt x="97" y="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sp>
          <p:nvSpPr>
            <p:cNvPr id="34" name="Freeform 25"/>
            <p:cNvSpPr>
              <a:spLocks/>
            </p:cNvSpPr>
            <p:nvPr/>
          </p:nvSpPr>
          <p:spPr bwMode="auto">
            <a:xfrm>
              <a:off x="3548063" y="2576513"/>
              <a:ext cx="96838" cy="617537"/>
            </a:xfrm>
            <a:custGeom>
              <a:avLst/>
              <a:gdLst/>
              <a:ahLst/>
              <a:cxnLst>
                <a:cxn ang="0">
                  <a:pos x="0" y="11"/>
                </a:cxn>
                <a:cxn ang="0">
                  <a:pos x="20" y="0"/>
                </a:cxn>
                <a:cxn ang="0">
                  <a:pos x="41" y="11"/>
                </a:cxn>
                <a:cxn ang="0">
                  <a:pos x="27" y="18"/>
                </a:cxn>
                <a:cxn ang="0">
                  <a:pos x="33" y="107"/>
                </a:cxn>
                <a:cxn ang="0">
                  <a:pos x="32" y="238"/>
                </a:cxn>
                <a:cxn ang="0">
                  <a:pos x="15" y="239"/>
                </a:cxn>
                <a:cxn ang="0">
                  <a:pos x="14" y="89"/>
                </a:cxn>
                <a:cxn ang="0">
                  <a:pos x="15" y="18"/>
                </a:cxn>
                <a:cxn ang="0">
                  <a:pos x="0" y="11"/>
                </a:cxn>
              </a:cxnLst>
              <a:rect l="0" t="0" r="r" b="b"/>
              <a:pathLst>
                <a:path w="41" h="259">
                  <a:moveTo>
                    <a:pt x="0" y="11"/>
                  </a:moveTo>
                  <a:cubicBezTo>
                    <a:pt x="0" y="11"/>
                    <a:pt x="7" y="0"/>
                    <a:pt x="20" y="0"/>
                  </a:cubicBezTo>
                  <a:cubicBezTo>
                    <a:pt x="33" y="0"/>
                    <a:pt x="41" y="11"/>
                    <a:pt x="41" y="11"/>
                  </a:cubicBezTo>
                  <a:cubicBezTo>
                    <a:pt x="41" y="11"/>
                    <a:pt x="27" y="8"/>
                    <a:pt x="27" y="18"/>
                  </a:cubicBezTo>
                  <a:cubicBezTo>
                    <a:pt x="28" y="27"/>
                    <a:pt x="33" y="76"/>
                    <a:pt x="33" y="107"/>
                  </a:cubicBezTo>
                  <a:cubicBezTo>
                    <a:pt x="33" y="139"/>
                    <a:pt x="35" y="222"/>
                    <a:pt x="32" y="238"/>
                  </a:cubicBezTo>
                  <a:cubicBezTo>
                    <a:pt x="28" y="253"/>
                    <a:pt x="17" y="259"/>
                    <a:pt x="15" y="239"/>
                  </a:cubicBezTo>
                  <a:cubicBezTo>
                    <a:pt x="12" y="219"/>
                    <a:pt x="13" y="110"/>
                    <a:pt x="14" y="89"/>
                  </a:cubicBezTo>
                  <a:cubicBezTo>
                    <a:pt x="14" y="68"/>
                    <a:pt x="18" y="24"/>
                    <a:pt x="15" y="18"/>
                  </a:cubicBezTo>
                  <a:cubicBezTo>
                    <a:pt x="13" y="12"/>
                    <a:pt x="7" y="8"/>
                    <a:pt x="0" y="1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sp>
        <p:nvSpPr>
          <p:cNvPr id="35" name="TextBox 35"/>
          <p:cNvSpPr txBox="1"/>
          <p:nvPr/>
        </p:nvSpPr>
        <p:spPr>
          <a:xfrm>
            <a:off x="8253043" y="2533173"/>
            <a:ext cx="2835564" cy="928459"/>
          </a:xfrm>
          <a:prstGeom prst="rect">
            <a:avLst/>
          </a:prstGeom>
          <a:noFill/>
        </p:spPr>
        <p:txBody>
          <a:bodyPr wrap="square" rtlCol="0">
            <a:spAutoFit/>
          </a:bodyPr>
          <a:lstStyle/>
          <a:p>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dirty="0">
                <a:solidFill>
                  <a:schemeClr val="bg1">
                    <a:lumMod val="50000"/>
                  </a:schemeClr>
                </a:solidFill>
                <a:latin typeface="Impact" panose="020B0806030902050204" pitchFamily="34" charset="0"/>
                <a:ea typeface="微软雅黑" pitchFamily="34" charset="-122"/>
              </a:rPr>
              <a:t>点击输入简要文字内容，文字内容需概括精炼，不用多余的文字修饰。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itchFamily="34" charset="-122"/>
            </a:endParaRPr>
          </a:p>
        </p:txBody>
      </p:sp>
      <p:grpSp>
        <p:nvGrpSpPr>
          <p:cNvPr id="36" name="Group 39"/>
          <p:cNvGrpSpPr/>
          <p:nvPr/>
        </p:nvGrpSpPr>
        <p:grpSpPr>
          <a:xfrm>
            <a:off x="2892192" y="3860790"/>
            <a:ext cx="657827" cy="638993"/>
            <a:chOff x="860271" y="1518068"/>
            <a:chExt cx="493370" cy="479245"/>
          </a:xfrm>
        </p:grpSpPr>
        <p:sp>
          <p:nvSpPr>
            <p:cNvPr id="37" name="Oval 40"/>
            <p:cNvSpPr/>
            <p:nvPr/>
          </p:nvSpPr>
          <p:spPr>
            <a:xfrm>
              <a:off x="860271" y="1518068"/>
              <a:ext cx="493370" cy="47924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FontAwesome" pitchFamily="2" charset="0"/>
              </a:endParaRPr>
            </a:p>
          </p:txBody>
        </p:sp>
        <p:sp>
          <p:nvSpPr>
            <p:cNvPr id="38"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grpSp>
        <p:nvGrpSpPr>
          <p:cNvPr id="39" name="Group 42"/>
          <p:cNvGrpSpPr/>
          <p:nvPr/>
        </p:nvGrpSpPr>
        <p:grpSpPr>
          <a:xfrm>
            <a:off x="4061721" y="2642542"/>
            <a:ext cx="657827" cy="638993"/>
            <a:chOff x="840159" y="2185414"/>
            <a:chExt cx="493370" cy="479245"/>
          </a:xfrm>
        </p:grpSpPr>
        <p:sp>
          <p:nvSpPr>
            <p:cNvPr id="40" name="Oval 43"/>
            <p:cNvSpPr/>
            <p:nvPr/>
          </p:nvSpPr>
          <p:spPr>
            <a:xfrm>
              <a:off x="840159" y="2185414"/>
              <a:ext cx="493370" cy="4792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FontAwesome" pitchFamily="2" charset="0"/>
              </a:endParaRPr>
            </a:p>
          </p:txBody>
        </p:sp>
        <p:sp>
          <p:nvSpPr>
            <p:cNvPr id="41"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grpSp>
        <p:nvGrpSpPr>
          <p:cNvPr id="42" name="Group 45"/>
          <p:cNvGrpSpPr/>
          <p:nvPr/>
        </p:nvGrpSpPr>
        <p:grpSpPr>
          <a:xfrm>
            <a:off x="5767088" y="1469449"/>
            <a:ext cx="657827" cy="638993"/>
            <a:chOff x="840159" y="2852760"/>
            <a:chExt cx="493370" cy="479245"/>
          </a:xfrm>
        </p:grpSpPr>
        <p:sp>
          <p:nvSpPr>
            <p:cNvPr id="43" name="Oval 46"/>
            <p:cNvSpPr/>
            <p:nvPr/>
          </p:nvSpPr>
          <p:spPr>
            <a:xfrm>
              <a:off x="840159" y="2852760"/>
              <a:ext cx="493370" cy="47924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solidFill>
                  <a:schemeClr val="bg1"/>
                </a:solidFill>
                <a:latin typeface="FontAwesome" pitchFamily="2" charset="0"/>
              </a:endParaRPr>
            </a:p>
          </p:txBody>
        </p:sp>
        <p:sp>
          <p:nvSpPr>
            <p:cNvPr id="44"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grpSp>
        <p:nvGrpSpPr>
          <p:cNvPr id="45" name="Group 48"/>
          <p:cNvGrpSpPr/>
          <p:nvPr/>
        </p:nvGrpSpPr>
        <p:grpSpPr>
          <a:xfrm>
            <a:off x="7574055" y="2642542"/>
            <a:ext cx="657827" cy="638993"/>
            <a:chOff x="840159" y="3520106"/>
            <a:chExt cx="493370" cy="479245"/>
          </a:xfrm>
        </p:grpSpPr>
        <p:sp>
          <p:nvSpPr>
            <p:cNvPr id="46" name="Oval 49"/>
            <p:cNvSpPr/>
            <p:nvPr/>
          </p:nvSpPr>
          <p:spPr>
            <a:xfrm>
              <a:off x="840159" y="3520106"/>
              <a:ext cx="493370" cy="47924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6" dirty="0">
                <a:solidFill>
                  <a:schemeClr val="bg1"/>
                </a:solidFill>
                <a:latin typeface="FontAwesome" pitchFamily="2" charset="0"/>
              </a:endParaRPr>
            </a:p>
          </p:txBody>
        </p:sp>
        <p:sp>
          <p:nvSpPr>
            <p:cNvPr id="47" name="Freeform 152"/>
            <p:cNvSpPr>
              <a:spLocks noEditPoints="1"/>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grpSp>
        <p:nvGrpSpPr>
          <p:cNvPr id="48" name="Group 55"/>
          <p:cNvGrpSpPr/>
          <p:nvPr/>
        </p:nvGrpSpPr>
        <p:grpSpPr>
          <a:xfrm>
            <a:off x="8641983" y="3860790"/>
            <a:ext cx="657827" cy="638993"/>
            <a:chOff x="6602414" y="2074591"/>
            <a:chExt cx="493370" cy="479245"/>
          </a:xfrm>
        </p:grpSpPr>
        <p:sp>
          <p:nvSpPr>
            <p:cNvPr id="49" name="Oval 52"/>
            <p:cNvSpPr/>
            <p:nvPr/>
          </p:nvSpPr>
          <p:spPr>
            <a:xfrm>
              <a:off x="6602414" y="2074591"/>
              <a:ext cx="493370" cy="47924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6" dirty="0">
                <a:solidFill>
                  <a:schemeClr val="bg1"/>
                </a:solidFill>
                <a:latin typeface="FontAwesome" pitchFamily="2" charset="0"/>
              </a:endParaRPr>
            </a:p>
          </p:txBody>
        </p:sp>
        <p:sp>
          <p:nvSpPr>
            <p:cNvPr id="50" name="Freeform 66"/>
            <p:cNvSpPr>
              <a:spLocks noEditPoints="1"/>
            </p:cNvSpPr>
            <p:nvPr/>
          </p:nvSpPr>
          <p:spPr bwMode="auto">
            <a:xfrm>
              <a:off x="6696856" y="2196127"/>
              <a:ext cx="304487" cy="236173"/>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556"/>
            </a:p>
          </p:txBody>
        </p:sp>
      </p:grpSp>
      <p:sp>
        <p:nvSpPr>
          <p:cNvPr id="51" name="TextBox 57"/>
          <p:cNvSpPr txBox="1"/>
          <p:nvPr/>
        </p:nvSpPr>
        <p:spPr>
          <a:xfrm>
            <a:off x="4809350" y="2160733"/>
            <a:ext cx="2573303" cy="890437"/>
          </a:xfrm>
          <a:prstGeom prst="rect">
            <a:avLst/>
          </a:prstGeom>
          <a:noFill/>
        </p:spPr>
        <p:txBody>
          <a:bodyPr wrap="square" rtlCol="0">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dirty="0">
                <a:solidFill>
                  <a:schemeClr val="bg1">
                    <a:lumMod val="50000"/>
                  </a:schemeClr>
                </a:solidFill>
                <a:latin typeface="Impact" panose="020B0806030902050204" pitchFamily="34" charset="0"/>
                <a:ea typeface="微软雅黑" pitchFamily="34" charset="-122"/>
              </a:rPr>
              <a:t>点击输入简要文字内容，文字内容需概括精炼，不用多余的文字修饰。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itchFamily="34" charset="-122"/>
            </a:endParaRPr>
          </a:p>
        </p:txBody>
      </p:sp>
      <p:sp>
        <p:nvSpPr>
          <p:cNvPr id="52" name="TextBox 58"/>
          <p:cNvSpPr txBox="1"/>
          <p:nvPr/>
        </p:nvSpPr>
        <p:spPr>
          <a:xfrm>
            <a:off x="9292937" y="3773729"/>
            <a:ext cx="2835564" cy="928459"/>
          </a:xfrm>
          <a:prstGeom prst="rect">
            <a:avLst/>
          </a:prstGeom>
          <a:noFill/>
        </p:spPr>
        <p:txBody>
          <a:bodyPr wrap="square" rtlCol="0">
            <a:spAutoFit/>
          </a:bodyPr>
          <a:lstStyle/>
          <a:p>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just">
              <a:lnSpc>
                <a:spcPts val="2270"/>
              </a:lnSpc>
            </a:pPr>
            <a:r>
              <a:rPr lang="zh-CN" altLang="en-US" sz="1200" dirty="0">
                <a:solidFill>
                  <a:schemeClr val="bg1">
                    <a:lumMod val="50000"/>
                  </a:schemeClr>
                </a:solidFill>
                <a:latin typeface="Impact" panose="020B0806030902050204" pitchFamily="34" charset="0"/>
                <a:ea typeface="微软雅黑" pitchFamily="34" charset="-122"/>
              </a:rPr>
              <a:t>点击输入简要文字内容，文字内容需概括精炼，不用多余的文字修饰。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itchFamily="34" charset="-122"/>
            </a:endParaRPr>
          </a:p>
        </p:txBody>
      </p:sp>
      <p:sp>
        <p:nvSpPr>
          <p:cNvPr id="53" name="TextBox 59"/>
          <p:cNvSpPr txBox="1"/>
          <p:nvPr/>
        </p:nvSpPr>
        <p:spPr>
          <a:xfrm>
            <a:off x="1180203" y="2533173"/>
            <a:ext cx="2835564" cy="890437"/>
          </a:xfrm>
          <a:prstGeom prst="rect">
            <a:avLst/>
          </a:prstGeom>
          <a:noFill/>
        </p:spPr>
        <p:txBody>
          <a:bodyPr wrap="square" rtlCol="0">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r">
              <a:lnSpc>
                <a:spcPts val="2270"/>
              </a:lnSpc>
            </a:pPr>
            <a:r>
              <a:rPr lang="zh-CN" altLang="en-US" sz="1200" dirty="0">
                <a:solidFill>
                  <a:schemeClr val="bg1">
                    <a:lumMod val="50000"/>
                  </a:schemeClr>
                </a:solidFill>
                <a:latin typeface="Impact" panose="020B0806030902050204" pitchFamily="34" charset="0"/>
                <a:ea typeface="微软雅黑" pitchFamily="34" charset="-122"/>
              </a:rPr>
              <a:t>点击输入简要文字内容，文字内容需概括精炼，不用多余的文字修饰。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itchFamily="34" charset="-122"/>
            </a:endParaRPr>
          </a:p>
        </p:txBody>
      </p:sp>
      <p:sp>
        <p:nvSpPr>
          <p:cNvPr id="54" name="TextBox 60"/>
          <p:cNvSpPr txBox="1"/>
          <p:nvPr/>
        </p:nvSpPr>
        <p:spPr>
          <a:xfrm>
            <a:off x="63501" y="3773729"/>
            <a:ext cx="2835564" cy="890437"/>
          </a:xfrm>
          <a:prstGeom prst="rect">
            <a:avLst/>
          </a:prstGeom>
          <a:noFill/>
        </p:spPr>
        <p:txBody>
          <a:bodyPr wrap="square" rtlCol="0">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a:p>
            <a:pPr algn="r">
              <a:lnSpc>
                <a:spcPts val="2270"/>
              </a:lnSpc>
            </a:pPr>
            <a:r>
              <a:rPr lang="zh-CN" altLang="en-US" sz="1200" dirty="0">
                <a:solidFill>
                  <a:schemeClr val="bg1">
                    <a:lumMod val="50000"/>
                  </a:schemeClr>
                </a:solidFill>
                <a:latin typeface="Impact" panose="020B0806030902050204" pitchFamily="34" charset="0"/>
                <a:ea typeface="微软雅黑" pitchFamily="34" charset="-122"/>
              </a:rPr>
              <a:t>点击输入简要文字内容，文字内容需概括精炼，不用多余的文字修饰。</a:t>
            </a:r>
            <a:endParaRPr lang="en-US" altLang="zh-CN" sz="1200" dirty="0">
              <a:solidFill>
                <a:schemeClr val="bg1">
                  <a:lumMod val="50000"/>
                </a:schemeClr>
              </a:solidFill>
              <a:latin typeface="Impact" panose="020B0806030902050204" pitchFamily="34" charset="0"/>
              <a:ea typeface="微软雅黑" pitchFamily="34" charset="-122"/>
            </a:endParaRPr>
          </a:p>
        </p:txBody>
      </p:sp>
    </p:spTree>
    <p:extLst>
      <p:ext uri="{BB962C8B-B14F-4D97-AF65-F5344CB8AC3E}">
        <p14:creationId xmlns:p14="http://schemas.microsoft.com/office/powerpoint/2010/main" val="140694083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ppt_x"/>
                                          </p:val>
                                        </p:tav>
                                        <p:tav tm="100000">
                                          <p:val>
                                            <p:strVal val="#ppt_x"/>
                                          </p:val>
                                        </p:tav>
                                      </p:tavLst>
                                    </p:anim>
                                    <p:anim calcmode="lin" valueType="num">
                                      <p:cBhvr additive="base">
                                        <p:cTn id="21" dur="50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ppt_x"/>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 presetClass="entr" presetSubtype="4" accel="50000" decel="5000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53" presetClass="entr" presetSubtype="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par>
                                <p:cTn id="43" presetID="2" presetClass="entr" presetSubtype="8" accel="50000" decel="5000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0-#ppt_w/2"/>
                                          </p:val>
                                        </p:tav>
                                        <p:tav tm="100000">
                                          <p:val>
                                            <p:strVal val="#ppt_x"/>
                                          </p:val>
                                        </p:tav>
                                      </p:tavLst>
                                    </p:anim>
                                    <p:anim calcmode="lin" valueType="num">
                                      <p:cBhvr additive="base">
                                        <p:cTn id="46" dur="500" fill="hold"/>
                                        <p:tgtEl>
                                          <p:spTgt spid="54"/>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53" presetClass="entr" presetSubtype="0" fill="hold" nodeType="after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2" presetClass="entr" presetSubtype="8" accel="50000" decel="5000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0-#ppt_w/2"/>
                                          </p:val>
                                        </p:tav>
                                        <p:tav tm="100000">
                                          <p:val>
                                            <p:strVal val="#ppt_x"/>
                                          </p:val>
                                        </p:tav>
                                      </p:tavLst>
                                    </p:anim>
                                    <p:anim calcmode="lin" valueType="num">
                                      <p:cBhvr additive="base">
                                        <p:cTn id="56" dur="500" fill="hold"/>
                                        <p:tgtEl>
                                          <p:spTgt spid="53"/>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53" presetClass="entr" presetSubtype="0"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Effect transition="in" filter="fade">
                                      <p:cBhvr>
                                        <p:cTn id="62" dur="500"/>
                                        <p:tgtEl>
                                          <p:spTgt spid="42"/>
                                        </p:tgtEl>
                                      </p:cBhvr>
                                    </p:animEffect>
                                  </p:childTnLst>
                                </p:cTn>
                              </p:par>
                              <p:par>
                                <p:cTn id="63" presetID="2" presetClass="entr" presetSubtype="2" accel="50000" decel="50000"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500" fill="hold"/>
                                        <p:tgtEl>
                                          <p:spTgt spid="51"/>
                                        </p:tgtEl>
                                        <p:attrNameLst>
                                          <p:attrName>ppt_x</p:attrName>
                                        </p:attrNameLst>
                                      </p:cBhvr>
                                      <p:tavLst>
                                        <p:tav tm="0">
                                          <p:val>
                                            <p:strVal val="1+#ppt_w/2"/>
                                          </p:val>
                                        </p:tav>
                                        <p:tav tm="100000">
                                          <p:val>
                                            <p:strVal val="#ppt_x"/>
                                          </p:val>
                                        </p:tav>
                                      </p:tavLst>
                                    </p:anim>
                                    <p:anim calcmode="lin" valueType="num">
                                      <p:cBhvr additive="base">
                                        <p:cTn id="66" dur="500" fill="hold"/>
                                        <p:tgtEl>
                                          <p:spTgt spid="51"/>
                                        </p:tgtEl>
                                        <p:attrNameLst>
                                          <p:attrName>ppt_y</p:attrName>
                                        </p:attrNameLst>
                                      </p:cBhvr>
                                      <p:tavLst>
                                        <p:tav tm="0">
                                          <p:val>
                                            <p:strVal val="#ppt_y"/>
                                          </p:val>
                                        </p:tav>
                                        <p:tav tm="100000">
                                          <p:val>
                                            <p:strVal val="#ppt_y"/>
                                          </p:val>
                                        </p:tav>
                                      </p:tavLst>
                                    </p:anim>
                                  </p:childTnLst>
                                </p:cTn>
                              </p:par>
                            </p:childTnLst>
                          </p:cTn>
                        </p:par>
                        <p:par>
                          <p:cTn id="67" fill="hold">
                            <p:stCondLst>
                              <p:cond delay="5000"/>
                            </p:stCondLst>
                            <p:childTnLst>
                              <p:par>
                                <p:cTn id="68" presetID="53" presetClass="entr" presetSubtype="0" fill="hold" nodeType="after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p:cTn id="70" dur="500" fill="hold"/>
                                        <p:tgtEl>
                                          <p:spTgt spid="45"/>
                                        </p:tgtEl>
                                        <p:attrNameLst>
                                          <p:attrName>ppt_w</p:attrName>
                                        </p:attrNameLst>
                                      </p:cBhvr>
                                      <p:tavLst>
                                        <p:tav tm="0">
                                          <p:val>
                                            <p:fltVal val="0"/>
                                          </p:val>
                                        </p:tav>
                                        <p:tav tm="100000">
                                          <p:val>
                                            <p:strVal val="#ppt_w"/>
                                          </p:val>
                                        </p:tav>
                                      </p:tavLst>
                                    </p:anim>
                                    <p:anim calcmode="lin" valueType="num">
                                      <p:cBhvr>
                                        <p:cTn id="71" dur="500" fill="hold"/>
                                        <p:tgtEl>
                                          <p:spTgt spid="45"/>
                                        </p:tgtEl>
                                        <p:attrNameLst>
                                          <p:attrName>ppt_h</p:attrName>
                                        </p:attrNameLst>
                                      </p:cBhvr>
                                      <p:tavLst>
                                        <p:tav tm="0">
                                          <p:val>
                                            <p:fltVal val="0"/>
                                          </p:val>
                                        </p:tav>
                                        <p:tav tm="100000">
                                          <p:val>
                                            <p:strVal val="#ppt_h"/>
                                          </p:val>
                                        </p:tav>
                                      </p:tavLst>
                                    </p:anim>
                                    <p:animEffect transition="in" filter="fade">
                                      <p:cBhvr>
                                        <p:cTn id="72" dur="500"/>
                                        <p:tgtEl>
                                          <p:spTgt spid="45"/>
                                        </p:tgtEl>
                                      </p:cBhvr>
                                    </p:animEffect>
                                  </p:childTnLst>
                                </p:cTn>
                              </p:par>
                              <p:par>
                                <p:cTn id="73" presetID="2" presetClass="entr" presetSubtype="2" accel="50000" decel="5000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additive="base">
                                        <p:cTn id="75" dur="500" fill="hold"/>
                                        <p:tgtEl>
                                          <p:spTgt spid="35"/>
                                        </p:tgtEl>
                                        <p:attrNameLst>
                                          <p:attrName>ppt_x</p:attrName>
                                        </p:attrNameLst>
                                      </p:cBhvr>
                                      <p:tavLst>
                                        <p:tav tm="0">
                                          <p:val>
                                            <p:strVal val="1+#ppt_w/2"/>
                                          </p:val>
                                        </p:tav>
                                        <p:tav tm="100000">
                                          <p:val>
                                            <p:strVal val="#ppt_x"/>
                                          </p:val>
                                        </p:tav>
                                      </p:tavLst>
                                    </p:anim>
                                    <p:anim calcmode="lin" valueType="num">
                                      <p:cBhvr additive="base">
                                        <p:cTn id="76" dur="500" fill="hold"/>
                                        <p:tgtEl>
                                          <p:spTgt spid="35"/>
                                        </p:tgtEl>
                                        <p:attrNameLst>
                                          <p:attrName>ppt_y</p:attrName>
                                        </p:attrNameLst>
                                      </p:cBhvr>
                                      <p:tavLst>
                                        <p:tav tm="0">
                                          <p:val>
                                            <p:strVal val="#ppt_y"/>
                                          </p:val>
                                        </p:tav>
                                        <p:tav tm="100000">
                                          <p:val>
                                            <p:strVal val="#ppt_y"/>
                                          </p:val>
                                        </p:tav>
                                      </p:tavLst>
                                    </p:anim>
                                  </p:childTnLst>
                                </p:cTn>
                              </p:par>
                            </p:childTnLst>
                          </p:cTn>
                        </p:par>
                        <p:par>
                          <p:cTn id="77" fill="hold">
                            <p:stCondLst>
                              <p:cond delay="5500"/>
                            </p:stCondLst>
                            <p:childTnLst>
                              <p:par>
                                <p:cTn id="78" presetID="53" presetClass="entr" presetSubtype="0" fill="hold"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p:cTn id="80" dur="500" fill="hold"/>
                                        <p:tgtEl>
                                          <p:spTgt spid="48"/>
                                        </p:tgtEl>
                                        <p:attrNameLst>
                                          <p:attrName>ppt_w</p:attrName>
                                        </p:attrNameLst>
                                      </p:cBhvr>
                                      <p:tavLst>
                                        <p:tav tm="0">
                                          <p:val>
                                            <p:fltVal val="0"/>
                                          </p:val>
                                        </p:tav>
                                        <p:tav tm="100000">
                                          <p:val>
                                            <p:strVal val="#ppt_w"/>
                                          </p:val>
                                        </p:tav>
                                      </p:tavLst>
                                    </p:anim>
                                    <p:anim calcmode="lin" valueType="num">
                                      <p:cBhvr>
                                        <p:cTn id="81" dur="500" fill="hold"/>
                                        <p:tgtEl>
                                          <p:spTgt spid="48"/>
                                        </p:tgtEl>
                                        <p:attrNameLst>
                                          <p:attrName>ppt_h</p:attrName>
                                        </p:attrNameLst>
                                      </p:cBhvr>
                                      <p:tavLst>
                                        <p:tav tm="0">
                                          <p:val>
                                            <p:fltVal val="0"/>
                                          </p:val>
                                        </p:tav>
                                        <p:tav tm="100000">
                                          <p:val>
                                            <p:strVal val="#ppt_h"/>
                                          </p:val>
                                        </p:tav>
                                      </p:tavLst>
                                    </p:anim>
                                    <p:animEffect transition="in" filter="fade">
                                      <p:cBhvr>
                                        <p:cTn id="82" dur="500"/>
                                        <p:tgtEl>
                                          <p:spTgt spid="48"/>
                                        </p:tgtEl>
                                      </p:cBhvr>
                                    </p:animEffect>
                                  </p:childTnLst>
                                </p:cTn>
                              </p:par>
                              <p:par>
                                <p:cTn id="83" presetID="2" presetClass="entr" presetSubtype="2" accel="50000" decel="5000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 calcmode="lin" valueType="num">
                                      <p:cBhvr additive="base">
                                        <p:cTn id="85" dur="500" fill="hold"/>
                                        <p:tgtEl>
                                          <p:spTgt spid="52"/>
                                        </p:tgtEl>
                                        <p:attrNameLst>
                                          <p:attrName>ppt_x</p:attrName>
                                        </p:attrNameLst>
                                      </p:cBhvr>
                                      <p:tavLst>
                                        <p:tav tm="0">
                                          <p:val>
                                            <p:strVal val="1+#ppt_w/2"/>
                                          </p:val>
                                        </p:tav>
                                        <p:tav tm="100000">
                                          <p:val>
                                            <p:strVal val="#ppt_x"/>
                                          </p:val>
                                        </p:tav>
                                      </p:tavLst>
                                    </p:anim>
                                    <p:anim calcmode="lin" valueType="num">
                                      <p:cBhvr additive="base">
                                        <p:cTn id="86"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5" grpId="0"/>
      <p:bldP spid="51" grpId="0"/>
      <p:bldP spid="52" grpId="0"/>
      <p:bldP spid="53"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766179" cy="635239"/>
            <a:chOff x="-4475546" y="189540"/>
            <a:chExt cx="3736901" cy="630301"/>
          </a:xfrm>
        </p:grpSpPr>
        <p:sp>
          <p:nvSpPr>
            <p:cNvPr id="9" name="Text Box 7"/>
            <p:cNvSpPr txBox="1">
              <a:spLocks noChangeArrowheads="1"/>
            </p:cNvSpPr>
            <p:nvPr/>
          </p:nvSpPr>
          <p:spPr bwMode="auto">
            <a:xfrm>
              <a:off x="-2498183" y="306015"/>
              <a:ext cx="1759538"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LIFE WORK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AND REST</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生活作息</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268019" y="2187910"/>
            <a:ext cx="2078567" cy="3534331"/>
            <a:chOff x="1268019" y="2217845"/>
            <a:chExt cx="2078567" cy="3534331"/>
          </a:xfrm>
        </p:grpSpPr>
        <p:grpSp>
          <p:nvGrpSpPr>
            <p:cNvPr id="21" name="组合 20"/>
            <p:cNvGrpSpPr/>
            <p:nvPr/>
          </p:nvGrpSpPr>
          <p:grpSpPr>
            <a:xfrm>
              <a:off x="1268019" y="2217845"/>
              <a:ext cx="2078567" cy="2089149"/>
              <a:chOff x="1112838" y="1998663"/>
              <a:chExt cx="1558925" cy="1566862"/>
            </a:xfrm>
          </p:grpSpPr>
          <p:sp>
            <p:nvSpPr>
              <p:cNvPr id="22" name="Freeform 95"/>
              <p:cNvSpPr>
                <a:spLocks/>
              </p:cNvSpPr>
              <p:nvPr/>
            </p:nvSpPr>
            <p:spPr bwMode="auto">
              <a:xfrm>
                <a:off x="1112838" y="1998663"/>
                <a:ext cx="1558925" cy="1566862"/>
              </a:xfrm>
              <a:custGeom>
                <a:avLst/>
                <a:gdLst>
                  <a:gd name="T0" fmla="*/ 422 w 499"/>
                  <a:gd name="T1" fmla="*/ 70 h 499"/>
                  <a:gd name="T2" fmla="*/ 340 w 499"/>
                  <a:gd name="T3" fmla="*/ 17 h 499"/>
                  <a:gd name="T4" fmla="*/ 250 w 499"/>
                  <a:gd name="T5" fmla="*/ 0 h 499"/>
                  <a:gd name="T6" fmla="*/ 250 w 499"/>
                  <a:gd name="T7" fmla="*/ 52 h 499"/>
                  <a:gd name="T8" fmla="*/ 321 w 499"/>
                  <a:gd name="T9" fmla="*/ 65 h 499"/>
                  <a:gd name="T10" fmla="*/ 387 w 499"/>
                  <a:gd name="T11" fmla="*/ 107 h 499"/>
                  <a:gd name="T12" fmla="*/ 431 w 499"/>
                  <a:gd name="T13" fmla="*/ 171 h 499"/>
                  <a:gd name="T14" fmla="*/ 447 w 499"/>
                  <a:gd name="T15" fmla="*/ 249 h 499"/>
                  <a:gd name="T16" fmla="*/ 434 w 499"/>
                  <a:gd name="T17" fmla="*/ 322 h 499"/>
                  <a:gd name="T18" fmla="*/ 401 w 499"/>
                  <a:gd name="T19" fmla="*/ 376 h 499"/>
                  <a:gd name="T20" fmla="*/ 347 w 499"/>
                  <a:gd name="T21" fmla="*/ 422 h 499"/>
                  <a:gd name="T22" fmla="*/ 250 w 499"/>
                  <a:gd name="T23" fmla="*/ 447 h 499"/>
                  <a:gd name="T24" fmla="*/ 196 w 499"/>
                  <a:gd name="T25" fmla="*/ 440 h 499"/>
                  <a:gd name="T26" fmla="*/ 140 w 499"/>
                  <a:gd name="T27" fmla="*/ 414 h 499"/>
                  <a:gd name="T28" fmla="*/ 69 w 499"/>
                  <a:gd name="T29" fmla="*/ 330 h 499"/>
                  <a:gd name="T30" fmla="*/ 52 w 499"/>
                  <a:gd name="T31" fmla="*/ 249 h 499"/>
                  <a:gd name="T32" fmla="*/ 65 w 499"/>
                  <a:gd name="T33" fmla="*/ 179 h 499"/>
                  <a:gd name="T34" fmla="*/ 16 w 499"/>
                  <a:gd name="T35" fmla="*/ 161 h 499"/>
                  <a:gd name="T36" fmla="*/ 0 w 499"/>
                  <a:gd name="T37" fmla="*/ 249 h 499"/>
                  <a:gd name="T38" fmla="*/ 22 w 499"/>
                  <a:gd name="T39" fmla="*/ 351 h 499"/>
                  <a:gd name="T40" fmla="*/ 111 w 499"/>
                  <a:gd name="T41" fmla="*/ 457 h 499"/>
                  <a:gd name="T42" fmla="*/ 182 w 499"/>
                  <a:gd name="T43" fmla="*/ 490 h 499"/>
                  <a:gd name="T44" fmla="*/ 250 w 499"/>
                  <a:gd name="T45" fmla="*/ 499 h 499"/>
                  <a:gd name="T46" fmla="*/ 373 w 499"/>
                  <a:gd name="T47" fmla="*/ 466 h 499"/>
                  <a:gd name="T48" fmla="*/ 441 w 499"/>
                  <a:gd name="T49" fmla="*/ 409 h 499"/>
                  <a:gd name="T50" fmla="*/ 482 w 499"/>
                  <a:gd name="T51" fmla="*/ 340 h 499"/>
                  <a:gd name="T52" fmla="*/ 499 w 499"/>
                  <a:gd name="T53" fmla="*/ 249 h 499"/>
                  <a:gd name="T54" fmla="*/ 478 w 499"/>
                  <a:gd name="T55" fmla="*/ 150 h 499"/>
                  <a:gd name="T56" fmla="*/ 422 w 499"/>
                  <a:gd name="T57"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9" h="499">
                    <a:moveTo>
                      <a:pt x="422" y="70"/>
                    </a:moveTo>
                    <a:cubicBezTo>
                      <a:pt x="399" y="47"/>
                      <a:pt x="371" y="29"/>
                      <a:pt x="340" y="17"/>
                    </a:cubicBezTo>
                    <a:cubicBezTo>
                      <a:pt x="311" y="6"/>
                      <a:pt x="281" y="0"/>
                      <a:pt x="250" y="0"/>
                    </a:cubicBezTo>
                    <a:cubicBezTo>
                      <a:pt x="250" y="52"/>
                      <a:pt x="250" y="52"/>
                      <a:pt x="250" y="52"/>
                    </a:cubicBezTo>
                    <a:cubicBezTo>
                      <a:pt x="274" y="52"/>
                      <a:pt x="299" y="56"/>
                      <a:pt x="321" y="65"/>
                    </a:cubicBezTo>
                    <a:cubicBezTo>
                      <a:pt x="346" y="75"/>
                      <a:pt x="368" y="89"/>
                      <a:pt x="387" y="107"/>
                    </a:cubicBezTo>
                    <a:cubicBezTo>
                      <a:pt x="406" y="125"/>
                      <a:pt x="421" y="147"/>
                      <a:pt x="431" y="171"/>
                    </a:cubicBezTo>
                    <a:cubicBezTo>
                      <a:pt x="442" y="196"/>
                      <a:pt x="447" y="222"/>
                      <a:pt x="447" y="249"/>
                    </a:cubicBezTo>
                    <a:cubicBezTo>
                      <a:pt x="447" y="274"/>
                      <a:pt x="443" y="299"/>
                      <a:pt x="434" y="322"/>
                    </a:cubicBezTo>
                    <a:cubicBezTo>
                      <a:pt x="426" y="341"/>
                      <a:pt x="415" y="360"/>
                      <a:pt x="401" y="376"/>
                    </a:cubicBezTo>
                    <a:cubicBezTo>
                      <a:pt x="386" y="395"/>
                      <a:pt x="368" y="410"/>
                      <a:pt x="347" y="422"/>
                    </a:cubicBezTo>
                    <a:cubicBezTo>
                      <a:pt x="318" y="438"/>
                      <a:pt x="284" y="447"/>
                      <a:pt x="250" y="447"/>
                    </a:cubicBezTo>
                    <a:cubicBezTo>
                      <a:pt x="231" y="447"/>
                      <a:pt x="213" y="445"/>
                      <a:pt x="196" y="440"/>
                    </a:cubicBezTo>
                    <a:cubicBezTo>
                      <a:pt x="176" y="434"/>
                      <a:pt x="157" y="426"/>
                      <a:pt x="140" y="414"/>
                    </a:cubicBezTo>
                    <a:cubicBezTo>
                      <a:pt x="109" y="393"/>
                      <a:pt x="84" y="364"/>
                      <a:pt x="69" y="330"/>
                    </a:cubicBezTo>
                    <a:cubicBezTo>
                      <a:pt x="57" y="305"/>
                      <a:pt x="52" y="277"/>
                      <a:pt x="52" y="249"/>
                    </a:cubicBezTo>
                    <a:cubicBezTo>
                      <a:pt x="52" y="225"/>
                      <a:pt x="56" y="201"/>
                      <a:pt x="65" y="179"/>
                    </a:cubicBezTo>
                    <a:cubicBezTo>
                      <a:pt x="16" y="161"/>
                      <a:pt x="16" y="161"/>
                      <a:pt x="16" y="161"/>
                    </a:cubicBezTo>
                    <a:cubicBezTo>
                      <a:pt x="6" y="189"/>
                      <a:pt x="0" y="219"/>
                      <a:pt x="0" y="249"/>
                    </a:cubicBezTo>
                    <a:cubicBezTo>
                      <a:pt x="0" y="285"/>
                      <a:pt x="7" y="319"/>
                      <a:pt x="22" y="351"/>
                    </a:cubicBezTo>
                    <a:cubicBezTo>
                      <a:pt x="41" y="394"/>
                      <a:pt x="72" y="431"/>
                      <a:pt x="111" y="457"/>
                    </a:cubicBezTo>
                    <a:cubicBezTo>
                      <a:pt x="133" y="472"/>
                      <a:pt x="157" y="483"/>
                      <a:pt x="182" y="490"/>
                    </a:cubicBezTo>
                    <a:cubicBezTo>
                      <a:pt x="204" y="496"/>
                      <a:pt x="227" y="499"/>
                      <a:pt x="250" y="499"/>
                    </a:cubicBezTo>
                    <a:cubicBezTo>
                      <a:pt x="293" y="499"/>
                      <a:pt x="335" y="488"/>
                      <a:pt x="373" y="466"/>
                    </a:cubicBezTo>
                    <a:cubicBezTo>
                      <a:pt x="399" y="452"/>
                      <a:pt x="422" y="432"/>
                      <a:pt x="441" y="409"/>
                    </a:cubicBezTo>
                    <a:cubicBezTo>
                      <a:pt x="458" y="389"/>
                      <a:pt x="472" y="365"/>
                      <a:pt x="482" y="340"/>
                    </a:cubicBezTo>
                    <a:cubicBezTo>
                      <a:pt x="493" y="311"/>
                      <a:pt x="499" y="281"/>
                      <a:pt x="499" y="249"/>
                    </a:cubicBezTo>
                    <a:cubicBezTo>
                      <a:pt x="499" y="215"/>
                      <a:pt x="492" y="181"/>
                      <a:pt x="478" y="150"/>
                    </a:cubicBezTo>
                    <a:cubicBezTo>
                      <a:pt x="465" y="120"/>
                      <a:pt x="446" y="93"/>
                      <a:pt x="422" y="70"/>
                    </a:cubicBez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23" name="Freeform 108"/>
              <p:cNvSpPr>
                <a:spLocks/>
              </p:cNvSpPr>
              <p:nvPr/>
            </p:nvSpPr>
            <p:spPr bwMode="auto">
              <a:xfrm>
                <a:off x="2143125" y="3051175"/>
                <a:ext cx="103187" cy="106362"/>
              </a:xfrm>
              <a:custGeom>
                <a:avLst/>
                <a:gdLst>
                  <a:gd name="T0" fmla="*/ 32 w 33"/>
                  <a:gd name="T1" fmla="*/ 26 h 34"/>
                  <a:gd name="T2" fmla="*/ 27 w 33"/>
                  <a:gd name="T3" fmla="*/ 21 h 34"/>
                  <a:gd name="T4" fmla="*/ 24 w 33"/>
                  <a:gd name="T5" fmla="*/ 11 h 34"/>
                  <a:gd name="T6" fmla="*/ 14 w 33"/>
                  <a:gd name="T7" fmla="*/ 9 h 34"/>
                  <a:gd name="T8" fmla="*/ 7 w 33"/>
                  <a:gd name="T9" fmla="*/ 2 h 34"/>
                  <a:gd name="T10" fmla="*/ 1 w 33"/>
                  <a:gd name="T11" fmla="*/ 2 h 34"/>
                  <a:gd name="T12" fmla="*/ 1 w 33"/>
                  <a:gd name="T13" fmla="*/ 8 h 34"/>
                  <a:gd name="T14" fmla="*/ 8 w 33"/>
                  <a:gd name="T15" fmla="*/ 15 h 34"/>
                  <a:gd name="T16" fmla="*/ 11 w 33"/>
                  <a:gd name="T17" fmla="*/ 25 h 34"/>
                  <a:gd name="T18" fmla="*/ 21 w 33"/>
                  <a:gd name="T19" fmla="*/ 27 h 34"/>
                  <a:gd name="T20" fmla="*/ 26 w 33"/>
                  <a:gd name="T21" fmla="*/ 32 h 34"/>
                  <a:gd name="T22" fmla="*/ 32 w 33"/>
                  <a:gd name="T23" fmla="*/ 32 h 34"/>
                  <a:gd name="T24" fmla="*/ 32 w 33"/>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6"/>
                    </a:moveTo>
                    <a:cubicBezTo>
                      <a:pt x="27" y="21"/>
                      <a:pt x="27" y="21"/>
                      <a:pt x="27" y="21"/>
                    </a:cubicBezTo>
                    <a:cubicBezTo>
                      <a:pt x="28" y="18"/>
                      <a:pt x="27" y="14"/>
                      <a:pt x="24" y="11"/>
                    </a:cubicBezTo>
                    <a:cubicBezTo>
                      <a:pt x="22" y="9"/>
                      <a:pt x="18" y="8"/>
                      <a:pt x="14" y="9"/>
                    </a:cubicBezTo>
                    <a:cubicBezTo>
                      <a:pt x="7" y="2"/>
                      <a:pt x="7" y="2"/>
                      <a:pt x="7" y="2"/>
                    </a:cubicBezTo>
                    <a:cubicBezTo>
                      <a:pt x="6" y="0"/>
                      <a:pt x="3" y="0"/>
                      <a:pt x="1" y="2"/>
                    </a:cubicBezTo>
                    <a:cubicBezTo>
                      <a:pt x="0" y="4"/>
                      <a:pt x="0" y="6"/>
                      <a:pt x="1" y="8"/>
                    </a:cubicBezTo>
                    <a:cubicBezTo>
                      <a:pt x="8" y="15"/>
                      <a:pt x="8" y="15"/>
                      <a:pt x="8" y="15"/>
                    </a:cubicBezTo>
                    <a:cubicBezTo>
                      <a:pt x="7" y="19"/>
                      <a:pt x="8" y="23"/>
                      <a:pt x="11" y="25"/>
                    </a:cubicBezTo>
                    <a:cubicBezTo>
                      <a:pt x="13" y="28"/>
                      <a:pt x="17" y="29"/>
                      <a:pt x="21" y="27"/>
                    </a:cubicBezTo>
                    <a:cubicBezTo>
                      <a:pt x="26" y="32"/>
                      <a:pt x="26" y="32"/>
                      <a:pt x="26" y="32"/>
                    </a:cubicBezTo>
                    <a:cubicBezTo>
                      <a:pt x="27" y="34"/>
                      <a:pt x="30" y="34"/>
                      <a:pt x="32" y="32"/>
                    </a:cubicBezTo>
                    <a:cubicBezTo>
                      <a:pt x="33" y="31"/>
                      <a:pt x="33"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24" name="Freeform 109"/>
              <p:cNvSpPr>
                <a:spLocks/>
              </p:cNvSpPr>
              <p:nvPr/>
            </p:nvSpPr>
            <p:spPr bwMode="auto">
              <a:xfrm>
                <a:off x="1500188" y="2406650"/>
                <a:ext cx="106362"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7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5" y="11"/>
                      <a:pt x="23" y="9"/>
                    </a:cubicBezTo>
                    <a:cubicBezTo>
                      <a:pt x="20" y="6"/>
                      <a:pt x="16" y="5"/>
                      <a:pt x="13" y="6"/>
                    </a:cubicBezTo>
                    <a:cubicBezTo>
                      <a:pt x="8" y="1"/>
                      <a:pt x="8" y="1"/>
                      <a:pt x="8" y="1"/>
                    </a:cubicBezTo>
                    <a:cubicBezTo>
                      <a:pt x="6" y="0"/>
                      <a:pt x="3" y="0"/>
                      <a:pt x="2" y="1"/>
                    </a:cubicBezTo>
                    <a:cubicBezTo>
                      <a:pt x="0" y="3"/>
                      <a:pt x="0" y="6"/>
                      <a:pt x="2" y="8"/>
                    </a:cubicBezTo>
                    <a:cubicBezTo>
                      <a:pt x="7" y="12"/>
                      <a:pt x="7" y="12"/>
                      <a:pt x="7" y="12"/>
                    </a:cubicBezTo>
                    <a:cubicBezTo>
                      <a:pt x="6" y="16"/>
                      <a:pt x="6" y="20"/>
                      <a:pt x="9" y="22"/>
                    </a:cubicBezTo>
                    <a:cubicBezTo>
                      <a:pt x="12" y="25"/>
                      <a:pt x="15" y="26"/>
                      <a:pt x="19" y="25"/>
                    </a:cubicBezTo>
                    <a:cubicBezTo>
                      <a:pt x="26" y="32"/>
                      <a:pt x="26" y="32"/>
                      <a:pt x="26" y="32"/>
                    </a:cubicBezTo>
                    <a:cubicBezTo>
                      <a:pt x="28" y="34"/>
                      <a:pt x="30"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25" name="Freeform 110"/>
              <p:cNvSpPr>
                <a:spLocks/>
              </p:cNvSpPr>
              <p:nvPr/>
            </p:nvSpPr>
            <p:spPr bwMode="auto">
              <a:xfrm>
                <a:off x="2259013" y="2752725"/>
                <a:ext cx="138112" cy="58737"/>
              </a:xfrm>
              <a:custGeom>
                <a:avLst/>
                <a:gdLst>
                  <a:gd name="T0" fmla="*/ 39 w 44"/>
                  <a:gd name="T1" fmla="*/ 5 h 19"/>
                  <a:gd name="T2" fmla="*/ 32 w 44"/>
                  <a:gd name="T3" fmla="*/ 5 h 19"/>
                  <a:gd name="T4" fmla="*/ 24 w 44"/>
                  <a:gd name="T5" fmla="*/ 0 h 19"/>
                  <a:gd name="T6" fmla="*/ 15 w 44"/>
                  <a:gd name="T7" fmla="*/ 5 h 19"/>
                  <a:gd name="T8" fmla="*/ 5 w 44"/>
                  <a:gd name="T9" fmla="*/ 5 h 19"/>
                  <a:gd name="T10" fmla="*/ 0 w 44"/>
                  <a:gd name="T11" fmla="*/ 9 h 19"/>
                  <a:gd name="T12" fmla="*/ 5 w 44"/>
                  <a:gd name="T13" fmla="*/ 14 h 19"/>
                  <a:gd name="T14" fmla="*/ 15 w 44"/>
                  <a:gd name="T15" fmla="*/ 14 h 19"/>
                  <a:gd name="T16" fmla="*/ 24 w 44"/>
                  <a:gd name="T17" fmla="*/ 19 h 19"/>
                  <a:gd name="T18" fmla="*/ 32 w 44"/>
                  <a:gd name="T19" fmla="*/ 14 h 19"/>
                  <a:gd name="T20" fmla="*/ 39 w 44"/>
                  <a:gd name="T21" fmla="*/ 14 h 19"/>
                  <a:gd name="T22" fmla="*/ 44 w 44"/>
                  <a:gd name="T23" fmla="*/ 9 h 19"/>
                  <a:gd name="T24" fmla="*/ 39 w 44"/>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9">
                    <a:moveTo>
                      <a:pt x="39" y="5"/>
                    </a:moveTo>
                    <a:cubicBezTo>
                      <a:pt x="32" y="5"/>
                      <a:pt x="32" y="5"/>
                      <a:pt x="32" y="5"/>
                    </a:cubicBezTo>
                    <a:cubicBezTo>
                      <a:pt x="31" y="2"/>
                      <a:pt x="27" y="0"/>
                      <a:pt x="24" y="0"/>
                    </a:cubicBezTo>
                    <a:cubicBezTo>
                      <a:pt x="20" y="0"/>
                      <a:pt x="16" y="2"/>
                      <a:pt x="15" y="5"/>
                    </a:cubicBezTo>
                    <a:cubicBezTo>
                      <a:pt x="5" y="5"/>
                      <a:pt x="5" y="5"/>
                      <a:pt x="5" y="5"/>
                    </a:cubicBezTo>
                    <a:cubicBezTo>
                      <a:pt x="2" y="5"/>
                      <a:pt x="0" y="7"/>
                      <a:pt x="0" y="9"/>
                    </a:cubicBezTo>
                    <a:cubicBezTo>
                      <a:pt x="0" y="12"/>
                      <a:pt x="2" y="14"/>
                      <a:pt x="5" y="14"/>
                    </a:cubicBezTo>
                    <a:cubicBezTo>
                      <a:pt x="15" y="14"/>
                      <a:pt x="15" y="14"/>
                      <a:pt x="15" y="14"/>
                    </a:cubicBezTo>
                    <a:cubicBezTo>
                      <a:pt x="17" y="17"/>
                      <a:pt x="20" y="19"/>
                      <a:pt x="24" y="19"/>
                    </a:cubicBezTo>
                    <a:cubicBezTo>
                      <a:pt x="27" y="19"/>
                      <a:pt x="31" y="17"/>
                      <a:pt x="32" y="14"/>
                    </a:cubicBezTo>
                    <a:cubicBezTo>
                      <a:pt x="39" y="14"/>
                      <a:pt x="39" y="14"/>
                      <a:pt x="39" y="14"/>
                    </a:cubicBezTo>
                    <a:cubicBezTo>
                      <a:pt x="42" y="14"/>
                      <a:pt x="44" y="12"/>
                      <a:pt x="44" y="9"/>
                    </a:cubicBezTo>
                    <a:cubicBezTo>
                      <a:pt x="44" y="7"/>
                      <a:pt x="42"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26" name="Freeform 111"/>
              <p:cNvSpPr>
                <a:spLocks/>
              </p:cNvSpPr>
              <p:nvPr/>
            </p:nvSpPr>
            <p:spPr bwMode="auto">
              <a:xfrm>
                <a:off x="1354138" y="2752725"/>
                <a:ext cx="133350" cy="58737"/>
              </a:xfrm>
              <a:custGeom>
                <a:avLst/>
                <a:gdLst>
                  <a:gd name="T0" fmla="*/ 38 w 43"/>
                  <a:gd name="T1" fmla="*/ 5 h 19"/>
                  <a:gd name="T2" fmla="*/ 28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8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28" y="5"/>
                      <a:pt x="28" y="5"/>
                      <a:pt x="28" y="5"/>
                    </a:cubicBezTo>
                    <a:cubicBezTo>
                      <a:pt x="27" y="2"/>
                      <a:pt x="24"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4" y="19"/>
                      <a:pt x="27" y="17"/>
                      <a:pt x="28"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27" name="Freeform 112"/>
              <p:cNvSpPr>
                <a:spLocks/>
              </p:cNvSpPr>
              <p:nvPr/>
            </p:nvSpPr>
            <p:spPr bwMode="auto">
              <a:xfrm>
                <a:off x="2143125" y="2406650"/>
                <a:ext cx="103187" cy="106362"/>
              </a:xfrm>
              <a:custGeom>
                <a:avLst/>
                <a:gdLst>
                  <a:gd name="T0" fmla="*/ 32 w 33"/>
                  <a:gd name="T1" fmla="*/ 1 h 34"/>
                  <a:gd name="T2" fmla="*/ 26 w 33"/>
                  <a:gd name="T3" fmla="*/ 1 h 34"/>
                  <a:gd name="T4" fmla="*/ 21 w 33"/>
                  <a:gd name="T5" fmla="*/ 6 h 34"/>
                  <a:gd name="T6" fmla="*/ 11 w 33"/>
                  <a:gd name="T7" fmla="*/ 9 h 34"/>
                  <a:gd name="T8" fmla="*/ 8 w 33"/>
                  <a:gd name="T9" fmla="*/ 19 h 34"/>
                  <a:gd name="T10" fmla="*/ 1 w 33"/>
                  <a:gd name="T11" fmla="*/ 26 h 34"/>
                  <a:gd name="T12" fmla="*/ 1 w 33"/>
                  <a:gd name="T13" fmla="*/ 32 h 34"/>
                  <a:gd name="T14" fmla="*/ 7 w 33"/>
                  <a:gd name="T15" fmla="*/ 32 h 34"/>
                  <a:gd name="T16" fmla="*/ 14 w 33"/>
                  <a:gd name="T17" fmla="*/ 25 h 34"/>
                  <a:gd name="T18" fmla="*/ 24 w 33"/>
                  <a:gd name="T19" fmla="*/ 22 h 34"/>
                  <a:gd name="T20" fmla="*/ 27 w 33"/>
                  <a:gd name="T21" fmla="*/ 13 h 34"/>
                  <a:gd name="T22" fmla="*/ 32 w 33"/>
                  <a:gd name="T23" fmla="*/ 8 h 34"/>
                  <a:gd name="T24" fmla="*/ 32 w 33"/>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1"/>
                    </a:moveTo>
                    <a:cubicBezTo>
                      <a:pt x="30" y="0"/>
                      <a:pt x="27" y="0"/>
                      <a:pt x="26" y="1"/>
                    </a:cubicBezTo>
                    <a:cubicBezTo>
                      <a:pt x="21" y="6"/>
                      <a:pt x="21" y="6"/>
                      <a:pt x="21" y="6"/>
                    </a:cubicBezTo>
                    <a:cubicBezTo>
                      <a:pt x="17" y="5"/>
                      <a:pt x="13" y="6"/>
                      <a:pt x="11" y="9"/>
                    </a:cubicBezTo>
                    <a:cubicBezTo>
                      <a:pt x="8" y="11"/>
                      <a:pt x="7" y="15"/>
                      <a:pt x="8" y="19"/>
                    </a:cubicBezTo>
                    <a:cubicBezTo>
                      <a:pt x="1" y="26"/>
                      <a:pt x="1" y="26"/>
                      <a:pt x="1" y="26"/>
                    </a:cubicBezTo>
                    <a:cubicBezTo>
                      <a:pt x="0" y="27"/>
                      <a:pt x="0" y="30"/>
                      <a:pt x="1" y="32"/>
                    </a:cubicBezTo>
                    <a:cubicBezTo>
                      <a:pt x="3" y="34"/>
                      <a:pt x="6" y="34"/>
                      <a:pt x="7" y="32"/>
                    </a:cubicBezTo>
                    <a:cubicBezTo>
                      <a:pt x="14" y="25"/>
                      <a:pt x="14" y="25"/>
                      <a:pt x="14" y="25"/>
                    </a:cubicBezTo>
                    <a:cubicBezTo>
                      <a:pt x="18" y="26"/>
                      <a:pt x="22" y="25"/>
                      <a:pt x="24" y="22"/>
                    </a:cubicBezTo>
                    <a:cubicBezTo>
                      <a:pt x="27" y="20"/>
                      <a:pt x="28" y="16"/>
                      <a:pt x="27" y="13"/>
                    </a:cubicBezTo>
                    <a:cubicBezTo>
                      <a:pt x="32" y="8"/>
                      <a:pt x="32" y="8"/>
                      <a:pt x="32" y="8"/>
                    </a:cubicBezTo>
                    <a:cubicBezTo>
                      <a:pt x="33" y="6"/>
                      <a:pt x="33"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28" name="Freeform 113"/>
              <p:cNvSpPr>
                <a:spLocks/>
              </p:cNvSpPr>
              <p:nvPr/>
            </p:nvSpPr>
            <p:spPr bwMode="auto">
              <a:xfrm>
                <a:off x="1500188" y="3051175"/>
                <a:ext cx="106362" cy="106362"/>
              </a:xfrm>
              <a:custGeom>
                <a:avLst/>
                <a:gdLst>
                  <a:gd name="T0" fmla="*/ 32 w 34"/>
                  <a:gd name="T1" fmla="*/ 2 h 34"/>
                  <a:gd name="T2" fmla="*/ 26 w 34"/>
                  <a:gd name="T3" fmla="*/ 2 h 34"/>
                  <a:gd name="T4" fmla="*/ 19 w 34"/>
                  <a:gd name="T5" fmla="*/ 9 h 34"/>
                  <a:gd name="T6" fmla="*/ 9 w 34"/>
                  <a:gd name="T7" fmla="*/ 11 h 34"/>
                  <a:gd name="T8" fmla="*/ 7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0" y="0"/>
                      <a:pt x="28" y="0"/>
                      <a:pt x="26" y="2"/>
                    </a:cubicBezTo>
                    <a:cubicBezTo>
                      <a:pt x="19" y="9"/>
                      <a:pt x="19" y="9"/>
                      <a:pt x="19" y="9"/>
                    </a:cubicBezTo>
                    <a:cubicBezTo>
                      <a:pt x="15" y="8"/>
                      <a:pt x="12" y="9"/>
                      <a:pt x="9" y="11"/>
                    </a:cubicBezTo>
                    <a:cubicBezTo>
                      <a:pt x="6" y="14"/>
                      <a:pt x="6" y="18"/>
                      <a:pt x="7" y="21"/>
                    </a:cubicBezTo>
                    <a:cubicBezTo>
                      <a:pt x="2" y="26"/>
                      <a:pt x="2" y="26"/>
                      <a:pt x="2" y="26"/>
                    </a:cubicBezTo>
                    <a:cubicBezTo>
                      <a:pt x="0" y="28"/>
                      <a:pt x="0" y="31"/>
                      <a:pt x="2" y="32"/>
                    </a:cubicBezTo>
                    <a:cubicBezTo>
                      <a:pt x="3" y="34"/>
                      <a:pt x="6" y="34"/>
                      <a:pt x="8" y="32"/>
                    </a:cubicBezTo>
                    <a:cubicBezTo>
                      <a:pt x="13" y="27"/>
                      <a:pt x="13" y="27"/>
                      <a:pt x="13" y="27"/>
                    </a:cubicBezTo>
                    <a:cubicBezTo>
                      <a:pt x="16" y="29"/>
                      <a:pt x="20" y="28"/>
                      <a:pt x="23" y="25"/>
                    </a:cubicBezTo>
                    <a:cubicBezTo>
                      <a:pt x="25"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29" name="Freeform 114"/>
              <p:cNvSpPr>
                <a:spLocks/>
              </p:cNvSpPr>
              <p:nvPr/>
            </p:nvSpPr>
            <p:spPr bwMode="auto">
              <a:xfrm>
                <a:off x="1844675" y="2259013"/>
                <a:ext cx="58737" cy="134937"/>
              </a:xfrm>
              <a:custGeom>
                <a:avLst/>
                <a:gdLst>
                  <a:gd name="T0" fmla="*/ 14 w 19"/>
                  <a:gd name="T1" fmla="*/ 11 h 43"/>
                  <a:gd name="T2" fmla="*/ 14 w 19"/>
                  <a:gd name="T3" fmla="*/ 4 h 43"/>
                  <a:gd name="T4" fmla="*/ 10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10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10"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10"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30" name="Freeform 115"/>
              <p:cNvSpPr>
                <a:spLocks/>
              </p:cNvSpPr>
              <p:nvPr/>
            </p:nvSpPr>
            <p:spPr bwMode="auto">
              <a:xfrm>
                <a:off x="1844675" y="3170238"/>
                <a:ext cx="58737" cy="134937"/>
              </a:xfrm>
              <a:custGeom>
                <a:avLst/>
                <a:gdLst>
                  <a:gd name="T0" fmla="*/ 14 w 19"/>
                  <a:gd name="T1" fmla="*/ 15 h 43"/>
                  <a:gd name="T2" fmla="*/ 14 w 19"/>
                  <a:gd name="T3" fmla="*/ 5 h 43"/>
                  <a:gd name="T4" fmla="*/ 10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10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10"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10"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31" name="Oval 116"/>
              <p:cNvSpPr>
                <a:spLocks noChangeArrowheads="1"/>
              </p:cNvSpPr>
              <p:nvPr/>
            </p:nvSpPr>
            <p:spPr bwMode="auto">
              <a:xfrm>
                <a:off x="1758950"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grpSp>
        <p:sp>
          <p:nvSpPr>
            <p:cNvPr id="54" name="矩形 53"/>
            <p:cNvSpPr/>
            <p:nvPr/>
          </p:nvSpPr>
          <p:spPr>
            <a:xfrm>
              <a:off x="1333538" y="4921179"/>
              <a:ext cx="1898568" cy="830997"/>
            </a:xfrm>
            <a:prstGeom prst="rect">
              <a:avLst/>
            </a:prstGeom>
          </p:spPr>
          <p:txBody>
            <a:bodyPr wrap="square">
              <a:spAutoFit/>
            </a:body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55" name="矩形 54"/>
            <p:cNvSpPr/>
            <p:nvPr/>
          </p:nvSpPr>
          <p:spPr>
            <a:xfrm>
              <a:off x="137353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3" name="组合 2"/>
          <p:cNvGrpSpPr/>
          <p:nvPr/>
        </p:nvGrpSpPr>
        <p:grpSpPr>
          <a:xfrm>
            <a:off x="4080391" y="2187910"/>
            <a:ext cx="2079858" cy="3402489"/>
            <a:chOff x="4080391" y="2217845"/>
            <a:chExt cx="2079858" cy="3402489"/>
          </a:xfrm>
        </p:grpSpPr>
        <p:grpSp>
          <p:nvGrpSpPr>
            <p:cNvPr id="6" name="组合 5"/>
            <p:cNvGrpSpPr/>
            <p:nvPr/>
          </p:nvGrpSpPr>
          <p:grpSpPr>
            <a:xfrm>
              <a:off x="4080391" y="2217845"/>
              <a:ext cx="1987549" cy="2089149"/>
              <a:chOff x="2959100" y="1998663"/>
              <a:chExt cx="1490662" cy="1566862"/>
            </a:xfrm>
          </p:grpSpPr>
          <p:sp>
            <p:nvSpPr>
              <p:cNvPr id="7" name="Freeform 96"/>
              <p:cNvSpPr>
                <a:spLocks/>
              </p:cNvSpPr>
              <p:nvPr/>
            </p:nvSpPr>
            <p:spPr bwMode="auto">
              <a:xfrm>
                <a:off x="2959100" y="1998663"/>
                <a:ext cx="1490662" cy="1566862"/>
              </a:xfrm>
              <a:custGeom>
                <a:avLst/>
                <a:gdLst>
                  <a:gd name="T0" fmla="*/ 401 w 477"/>
                  <a:gd name="T1" fmla="*/ 70 h 499"/>
                  <a:gd name="T2" fmla="*/ 319 w 477"/>
                  <a:gd name="T3" fmla="*/ 17 h 499"/>
                  <a:gd name="T4" fmla="*/ 228 w 477"/>
                  <a:gd name="T5" fmla="*/ 0 h 499"/>
                  <a:gd name="T6" fmla="*/ 228 w 477"/>
                  <a:gd name="T7" fmla="*/ 52 h 499"/>
                  <a:gd name="T8" fmla="*/ 300 w 477"/>
                  <a:gd name="T9" fmla="*/ 65 h 499"/>
                  <a:gd name="T10" fmla="*/ 365 w 477"/>
                  <a:gd name="T11" fmla="*/ 107 h 499"/>
                  <a:gd name="T12" fmla="*/ 409 w 477"/>
                  <a:gd name="T13" fmla="*/ 171 h 499"/>
                  <a:gd name="T14" fmla="*/ 426 w 477"/>
                  <a:gd name="T15" fmla="*/ 249 h 499"/>
                  <a:gd name="T16" fmla="*/ 412 w 477"/>
                  <a:gd name="T17" fmla="*/ 322 h 499"/>
                  <a:gd name="T18" fmla="*/ 380 w 477"/>
                  <a:gd name="T19" fmla="*/ 376 h 499"/>
                  <a:gd name="T20" fmla="*/ 326 w 477"/>
                  <a:gd name="T21" fmla="*/ 422 h 499"/>
                  <a:gd name="T22" fmla="*/ 228 w 477"/>
                  <a:gd name="T23" fmla="*/ 447 h 499"/>
                  <a:gd name="T24" fmla="*/ 175 w 477"/>
                  <a:gd name="T25" fmla="*/ 440 h 499"/>
                  <a:gd name="T26" fmla="*/ 118 w 477"/>
                  <a:gd name="T27" fmla="*/ 414 h 499"/>
                  <a:gd name="T28" fmla="*/ 47 w 477"/>
                  <a:gd name="T29" fmla="*/ 330 h 499"/>
                  <a:gd name="T30" fmla="*/ 0 w 477"/>
                  <a:gd name="T31" fmla="*/ 351 h 499"/>
                  <a:gd name="T32" fmla="*/ 89 w 477"/>
                  <a:gd name="T33" fmla="*/ 457 h 499"/>
                  <a:gd name="T34" fmla="*/ 161 w 477"/>
                  <a:gd name="T35" fmla="*/ 490 h 499"/>
                  <a:gd name="T36" fmla="*/ 228 w 477"/>
                  <a:gd name="T37" fmla="*/ 499 h 499"/>
                  <a:gd name="T38" fmla="*/ 351 w 477"/>
                  <a:gd name="T39" fmla="*/ 466 h 499"/>
                  <a:gd name="T40" fmla="*/ 419 w 477"/>
                  <a:gd name="T41" fmla="*/ 409 h 499"/>
                  <a:gd name="T42" fmla="*/ 460 w 477"/>
                  <a:gd name="T43" fmla="*/ 340 h 499"/>
                  <a:gd name="T44" fmla="*/ 477 w 477"/>
                  <a:gd name="T45" fmla="*/ 249 h 499"/>
                  <a:gd name="T46" fmla="*/ 457 w 477"/>
                  <a:gd name="T47" fmla="*/ 150 h 499"/>
                  <a:gd name="T48" fmla="*/ 401 w 477"/>
                  <a:gd name="T49"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7" h="499">
                    <a:moveTo>
                      <a:pt x="401" y="70"/>
                    </a:moveTo>
                    <a:cubicBezTo>
                      <a:pt x="377" y="47"/>
                      <a:pt x="349" y="29"/>
                      <a:pt x="319" y="17"/>
                    </a:cubicBezTo>
                    <a:cubicBezTo>
                      <a:pt x="290" y="6"/>
                      <a:pt x="259" y="0"/>
                      <a:pt x="228" y="0"/>
                    </a:cubicBezTo>
                    <a:cubicBezTo>
                      <a:pt x="228" y="52"/>
                      <a:pt x="228" y="52"/>
                      <a:pt x="228" y="52"/>
                    </a:cubicBezTo>
                    <a:cubicBezTo>
                      <a:pt x="253" y="52"/>
                      <a:pt x="277" y="56"/>
                      <a:pt x="300" y="65"/>
                    </a:cubicBezTo>
                    <a:cubicBezTo>
                      <a:pt x="324" y="75"/>
                      <a:pt x="346" y="89"/>
                      <a:pt x="365" y="107"/>
                    </a:cubicBezTo>
                    <a:cubicBezTo>
                      <a:pt x="384" y="125"/>
                      <a:pt x="399" y="147"/>
                      <a:pt x="409" y="171"/>
                    </a:cubicBezTo>
                    <a:cubicBezTo>
                      <a:pt x="420" y="196"/>
                      <a:pt x="426" y="222"/>
                      <a:pt x="426" y="249"/>
                    </a:cubicBezTo>
                    <a:cubicBezTo>
                      <a:pt x="426" y="274"/>
                      <a:pt x="421" y="299"/>
                      <a:pt x="412" y="322"/>
                    </a:cubicBezTo>
                    <a:cubicBezTo>
                      <a:pt x="404" y="341"/>
                      <a:pt x="394" y="360"/>
                      <a:pt x="380" y="376"/>
                    </a:cubicBezTo>
                    <a:cubicBezTo>
                      <a:pt x="364" y="395"/>
                      <a:pt x="346" y="410"/>
                      <a:pt x="326" y="422"/>
                    </a:cubicBezTo>
                    <a:cubicBezTo>
                      <a:pt x="296" y="438"/>
                      <a:pt x="262" y="447"/>
                      <a:pt x="228" y="447"/>
                    </a:cubicBezTo>
                    <a:cubicBezTo>
                      <a:pt x="210" y="447"/>
                      <a:pt x="192" y="445"/>
                      <a:pt x="175" y="440"/>
                    </a:cubicBezTo>
                    <a:cubicBezTo>
                      <a:pt x="154" y="434"/>
                      <a:pt x="136" y="426"/>
                      <a:pt x="118" y="414"/>
                    </a:cubicBezTo>
                    <a:cubicBezTo>
                      <a:pt x="87" y="393"/>
                      <a:pt x="62" y="364"/>
                      <a:pt x="47" y="330"/>
                    </a:cubicBezTo>
                    <a:cubicBezTo>
                      <a:pt x="0" y="351"/>
                      <a:pt x="0" y="351"/>
                      <a:pt x="0" y="351"/>
                    </a:cubicBezTo>
                    <a:cubicBezTo>
                      <a:pt x="19" y="394"/>
                      <a:pt x="50" y="431"/>
                      <a:pt x="89" y="457"/>
                    </a:cubicBezTo>
                    <a:cubicBezTo>
                      <a:pt x="111" y="472"/>
                      <a:pt x="135" y="483"/>
                      <a:pt x="161" y="490"/>
                    </a:cubicBezTo>
                    <a:cubicBezTo>
                      <a:pt x="182" y="496"/>
                      <a:pt x="205" y="499"/>
                      <a:pt x="228" y="499"/>
                    </a:cubicBezTo>
                    <a:cubicBezTo>
                      <a:pt x="271" y="499"/>
                      <a:pt x="314" y="488"/>
                      <a:pt x="351" y="466"/>
                    </a:cubicBezTo>
                    <a:cubicBezTo>
                      <a:pt x="377" y="452"/>
                      <a:pt x="400" y="432"/>
                      <a:pt x="419" y="409"/>
                    </a:cubicBezTo>
                    <a:cubicBezTo>
                      <a:pt x="437" y="389"/>
                      <a:pt x="451" y="365"/>
                      <a:pt x="460" y="340"/>
                    </a:cubicBezTo>
                    <a:cubicBezTo>
                      <a:pt x="472" y="311"/>
                      <a:pt x="477" y="281"/>
                      <a:pt x="477" y="249"/>
                    </a:cubicBezTo>
                    <a:cubicBezTo>
                      <a:pt x="477" y="215"/>
                      <a:pt x="470" y="181"/>
                      <a:pt x="457" y="150"/>
                    </a:cubicBezTo>
                    <a:cubicBezTo>
                      <a:pt x="444" y="120"/>
                      <a:pt x="425" y="93"/>
                      <a:pt x="401" y="70"/>
                    </a:cubicBezTo>
                    <a:close/>
                  </a:path>
                </a:pathLst>
              </a:custGeom>
              <a:solidFill>
                <a:schemeClr val="bg1">
                  <a:lumMod val="8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12" name="Freeform 99"/>
              <p:cNvSpPr>
                <a:spLocks/>
              </p:cNvSpPr>
              <p:nvPr/>
            </p:nvSpPr>
            <p:spPr bwMode="auto">
              <a:xfrm>
                <a:off x="3940175" y="3051175"/>
                <a:ext cx="106362" cy="106362"/>
              </a:xfrm>
              <a:custGeom>
                <a:avLst/>
                <a:gdLst>
                  <a:gd name="T0" fmla="*/ 32 w 34"/>
                  <a:gd name="T1" fmla="*/ 26 h 34"/>
                  <a:gd name="T2" fmla="*/ 27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7" y="21"/>
                      <a:pt x="27" y="21"/>
                      <a:pt x="27" y="21"/>
                    </a:cubicBezTo>
                    <a:cubicBezTo>
                      <a:pt x="28" y="18"/>
                      <a:pt x="27" y="14"/>
                      <a:pt x="25" y="11"/>
                    </a:cubicBezTo>
                    <a:cubicBezTo>
                      <a:pt x="22" y="9"/>
                      <a:pt x="18" y="8"/>
                      <a:pt x="15" y="9"/>
                    </a:cubicBezTo>
                    <a:cubicBezTo>
                      <a:pt x="8" y="2"/>
                      <a:pt x="8" y="2"/>
                      <a:pt x="8" y="2"/>
                    </a:cubicBezTo>
                    <a:cubicBezTo>
                      <a:pt x="6" y="0"/>
                      <a:pt x="3" y="0"/>
                      <a:pt x="2" y="2"/>
                    </a:cubicBezTo>
                    <a:cubicBezTo>
                      <a:pt x="0" y="4"/>
                      <a:pt x="0" y="6"/>
                      <a:pt x="2" y="8"/>
                    </a:cubicBezTo>
                    <a:cubicBezTo>
                      <a:pt x="9" y="15"/>
                      <a:pt x="9" y="15"/>
                      <a:pt x="9" y="15"/>
                    </a:cubicBezTo>
                    <a:cubicBezTo>
                      <a:pt x="7" y="19"/>
                      <a:pt x="8" y="23"/>
                      <a:pt x="11" y="25"/>
                    </a:cubicBezTo>
                    <a:cubicBezTo>
                      <a:pt x="14" y="28"/>
                      <a:pt x="17" y="29"/>
                      <a:pt x="21" y="27"/>
                    </a:cubicBezTo>
                    <a:cubicBezTo>
                      <a:pt x="26" y="32"/>
                      <a:pt x="26" y="32"/>
                      <a:pt x="26" y="32"/>
                    </a:cubicBezTo>
                    <a:cubicBezTo>
                      <a:pt x="28" y="34"/>
                      <a:pt x="30" y="34"/>
                      <a:pt x="32" y="32"/>
                    </a:cubicBezTo>
                    <a:cubicBezTo>
                      <a:pt x="34" y="31"/>
                      <a:pt x="34"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13" name="Freeform 100"/>
              <p:cNvSpPr>
                <a:spLocks/>
              </p:cNvSpPr>
              <p:nvPr/>
            </p:nvSpPr>
            <p:spPr bwMode="auto">
              <a:xfrm>
                <a:off x="3297238" y="2406650"/>
                <a:ext cx="104775"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7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6" y="11"/>
                      <a:pt x="23" y="9"/>
                    </a:cubicBezTo>
                    <a:cubicBezTo>
                      <a:pt x="20" y="6"/>
                      <a:pt x="16" y="5"/>
                      <a:pt x="13" y="6"/>
                    </a:cubicBezTo>
                    <a:cubicBezTo>
                      <a:pt x="8" y="1"/>
                      <a:pt x="8" y="1"/>
                      <a:pt x="8" y="1"/>
                    </a:cubicBezTo>
                    <a:cubicBezTo>
                      <a:pt x="6" y="0"/>
                      <a:pt x="4" y="0"/>
                      <a:pt x="2" y="1"/>
                    </a:cubicBezTo>
                    <a:cubicBezTo>
                      <a:pt x="0" y="3"/>
                      <a:pt x="0" y="6"/>
                      <a:pt x="2" y="8"/>
                    </a:cubicBezTo>
                    <a:cubicBezTo>
                      <a:pt x="7" y="12"/>
                      <a:pt x="7" y="12"/>
                      <a:pt x="7" y="12"/>
                    </a:cubicBezTo>
                    <a:cubicBezTo>
                      <a:pt x="6" y="16"/>
                      <a:pt x="6" y="20"/>
                      <a:pt x="9" y="22"/>
                    </a:cubicBezTo>
                    <a:cubicBezTo>
                      <a:pt x="12" y="25"/>
                      <a:pt x="16" y="26"/>
                      <a:pt x="19" y="25"/>
                    </a:cubicBezTo>
                    <a:cubicBezTo>
                      <a:pt x="26" y="32"/>
                      <a:pt x="26" y="32"/>
                      <a:pt x="26" y="32"/>
                    </a:cubicBezTo>
                    <a:cubicBezTo>
                      <a:pt x="28" y="34"/>
                      <a:pt x="31"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14" name="Freeform 101"/>
              <p:cNvSpPr>
                <a:spLocks/>
              </p:cNvSpPr>
              <p:nvPr/>
            </p:nvSpPr>
            <p:spPr bwMode="auto">
              <a:xfrm>
                <a:off x="4059238" y="2752725"/>
                <a:ext cx="133350" cy="58737"/>
              </a:xfrm>
              <a:custGeom>
                <a:avLst/>
                <a:gdLst>
                  <a:gd name="T0" fmla="*/ 38 w 43"/>
                  <a:gd name="T1" fmla="*/ 5 h 19"/>
                  <a:gd name="T2" fmla="*/ 31 w 43"/>
                  <a:gd name="T3" fmla="*/ 5 h 19"/>
                  <a:gd name="T4" fmla="*/ 23 w 43"/>
                  <a:gd name="T5" fmla="*/ 0 h 19"/>
                  <a:gd name="T6" fmla="*/ 14 w 43"/>
                  <a:gd name="T7" fmla="*/ 5 h 19"/>
                  <a:gd name="T8" fmla="*/ 4 w 43"/>
                  <a:gd name="T9" fmla="*/ 5 h 19"/>
                  <a:gd name="T10" fmla="*/ 0 w 43"/>
                  <a:gd name="T11" fmla="*/ 9 h 19"/>
                  <a:gd name="T12" fmla="*/ 4 w 43"/>
                  <a:gd name="T13" fmla="*/ 14 h 19"/>
                  <a:gd name="T14" fmla="*/ 14 w 43"/>
                  <a:gd name="T15" fmla="*/ 14 h 19"/>
                  <a:gd name="T16" fmla="*/ 23 w 43"/>
                  <a:gd name="T17" fmla="*/ 19 h 19"/>
                  <a:gd name="T18" fmla="*/ 31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31" y="5"/>
                      <a:pt x="31" y="5"/>
                      <a:pt x="31" y="5"/>
                    </a:cubicBezTo>
                    <a:cubicBezTo>
                      <a:pt x="30" y="2"/>
                      <a:pt x="27" y="0"/>
                      <a:pt x="23" y="0"/>
                    </a:cubicBezTo>
                    <a:cubicBezTo>
                      <a:pt x="19" y="0"/>
                      <a:pt x="16" y="2"/>
                      <a:pt x="14" y="5"/>
                    </a:cubicBezTo>
                    <a:cubicBezTo>
                      <a:pt x="4" y="5"/>
                      <a:pt x="4" y="5"/>
                      <a:pt x="4" y="5"/>
                    </a:cubicBezTo>
                    <a:cubicBezTo>
                      <a:pt x="2" y="5"/>
                      <a:pt x="0" y="7"/>
                      <a:pt x="0" y="9"/>
                    </a:cubicBezTo>
                    <a:cubicBezTo>
                      <a:pt x="0" y="12"/>
                      <a:pt x="2" y="14"/>
                      <a:pt x="4" y="14"/>
                    </a:cubicBezTo>
                    <a:cubicBezTo>
                      <a:pt x="14" y="14"/>
                      <a:pt x="14" y="14"/>
                      <a:pt x="14" y="14"/>
                    </a:cubicBezTo>
                    <a:cubicBezTo>
                      <a:pt x="16" y="17"/>
                      <a:pt x="19" y="19"/>
                      <a:pt x="23" y="19"/>
                    </a:cubicBezTo>
                    <a:cubicBezTo>
                      <a:pt x="27" y="19"/>
                      <a:pt x="30" y="17"/>
                      <a:pt x="31"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15" name="Freeform 102"/>
              <p:cNvSpPr>
                <a:spLocks/>
              </p:cNvSpPr>
              <p:nvPr/>
            </p:nvSpPr>
            <p:spPr bwMode="auto">
              <a:xfrm>
                <a:off x="3149600" y="2752725"/>
                <a:ext cx="134937" cy="58737"/>
              </a:xfrm>
              <a:custGeom>
                <a:avLst/>
                <a:gdLst>
                  <a:gd name="T0" fmla="*/ 39 w 43"/>
                  <a:gd name="T1" fmla="*/ 5 h 19"/>
                  <a:gd name="T2" fmla="*/ 29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9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29" y="5"/>
                      <a:pt x="29" y="5"/>
                      <a:pt x="29" y="5"/>
                    </a:cubicBezTo>
                    <a:cubicBezTo>
                      <a:pt x="27" y="2"/>
                      <a:pt x="24"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4" y="19"/>
                      <a:pt x="27" y="17"/>
                      <a:pt x="29"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16" name="Freeform 103"/>
              <p:cNvSpPr>
                <a:spLocks/>
              </p:cNvSpPr>
              <p:nvPr/>
            </p:nvSpPr>
            <p:spPr bwMode="auto">
              <a:xfrm>
                <a:off x="3940175" y="2406650"/>
                <a:ext cx="106362" cy="106362"/>
              </a:xfrm>
              <a:custGeom>
                <a:avLst/>
                <a:gdLst>
                  <a:gd name="T0" fmla="*/ 32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7 w 34"/>
                  <a:gd name="T21" fmla="*/ 13 h 34"/>
                  <a:gd name="T22" fmla="*/ 32 w 34"/>
                  <a:gd name="T23" fmla="*/ 8 h 34"/>
                  <a:gd name="T24" fmla="*/ 32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1"/>
                    </a:moveTo>
                    <a:cubicBezTo>
                      <a:pt x="30" y="0"/>
                      <a:pt x="28" y="0"/>
                      <a:pt x="26" y="1"/>
                    </a:cubicBezTo>
                    <a:cubicBezTo>
                      <a:pt x="21" y="6"/>
                      <a:pt x="21" y="6"/>
                      <a:pt x="21" y="6"/>
                    </a:cubicBezTo>
                    <a:cubicBezTo>
                      <a:pt x="17" y="5"/>
                      <a:pt x="14" y="6"/>
                      <a:pt x="11" y="9"/>
                    </a:cubicBezTo>
                    <a:cubicBezTo>
                      <a:pt x="8" y="11"/>
                      <a:pt x="7" y="15"/>
                      <a:pt x="9" y="19"/>
                    </a:cubicBezTo>
                    <a:cubicBezTo>
                      <a:pt x="2" y="26"/>
                      <a:pt x="2" y="26"/>
                      <a:pt x="2" y="26"/>
                    </a:cubicBezTo>
                    <a:cubicBezTo>
                      <a:pt x="0" y="27"/>
                      <a:pt x="0" y="30"/>
                      <a:pt x="2" y="32"/>
                    </a:cubicBezTo>
                    <a:cubicBezTo>
                      <a:pt x="3" y="34"/>
                      <a:pt x="6" y="34"/>
                      <a:pt x="8" y="32"/>
                    </a:cubicBezTo>
                    <a:cubicBezTo>
                      <a:pt x="15" y="25"/>
                      <a:pt x="15" y="25"/>
                      <a:pt x="15" y="25"/>
                    </a:cubicBezTo>
                    <a:cubicBezTo>
                      <a:pt x="18" y="26"/>
                      <a:pt x="22" y="25"/>
                      <a:pt x="25" y="22"/>
                    </a:cubicBezTo>
                    <a:cubicBezTo>
                      <a:pt x="27" y="20"/>
                      <a:pt x="28" y="16"/>
                      <a:pt x="27" y="13"/>
                    </a:cubicBezTo>
                    <a:cubicBezTo>
                      <a:pt x="32" y="8"/>
                      <a:pt x="32" y="8"/>
                      <a:pt x="32" y="8"/>
                    </a:cubicBezTo>
                    <a:cubicBezTo>
                      <a:pt x="34" y="6"/>
                      <a:pt x="34"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17" name="Freeform 104"/>
              <p:cNvSpPr>
                <a:spLocks/>
              </p:cNvSpPr>
              <p:nvPr/>
            </p:nvSpPr>
            <p:spPr bwMode="auto">
              <a:xfrm>
                <a:off x="3297238" y="3051175"/>
                <a:ext cx="104775" cy="106362"/>
              </a:xfrm>
              <a:custGeom>
                <a:avLst/>
                <a:gdLst>
                  <a:gd name="T0" fmla="*/ 32 w 34"/>
                  <a:gd name="T1" fmla="*/ 2 h 34"/>
                  <a:gd name="T2" fmla="*/ 26 w 34"/>
                  <a:gd name="T3" fmla="*/ 2 h 34"/>
                  <a:gd name="T4" fmla="*/ 19 w 34"/>
                  <a:gd name="T5" fmla="*/ 9 h 34"/>
                  <a:gd name="T6" fmla="*/ 9 w 34"/>
                  <a:gd name="T7" fmla="*/ 11 h 34"/>
                  <a:gd name="T8" fmla="*/ 7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1" y="0"/>
                      <a:pt x="28" y="0"/>
                      <a:pt x="26" y="2"/>
                    </a:cubicBezTo>
                    <a:cubicBezTo>
                      <a:pt x="19" y="9"/>
                      <a:pt x="19" y="9"/>
                      <a:pt x="19" y="9"/>
                    </a:cubicBezTo>
                    <a:cubicBezTo>
                      <a:pt x="16" y="8"/>
                      <a:pt x="12" y="9"/>
                      <a:pt x="9" y="11"/>
                    </a:cubicBezTo>
                    <a:cubicBezTo>
                      <a:pt x="6" y="14"/>
                      <a:pt x="6" y="18"/>
                      <a:pt x="7" y="21"/>
                    </a:cubicBezTo>
                    <a:cubicBezTo>
                      <a:pt x="2" y="26"/>
                      <a:pt x="2" y="26"/>
                      <a:pt x="2" y="26"/>
                    </a:cubicBezTo>
                    <a:cubicBezTo>
                      <a:pt x="0" y="28"/>
                      <a:pt x="0" y="31"/>
                      <a:pt x="2" y="32"/>
                    </a:cubicBezTo>
                    <a:cubicBezTo>
                      <a:pt x="4" y="34"/>
                      <a:pt x="6" y="34"/>
                      <a:pt x="8" y="32"/>
                    </a:cubicBezTo>
                    <a:cubicBezTo>
                      <a:pt x="13" y="27"/>
                      <a:pt x="13" y="27"/>
                      <a:pt x="13" y="27"/>
                    </a:cubicBezTo>
                    <a:cubicBezTo>
                      <a:pt x="16" y="29"/>
                      <a:pt x="20" y="28"/>
                      <a:pt x="23" y="25"/>
                    </a:cubicBezTo>
                    <a:cubicBezTo>
                      <a:pt x="26"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18" name="Freeform 105"/>
              <p:cNvSpPr>
                <a:spLocks/>
              </p:cNvSpPr>
              <p:nvPr/>
            </p:nvSpPr>
            <p:spPr bwMode="auto">
              <a:xfrm>
                <a:off x="3640138" y="2259013"/>
                <a:ext cx="61912" cy="134937"/>
              </a:xfrm>
              <a:custGeom>
                <a:avLst/>
                <a:gdLst>
                  <a:gd name="T0" fmla="*/ 14 w 20"/>
                  <a:gd name="T1" fmla="*/ 11 h 43"/>
                  <a:gd name="T2" fmla="*/ 14 w 20"/>
                  <a:gd name="T3" fmla="*/ 4 h 43"/>
                  <a:gd name="T4" fmla="*/ 10 w 20"/>
                  <a:gd name="T5" fmla="*/ 0 h 43"/>
                  <a:gd name="T6" fmla="*/ 6 w 20"/>
                  <a:gd name="T7" fmla="*/ 4 h 43"/>
                  <a:gd name="T8" fmla="*/ 6 w 20"/>
                  <a:gd name="T9" fmla="*/ 11 h 43"/>
                  <a:gd name="T10" fmla="*/ 0 w 20"/>
                  <a:gd name="T11" fmla="*/ 20 h 43"/>
                  <a:gd name="T12" fmla="*/ 6 w 20"/>
                  <a:gd name="T13" fmla="*/ 28 h 43"/>
                  <a:gd name="T14" fmla="*/ 6 w 20"/>
                  <a:gd name="T15" fmla="*/ 38 h 43"/>
                  <a:gd name="T16" fmla="*/ 10 w 20"/>
                  <a:gd name="T17" fmla="*/ 43 h 43"/>
                  <a:gd name="T18" fmla="*/ 14 w 20"/>
                  <a:gd name="T19" fmla="*/ 38 h 43"/>
                  <a:gd name="T20" fmla="*/ 14 w 20"/>
                  <a:gd name="T21" fmla="*/ 28 h 43"/>
                  <a:gd name="T22" fmla="*/ 20 w 20"/>
                  <a:gd name="T23" fmla="*/ 20 h 43"/>
                  <a:gd name="T24" fmla="*/ 14 w 20"/>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11"/>
                    </a:moveTo>
                    <a:cubicBezTo>
                      <a:pt x="14" y="4"/>
                      <a:pt x="14" y="4"/>
                      <a:pt x="14" y="4"/>
                    </a:cubicBezTo>
                    <a:cubicBezTo>
                      <a:pt x="14" y="1"/>
                      <a:pt x="12" y="0"/>
                      <a:pt x="10" y="0"/>
                    </a:cubicBezTo>
                    <a:cubicBezTo>
                      <a:pt x="8" y="0"/>
                      <a:pt x="6" y="1"/>
                      <a:pt x="6" y="4"/>
                    </a:cubicBezTo>
                    <a:cubicBezTo>
                      <a:pt x="6" y="11"/>
                      <a:pt x="6" y="11"/>
                      <a:pt x="6" y="11"/>
                    </a:cubicBezTo>
                    <a:cubicBezTo>
                      <a:pt x="2" y="13"/>
                      <a:pt x="0" y="16"/>
                      <a:pt x="0" y="20"/>
                    </a:cubicBezTo>
                    <a:cubicBezTo>
                      <a:pt x="0" y="23"/>
                      <a:pt x="2" y="27"/>
                      <a:pt x="6" y="28"/>
                    </a:cubicBezTo>
                    <a:cubicBezTo>
                      <a:pt x="6" y="38"/>
                      <a:pt x="6" y="38"/>
                      <a:pt x="6" y="38"/>
                    </a:cubicBezTo>
                    <a:cubicBezTo>
                      <a:pt x="6" y="41"/>
                      <a:pt x="8" y="43"/>
                      <a:pt x="10" y="43"/>
                    </a:cubicBezTo>
                    <a:cubicBezTo>
                      <a:pt x="12" y="43"/>
                      <a:pt x="14" y="41"/>
                      <a:pt x="14" y="38"/>
                    </a:cubicBezTo>
                    <a:cubicBezTo>
                      <a:pt x="14" y="28"/>
                      <a:pt x="14" y="28"/>
                      <a:pt x="14" y="28"/>
                    </a:cubicBezTo>
                    <a:cubicBezTo>
                      <a:pt x="17" y="27"/>
                      <a:pt x="20" y="23"/>
                      <a:pt x="20" y="20"/>
                    </a:cubicBezTo>
                    <a:cubicBezTo>
                      <a:pt x="20"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19" name="Freeform 106"/>
              <p:cNvSpPr>
                <a:spLocks/>
              </p:cNvSpPr>
              <p:nvPr/>
            </p:nvSpPr>
            <p:spPr bwMode="auto">
              <a:xfrm>
                <a:off x="3640138" y="3170238"/>
                <a:ext cx="61912" cy="134937"/>
              </a:xfrm>
              <a:custGeom>
                <a:avLst/>
                <a:gdLst>
                  <a:gd name="T0" fmla="*/ 14 w 20"/>
                  <a:gd name="T1" fmla="*/ 15 h 43"/>
                  <a:gd name="T2" fmla="*/ 14 w 20"/>
                  <a:gd name="T3" fmla="*/ 5 h 43"/>
                  <a:gd name="T4" fmla="*/ 10 w 20"/>
                  <a:gd name="T5" fmla="*/ 0 h 43"/>
                  <a:gd name="T6" fmla="*/ 6 w 20"/>
                  <a:gd name="T7" fmla="*/ 5 h 43"/>
                  <a:gd name="T8" fmla="*/ 6 w 20"/>
                  <a:gd name="T9" fmla="*/ 15 h 43"/>
                  <a:gd name="T10" fmla="*/ 0 w 20"/>
                  <a:gd name="T11" fmla="*/ 23 h 43"/>
                  <a:gd name="T12" fmla="*/ 6 w 20"/>
                  <a:gd name="T13" fmla="*/ 32 h 43"/>
                  <a:gd name="T14" fmla="*/ 6 w 20"/>
                  <a:gd name="T15" fmla="*/ 39 h 43"/>
                  <a:gd name="T16" fmla="*/ 10 w 20"/>
                  <a:gd name="T17" fmla="*/ 43 h 43"/>
                  <a:gd name="T18" fmla="*/ 14 w 20"/>
                  <a:gd name="T19" fmla="*/ 39 h 43"/>
                  <a:gd name="T20" fmla="*/ 14 w 20"/>
                  <a:gd name="T21" fmla="*/ 32 h 43"/>
                  <a:gd name="T22" fmla="*/ 20 w 20"/>
                  <a:gd name="T23" fmla="*/ 23 h 43"/>
                  <a:gd name="T24" fmla="*/ 14 w 20"/>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43">
                    <a:moveTo>
                      <a:pt x="14" y="15"/>
                    </a:moveTo>
                    <a:cubicBezTo>
                      <a:pt x="14" y="5"/>
                      <a:pt x="14" y="5"/>
                      <a:pt x="14" y="5"/>
                    </a:cubicBezTo>
                    <a:cubicBezTo>
                      <a:pt x="14" y="2"/>
                      <a:pt x="12" y="0"/>
                      <a:pt x="10" y="0"/>
                    </a:cubicBezTo>
                    <a:cubicBezTo>
                      <a:pt x="8" y="0"/>
                      <a:pt x="6" y="2"/>
                      <a:pt x="6" y="5"/>
                    </a:cubicBezTo>
                    <a:cubicBezTo>
                      <a:pt x="6" y="15"/>
                      <a:pt x="6" y="15"/>
                      <a:pt x="6" y="15"/>
                    </a:cubicBezTo>
                    <a:cubicBezTo>
                      <a:pt x="2" y="16"/>
                      <a:pt x="0" y="19"/>
                      <a:pt x="0" y="23"/>
                    </a:cubicBezTo>
                    <a:cubicBezTo>
                      <a:pt x="0" y="27"/>
                      <a:pt x="2" y="30"/>
                      <a:pt x="6" y="32"/>
                    </a:cubicBezTo>
                    <a:cubicBezTo>
                      <a:pt x="6" y="39"/>
                      <a:pt x="6" y="39"/>
                      <a:pt x="6" y="39"/>
                    </a:cubicBezTo>
                    <a:cubicBezTo>
                      <a:pt x="6" y="41"/>
                      <a:pt x="8" y="43"/>
                      <a:pt x="10" y="43"/>
                    </a:cubicBezTo>
                    <a:cubicBezTo>
                      <a:pt x="12" y="43"/>
                      <a:pt x="14" y="41"/>
                      <a:pt x="14" y="39"/>
                    </a:cubicBezTo>
                    <a:cubicBezTo>
                      <a:pt x="14" y="32"/>
                      <a:pt x="14" y="32"/>
                      <a:pt x="14" y="32"/>
                    </a:cubicBezTo>
                    <a:cubicBezTo>
                      <a:pt x="17" y="30"/>
                      <a:pt x="20" y="27"/>
                      <a:pt x="20" y="23"/>
                    </a:cubicBezTo>
                    <a:cubicBezTo>
                      <a:pt x="20"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20" name="Oval 107"/>
              <p:cNvSpPr>
                <a:spLocks noChangeArrowheads="1"/>
              </p:cNvSpPr>
              <p:nvPr/>
            </p:nvSpPr>
            <p:spPr bwMode="auto">
              <a:xfrm>
                <a:off x="3556000" y="2667000"/>
                <a:ext cx="231775"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grpSp>
        <p:sp>
          <p:nvSpPr>
            <p:cNvPr id="56" name="矩形 55"/>
            <p:cNvSpPr/>
            <p:nvPr/>
          </p:nvSpPr>
          <p:spPr>
            <a:xfrm>
              <a:off x="4105180" y="4974003"/>
              <a:ext cx="2055069" cy="646331"/>
            </a:xfrm>
            <a:prstGeom prst="rect">
              <a:avLst/>
            </a:prstGeom>
          </p:spPr>
          <p:txBody>
            <a:bodyPr wrap="square">
              <a:spAutoFit/>
            </a:body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57" name="矩形 56"/>
            <p:cNvSpPr/>
            <p:nvPr/>
          </p:nvSpPr>
          <p:spPr>
            <a:xfrm>
              <a:off x="422849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4" name="组合 3"/>
          <p:cNvGrpSpPr/>
          <p:nvPr/>
        </p:nvGrpSpPr>
        <p:grpSpPr>
          <a:xfrm>
            <a:off x="6748174" y="2187910"/>
            <a:ext cx="1944163" cy="3559609"/>
            <a:chOff x="6748174" y="2217845"/>
            <a:chExt cx="1944163" cy="3559609"/>
          </a:xfrm>
        </p:grpSpPr>
        <p:grpSp>
          <p:nvGrpSpPr>
            <p:cNvPr id="43" name="组合 42"/>
            <p:cNvGrpSpPr/>
            <p:nvPr/>
          </p:nvGrpSpPr>
          <p:grpSpPr>
            <a:xfrm>
              <a:off x="6801746" y="2217845"/>
              <a:ext cx="1722967" cy="2089149"/>
              <a:chOff x="4937125" y="1998663"/>
              <a:chExt cx="1292225" cy="1566862"/>
            </a:xfrm>
          </p:grpSpPr>
          <p:sp>
            <p:nvSpPr>
              <p:cNvPr id="44" name="Freeform 97"/>
              <p:cNvSpPr>
                <a:spLocks/>
              </p:cNvSpPr>
              <p:nvPr/>
            </p:nvSpPr>
            <p:spPr bwMode="auto">
              <a:xfrm>
                <a:off x="5018088" y="1998663"/>
                <a:ext cx="1211262" cy="1566862"/>
              </a:xfrm>
              <a:custGeom>
                <a:avLst/>
                <a:gdLst>
                  <a:gd name="T0" fmla="*/ 311 w 388"/>
                  <a:gd name="T1" fmla="*/ 70 h 499"/>
                  <a:gd name="T2" fmla="*/ 229 w 388"/>
                  <a:gd name="T3" fmla="*/ 17 h 499"/>
                  <a:gd name="T4" fmla="*/ 138 w 388"/>
                  <a:gd name="T5" fmla="*/ 0 h 499"/>
                  <a:gd name="T6" fmla="*/ 138 w 388"/>
                  <a:gd name="T7" fmla="*/ 52 h 499"/>
                  <a:gd name="T8" fmla="*/ 210 w 388"/>
                  <a:gd name="T9" fmla="*/ 65 h 499"/>
                  <a:gd name="T10" fmla="*/ 275 w 388"/>
                  <a:gd name="T11" fmla="*/ 107 h 499"/>
                  <a:gd name="T12" fmla="*/ 320 w 388"/>
                  <a:gd name="T13" fmla="*/ 171 h 499"/>
                  <a:gd name="T14" fmla="*/ 336 w 388"/>
                  <a:gd name="T15" fmla="*/ 249 h 499"/>
                  <a:gd name="T16" fmla="*/ 323 w 388"/>
                  <a:gd name="T17" fmla="*/ 322 h 499"/>
                  <a:gd name="T18" fmla="*/ 290 w 388"/>
                  <a:gd name="T19" fmla="*/ 376 h 499"/>
                  <a:gd name="T20" fmla="*/ 236 w 388"/>
                  <a:gd name="T21" fmla="*/ 422 h 499"/>
                  <a:gd name="T22" fmla="*/ 138 w 388"/>
                  <a:gd name="T23" fmla="*/ 447 h 499"/>
                  <a:gd name="T24" fmla="*/ 85 w 388"/>
                  <a:gd name="T25" fmla="*/ 440 h 499"/>
                  <a:gd name="T26" fmla="*/ 29 w 388"/>
                  <a:gd name="T27" fmla="*/ 414 h 499"/>
                  <a:gd name="T28" fmla="*/ 0 w 388"/>
                  <a:gd name="T29" fmla="*/ 457 h 499"/>
                  <a:gd name="T30" fmla="*/ 71 w 388"/>
                  <a:gd name="T31" fmla="*/ 490 h 499"/>
                  <a:gd name="T32" fmla="*/ 138 w 388"/>
                  <a:gd name="T33" fmla="*/ 499 h 499"/>
                  <a:gd name="T34" fmla="*/ 261 w 388"/>
                  <a:gd name="T35" fmla="*/ 466 h 499"/>
                  <a:gd name="T36" fmla="*/ 330 w 388"/>
                  <a:gd name="T37" fmla="*/ 409 h 499"/>
                  <a:gd name="T38" fmla="*/ 371 w 388"/>
                  <a:gd name="T39" fmla="*/ 340 h 499"/>
                  <a:gd name="T40" fmla="*/ 388 w 388"/>
                  <a:gd name="T41" fmla="*/ 249 h 499"/>
                  <a:gd name="T42" fmla="*/ 367 w 388"/>
                  <a:gd name="T43" fmla="*/ 150 h 499"/>
                  <a:gd name="T44" fmla="*/ 311 w 388"/>
                  <a:gd name="T45"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499">
                    <a:moveTo>
                      <a:pt x="311" y="70"/>
                    </a:moveTo>
                    <a:cubicBezTo>
                      <a:pt x="287" y="47"/>
                      <a:pt x="260" y="29"/>
                      <a:pt x="229" y="17"/>
                    </a:cubicBezTo>
                    <a:cubicBezTo>
                      <a:pt x="200" y="6"/>
                      <a:pt x="170" y="0"/>
                      <a:pt x="138" y="0"/>
                    </a:cubicBezTo>
                    <a:cubicBezTo>
                      <a:pt x="138" y="52"/>
                      <a:pt x="138" y="52"/>
                      <a:pt x="138" y="52"/>
                    </a:cubicBezTo>
                    <a:cubicBezTo>
                      <a:pt x="163" y="52"/>
                      <a:pt x="187" y="56"/>
                      <a:pt x="210" y="65"/>
                    </a:cubicBezTo>
                    <a:cubicBezTo>
                      <a:pt x="235" y="75"/>
                      <a:pt x="256" y="89"/>
                      <a:pt x="275" y="107"/>
                    </a:cubicBezTo>
                    <a:cubicBezTo>
                      <a:pt x="294" y="125"/>
                      <a:pt x="309" y="147"/>
                      <a:pt x="320" y="171"/>
                    </a:cubicBezTo>
                    <a:cubicBezTo>
                      <a:pt x="331" y="196"/>
                      <a:pt x="336" y="222"/>
                      <a:pt x="336" y="249"/>
                    </a:cubicBezTo>
                    <a:cubicBezTo>
                      <a:pt x="336" y="274"/>
                      <a:pt x="332" y="299"/>
                      <a:pt x="323" y="322"/>
                    </a:cubicBezTo>
                    <a:cubicBezTo>
                      <a:pt x="315" y="341"/>
                      <a:pt x="304" y="360"/>
                      <a:pt x="290" y="376"/>
                    </a:cubicBezTo>
                    <a:cubicBezTo>
                      <a:pt x="275" y="395"/>
                      <a:pt x="257" y="410"/>
                      <a:pt x="236" y="422"/>
                    </a:cubicBezTo>
                    <a:cubicBezTo>
                      <a:pt x="206" y="438"/>
                      <a:pt x="173" y="447"/>
                      <a:pt x="138" y="447"/>
                    </a:cubicBezTo>
                    <a:cubicBezTo>
                      <a:pt x="120" y="447"/>
                      <a:pt x="102" y="445"/>
                      <a:pt x="85" y="440"/>
                    </a:cubicBezTo>
                    <a:cubicBezTo>
                      <a:pt x="65" y="434"/>
                      <a:pt x="46" y="426"/>
                      <a:pt x="29" y="414"/>
                    </a:cubicBezTo>
                    <a:cubicBezTo>
                      <a:pt x="0" y="457"/>
                      <a:pt x="0" y="457"/>
                      <a:pt x="0" y="457"/>
                    </a:cubicBezTo>
                    <a:cubicBezTo>
                      <a:pt x="22" y="472"/>
                      <a:pt x="46" y="483"/>
                      <a:pt x="71" y="490"/>
                    </a:cubicBezTo>
                    <a:cubicBezTo>
                      <a:pt x="93" y="496"/>
                      <a:pt x="115" y="499"/>
                      <a:pt x="138" y="499"/>
                    </a:cubicBezTo>
                    <a:cubicBezTo>
                      <a:pt x="181" y="499"/>
                      <a:pt x="224" y="488"/>
                      <a:pt x="261" y="466"/>
                    </a:cubicBezTo>
                    <a:cubicBezTo>
                      <a:pt x="287" y="452"/>
                      <a:pt x="310" y="432"/>
                      <a:pt x="330" y="409"/>
                    </a:cubicBezTo>
                    <a:cubicBezTo>
                      <a:pt x="347" y="389"/>
                      <a:pt x="361" y="365"/>
                      <a:pt x="371" y="340"/>
                    </a:cubicBezTo>
                    <a:cubicBezTo>
                      <a:pt x="382" y="311"/>
                      <a:pt x="388" y="281"/>
                      <a:pt x="388" y="249"/>
                    </a:cubicBezTo>
                    <a:cubicBezTo>
                      <a:pt x="388" y="215"/>
                      <a:pt x="381" y="181"/>
                      <a:pt x="367" y="150"/>
                    </a:cubicBezTo>
                    <a:cubicBezTo>
                      <a:pt x="354" y="120"/>
                      <a:pt x="335" y="93"/>
                      <a:pt x="311" y="70"/>
                    </a:cubicBezTo>
                    <a:close/>
                  </a:path>
                </a:pathLst>
              </a:custGeom>
              <a:solidFill>
                <a:srgbClr val="C00000"/>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45" name="Freeform 126"/>
              <p:cNvSpPr>
                <a:spLocks/>
              </p:cNvSpPr>
              <p:nvPr/>
            </p:nvSpPr>
            <p:spPr bwMode="auto">
              <a:xfrm>
                <a:off x="5727700" y="3051175"/>
                <a:ext cx="104775" cy="106362"/>
              </a:xfrm>
              <a:custGeom>
                <a:avLst/>
                <a:gdLst>
                  <a:gd name="T0" fmla="*/ 32 w 34"/>
                  <a:gd name="T1" fmla="*/ 26 h 34"/>
                  <a:gd name="T2" fmla="*/ 27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7" y="21"/>
                      <a:pt x="27" y="21"/>
                      <a:pt x="27" y="21"/>
                    </a:cubicBezTo>
                    <a:cubicBezTo>
                      <a:pt x="28" y="18"/>
                      <a:pt x="28" y="14"/>
                      <a:pt x="25" y="11"/>
                    </a:cubicBezTo>
                    <a:cubicBezTo>
                      <a:pt x="22" y="9"/>
                      <a:pt x="18" y="8"/>
                      <a:pt x="15" y="9"/>
                    </a:cubicBezTo>
                    <a:cubicBezTo>
                      <a:pt x="8" y="2"/>
                      <a:pt x="8" y="2"/>
                      <a:pt x="8" y="2"/>
                    </a:cubicBezTo>
                    <a:cubicBezTo>
                      <a:pt x="6" y="0"/>
                      <a:pt x="4" y="0"/>
                      <a:pt x="2" y="2"/>
                    </a:cubicBezTo>
                    <a:cubicBezTo>
                      <a:pt x="0" y="4"/>
                      <a:pt x="0" y="6"/>
                      <a:pt x="2" y="8"/>
                    </a:cubicBezTo>
                    <a:cubicBezTo>
                      <a:pt x="9" y="15"/>
                      <a:pt x="9" y="15"/>
                      <a:pt x="9" y="15"/>
                    </a:cubicBezTo>
                    <a:cubicBezTo>
                      <a:pt x="8" y="19"/>
                      <a:pt x="9" y="23"/>
                      <a:pt x="11" y="25"/>
                    </a:cubicBezTo>
                    <a:cubicBezTo>
                      <a:pt x="14" y="28"/>
                      <a:pt x="18" y="29"/>
                      <a:pt x="21" y="27"/>
                    </a:cubicBezTo>
                    <a:cubicBezTo>
                      <a:pt x="26" y="32"/>
                      <a:pt x="26" y="32"/>
                      <a:pt x="26" y="32"/>
                    </a:cubicBezTo>
                    <a:cubicBezTo>
                      <a:pt x="28" y="34"/>
                      <a:pt x="31" y="34"/>
                      <a:pt x="32" y="32"/>
                    </a:cubicBezTo>
                    <a:cubicBezTo>
                      <a:pt x="34" y="31"/>
                      <a:pt x="34" y="28"/>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46" name="Freeform 127"/>
              <p:cNvSpPr>
                <a:spLocks/>
              </p:cNvSpPr>
              <p:nvPr/>
            </p:nvSpPr>
            <p:spPr bwMode="auto">
              <a:xfrm>
                <a:off x="5086350" y="2406650"/>
                <a:ext cx="103187" cy="106362"/>
              </a:xfrm>
              <a:custGeom>
                <a:avLst/>
                <a:gdLst>
                  <a:gd name="T0" fmla="*/ 32 w 33"/>
                  <a:gd name="T1" fmla="*/ 26 h 34"/>
                  <a:gd name="T2" fmla="*/ 25 w 33"/>
                  <a:gd name="T3" fmla="*/ 19 h 34"/>
                  <a:gd name="T4" fmla="*/ 22 w 33"/>
                  <a:gd name="T5" fmla="*/ 9 h 34"/>
                  <a:gd name="T6" fmla="*/ 12 w 33"/>
                  <a:gd name="T7" fmla="*/ 6 h 34"/>
                  <a:gd name="T8" fmla="*/ 7 w 33"/>
                  <a:gd name="T9" fmla="*/ 1 h 34"/>
                  <a:gd name="T10" fmla="*/ 1 w 33"/>
                  <a:gd name="T11" fmla="*/ 1 h 34"/>
                  <a:gd name="T12" fmla="*/ 1 w 33"/>
                  <a:gd name="T13" fmla="*/ 8 h 34"/>
                  <a:gd name="T14" fmla="*/ 6 w 33"/>
                  <a:gd name="T15" fmla="*/ 12 h 34"/>
                  <a:gd name="T16" fmla="*/ 8 w 33"/>
                  <a:gd name="T17" fmla="*/ 22 h 34"/>
                  <a:gd name="T18" fmla="*/ 18 w 33"/>
                  <a:gd name="T19" fmla="*/ 25 h 34"/>
                  <a:gd name="T20" fmla="*/ 26 w 33"/>
                  <a:gd name="T21" fmla="*/ 32 h 34"/>
                  <a:gd name="T22" fmla="*/ 32 w 33"/>
                  <a:gd name="T23" fmla="*/ 32 h 34"/>
                  <a:gd name="T24" fmla="*/ 32 w 33"/>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6"/>
                    </a:moveTo>
                    <a:cubicBezTo>
                      <a:pt x="25" y="19"/>
                      <a:pt x="25" y="19"/>
                      <a:pt x="25" y="19"/>
                    </a:cubicBezTo>
                    <a:cubicBezTo>
                      <a:pt x="26" y="15"/>
                      <a:pt x="25" y="11"/>
                      <a:pt x="22" y="9"/>
                    </a:cubicBezTo>
                    <a:cubicBezTo>
                      <a:pt x="20" y="6"/>
                      <a:pt x="16" y="5"/>
                      <a:pt x="12" y="6"/>
                    </a:cubicBezTo>
                    <a:cubicBezTo>
                      <a:pt x="7" y="1"/>
                      <a:pt x="7" y="1"/>
                      <a:pt x="7" y="1"/>
                    </a:cubicBezTo>
                    <a:cubicBezTo>
                      <a:pt x="6" y="0"/>
                      <a:pt x="3" y="0"/>
                      <a:pt x="1" y="1"/>
                    </a:cubicBezTo>
                    <a:cubicBezTo>
                      <a:pt x="0" y="3"/>
                      <a:pt x="0" y="6"/>
                      <a:pt x="1" y="8"/>
                    </a:cubicBezTo>
                    <a:cubicBezTo>
                      <a:pt x="6" y="12"/>
                      <a:pt x="6" y="12"/>
                      <a:pt x="6" y="12"/>
                    </a:cubicBezTo>
                    <a:cubicBezTo>
                      <a:pt x="5" y="16"/>
                      <a:pt x="6" y="20"/>
                      <a:pt x="8" y="22"/>
                    </a:cubicBezTo>
                    <a:cubicBezTo>
                      <a:pt x="11" y="25"/>
                      <a:pt x="15" y="26"/>
                      <a:pt x="18" y="25"/>
                    </a:cubicBezTo>
                    <a:cubicBezTo>
                      <a:pt x="26" y="32"/>
                      <a:pt x="26" y="32"/>
                      <a:pt x="26" y="32"/>
                    </a:cubicBezTo>
                    <a:cubicBezTo>
                      <a:pt x="27" y="34"/>
                      <a:pt x="30" y="34"/>
                      <a:pt x="32" y="32"/>
                    </a:cubicBezTo>
                    <a:cubicBezTo>
                      <a:pt x="33" y="30"/>
                      <a:pt x="33"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47" name="Freeform 128"/>
              <p:cNvSpPr>
                <a:spLocks/>
              </p:cNvSpPr>
              <p:nvPr/>
            </p:nvSpPr>
            <p:spPr bwMode="auto">
              <a:xfrm>
                <a:off x="5845175" y="2752725"/>
                <a:ext cx="134937" cy="58737"/>
              </a:xfrm>
              <a:custGeom>
                <a:avLst/>
                <a:gdLst>
                  <a:gd name="T0" fmla="*/ 39 w 43"/>
                  <a:gd name="T1" fmla="*/ 5 h 19"/>
                  <a:gd name="T2" fmla="*/ 32 w 43"/>
                  <a:gd name="T3" fmla="*/ 5 h 19"/>
                  <a:gd name="T4" fmla="*/ 23 w 43"/>
                  <a:gd name="T5" fmla="*/ 0 h 19"/>
                  <a:gd name="T6" fmla="*/ 14 w 43"/>
                  <a:gd name="T7" fmla="*/ 5 h 19"/>
                  <a:gd name="T8" fmla="*/ 4 w 43"/>
                  <a:gd name="T9" fmla="*/ 5 h 19"/>
                  <a:gd name="T10" fmla="*/ 0 w 43"/>
                  <a:gd name="T11" fmla="*/ 9 h 19"/>
                  <a:gd name="T12" fmla="*/ 4 w 43"/>
                  <a:gd name="T13" fmla="*/ 14 h 19"/>
                  <a:gd name="T14" fmla="*/ 14 w 43"/>
                  <a:gd name="T15" fmla="*/ 14 h 19"/>
                  <a:gd name="T16" fmla="*/ 23 w 43"/>
                  <a:gd name="T17" fmla="*/ 19 h 19"/>
                  <a:gd name="T18" fmla="*/ 32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32" y="5"/>
                      <a:pt x="32" y="5"/>
                      <a:pt x="32" y="5"/>
                    </a:cubicBezTo>
                    <a:cubicBezTo>
                      <a:pt x="30" y="2"/>
                      <a:pt x="27" y="0"/>
                      <a:pt x="23" y="0"/>
                    </a:cubicBezTo>
                    <a:cubicBezTo>
                      <a:pt x="19" y="0"/>
                      <a:pt x="16" y="2"/>
                      <a:pt x="14" y="5"/>
                    </a:cubicBezTo>
                    <a:cubicBezTo>
                      <a:pt x="4" y="5"/>
                      <a:pt x="4" y="5"/>
                      <a:pt x="4" y="5"/>
                    </a:cubicBezTo>
                    <a:cubicBezTo>
                      <a:pt x="2" y="5"/>
                      <a:pt x="0" y="7"/>
                      <a:pt x="0" y="9"/>
                    </a:cubicBezTo>
                    <a:cubicBezTo>
                      <a:pt x="0" y="12"/>
                      <a:pt x="2" y="14"/>
                      <a:pt x="4" y="14"/>
                    </a:cubicBezTo>
                    <a:cubicBezTo>
                      <a:pt x="14" y="14"/>
                      <a:pt x="14" y="14"/>
                      <a:pt x="14" y="14"/>
                    </a:cubicBezTo>
                    <a:cubicBezTo>
                      <a:pt x="16" y="17"/>
                      <a:pt x="19" y="19"/>
                      <a:pt x="23" y="19"/>
                    </a:cubicBezTo>
                    <a:cubicBezTo>
                      <a:pt x="27" y="19"/>
                      <a:pt x="30" y="17"/>
                      <a:pt x="32"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48" name="Freeform 129"/>
              <p:cNvSpPr>
                <a:spLocks/>
              </p:cNvSpPr>
              <p:nvPr/>
            </p:nvSpPr>
            <p:spPr bwMode="auto">
              <a:xfrm>
                <a:off x="4937125" y="2752725"/>
                <a:ext cx="133350" cy="58737"/>
              </a:xfrm>
              <a:custGeom>
                <a:avLst/>
                <a:gdLst>
                  <a:gd name="T0" fmla="*/ 39 w 43"/>
                  <a:gd name="T1" fmla="*/ 5 h 19"/>
                  <a:gd name="T2" fmla="*/ 29 w 43"/>
                  <a:gd name="T3" fmla="*/ 5 h 19"/>
                  <a:gd name="T4" fmla="*/ 20 w 43"/>
                  <a:gd name="T5" fmla="*/ 0 h 19"/>
                  <a:gd name="T6" fmla="*/ 12 w 43"/>
                  <a:gd name="T7" fmla="*/ 5 h 19"/>
                  <a:gd name="T8" fmla="*/ 5 w 43"/>
                  <a:gd name="T9" fmla="*/ 5 h 19"/>
                  <a:gd name="T10" fmla="*/ 0 w 43"/>
                  <a:gd name="T11" fmla="*/ 9 h 19"/>
                  <a:gd name="T12" fmla="*/ 5 w 43"/>
                  <a:gd name="T13" fmla="*/ 14 h 19"/>
                  <a:gd name="T14" fmla="*/ 12 w 43"/>
                  <a:gd name="T15" fmla="*/ 14 h 19"/>
                  <a:gd name="T16" fmla="*/ 20 w 43"/>
                  <a:gd name="T17" fmla="*/ 19 h 19"/>
                  <a:gd name="T18" fmla="*/ 29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29" y="5"/>
                      <a:pt x="29" y="5"/>
                      <a:pt x="29" y="5"/>
                    </a:cubicBezTo>
                    <a:cubicBezTo>
                      <a:pt x="27" y="2"/>
                      <a:pt x="24" y="0"/>
                      <a:pt x="20" y="0"/>
                    </a:cubicBezTo>
                    <a:cubicBezTo>
                      <a:pt x="17" y="0"/>
                      <a:pt x="13" y="2"/>
                      <a:pt x="12" y="5"/>
                    </a:cubicBezTo>
                    <a:cubicBezTo>
                      <a:pt x="5" y="5"/>
                      <a:pt x="5" y="5"/>
                      <a:pt x="5" y="5"/>
                    </a:cubicBezTo>
                    <a:cubicBezTo>
                      <a:pt x="2" y="5"/>
                      <a:pt x="0" y="7"/>
                      <a:pt x="0" y="9"/>
                    </a:cubicBezTo>
                    <a:cubicBezTo>
                      <a:pt x="0" y="12"/>
                      <a:pt x="2" y="14"/>
                      <a:pt x="5" y="14"/>
                    </a:cubicBezTo>
                    <a:cubicBezTo>
                      <a:pt x="12" y="14"/>
                      <a:pt x="12" y="14"/>
                      <a:pt x="12" y="14"/>
                    </a:cubicBezTo>
                    <a:cubicBezTo>
                      <a:pt x="13" y="17"/>
                      <a:pt x="17" y="19"/>
                      <a:pt x="20" y="19"/>
                    </a:cubicBezTo>
                    <a:cubicBezTo>
                      <a:pt x="24" y="19"/>
                      <a:pt x="27" y="17"/>
                      <a:pt x="29"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49" name="Freeform 130"/>
              <p:cNvSpPr>
                <a:spLocks/>
              </p:cNvSpPr>
              <p:nvPr/>
            </p:nvSpPr>
            <p:spPr bwMode="auto">
              <a:xfrm>
                <a:off x="5727700" y="2406650"/>
                <a:ext cx="104775" cy="106362"/>
              </a:xfrm>
              <a:custGeom>
                <a:avLst/>
                <a:gdLst>
                  <a:gd name="T0" fmla="*/ 32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7 w 34"/>
                  <a:gd name="T21" fmla="*/ 13 h 34"/>
                  <a:gd name="T22" fmla="*/ 32 w 34"/>
                  <a:gd name="T23" fmla="*/ 8 h 34"/>
                  <a:gd name="T24" fmla="*/ 32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1"/>
                    </a:moveTo>
                    <a:cubicBezTo>
                      <a:pt x="31" y="0"/>
                      <a:pt x="28" y="0"/>
                      <a:pt x="26" y="1"/>
                    </a:cubicBezTo>
                    <a:cubicBezTo>
                      <a:pt x="21" y="6"/>
                      <a:pt x="21" y="6"/>
                      <a:pt x="21" y="6"/>
                    </a:cubicBezTo>
                    <a:cubicBezTo>
                      <a:pt x="18" y="5"/>
                      <a:pt x="14" y="6"/>
                      <a:pt x="11" y="9"/>
                    </a:cubicBezTo>
                    <a:cubicBezTo>
                      <a:pt x="9" y="11"/>
                      <a:pt x="8" y="15"/>
                      <a:pt x="9" y="19"/>
                    </a:cubicBezTo>
                    <a:cubicBezTo>
                      <a:pt x="2" y="26"/>
                      <a:pt x="2" y="26"/>
                      <a:pt x="2" y="26"/>
                    </a:cubicBezTo>
                    <a:cubicBezTo>
                      <a:pt x="0" y="27"/>
                      <a:pt x="0" y="30"/>
                      <a:pt x="2" y="32"/>
                    </a:cubicBezTo>
                    <a:cubicBezTo>
                      <a:pt x="4" y="34"/>
                      <a:pt x="6" y="34"/>
                      <a:pt x="8" y="32"/>
                    </a:cubicBezTo>
                    <a:cubicBezTo>
                      <a:pt x="15" y="25"/>
                      <a:pt x="15" y="25"/>
                      <a:pt x="15" y="25"/>
                    </a:cubicBezTo>
                    <a:cubicBezTo>
                      <a:pt x="18" y="26"/>
                      <a:pt x="22" y="25"/>
                      <a:pt x="25" y="22"/>
                    </a:cubicBezTo>
                    <a:cubicBezTo>
                      <a:pt x="28" y="20"/>
                      <a:pt x="28" y="16"/>
                      <a:pt x="27" y="13"/>
                    </a:cubicBezTo>
                    <a:cubicBezTo>
                      <a:pt x="32" y="8"/>
                      <a:pt x="32" y="8"/>
                      <a:pt x="32" y="8"/>
                    </a:cubicBezTo>
                    <a:cubicBezTo>
                      <a:pt x="34" y="6"/>
                      <a:pt x="34" y="3"/>
                      <a:pt x="32" y="1"/>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50" name="Freeform 131"/>
              <p:cNvSpPr>
                <a:spLocks/>
              </p:cNvSpPr>
              <p:nvPr/>
            </p:nvSpPr>
            <p:spPr bwMode="auto">
              <a:xfrm>
                <a:off x="5086350" y="3051175"/>
                <a:ext cx="103187" cy="106362"/>
              </a:xfrm>
              <a:custGeom>
                <a:avLst/>
                <a:gdLst>
                  <a:gd name="T0" fmla="*/ 32 w 33"/>
                  <a:gd name="T1" fmla="*/ 2 h 34"/>
                  <a:gd name="T2" fmla="*/ 26 w 33"/>
                  <a:gd name="T3" fmla="*/ 2 h 34"/>
                  <a:gd name="T4" fmla="*/ 18 w 33"/>
                  <a:gd name="T5" fmla="*/ 9 h 34"/>
                  <a:gd name="T6" fmla="*/ 8 w 33"/>
                  <a:gd name="T7" fmla="*/ 11 h 34"/>
                  <a:gd name="T8" fmla="*/ 6 w 33"/>
                  <a:gd name="T9" fmla="*/ 21 h 34"/>
                  <a:gd name="T10" fmla="*/ 1 w 33"/>
                  <a:gd name="T11" fmla="*/ 26 h 34"/>
                  <a:gd name="T12" fmla="*/ 1 w 33"/>
                  <a:gd name="T13" fmla="*/ 32 h 34"/>
                  <a:gd name="T14" fmla="*/ 7 w 33"/>
                  <a:gd name="T15" fmla="*/ 32 h 34"/>
                  <a:gd name="T16" fmla="*/ 12 w 33"/>
                  <a:gd name="T17" fmla="*/ 27 h 34"/>
                  <a:gd name="T18" fmla="*/ 22 w 33"/>
                  <a:gd name="T19" fmla="*/ 25 h 34"/>
                  <a:gd name="T20" fmla="*/ 25 w 33"/>
                  <a:gd name="T21" fmla="*/ 15 h 34"/>
                  <a:gd name="T22" fmla="*/ 32 w 33"/>
                  <a:gd name="T23" fmla="*/ 8 h 34"/>
                  <a:gd name="T24" fmla="*/ 32 w 33"/>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4">
                    <a:moveTo>
                      <a:pt x="32" y="2"/>
                    </a:moveTo>
                    <a:cubicBezTo>
                      <a:pt x="30" y="0"/>
                      <a:pt x="27" y="0"/>
                      <a:pt x="26" y="2"/>
                    </a:cubicBezTo>
                    <a:cubicBezTo>
                      <a:pt x="18" y="9"/>
                      <a:pt x="18" y="9"/>
                      <a:pt x="18" y="9"/>
                    </a:cubicBezTo>
                    <a:cubicBezTo>
                      <a:pt x="15" y="8"/>
                      <a:pt x="11" y="9"/>
                      <a:pt x="8" y="11"/>
                    </a:cubicBezTo>
                    <a:cubicBezTo>
                      <a:pt x="6" y="14"/>
                      <a:pt x="5" y="18"/>
                      <a:pt x="6" y="21"/>
                    </a:cubicBezTo>
                    <a:cubicBezTo>
                      <a:pt x="1" y="26"/>
                      <a:pt x="1" y="26"/>
                      <a:pt x="1" y="26"/>
                    </a:cubicBezTo>
                    <a:cubicBezTo>
                      <a:pt x="0" y="28"/>
                      <a:pt x="0" y="31"/>
                      <a:pt x="1" y="32"/>
                    </a:cubicBezTo>
                    <a:cubicBezTo>
                      <a:pt x="3" y="34"/>
                      <a:pt x="6" y="34"/>
                      <a:pt x="7" y="32"/>
                    </a:cubicBezTo>
                    <a:cubicBezTo>
                      <a:pt x="12" y="27"/>
                      <a:pt x="12" y="27"/>
                      <a:pt x="12" y="27"/>
                    </a:cubicBezTo>
                    <a:cubicBezTo>
                      <a:pt x="16" y="29"/>
                      <a:pt x="20" y="28"/>
                      <a:pt x="22" y="25"/>
                    </a:cubicBezTo>
                    <a:cubicBezTo>
                      <a:pt x="25" y="23"/>
                      <a:pt x="26" y="19"/>
                      <a:pt x="25" y="15"/>
                    </a:cubicBezTo>
                    <a:cubicBezTo>
                      <a:pt x="32" y="8"/>
                      <a:pt x="32" y="8"/>
                      <a:pt x="32" y="8"/>
                    </a:cubicBezTo>
                    <a:cubicBezTo>
                      <a:pt x="33" y="6"/>
                      <a:pt x="33"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51" name="Freeform 132"/>
              <p:cNvSpPr>
                <a:spLocks/>
              </p:cNvSpPr>
              <p:nvPr/>
            </p:nvSpPr>
            <p:spPr bwMode="auto">
              <a:xfrm>
                <a:off x="5430838" y="2259013"/>
                <a:ext cx="58737" cy="134937"/>
              </a:xfrm>
              <a:custGeom>
                <a:avLst/>
                <a:gdLst>
                  <a:gd name="T0" fmla="*/ 14 w 19"/>
                  <a:gd name="T1" fmla="*/ 11 h 43"/>
                  <a:gd name="T2" fmla="*/ 14 w 19"/>
                  <a:gd name="T3" fmla="*/ 4 h 43"/>
                  <a:gd name="T4" fmla="*/ 9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9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9"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9"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52" name="Freeform 133"/>
              <p:cNvSpPr>
                <a:spLocks/>
              </p:cNvSpPr>
              <p:nvPr/>
            </p:nvSpPr>
            <p:spPr bwMode="auto">
              <a:xfrm>
                <a:off x="5430838" y="3170238"/>
                <a:ext cx="58737" cy="134937"/>
              </a:xfrm>
              <a:custGeom>
                <a:avLst/>
                <a:gdLst>
                  <a:gd name="T0" fmla="*/ 14 w 19"/>
                  <a:gd name="T1" fmla="*/ 15 h 43"/>
                  <a:gd name="T2" fmla="*/ 14 w 19"/>
                  <a:gd name="T3" fmla="*/ 5 h 43"/>
                  <a:gd name="T4" fmla="*/ 9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9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9"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9"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53" name="Oval 134"/>
              <p:cNvSpPr>
                <a:spLocks noChangeArrowheads="1"/>
              </p:cNvSpPr>
              <p:nvPr/>
            </p:nvSpPr>
            <p:spPr bwMode="auto">
              <a:xfrm>
                <a:off x="5345113"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grpSp>
        <p:sp>
          <p:nvSpPr>
            <p:cNvPr id="58" name="矩形 57"/>
            <p:cNvSpPr/>
            <p:nvPr/>
          </p:nvSpPr>
          <p:spPr>
            <a:xfrm>
              <a:off x="6748174" y="4946457"/>
              <a:ext cx="1944163" cy="830997"/>
            </a:xfrm>
            <a:prstGeom prst="rect">
              <a:avLst/>
            </a:prstGeom>
          </p:spPr>
          <p:txBody>
            <a:bodyPr wrap="square">
              <a:spAutoFit/>
            </a:body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59" name="矩形 58"/>
            <p:cNvSpPr/>
            <p:nvPr/>
          </p:nvSpPr>
          <p:spPr>
            <a:xfrm>
              <a:off x="678881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grpSp>
        <p:nvGrpSpPr>
          <p:cNvPr id="5" name="组合 4"/>
          <p:cNvGrpSpPr/>
          <p:nvPr/>
        </p:nvGrpSpPr>
        <p:grpSpPr>
          <a:xfrm>
            <a:off x="9200493" y="2187910"/>
            <a:ext cx="2124339" cy="3417730"/>
            <a:chOff x="9200493" y="2217845"/>
            <a:chExt cx="2124339" cy="3417730"/>
          </a:xfrm>
        </p:grpSpPr>
        <p:grpSp>
          <p:nvGrpSpPr>
            <p:cNvPr id="32" name="组合 31"/>
            <p:cNvGrpSpPr/>
            <p:nvPr/>
          </p:nvGrpSpPr>
          <p:grpSpPr>
            <a:xfrm>
              <a:off x="9258517" y="2217845"/>
              <a:ext cx="1695449" cy="2089149"/>
              <a:chOff x="6735763" y="1998663"/>
              <a:chExt cx="1271587" cy="1566862"/>
            </a:xfrm>
          </p:grpSpPr>
          <p:sp>
            <p:nvSpPr>
              <p:cNvPr id="33" name="Freeform 98"/>
              <p:cNvSpPr>
                <a:spLocks/>
              </p:cNvSpPr>
              <p:nvPr/>
            </p:nvSpPr>
            <p:spPr bwMode="auto">
              <a:xfrm>
                <a:off x="7229475" y="1998663"/>
                <a:ext cx="777875" cy="1566862"/>
              </a:xfrm>
              <a:custGeom>
                <a:avLst/>
                <a:gdLst>
                  <a:gd name="T0" fmla="*/ 173 w 249"/>
                  <a:gd name="T1" fmla="*/ 70 h 499"/>
                  <a:gd name="T2" fmla="*/ 90 w 249"/>
                  <a:gd name="T3" fmla="*/ 17 h 499"/>
                  <a:gd name="T4" fmla="*/ 0 w 249"/>
                  <a:gd name="T5" fmla="*/ 0 h 499"/>
                  <a:gd name="T6" fmla="*/ 0 w 249"/>
                  <a:gd name="T7" fmla="*/ 52 h 499"/>
                  <a:gd name="T8" fmla="*/ 72 w 249"/>
                  <a:gd name="T9" fmla="*/ 65 h 499"/>
                  <a:gd name="T10" fmla="*/ 137 w 249"/>
                  <a:gd name="T11" fmla="*/ 107 h 499"/>
                  <a:gd name="T12" fmla="*/ 181 w 249"/>
                  <a:gd name="T13" fmla="*/ 171 h 499"/>
                  <a:gd name="T14" fmla="*/ 197 w 249"/>
                  <a:gd name="T15" fmla="*/ 249 h 499"/>
                  <a:gd name="T16" fmla="*/ 184 w 249"/>
                  <a:gd name="T17" fmla="*/ 322 h 499"/>
                  <a:gd name="T18" fmla="*/ 152 w 249"/>
                  <a:gd name="T19" fmla="*/ 376 h 499"/>
                  <a:gd name="T20" fmla="*/ 97 w 249"/>
                  <a:gd name="T21" fmla="*/ 422 h 499"/>
                  <a:gd name="T22" fmla="*/ 0 w 249"/>
                  <a:gd name="T23" fmla="*/ 447 h 499"/>
                  <a:gd name="T24" fmla="*/ 0 w 249"/>
                  <a:gd name="T25" fmla="*/ 499 h 499"/>
                  <a:gd name="T26" fmla="*/ 123 w 249"/>
                  <a:gd name="T27" fmla="*/ 466 h 499"/>
                  <a:gd name="T28" fmla="*/ 191 w 249"/>
                  <a:gd name="T29" fmla="*/ 409 h 499"/>
                  <a:gd name="T30" fmla="*/ 232 w 249"/>
                  <a:gd name="T31" fmla="*/ 340 h 499"/>
                  <a:gd name="T32" fmla="*/ 249 w 249"/>
                  <a:gd name="T33" fmla="*/ 249 h 499"/>
                  <a:gd name="T34" fmla="*/ 229 w 249"/>
                  <a:gd name="T35" fmla="*/ 150 h 499"/>
                  <a:gd name="T36" fmla="*/ 173 w 249"/>
                  <a:gd name="T37" fmla="*/ 7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9" h="499">
                    <a:moveTo>
                      <a:pt x="173" y="70"/>
                    </a:moveTo>
                    <a:cubicBezTo>
                      <a:pt x="149" y="47"/>
                      <a:pt x="121" y="29"/>
                      <a:pt x="90" y="17"/>
                    </a:cubicBezTo>
                    <a:cubicBezTo>
                      <a:pt x="61" y="6"/>
                      <a:pt x="31" y="0"/>
                      <a:pt x="0" y="0"/>
                    </a:cubicBezTo>
                    <a:cubicBezTo>
                      <a:pt x="0" y="52"/>
                      <a:pt x="0" y="52"/>
                      <a:pt x="0" y="52"/>
                    </a:cubicBezTo>
                    <a:cubicBezTo>
                      <a:pt x="24" y="52"/>
                      <a:pt x="49" y="56"/>
                      <a:pt x="72" y="65"/>
                    </a:cubicBezTo>
                    <a:cubicBezTo>
                      <a:pt x="96" y="75"/>
                      <a:pt x="118" y="89"/>
                      <a:pt x="137" y="107"/>
                    </a:cubicBezTo>
                    <a:cubicBezTo>
                      <a:pt x="156" y="125"/>
                      <a:pt x="171" y="147"/>
                      <a:pt x="181" y="171"/>
                    </a:cubicBezTo>
                    <a:cubicBezTo>
                      <a:pt x="192" y="196"/>
                      <a:pt x="197" y="222"/>
                      <a:pt x="197" y="249"/>
                    </a:cubicBezTo>
                    <a:cubicBezTo>
                      <a:pt x="197" y="274"/>
                      <a:pt x="193" y="299"/>
                      <a:pt x="184" y="322"/>
                    </a:cubicBezTo>
                    <a:cubicBezTo>
                      <a:pt x="176" y="341"/>
                      <a:pt x="165" y="360"/>
                      <a:pt x="152" y="376"/>
                    </a:cubicBezTo>
                    <a:cubicBezTo>
                      <a:pt x="136" y="395"/>
                      <a:pt x="118" y="410"/>
                      <a:pt x="97" y="422"/>
                    </a:cubicBezTo>
                    <a:cubicBezTo>
                      <a:pt x="68" y="438"/>
                      <a:pt x="34" y="447"/>
                      <a:pt x="0" y="447"/>
                    </a:cubicBezTo>
                    <a:cubicBezTo>
                      <a:pt x="0" y="499"/>
                      <a:pt x="0" y="499"/>
                      <a:pt x="0" y="499"/>
                    </a:cubicBezTo>
                    <a:cubicBezTo>
                      <a:pt x="43" y="499"/>
                      <a:pt x="85" y="488"/>
                      <a:pt x="123" y="466"/>
                    </a:cubicBezTo>
                    <a:cubicBezTo>
                      <a:pt x="149" y="452"/>
                      <a:pt x="172" y="432"/>
                      <a:pt x="191" y="409"/>
                    </a:cubicBezTo>
                    <a:cubicBezTo>
                      <a:pt x="208" y="389"/>
                      <a:pt x="222" y="365"/>
                      <a:pt x="232" y="340"/>
                    </a:cubicBezTo>
                    <a:cubicBezTo>
                      <a:pt x="243" y="311"/>
                      <a:pt x="249" y="281"/>
                      <a:pt x="249" y="249"/>
                    </a:cubicBezTo>
                    <a:cubicBezTo>
                      <a:pt x="249" y="215"/>
                      <a:pt x="242" y="181"/>
                      <a:pt x="229" y="150"/>
                    </a:cubicBezTo>
                    <a:cubicBezTo>
                      <a:pt x="215" y="120"/>
                      <a:pt x="196" y="93"/>
                      <a:pt x="173" y="70"/>
                    </a:cubicBezTo>
                    <a:close/>
                  </a:path>
                </a:pathLst>
              </a:custGeom>
              <a:solidFill>
                <a:schemeClr val="bg1">
                  <a:lumMod val="8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34" name="Freeform 117"/>
              <p:cNvSpPr>
                <a:spLocks/>
              </p:cNvSpPr>
              <p:nvPr/>
            </p:nvSpPr>
            <p:spPr bwMode="auto">
              <a:xfrm>
                <a:off x="7523163" y="3051175"/>
                <a:ext cx="106362" cy="106362"/>
              </a:xfrm>
              <a:custGeom>
                <a:avLst/>
                <a:gdLst>
                  <a:gd name="T0" fmla="*/ 33 w 34"/>
                  <a:gd name="T1" fmla="*/ 26 h 34"/>
                  <a:gd name="T2" fmla="*/ 28 w 34"/>
                  <a:gd name="T3" fmla="*/ 21 h 34"/>
                  <a:gd name="T4" fmla="*/ 25 w 34"/>
                  <a:gd name="T5" fmla="*/ 11 h 34"/>
                  <a:gd name="T6" fmla="*/ 15 w 34"/>
                  <a:gd name="T7" fmla="*/ 9 h 34"/>
                  <a:gd name="T8" fmla="*/ 8 w 34"/>
                  <a:gd name="T9" fmla="*/ 2 h 34"/>
                  <a:gd name="T10" fmla="*/ 2 w 34"/>
                  <a:gd name="T11" fmla="*/ 2 h 34"/>
                  <a:gd name="T12" fmla="*/ 2 w 34"/>
                  <a:gd name="T13" fmla="*/ 8 h 34"/>
                  <a:gd name="T14" fmla="*/ 9 w 34"/>
                  <a:gd name="T15" fmla="*/ 15 h 34"/>
                  <a:gd name="T16" fmla="*/ 11 w 34"/>
                  <a:gd name="T17" fmla="*/ 25 h 34"/>
                  <a:gd name="T18" fmla="*/ 21 w 34"/>
                  <a:gd name="T19" fmla="*/ 27 h 34"/>
                  <a:gd name="T20" fmla="*/ 26 w 34"/>
                  <a:gd name="T21" fmla="*/ 32 h 34"/>
                  <a:gd name="T22" fmla="*/ 33 w 34"/>
                  <a:gd name="T23" fmla="*/ 32 h 34"/>
                  <a:gd name="T24" fmla="*/ 33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3" y="26"/>
                    </a:moveTo>
                    <a:cubicBezTo>
                      <a:pt x="28" y="21"/>
                      <a:pt x="28" y="21"/>
                      <a:pt x="28" y="21"/>
                    </a:cubicBezTo>
                    <a:cubicBezTo>
                      <a:pt x="29" y="18"/>
                      <a:pt x="28" y="14"/>
                      <a:pt x="25" y="11"/>
                    </a:cubicBezTo>
                    <a:cubicBezTo>
                      <a:pt x="23" y="9"/>
                      <a:pt x="19" y="8"/>
                      <a:pt x="15" y="9"/>
                    </a:cubicBezTo>
                    <a:cubicBezTo>
                      <a:pt x="8" y="2"/>
                      <a:pt x="8" y="2"/>
                      <a:pt x="8" y="2"/>
                    </a:cubicBezTo>
                    <a:cubicBezTo>
                      <a:pt x="7" y="0"/>
                      <a:pt x="4" y="0"/>
                      <a:pt x="2" y="2"/>
                    </a:cubicBezTo>
                    <a:cubicBezTo>
                      <a:pt x="0" y="4"/>
                      <a:pt x="0" y="6"/>
                      <a:pt x="2" y="8"/>
                    </a:cubicBezTo>
                    <a:cubicBezTo>
                      <a:pt x="9" y="15"/>
                      <a:pt x="9" y="15"/>
                      <a:pt x="9" y="15"/>
                    </a:cubicBezTo>
                    <a:cubicBezTo>
                      <a:pt x="8" y="19"/>
                      <a:pt x="9" y="23"/>
                      <a:pt x="11" y="25"/>
                    </a:cubicBezTo>
                    <a:cubicBezTo>
                      <a:pt x="14" y="28"/>
                      <a:pt x="18" y="29"/>
                      <a:pt x="21" y="27"/>
                    </a:cubicBezTo>
                    <a:cubicBezTo>
                      <a:pt x="26" y="32"/>
                      <a:pt x="26" y="32"/>
                      <a:pt x="26" y="32"/>
                    </a:cubicBezTo>
                    <a:cubicBezTo>
                      <a:pt x="28" y="34"/>
                      <a:pt x="31" y="34"/>
                      <a:pt x="33" y="32"/>
                    </a:cubicBezTo>
                    <a:cubicBezTo>
                      <a:pt x="34" y="31"/>
                      <a:pt x="34" y="28"/>
                      <a:pt x="33" y="26"/>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35" name="Freeform 118"/>
              <p:cNvSpPr>
                <a:spLocks/>
              </p:cNvSpPr>
              <p:nvPr/>
            </p:nvSpPr>
            <p:spPr bwMode="auto">
              <a:xfrm>
                <a:off x="6883400" y="2406650"/>
                <a:ext cx="106362" cy="106362"/>
              </a:xfrm>
              <a:custGeom>
                <a:avLst/>
                <a:gdLst>
                  <a:gd name="T0" fmla="*/ 32 w 34"/>
                  <a:gd name="T1" fmla="*/ 26 h 34"/>
                  <a:gd name="T2" fmla="*/ 25 w 34"/>
                  <a:gd name="T3" fmla="*/ 19 h 34"/>
                  <a:gd name="T4" fmla="*/ 23 w 34"/>
                  <a:gd name="T5" fmla="*/ 9 h 34"/>
                  <a:gd name="T6" fmla="*/ 13 w 34"/>
                  <a:gd name="T7" fmla="*/ 6 h 34"/>
                  <a:gd name="T8" fmla="*/ 8 w 34"/>
                  <a:gd name="T9" fmla="*/ 1 h 34"/>
                  <a:gd name="T10" fmla="*/ 2 w 34"/>
                  <a:gd name="T11" fmla="*/ 1 h 34"/>
                  <a:gd name="T12" fmla="*/ 2 w 34"/>
                  <a:gd name="T13" fmla="*/ 8 h 34"/>
                  <a:gd name="T14" fmla="*/ 6 w 34"/>
                  <a:gd name="T15" fmla="*/ 12 h 34"/>
                  <a:gd name="T16" fmla="*/ 9 w 34"/>
                  <a:gd name="T17" fmla="*/ 22 h 34"/>
                  <a:gd name="T18" fmla="*/ 19 w 34"/>
                  <a:gd name="T19" fmla="*/ 25 h 34"/>
                  <a:gd name="T20" fmla="*/ 26 w 34"/>
                  <a:gd name="T21" fmla="*/ 32 h 34"/>
                  <a:gd name="T22" fmla="*/ 32 w 34"/>
                  <a:gd name="T23" fmla="*/ 32 h 34"/>
                  <a:gd name="T24" fmla="*/ 32 w 34"/>
                  <a:gd name="T25"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6"/>
                    </a:moveTo>
                    <a:cubicBezTo>
                      <a:pt x="25" y="19"/>
                      <a:pt x="25" y="19"/>
                      <a:pt x="25" y="19"/>
                    </a:cubicBezTo>
                    <a:cubicBezTo>
                      <a:pt x="26" y="15"/>
                      <a:pt x="25" y="11"/>
                      <a:pt x="23" y="9"/>
                    </a:cubicBezTo>
                    <a:cubicBezTo>
                      <a:pt x="20" y="6"/>
                      <a:pt x="16" y="5"/>
                      <a:pt x="13" y="6"/>
                    </a:cubicBezTo>
                    <a:cubicBezTo>
                      <a:pt x="8" y="1"/>
                      <a:pt x="8" y="1"/>
                      <a:pt x="8" y="1"/>
                    </a:cubicBezTo>
                    <a:cubicBezTo>
                      <a:pt x="6" y="0"/>
                      <a:pt x="3" y="0"/>
                      <a:pt x="2" y="1"/>
                    </a:cubicBezTo>
                    <a:cubicBezTo>
                      <a:pt x="0" y="3"/>
                      <a:pt x="0" y="6"/>
                      <a:pt x="2" y="8"/>
                    </a:cubicBezTo>
                    <a:cubicBezTo>
                      <a:pt x="6" y="12"/>
                      <a:pt x="6" y="12"/>
                      <a:pt x="6" y="12"/>
                    </a:cubicBezTo>
                    <a:cubicBezTo>
                      <a:pt x="5" y="16"/>
                      <a:pt x="6" y="20"/>
                      <a:pt x="9" y="22"/>
                    </a:cubicBezTo>
                    <a:cubicBezTo>
                      <a:pt x="11" y="25"/>
                      <a:pt x="15" y="26"/>
                      <a:pt x="19" y="25"/>
                    </a:cubicBezTo>
                    <a:cubicBezTo>
                      <a:pt x="26" y="32"/>
                      <a:pt x="26" y="32"/>
                      <a:pt x="26" y="32"/>
                    </a:cubicBezTo>
                    <a:cubicBezTo>
                      <a:pt x="28" y="34"/>
                      <a:pt x="30" y="34"/>
                      <a:pt x="32" y="32"/>
                    </a:cubicBezTo>
                    <a:cubicBezTo>
                      <a:pt x="34" y="30"/>
                      <a:pt x="34" y="27"/>
                      <a:pt x="32" y="26"/>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36" name="Freeform 119"/>
              <p:cNvSpPr>
                <a:spLocks/>
              </p:cNvSpPr>
              <p:nvPr/>
            </p:nvSpPr>
            <p:spPr bwMode="auto">
              <a:xfrm>
                <a:off x="7642225" y="2752725"/>
                <a:ext cx="133350" cy="58737"/>
              </a:xfrm>
              <a:custGeom>
                <a:avLst/>
                <a:gdLst>
                  <a:gd name="T0" fmla="*/ 39 w 43"/>
                  <a:gd name="T1" fmla="*/ 5 h 19"/>
                  <a:gd name="T2" fmla="*/ 32 w 43"/>
                  <a:gd name="T3" fmla="*/ 5 h 19"/>
                  <a:gd name="T4" fmla="*/ 23 w 43"/>
                  <a:gd name="T5" fmla="*/ 0 h 19"/>
                  <a:gd name="T6" fmla="*/ 15 w 43"/>
                  <a:gd name="T7" fmla="*/ 5 h 19"/>
                  <a:gd name="T8" fmla="*/ 5 w 43"/>
                  <a:gd name="T9" fmla="*/ 5 h 19"/>
                  <a:gd name="T10" fmla="*/ 0 w 43"/>
                  <a:gd name="T11" fmla="*/ 9 h 19"/>
                  <a:gd name="T12" fmla="*/ 5 w 43"/>
                  <a:gd name="T13" fmla="*/ 14 h 19"/>
                  <a:gd name="T14" fmla="*/ 15 w 43"/>
                  <a:gd name="T15" fmla="*/ 14 h 19"/>
                  <a:gd name="T16" fmla="*/ 23 w 43"/>
                  <a:gd name="T17" fmla="*/ 19 h 19"/>
                  <a:gd name="T18" fmla="*/ 32 w 43"/>
                  <a:gd name="T19" fmla="*/ 14 h 19"/>
                  <a:gd name="T20" fmla="*/ 39 w 43"/>
                  <a:gd name="T21" fmla="*/ 14 h 19"/>
                  <a:gd name="T22" fmla="*/ 43 w 43"/>
                  <a:gd name="T23" fmla="*/ 9 h 19"/>
                  <a:gd name="T24" fmla="*/ 39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9" y="5"/>
                    </a:moveTo>
                    <a:cubicBezTo>
                      <a:pt x="32" y="5"/>
                      <a:pt x="32" y="5"/>
                      <a:pt x="32" y="5"/>
                    </a:cubicBezTo>
                    <a:cubicBezTo>
                      <a:pt x="30" y="2"/>
                      <a:pt x="27" y="0"/>
                      <a:pt x="23" y="0"/>
                    </a:cubicBezTo>
                    <a:cubicBezTo>
                      <a:pt x="20" y="0"/>
                      <a:pt x="16" y="2"/>
                      <a:pt x="15" y="5"/>
                    </a:cubicBezTo>
                    <a:cubicBezTo>
                      <a:pt x="5" y="5"/>
                      <a:pt x="5" y="5"/>
                      <a:pt x="5" y="5"/>
                    </a:cubicBezTo>
                    <a:cubicBezTo>
                      <a:pt x="2" y="5"/>
                      <a:pt x="0" y="7"/>
                      <a:pt x="0" y="9"/>
                    </a:cubicBezTo>
                    <a:cubicBezTo>
                      <a:pt x="0" y="12"/>
                      <a:pt x="2" y="14"/>
                      <a:pt x="5" y="14"/>
                    </a:cubicBezTo>
                    <a:cubicBezTo>
                      <a:pt x="15" y="14"/>
                      <a:pt x="15" y="14"/>
                      <a:pt x="15" y="14"/>
                    </a:cubicBezTo>
                    <a:cubicBezTo>
                      <a:pt x="16" y="17"/>
                      <a:pt x="20" y="19"/>
                      <a:pt x="23" y="19"/>
                    </a:cubicBezTo>
                    <a:cubicBezTo>
                      <a:pt x="27" y="19"/>
                      <a:pt x="30" y="17"/>
                      <a:pt x="32" y="14"/>
                    </a:cubicBezTo>
                    <a:cubicBezTo>
                      <a:pt x="39" y="14"/>
                      <a:pt x="39" y="14"/>
                      <a:pt x="39" y="14"/>
                    </a:cubicBezTo>
                    <a:cubicBezTo>
                      <a:pt x="41" y="14"/>
                      <a:pt x="43" y="12"/>
                      <a:pt x="43" y="9"/>
                    </a:cubicBezTo>
                    <a:cubicBezTo>
                      <a:pt x="43" y="7"/>
                      <a:pt x="41" y="5"/>
                      <a:pt x="39" y="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37" name="Freeform 120"/>
              <p:cNvSpPr>
                <a:spLocks/>
              </p:cNvSpPr>
              <p:nvPr/>
            </p:nvSpPr>
            <p:spPr bwMode="auto">
              <a:xfrm>
                <a:off x="6735763" y="2752725"/>
                <a:ext cx="134937" cy="58737"/>
              </a:xfrm>
              <a:custGeom>
                <a:avLst/>
                <a:gdLst>
                  <a:gd name="T0" fmla="*/ 38 w 43"/>
                  <a:gd name="T1" fmla="*/ 5 h 19"/>
                  <a:gd name="T2" fmla="*/ 28 w 43"/>
                  <a:gd name="T3" fmla="*/ 5 h 19"/>
                  <a:gd name="T4" fmla="*/ 20 w 43"/>
                  <a:gd name="T5" fmla="*/ 0 h 19"/>
                  <a:gd name="T6" fmla="*/ 11 w 43"/>
                  <a:gd name="T7" fmla="*/ 5 h 19"/>
                  <a:gd name="T8" fmla="*/ 4 w 43"/>
                  <a:gd name="T9" fmla="*/ 5 h 19"/>
                  <a:gd name="T10" fmla="*/ 0 w 43"/>
                  <a:gd name="T11" fmla="*/ 9 h 19"/>
                  <a:gd name="T12" fmla="*/ 4 w 43"/>
                  <a:gd name="T13" fmla="*/ 14 h 19"/>
                  <a:gd name="T14" fmla="*/ 11 w 43"/>
                  <a:gd name="T15" fmla="*/ 14 h 19"/>
                  <a:gd name="T16" fmla="*/ 20 w 43"/>
                  <a:gd name="T17" fmla="*/ 19 h 19"/>
                  <a:gd name="T18" fmla="*/ 28 w 43"/>
                  <a:gd name="T19" fmla="*/ 14 h 19"/>
                  <a:gd name="T20" fmla="*/ 38 w 43"/>
                  <a:gd name="T21" fmla="*/ 14 h 19"/>
                  <a:gd name="T22" fmla="*/ 43 w 43"/>
                  <a:gd name="T23" fmla="*/ 9 h 19"/>
                  <a:gd name="T24" fmla="*/ 38 w 43"/>
                  <a:gd name="T25"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9">
                    <a:moveTo>
                      <a:pt x="38" y="5"/>
                    </a:moveTo>
                    <a:cubicBezTo>
                      <a:pt x="28" y="5"/>
                      <a:pt x="28" y="5"/>
                      <a:pt x="28" y="5"/>
                    </a:cubicBezTo>
                    <a:cubicBezTo>
                      <a:pt x="27" y="2"/>
                      <a:pt x="23" y="0"/>
                      <a:pt x="20" y="0"/>
                    </a:cubicBezTo>
                    <a:cubicBezTo>
                      <a:pt x="16" y="0"/>
                      <a:pt x="13" y="2"/>
                      <a:pt x="11" y="5"/>
                    </a:cubicBezTo>
                    <a:cubicBezTo>
                      <a:pt x="4" y="5"/>
                      <a:pt x="4" y="5"/>
                      <a:pt x="4" y="5"/>
                    </a:cubicBezTo>
                    <a:cubicBezTo>
                      <a:pt x="2" y="5"/>
                      <a:pt x="0" y="7"/>
                      <a:pt x="0" y="9"/>
                    </a:cubicBezTo>
                    <a:cubicBezTo>
                      <a:pt x="0" y="12"/>
                      <a:pt x="2" y="14"/>
                      <a:pt x="4" y="14"/>
                    </a:cubicBezTo>
                    <a:cubicBezTo>
                      <a:pt x="11" y="14"/>
                      <a:pt x="11" y="14"/>
                      <a:pt x="11" y="14"/>
                    </a:cubicBezTo>
                    <a:cubicBezTo>
                      <a:pt x="13" y="17"/>
                      <a:pt x="16" y="19"/>
                      <a:pt x="20" y="19"/>
                    </a:cubicBezTo>
                    <a:cubicBezTo>
                      <a:pt x="23" y="19"/>
                      <a:pt x="27" y="17"/>
                      <a:pt x="28" y="14"/>
                    </a:cubicBezTo>
                    <a:cubicBezTo>
                      <a:pt x="38" y="14"/>
                      <a:pt x="38" y="14"/>
                      <a:pt x="38" y="14"/>
                    </a:cubicBezTo>
                    <a:cubicBezTo>
                      <a:pt x="41" y="14"/>
                      <a:pt x="43" y="12"/>
                      <a:pt x="43" y="9"/>
                    </a:cubicBezTo>
                    <a:cubicBezTo>
                      <a:pt x="43" y="7"/>
                      <a:pt x="41" y="5"/>
                      <a:pt x="38" y="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38" name="Freeform 121"/>
              <p:cNvSpPr>
                <a:spLocks/>
              </p:cNvSpPr>
              <p:nvPr/>
            </p:nvSpPr>
            <p:spPr bwMode="auto">
              <a:xfrm>
                <a:off x="7523163" y="2406650"/>
                <a:ext cx="106362" cy="106362"/>
              </a:xfrm>
              <a:custGeom>
                <a:avLst/>
                <a:gdLst>
                  <a:gd name="T0" fmla="*/ 33 w 34"/>
                  <a:gd name="T1" fmla="*/ 1 h 34"/>
                  <a:gd name="T2" fmla="*/ 26 w 34"/>
                  <a:gd name="T3" fmla="*/ 1 h 34"/>
                  <a:gd name="T4" fmla="*/ 21 w 34"/>
                  <a:gd name="T5" fmla="*/ 6 h 34"/>
                  <a:gd name="T6" fmla="*/ 11 w 34"/>
                  <a:gd name="T7" fmla="*/ 9 h 34"/>
                  <a:gd name="T8" fmla="*/ 9 w 34"/>
                  <a:gd name="T9" fmla="*/ 19 h 34"/>
                  <a:gd name="T10" fmla="*/ 2 w 34"/>
                  <a:gd name="T11" fmla="*/ 26 h 34"/>
                  <a:gd name="T12" fmla="*/ 2 w 34"/>
                  <a:gd name="T13" fmla="*/ 32 h 34"/>
                  <a:gd name="T14" fmla="*/ 8 w 34"/>
                  <a:gd name="T15" fmla="*/ 32 h 34"/>
                  <a:gd name="T16" fmla="*/ 15 w 34"/>
                  <a:gd name="T17" fmla="*/ 25 h 34"/>
                  <a:gd name="T18" fmla="*/ 25 w 34"/>
                  <a:gd name="T19" fmla="*/ 22 h 34"/>
                  <a:gd name="T20" fmla="*/ 28 w 34"/>
                  <a:gd name="T21" fmla="*/ 13 h 34"/>
                  <a:gd name="T22" fmla="*/ 33 w 34"/>
                  <a:gd name="T23" fmla="*/ 8 h 34"/>
                  <a:gd name="T24" fmla="*/ 33 w 34"/>
                  <a:gd name="T25"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3" y="1"/>
                    </a:moveTo>
                    <a:cubicBezTo>
                      <a:pt x="31" y="0"/>
                      <a:pt x="28" y="0"/>
                      <a:pt x="26" y="1"/>
                    </a:cubicBezTo>
                    <a:cubicBezTo>
                      <a:pt x="21" y="6"/>
                      <a:pt x="21" y="6"/>
                      <a:pt x="21" y="6"/>
                    </a:cubicBezTo>
                    <a:cubicBezTo>
                      <a:pt x="18" y="5"/>
                      <a:pt x="14" y="6"/>
                      <a:pt x="11" y="9"/>
                    </a:cubicBezTo>
                    <a:cubicBezTo>
                      <a:pt x="9" y="11"/>
                      <a:pt x="8" y="15"/>
                      <a:pt x="9" y="19"/>
                    </a:cubicBezTo>
                    <a:cubicBezTo>
                      <a:pt x="2" y="26"/>
                      <a:pt x="2" y="26"/>
                      <a:pt x="2" y="26"/>
                    </a:cubicBezTo>
                    <a:cubicBezTo>
                      <a:pt x="0" y="27"/>
                      <a:pt x="0" y="30"/>
                      <a:pt x="2" y="32"/>
                    </a:cubicBezTo>
                    <a:cubicBezTo>
                      <a:pt x="4" y="34"/>
                      <a:pt x="7" y="34"/>
                      <a:pt x="8" y="32"/>
                    </a:cubicBezTo>
                    <a:cubicBezTo>
                      <a:pt x="15" y="25"/>
                      <a:pt x="15" y="25"/>
                      <a:pt x="15" y="25"/>
                    </a:cubicBezTo>
                    <a:cubicBezTo>
                      <a:pt x="19" y="26"/>
                      <a:pt x="23" y="25"/>
                      <a:pt x="25" y="22"/>
                    </a:cubicBezTo>
                    <a:cubicBezTo>
                      <a:pt x="28" y="20"/>
                      <a:pt x="29" y="16"/>
                      <a:pt x="28" y="13"/>
                    </a:cubicBezTo>
                    <a:cubicBezTo>
                      <a:pt x="33" y="8"/>
                      <a:pt x="33" y="8"/>
                      <a:pt x="33" y="8"/>
                    </a:cubicBezTo>
                    <a:cubicBezTo>
                      <a:pt x="34" y="6"/>
                      <a:pt x="34" y="3"/>
                      <a:pt x="33" y="1"/>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39" name="Freeform 122"/>
              <p:cNvSpPr>
                <a:spLocks/>
              </p:cNvSpPr>
              <p:nvPr/>
            </p:nvSpPr>
            <p:spPr bwMode="auto">
              <a:xfrm>
                <a:off x="6883400" y="3051175"/>
                <a:ext cx="106362" cy="106362"/>
              </a:xfrm>
              <a:custGeom>
                <a:avLst/>
                <a:gdLst>
                  <a:gd name="T0" fmla="*/ 32 w 34"/>
                  <a:gd name="T1" fmla="*/ 2 h 34"/>
                  <a:gd name="T2" fmla="*/ 26 w 34"/>
                  <a:gd name="T3" fmla="*/ 2 h 34"/>
                  <a:gd name="T4" fmla="*/ 19 w 34"/>
                  <a:gd name="T5" fmla="*/ 9 h 34"/>
                  <a:gd name="T6" fmla="*/ 9 w 34"/>
                  <a:gd name="T7" fmla="*/ 11 h 34"/>
                  <a:gd name="T8" fmla="*/ 6 w 34"/>
                  <a:gd name="T9" fmla="*/ 21 h 34"/>
                  <a:gd name="T10" fmla="*/ 2 w 34"/>
                  <a:gd name="T11" fmla="*/ 26 h 34"/>
                  <a:gd name="T12" fmla="*/ 2 w 34"/>
                  <a:gd name="T13" fmla="*/ 32 h 34"/>
                  <a:gd name="T14" fmla="*/ 8 w 34"/>
                  <a:gd name="T15" fmla="*/ 32 h 34"/>
                  <a:gd name="T16" fmla="*/ 13 w 34"/>
                  <a:gd name="T17" fmla="*/ 27 h 34"/>
                  <a:gd name="T18" fmla="*/ 23 w 34"/>
                  <a:gd name="T19" fmla="*/ 25 h 34"/>
                  <a:gd name="T20" fmla="*/ 25 w 34"/>
                  <a:gd name="T21" fmla="*/ 15 h 34"/>
                  <a:gd name="T22" fmla="*/ 32 w 34"/>
                  <a:gd name="T23" fmla="*/ 8 h 34"/>
                  <a:gd name="T24" fmla="*/ 32 w 34"/>
                  <a:gd name="T2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34">
                    <a:moveTo>
                      <a:pt x="32" y="2"/>
                    </a:moveTo>
                    <a:cubicBezTo>
                      <a:pt x="30" y="0"/>
                      <a:pt x="28" y="0"/>
                      <a:pt x="26" y="2"/>
                    </a:cubicBezTo>
                    <a:cubicBezTo>
                      <a:pt x="19" y="9"/>
                      <a:pt x="19" y="9"/>
                      <a:pt x="19" y="9"/>
                    </a:cubicBezTo>
                    <a:cubicBezTo>
                      <a:pt x="15" y="8"/>
                      <a:pt x="11" y="9"/>
                      <a:pt x="9" y="11"/>
                    </a:cubicBezTo>
                    <a:cubicBezTo>
                      <a:pt x="6" y="14"/>
                      <a:pt x="5" y="18"/>
                      <a:pt x="6" y="21"/>
                    </a:cubicBezTo>
                    <a:cubicBezTo>
                      <a:pt x="2" y="26"/>
                      <a:pt x="2" y="26"/>
                      <a:pt x="2" y="26"/>
                    </a:cubicBezTo>
                    <a:cubicBezTo>
                      <a:pt x="0" y="28"/>
                      <a:pt x="0" y="31"/>
                      <a:pt x="2" y="32"/>
                    </a:cubicBezTo>
                    <a:cubicBezTo>
                      <a:pt x="3" y="34"/>
                      <a:pt x="6" y="34"/>
                      <a:pt x="8" y="32"/>
                    </a:cubicBezTo>
                    <a:cubicBezTo>
                      <a:pt x="13" y="27"/>
                      <a:pt x="13" y="27"/>
                      <a:pt x="13" y="27"/>
                    </a:cubicBezTo>
                    <a:cubicBezTo>
                      <a:pt x="16" y="29"/>
                      <a:pt x="20" y="28"/>
                      <a:pt x="23" y="25"/>
                    </a:cubicBezTo>
                    <a:cubicBezTo>
                      <a:pt x="25" y="23"/>
                      <a:pt x="26" y="19"/>
                      <a:pt x="25" y="15"/>
                    </a:cubicBezTo>
                    <a:cubicBezTo>
                      <a:pt x="32" y="8"/>
                      <a:pt x="32" y="8"/>
                      <a:pt x="32" y="8"/>
                    </a:cubicBezTo>
                    <a:cubicBezTo>
                      <a:pt x="34" y="6"/>
                      <a:pt x="34" y="4"/>
                      <a:pt x="32" y="2"/>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40" name="Freeform 123"/>
              <p:cNvSpPr>
                <a:spLocks/>
              </p:cNvSpPr>
              <p:nvPr/>
            </p:nvSpPr>
            <p:spPr bwMode="auto">
              <a:xfrm>
                <a:off x="7226300" y="2259013"/>
                <a:ext cx="58737" cy="134937"/>
              </a:xfrm>
              <a:custGeom>
                <a:avLst/>
                <a:gdLst>
                  <a:gd name="T0" fmla="*/ 14 w 19"/>
                  <a:gd name="T1" fmla="*/ 11 h 43"/>
                  <a:gd name="T2" fmla="*/ 14 w 19"/>
                  <a:gd name="T3" fmla="*/ 4 h 43"/>
                  <a:gd name="T4" fmla="*/ 9 w 19"/>
                  <a:gd name="T5" fmla="*/ 0 h 43"/>
                  <a:gd name="T6" fmla="*/ 5 w 19"/>
                  <a:gd name="T7" fmla="*/ 4 h 43"/>
                  <a:gd name="T8" fmla="*/ 5 w 19"/>
                  <a:gd name="T9" fmla="*/ 11 h 43"/>
                  <a:gd name="T10" fmla="*/ 0 w 19"/>
                  <a:gd name="T11" fmla="*/ 20 h 43"/>
                  <a:gd name="T12" fmla="*/ 5 w 19"/>
                  <a:gd name="T13" fmla="*/ 28 h 43"/>
                  <a:gd name="T14" fmla="*/ 5 w 19"/>
                  <a:gd name="T15" fmla="*/ 38 h 43"/>
                  <a:gd name="T16" fmla="*/ 9 w 19"/>
                  <a:gd name="T17" fmla="*/ 43 h 43"/>
                  <a:gd name="T18" fmla="*/ 14 w 19"/>
                  <a:gd name="T19" fmla="*/ 38 h 43"/>
                  <a:gd name="T20" fmla="*/ 14 w 19"/>
                  <a:gd name="T21" fmla="*/ 28 h 43"/>
                  <a:gd name="T22" fmla="*/ 19 w 19"/>
                  <a:gd name="T23" fmla="*/ 20 h 43"/>
                  <a:gd name="T24" fmla="*/ 14 w 19"/>
                  <a:gd name="T25"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1"/>
                    </a:moveTo>
                    <a:cubicBezTo>
                      <a:pt x="14" y="4"/>
                      <a:pt x="14" y="4"/>
                      <a:pt x="14" y="4"/>
                    </a:cubicBezTo>
                    <a:cubicBezTo>
                      <a:pt x="14" y="1"/>
                      <a:pt x="12" y="0"/>
                      <a:pt x="9" y="0"/>
                    </a:cubicBezTo>
                    <a:cubicBezTo>
                      <a:pt x="7" y="0"/>
                      <a:pt x="5" y="1"/>
                      <a:pt x="5" y="4"/>
                    </a:cubicBezTo>
                    <a:cubicBezTo>
                      <a:pt x="5" y="11"/>
                      <a:pt x="5" y="11"/>
                      <a:pt x="5" y="11"/>
                    </a:cubicBezTo>
                    <a:cubicBezTo>
                      <a:pt x="2" y="13"/>
                      <a:pt x="0" y="16"/>
                      <a:pt x="0" y="20"/>
                    </a:cubicBezTo>
                    <a:cubicBezTo>
                      <a:pt x="0" y="23"/>
                      <a:pt x="2" y="27"/>
                      <a:pt x="5" y="28"/>
                    </a:cubicBezTo>
                    <a:cubicBezTo>
                      <a:pt x="5" y="38"/>
                      <a:pt x="5" y="38"/>
                      <a:pt x="5" y="38"/>
                    </a:cubicBezTo>
                    <a:cubicBezTo>
                      <a:pt x="5" y="41"/>
                      <a:pt x="7" y="43"/>
                      <a:pt x="9" y="43"/>
                    </a:cubicBezTo>
                    <a:cubicBezTo>
                      <a:pt x="12" y="43"/>
                      <a:pt x="14" y="41"/>
                      <a:pt x="14" y="38"/>
                    </a:cubicBezTo>
                    <a:cubicBezTo>
                      <a:pt x="14" y="28"/>
                      <a:pt x="14" y="28"/>
                      <a:pt x="14" y="28"/>
                    </a:cubicBezTo>
                    <a:cubicBezTo>
                      <a:pt x="17" y="27"/>
                      <a:pt x="19" y="23"/>
                      <a:pt x="19" y="20"/>
                    </a:cubicBezTo>
                    <a:cubicBezTo>
                      <a:pt x="19" y="16"/>
                      <a:pt x="17" y="13"/>
                      <a:pt x="14" y="11"/>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41" name="Freeform 124"/>
              <p:cNvSpPr>
                <a:spLocks/>
              </p:cNvSpPr>
              <p:nvPr/>
            </p:nvSpPr>
            <p:spPr bwMode="auto">
              <a:xfrm>
                <a:off x="7226300" y="3170238"/>
                <a:ext cx="58737" cy="134937"/>
              </a:xfrm>
              <a:custGeom>
                <a:avLst/>
                <a:gdLst>
                  <a:gd name="T0" fmla="*/ 14 w 19"/>
                  <a:gd name="T1" fmla="*/ 15 h 43"/>
                  <a:gd name="T2" fmla="*/ 14 w 19"/>
                  <a:gd name="T3" fmla="*/ 5 h 43"/>
                  <a:gd name="T4" fmla="*/ 9 w 19"/>
                  <a:gd name="T5" fmla="*/ 0 h 43"/>
                  <a:gd name="T6" fmla="*/ 5 w 19"/>
                  <a:gd name="T7" fmla="*/ 5 h 43"/>
                  <a:gd name="T8" fmla="*/ 5 w 19"/>
                  <a:gd name="T9" fmla="*/ 15 h 43"/>
                  <a:gd name="T10" fmla="*/ 0 w 19"/>
                  <a:gd name="T11" fmla="*/ 23 h 43"/>
                  <a:gd name="T12" fmla="*/ 5 w 19"/>
                  <a:gd name="T13" fmla="*/ 32 h 43"/>
                  <a:gd name="T14" fmla="*/ 5 w 19"/>
                  <a:gd name="T15" fmla="*/ 39 h 43"/>
                  <a:gd name="T16" fmla="*/ 9 w 19"/>
                  <a:gd name="T17" fmla="*/ 43 h 43"/>
                  <a:gd name="T18" fmla="*/ 14 w 19"/>
                  <a:gd name="T19" fmla="*/ 39 h 43"/>
                  <a:gd name="T20" fmla="*/ 14 w 19"/>
                  <a:gd name="T21" fmla="*/ 32 h 43"/>
                  <a:gd name="T22" fmla="*/ 19 w 19"/>
                  <a:gd name="T23" fmla="*/ 23 h 43"/>
                  <a:gd name="T24" fmla="*/ 14 w 19"/>
                  <a:gd name="T25" fmla="*/ 1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43">
                    <a:moveTo>
                      <a:pt x="14" y="15"/>
                    </a:moveTo>
                    <a:cubicBezTo>
                      <a:pt x="14" y="5"/>
                      <a:pt x="14" y="5"/>
                      <a:pt x="14" y="5"/>
                    </a:cubicBezTo>
                    <a:cubicBezTo>
                      <a:pt x="14" y="2"/>
                      <a:pt x="12" y="0"/>
                      <a:pt x="9" y="0"/>
                    </a:cubicBezTo>
                    <a:cubicBezTo>
                      <a:pt x="7" y="0"/>
                      <a:pt x="5" y="2"/>
                      <a:pt x="5" y="5"/>
                    </a:cubicBezTo>
                    <a:cubicBezTo>
                      <a:pt x="5" y="15"/>
                      <a:pt x="5" y="15"/>
                      <a:pt x="5" y="15"/>
                    </a:cubicBezTo>
                    <a:cubicBezTo>
                      <a:pt x="2" y="16"/>
                      <a:pt x="0" y="19"/>
                      <a:pt x="0" y="23"/>
                    </a:cubicBezTo>
                    <a:cubicBezTo>
                      <a:pt x="0" y="27"/>
                      <a:pt x="2" y="30"/>
                      <a:pt x="5" y="32"/>
                    </a:cubicBezTo>
                    <a:cubicBezTo>
                      <a:pt x="5" y="39"/>
                      <a:pt x="5" y="39"/>
                      <a:pt x="5" y="39"/>
                    </a:cubicBezTo>
                    <a:cubicBezTo>
                      <a:pt x="5" y="41"/>
                      <a:pt x="7" y="43"/>
                      <a:pt x="9" y="43"/>
                    </a:cubicBezTo>
                    <a:cubicBezTo>
                      <a:pt x="12" y="43"/>
                      <a:pt x="14" y="41"/>
                      <a:pt x="14" y="39"/>
                    </a:cubicBezTo>
                    <a:cubicBezTo>
                      <a:pt x="14" y="32"/>
                      <a:pt x="14" y="32"/>
                      <a:pt x="14" y="32"/>
                    </a:cubicBezTo>
                    <a:cubicBezTo>
                      <a:pt x="17" y="30"/>
                      <a:pt x="19" y="27"/>
                      <a:pt x="19" y="23"/>
                    </a:cubicBezTo>
                    <a:cubicBezTo>
                      <a:pt x="19" y="19"/>
                      <a:pt x="17" y="16"/>
                      <a:pt x="14" y="15"/>
                    </a:cubicBezTo>
                    <a:close/>
                  </a:path>
                </a:pathLst>
              </a:cu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sp>
            <p:nvSpPr>
              <p:cNvPr id="42" name="Oval 125"/>
              <p:cNvSpPr>
                <a:spLocks noChangeArrowheads="1"/>
              </p:cNvSpPr>
              <p:nvPr/>
            </p:nvSpPr>
            <p:spPr bwMode="auto">
              <a:xfrm>
                <a:off x="7142163" y="2667000"/>
                <a:ext cx="228600" cy="230187"/>
              </a:xfrm>
              <a:prstGeom prst="ellipse">
                <a:avLst/>
              </a:prstGeom>
              <a:solidFill>
                <a:srgbClr val="2627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spc="300">
                  <a:solidFill>
                    <a:prstClr val="black"/>
                  </a:solidFill>
                </a:endParaRPr>
              </a:p>
            </p:txBody>
          </p:sp>
        </p:grpSp>
        <p:sp>
          <p:nvSpPr>
            <p:cNvPr id="60" name="矩形 59"/>
            <p:cNvSpPr/>
            <p:nvPr/>
          </p:nvSpPr>
          <p:spPr>
            <a:xfrm>
              <a:off x="9200493" y="4989244"/>
              <a:ext cx="2124339" cy="646331"/>
            </a:xfrm>
            <a:prstGeom prst="rect">
              <a:avLst/>
            </a:prstGeom>
          </p:spPr>
          <p:txBody>
            <a:bodyPr wrap="square">
              <a:spAutoFit/>
            </a:body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61" name="矩形 60"/>
            <p:cNvSpPr/>
            <p:nvPr/>
          </p:nvSpPr>
          <p:spPr>
            <a:xfrm>
              <a:off x="9308494" y="4623143"/>
              <a:ext cx="1646606" cy="338554"/>
            </a:xfrm>
            <a:prstGeom prst="rect">
              <a:avLst/>
            </a:prstGeom>
          </p:spPr>
          <p:txBody>
            <a:bodyPr wrap="none">
              <a:spAutoFit/>
            </a:bodyPr>
            <a:lstStyle/>
            <a:p>
              <a:pPr algn="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spTree>
    <p:extLst>
      <p:ext uri="{BB962C8B-B14F-4D97-AF65-F5344CB8AC3E}">
        <p14:creationId xmlns:p14="http://schemas.microsoft.com/office/powerpoint/2010/main" val="111509850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3" y="207540"/>
            <a:ext cx="3124529" cy="635239"/>
            <a:chOff x="-4475546" y="189540"/>
            <a:chExt cx="3100239" cy="630301"/>
          </a:xfrm>
        </p:grpSpPr>
        <p:sp>
          <p:nvSpPr>
            <p:cNvPr id="9" name="Text Box 7"/>
            <p:cNvSpPr txBox="1">
              <a:spLocks noChangeArrowheads="1"/>
            </p:cNvSpPr>
            <p:nvPr/>
          </p:nvSpPr>
          <p:spPr bwMode="auto">
            <a:xfrm>
              <a:off x="-2498183" y="320417"/>
              <a:ext cx="1122876"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STAFF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CODE</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员工守则</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501356" y="2368483"/>
            <a:ext cx="6096000" cy="2536400"/>
          </a:xfrm>
          <a:prstGeom prst="rect">
            <a:avLst/>
          </a:prstGeom>
        </p:spPr>
        <p:txBody>
          <a:bodyPr>
            <a:spAutoFit/>
          </a:bodyPr>
          <a:lstStyle/>
          <a:p>
            <a:pPr>
              <a:lnSpc>
                <a:spcPct val="150000"/>
              </a:lnSpc>
            </a:pPr>
            <a:r>
              <a:rPr lang="zh-CN" altLang="en-US" dirty="0">
                <a:latin typeface="微软雅黑" panose="020B0503020204020204" pitchFamily="34" charset="-122"/>
                <a:ea typeface="微软雅黑" panose="020B0503020204020204" pitchFamily="34" charset="-122"/>
              </a:rPr>
              <a:t>一、 遵纪守法，忠于职守，爱岗敬业。</a:t>
            </a:r>
          </a:p>
          <a:p>
            <a:pPr>
              <a:lnSpc>
                <a:spcPct val="150000"/>
              </a:lnSpc>
            </a:pPr>
            <a:r>
              <a:rPr lang="zh-CN" altLang="en-US" dirty="0">
                <a:latin typeface="微软雅黑" panose="020B0503020204020204" pitchFamily="34" charset="-122"/>
                <a:ea typeface="微软雅黑" panose="020B0503020204020204" pitchFamily="34" charset="-122"/>
              </a:rPr>
              <a:t>二、 维护公司声誉，保护公司利益。</a:t>
            </a:r>
          </a:p>
          <a:p>
            <a:pPr>
              <a:lnSpc>
                <a:spcPct val="150000"/>
              </a:lnSpc>
            </a:pPr>
            <a:r>
              <a:rPr lang="zh-CN" altLang="en-US" dirty="0">
                <a:latin typeface="微软雅黑" panose="020B0503020204020204" pitchFamily="34" charset="-122"/>
                <a:ea typeface="微软雅黑" panose="020B0503020204020204" pitchFamily="34" charset="-122"/>
              </a:rPr>
              <a:t>三、 服从领导，关心下属，团结互助。</a:t>
            </a:r>
          </a:p>
          <a:p>
            <a:pPr>
              <a:lnSpc>
                <a:spcPct val="150000"/>
              </a:lnSpc>
            </a:pPr>
            <a:r>
              <a:rPr lang="zh-CN" altLang="en-US" dirty="0">
                <a:latin typeface="微软雅黑" panose="020B0503020204020204" pitchFamily="34" charset="-122"/>
                <a:ea typeface="微软雅黑" panose="020B0503020204020204" pitchFamily="34" charset="-122"/>
              </a:rPr>
              <a:t>四、 爱护公物，勤俭节约，杜绝浪费。</a:t>
            </a:r>
          </a:p>
          <a:p>
            <a:pPr>
              <a:lnSpc>
                <a:spcPct val="150000"/>
              </a:lnSpc>
            </a:pPr>
            <a:r>
              <a:rPr lang="zh-CN" altLang="en-US" dirty="0">
                <a:latin typeface="微软雅黑" panose="020B0503020204020204" pitchFamily="34" charset="-122"/>
                <a:ea typeface="微软雅黑" panose="020B0503020204020204" pitchFamily="34" charset="-122"/>
              </a:rPr>
              <a:t>五、 不断学习，提高水平，精通业务。</a:t>
            </a:r>
          </a:p>
          <a:p>
            <a:pPr>
              <a:lnSpc>
                <a:spcPct val="150000"/>
              </a:lnSpc>
            </a:pPr>
            <a:r>
              <a:rPr lang="zh-CN" altLang="en-US" dirty="0">
                <a:latin typeface="微软雅黑" panose="020B0503020204020204" pitchFamily="34" charset="-122"/>
                <a:ea typeface="微软雅黑" panose="020B0503020204020204" pitchFamily="34" charset="-122"/>
              </a:rPr>
              <a:t>六、 积极进取，勇于开拓，求实创新。</a:t>
            </a:r>
          </a:p>
        </p:txBody>
      </p:sp>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94899" y="2431872"/>
            <a:ext cx="4698387" cy="26593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10386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4267343" cy="635239"/>
            <a:chOff x="-4475546" y="189540"/>
            <a:chExt cx="4234168" cy="630301"/>
          </a:xfrm>
        </p:grpSpPr>
        <p:sp>
          <p:nvSpPr>
            <p:cNvPr id="9" name="Text Box 7"/>
            <p:cNvSpPr txBox="1">
              <a:spLocks noChangeArrowheads="1"/>
            </p:cNvSpPr>
            <p:nvPr/>
          </p:nvSpPr>
          <p:spPr bwMode="auto">
            <a:xfrm>
              <a:off x="-2498183" y="320417"/>
              <a:ext cx="2256805"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JOB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REQUIREMENTS</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工作要求</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314451" y="1778487"/>
            <a:ext cx="9752558" cy="4154984"/>
          </a:xfrm>
          <a:prstGeom prst="rect">
            <a:avLst/>
          </a:prstGeom>
        </p:spPr>
        <p:txBody>
          <a:bodyPr wrap="square">
            <a:spAutoFit/>
          </a:bodyPr>
          <a:lstStyle/>
          <a:p>
            <a:r>
              <a:rPr lang="zh-CN" altLang="en-US" sz="1200" spc="300" dirty="0">
                <a:solidFill>
                  <a:srgbClr val="000000"/>
                </a:solidFill>
                <a:latin typeface="微软雅黑" panose="020B0503020204020204" pitchFamily="34" charset="-122"/>
                <a:ea typeface="微软雅黑" panose="020B0503020204020204" pitchFamily="34" charset="-122"/>
              </a:rPr>
              <a:t>（一）、提高思想认识，加强组织领导。各成员单位要增强责任感、使命感和紧迫感，克服畏难情绪，把思想认识统一到依法征费、开展综合执法的要求上来，统一到完成专项活动的目标上来，切实加强对工作的组织领导和对人员的管理，确保活动有序开展。</a:t>
            </a:r>
          </a:p>
          <a:p>
            <a:r>
              <a:rPr lang="zh-CN" altLang="en-US" sz="1200" spc="300" dirty="0">
                <a:solidFill>
                  <a:srgbClr val="000000"/>
                </a:solidFill>
                <a:latin typeface="微软雅黑" panose="020B0503020204020204" pitchFamily="34" charset="-122"/>
                <a:ea typeface="微软雅黑" panose="020B0503020204020204" pitchFamily="34" charset="-122"/>
              </a:rPr>
              <a:t>    </a:t>
            </a:r>
            <a:endParaRPr lang="en-US" altLang="zh-CN" sz="1200" spc="300" dirty="0">
              <a:solidFill>
                <a:srgbClr val="000000"/>
              </a:solidFill>
              <a:latin typeface="微软雅黑" panose="020B0503020204020204" pitchFamily="34" charset="-122"/>
              <a:ea typeface="微软雅黑" panose="020B0503020204020204" pitchFamily="34" charset="-122"/>
            </a:endParaRPr>
          </a:p>
          <a:p>
            <a:r>
              <a:rPr lang="zh-CN" altLang="en-US" sz="1200" spc="300" dirty="0">
                <a:solidFill>
                  <a:srgbClr val="000000"/>
                </a:solidFill>
                <a:latin typeface="微软雅黑" panose="020B0503020204020204" pitchFamily="34" charset="-122"/>
                <a:ea typeface="微软雅黑" panose="020B0503020204020204" pitchFamily="34" charset="-122"/>
              </a:rPr>
              <a:t>（二）、明确落实责任，精心组织安排。各单位要严格按照方案要求，制定贯彻落实意见，进一步明确职责分工、分解工作目标、细化工作措施，并结合自身工作实际，创新工作方法，确保各项措施取得扎扎实实的成效。</a:t>
            </a:r>
            <a:endParaRPr lang="en-US" altLang="zh-CN" sz="1200" spc="300" dirty="0">
              <a:solidFill>
                <a:srgbClr val="000000"/>
              </a:solidFill>
              <a:latin typeface="微软雅黑" panose="020B0503020204020204" pitchFamily="34" charset="-122"/>
              <a:ea typeface="微软雅黑" panose="020B0503020204020204" pitchFamily="34" charset="-122"/>
            </a:endParaRPr>
          </a:p>
          <a:p>
            <a:endParaRPr lang="en-US" altLang="zh-CN" sz="1200" spc="300" dirty="0">
              <a:solidFill>
                <a:srgbClr val="000000"/>
              </a:solidFill>
              <a:latin typeface="微软雅黑" panose="020B0503020204020204" pitchFamily="34" charset="-122"/>
              <a:ea typeface="微软雅黑" panose="020B0503020204020204" pitchFamily="34" charset="-122"/>
            </a:endParaRPr>
          </a:p>
          <a:p>
            <a:r>
              <a:rPr lang="zh-CN" altLang="en-US" sz="1200" spc="300" dirty="0">
                <a:solidFill>
                  <a:srgbClr val="000000"/>
                </a:solidFill>
                <a:latin typeface="微软雅黑" panose="020B0503020204020204" pitchFamily="34" charset="-122"/>
                <a:ea typeface="微软雅黑" panose="020B0503020204020204" pitchFamily="34" charset="-122"/>
              </a:rPr>
              <a:t>（三）、规范执法行为，严格依法行政。执法人员查处违法行为应当做到事实清楚、证据充分、定性准确、程序合法，处罚适当。严禁简化程序、随意执法，严禁私自放行违章车辆、严禁对欠费车辆以罚代征，发现此类问题将严肃查处，决不姑息。</a:t>
            </a:r>
          </a:p>
          <a:p>
            <a:r>
              <a:rPr lang="zh-CN" altLang="en-US" sz="1200" spc="300" dirty="0">
                <a:solidFill>
                  <a:srgbClr val="000000"/>
                </a:solidFill>
                <a:latin typeface="微软雅黑" panose="020B0503020204020204" pitchFamily="34" charset="-122"/>
                <a:ea typeface="微软雅黑" panose="020B0503020204020204" pitchFamily="34" charset="-122"/>
              </a:rPr>
              <a:t>   </a:t>
            </a:r>
            <a:endParaRPr lang="en-US" altLang="zh-CN" sz="1200" spc="300" dirty="0">
              <a:solidFill>
                <a:srgbClr val="000000"/>
              </a:solidFill>
              <a:latin typeface="微软雅黑" panose="020B0503020204020204" pitchFamily="34" charset="-122"/>
              <a:ea typeface="微软雅黑" panose="020B0503020204020204" pitchFamily="34" charset="-122"/>
            </a:endParaRPr>
          </a:p>
          <a:p>
            <a:r>
              <a:rPr lang="zh-CN" altLang="en-US" sz="1200" spc="300" dirty="0">
                <a:solidFill>
                  <a:srgbClr val="000000"/>
                </a:solidFill>
                <a:latin typeface="微软雅黑" panose="020B0503020204020204" pitchFamily="34" charset="-122"/>
                <a:ea typeface="微软雅黑" panose="020B0503020204020204" pitchFamily="34" charset="-122"/>
              </a:rPr>
              <a:t>（四）、遵守纪律要求，铸树执法形象。交通征费人员、交通执法人员应严格遵守有关工作规则和廉洁自律的规定，秉公办事、公正执法，吃、拿、卡、要等违纪行为将严肃查处，追究直接负责人、负责人的责任，情节严重的给予党纪、政纪处分，触犯法律的移交司法机关处理。</a:t>
            </a:r>
          </a:p>
          <a:p>
            <a:r>
              <a:rPr lang="zh-CN" altLang="en-US" sz="1200" spc="300" dirty="0">
                <a:solidFill>
                  <a:srgbClr val="000000"/>
                </a:solidFill>
                <a:latin typeface="微软雅黑" panose="020B0503020204020204" pitchFamily="34" charset="-122"/>
                <a:ea typeface="微软雅黑" panose="020B0503020204020204" pitchFamily="34" charset="-122"/>
              </a:rPr>
              <a:t>    </a:t>
            </a:r>
            <a:endParaRPr lang="en-US" altLang="zh-CN" sz="1200" spc="300" dirty="0">
              <a:solidFill>
                <a:srgbClr val="000000"/>
              </a:solidFill>
              <a:latin typeface="微软雅黑" panose="020B0503020204020204" pitchFamily="34" charset="-122"/>
              <a:ea typeface="微软雅黑" panose="020B0503020204020204" pitchFamily="34" charset="-122"/>
            </a:endParaRPr>
          </a:p>
          <a:p>
            <a:r>
              <a:rPr lang="zh-CN" altLang="en-US" sz="1200" spc="300" dirty="0">
                <a:solidFill>
                  <a:srgbClr val="000000"/>
                </a:solidFill>
                <a:latin typeface="微软雅黑" panose="020B0503020204020204" pitchFamily="34" charset="-122"/>
                <a:ea typeface="微软雅黑" panose="020B0503020204020204" pitchFamily="34" charset="-122"/>
              </a:rPr>
              <a:t>（五）、转变执法理念，落实执法为民。执法人员要从</a:t>
            </a:r>
            <a:r>
              <a:rPr lang="en-US" altLang="zh-CN" sz="1200" spc="300" dirty="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立党为公、执法为民</a:t>
            </a:r>
            <a:r>
              <a:rPr lang="en-US" altLang="zh-CN" sz="1200" spc="300" dirty="0">
                <a:solidFill>
                  <a:srgbClr val="000000"/>
                </a:solidFill>
                <a:latin typeface="微软雅黑" panose="020B0503020204020204" pitchFamily="34" charset="-122"/>
                <a:ea typeface="微软雅黑" panose="020B0503020204020204" pitchFamily="34" charset="-122"/>
              </a:rPr>
              <a:t>"</a:t>
            </a:r>
            <a:r>
              <a:rPr lang="zh-CN" altLang="en-US" sz="1200" spc="300" dirty="0">
                <a:solidFill>
                  <a:srgbClr val="000000"/>
                </a:solidFill>
                <a:latin typeface="微软雅黑" panose="020B0503020204020204" pitchFamily="34" charset="-122"/>
                <a:ea typeface="微软雅黑" panose="020B0503020204020204" pitchFamily="34" charset="-122"/>
              </a:rPr>
              <a:t>的高度，深刻认识行政执法服务与保障的根本目的，在执法方式上坚持以人为本，做到文明在先，执法在后；宣传在先，检查在后；变事后处罚为事前提醒服务，将执法的法律效果、政治效果、社会效果相统一，努力实现执法效益的最大化和最优化。</a:t>
            </a:r>
          </a:p>
          <a:p>
            <a:r>
              <a:rPr lang="zh-CN" altLang="en-US" sz="1200" spc="300" dirty="0">
                <a:solidFill>
                  <a:srgbClr val="000000"/>
                </a:solidFill>
                <a:latin typeface="微软雅黑" panose="020B0503020204020204" pitchFamily="34" charset="-122"/>
                <a:ea typeface="微软雅黑" panose="020B0503020204020204" pitchFamily="34" charset="-122"/>
              </a:rPr>
              <a:t>   </a:t>
            </a:r>
            <a:endParaRPr lang="en-US" altLang="zh-CN" sz="1200" spc="300" dirty="0">
              <a:solidFill>
                <a:srgbClr val="000000"/>
              </a:solidFill>
              <a:latin typeface="微软雅黑" panose="020B0503020204020204" pitchFamily="34" charset="-122"/>
              <a:ea typeface="微软雅黑" panose="020B0503020204020204" pitchFamily="34" charset="-122"/>
            </a:endParaRPr>
          </a:p>
          <a:p>
            <a:r>
              <a:rPr lang="zh-CN" altLang="en-US" sz="1200" spc="300" dirty="0">
                <a:solidFill>
                  <a:srgbClr val="000000"/>
                </a:solidFill>
                <a:latin typeface="微软雅黑" panose="020B0503020204020204" pitchFamily="34" charset="-122"/>
                <a:ea typeface="微软雅黑" panose="020B0503020204020204" pitchFamily="34" charset="-122"/>
              </a:rPr>
              <a:t>（六）、做好工作结合，提高工作成效。交通征费部门开展此项活动应与征费业务活动、与规范征费行为、提高征费能力和服务水平紧密结合；各执法单位在活动中应做到执法工作与征费业务工作相结合、整治征管秩序与改善执法环境相结合、柔性执法与刚性执法相结合，确保活动成效显著。</a:t>
            </a:r>
          </a:p>
        </p:txBody>
      </p:sp>
    </p:spTree>
    <p:extLst>
      <p:ext uri="{BB962C8B-B14F-4D97-AF65-F5344CB8AC3E}">
        <p14:creationId xmlns:p14="http://schemas.microsoft.com/office/powerpoint/2010/main" val="385913750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1000"/>
                                        <p:tgtEl>
                                          <p:spTgt spid="2">
                                            <p:txEl>
                                              <p:pRg st="0" end="0"/>
                                            </p:txEl>
                                          </p:spTgt>
                                        </p:tgtEl>
                                      </p:cBhvr>
                                    </p:animEffect>
                                    <p:anim calcmode="lin" valueType="num">
                                      <p:cBhvr>
                                        <p:cTn id="1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1000"/>
                                        <p:tgtEl>
                                          <p:spTgt spid="2">
                                            <p:txEl>
                                              <p:pRg st="2" end="2"/>
                                            </p:txEl>
                                          </p:spTgt>
                                        </p:tgtEl>
                                      </p:cBhvr>
                                    </p:animEffect>
                                    <p:anim calcmode="lin" valueType="num">
                                      <p:cBhvr>
                                        <p:cTn id="2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1000"/>
                                        <p:tgtEl>
                                          <p:spTgt spid="2">
                                            <p:txEl>
                                              <p:pRg st="4" end="4"/>
                                            </p:txEl>
                                          </p:spTgt>
                                        </p:tgtEl>
                                      </p:cBhvr>
                                    </p:animEffect>
                                    <p:anim calcmode="lin" valueType="num">
                                      <p:cBhvr>
                                        <p:cTn id="3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2">
                                            <p:txEl>
                                              <p:pRg st="5" end="5"/>
                                            </p:txEl>
                                          </p:spTgt>
                                        </p:tgtEl>
                                        <p:attrNameLst>
                                          <p:attrName>style.visibility</p:attrName>
                                        </p:attrNameLst>
                                      </p:cBhvr>
                                      <p:to>
                                        <p:strVal val="visible"/>
                                      </p:to>
                                    </p:set>
                                    <p:animEffect transition="in" filter="fade">
                                      <p:cBhvr>
                                        <p:cTn id="39" dur="1000"/>
                                        <p:tgtEl>
                                          <p:spTgt spid="2">
                                            <p:txEl>
                                              <p:pRg st="5" end="5"/>
                                            </p:txEl>
                                          </p:spTgt>
                                        </p:tgtEl>
                                      </p:cBhvr>
                                    </p:animEffect>
                                    <p:anim calcmode="lin" valueType="num">
                                      <p:cBhvr>
                                        <p:cTn id="4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nodeType="after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1000"/>
                                        <p:tgtEl>
                                          <p:spTgt spid="2">
                                            <p:txEl>
                                              <p:pRg st="6" end="6"/>
                                            </p:txEl>
                                          </p:spTgt>
                                        </p:tgtEl>
                                      </p:cBhvr>
                                    </p:animEffect>
                                    <p:anim calcmode="lin" valueType="num">
                                      <p:cBhvr>
                                        <p:cTn id="4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2">
                                            <p:txEl>
                                              <p:pRg st="7" end="7"/>
                                            </p:txEl>
                                          </p:spTgt>
                                        </p:tgtEl>
                                        <p:attrNameLst>
                                          <p:attrName>style.visibility</p:attrName>
                                        </p:attrNameLst>
                                      </p:cBhvr>
                                      <p:to>
                                        <p:strVal val="visible"/>
                                      </p:to>
                                    </p:set>
                                    <p:animEffect transition="in" filter="fade">
                                      <p:cBhvr>
                                        <p:cTn id="51" dur="1000"/>
                                        <p:tgtEl>
                                          <p:spTgt spid="2">
                                            <p:txEl>
                                              <p:pRg st="7" end="7"/>
                                            </p:txEl>
                                          </p:spTgt>
                                        </p:tgtEl>
                                      </p:cBhvr>
                                    </p:animEffect>
                                    <p:anim calcmode="lin" valueType="num">
                                      <p:cBhvr>
                                        <p:cTn id="5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2">
                                            <p:txEl>
                                              <p:pRg st="8" end="8"/>
                                            </p:txEl>
                                          </p:spTgt>
                                        </p:tgtEl>
                                        <p:attrNameLst>
                                          <p:attrName>style.visibility</p:attrName>
                                        </p:attrNameLst>
                                      </p:cBhvr>
                                      <p:to>
                                        <p:strVal val="visible"/>
                                      </p:to>
                                    </p:set>
                                    <p:animEffect transition="in" filter="fade">
                                      <p:cBhvr>
                                        <p:cTn id="57" dur="1000"/>
                                        <p:tgtEl>
                                          <p:spTgt spid="2">
                                            <p:txEl>
                                              <p:pRg st="8" end="8"/>
                                            </p:txEl>
                                          </p:spTgt>
                                        </p:tgtEl>
                                      </p:cBhvr>
                                    </p:animEffect>
                                    <p:anim calcmode="lin" valueType="num">
                                      <p:cBhvr>
                                        <p:cTn id="5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42" presetClass="entr" presetSubtype="0" fill="hold" nodeType="afterEffect">
                                  <p:stCondLst>
                                    <p:cond delay="0"/>
                                  </p:stCondLst>
                                  <p:childTnLst>
                                    <p:set>
                                      <p:cBhvr>
                                        <p:cTn id="62" dur="1" fill="hold">
                                          <p:stCondLst>
                                            <p:cond delay="0"/>
                                          </p:stCondLst>
                                        </p:cTn>
                                        <p:tgtEl>
                                          <p:spTgt spid="2">
                                            <p:txEl>
                                              <p:pRg st="9" end="9"/>
                                            </p:txEl>
                                          </p:spTgt>
                                        </p:tgtEl>
                                        <p:attrNameLst>
                                          <p:attrName>style.visibility</p:attrName>
                                        </p:attrNameLst>
                                      </p:cBhvr>
                                      <p:to>
                                        <p:strVal val="visible"/>
                                      </p:to>
                                    </p:set>
                                    <p:animEffect transition="in" filter="fade">
                                      <p:cBhvr>
                                        <p:cTn id="63" dur="1000"/>
                                        <p:tgtEl>
                                          <p:spTgt spid="2">
                                            <p:txEl>
                                              <p:pRg st="9" end="9"/>
                                            </p:txEl>
                                          </p:spTgt>
                                        </p:tgtEl>
                                      </p:cBhvr>
                                    </p:animEffect>
                                    <p:anim calcmode="lin" valueType="num">
                                      <p:cBhvr>
                                        <p:cTn id="64"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par>
                          <p:cTn id="66" fill="hold">
                            <p:stCondLst>
                              <p:cond delay="10000"/>
                            </p:stCondLst>
                            <p:childTnLst>
                              <p:par>
                                <p:cTn id="67" presetID="42" presetClass="entr" presetSubtype="0" fill="hold" nodeType="afterEffect">
                                  <p:stCondLst>
                                    <p:cond delay="0"/>
                                  </p:stCondLst>
                                  <p:childTnLst>
                                    <p:set>
                                      <p:cBhvr>
                                        <p:cTn id="68" dur="1" fill="hold">
                                          <p:stCondLst>
                                            <p:cond delay="0"/>
                                          </p:stCondLst>
                                        </p:cTn>
                                        <p:tgtEl>
                                          <p:spTgt spid="2">
                                            <p:txEl>
                                              <p:pRg st="10" end="10"/>
                                            </p:txEl>
                                          </p:spTgt>
                                        </p:tgtEl>
                                        <p:attrNameLst>
                                          <p:attrName>style.visibility</p:attrName>
                                        </p:attrNameLst>
                                      </p:cBhvr>
                                      <p:to>
                                        <p:strVal val="visible"/>
                                      </p:to>
                                    </p:set>
                                    <p:animEffect transition="in" filter="fade">
                                      <p:cBhvr>
                                        <p:cTn id="69" dur="1000"/>
                                        <p:tgtEl>
                                          <p:spTgt spid="2">
                                            <p:txEl>
                                              <p:pRg st="10" end="10"/>
                                            </p:txEl>
                                          </p:spTgt>
                                        </p:tgtEl>
                                      </p:cBhvr>
                                    </p:animEffect>
                                    <p:anim calcmode="lin" valueType="num">
                                      <p:cBhvr>
                                        <p:cTn id="70"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71"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57150"/>
            <a:ext cx="12258675" cy="6991350"/>
          </a:xfrm>
          <a:prstGeom prst="rect">
            <a:avLst/>
          </a:prstGeom>
        </p:spPr>
      </p:pic>
      <p:grpSp>
        <p:nvGrpSpPr>
          <p:cNvPr id="20" name="组合 19"/>
          <p:cNvGrpSpPr/>
          <p:nvPr/>
        </p:nvGrpSpPr>
        <p:grpSpPr>
          <a:xfrm>
            <a:off x="7281026" y="1352917"/>
            <a:ext cx="3215524" cy="4141371"/>
            <a:chOff x="1219200" y="760413"/>
            <a:chExt cx="3215524" cy="4141371"/>
          </a:xfrm>
          <a:solidFill>
            <a:schemeClr val="bg1">
              <a:lumMod val="95000"/>
            </a:schemeClr>
          </a:solidFill>
        </p:grpSpPr>
        <p:sp>
          <p:nvSpPr>
            <p:cNvPr id="21" name="矩形 20"/>
            <p:cNvSpPr/>
            <p:nvPr/>
          </p:nvSpPr>
          <p:spPr>
            <a:xfrm>
              <a:off x="1219200" y="760413"/>
              <a:ext cx="3067050" cy="414137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3D728"/>
                </a:solidFill>
              </a:endParaRPr>
            </a:p>
          </p:txBody>
        </p:sp>
        <p:sp>
          <p:nvSpPr>
            <p:cNvPr id="22" name="矩形 21"/>
            <p:cNvSpPr/>
            <p:nvPr/>
          </p:nvSpPr>
          <p:spPr>
            <a:xfrm>
              <a:off x="1380821" y="1062177"/>
              <a:ext cx="3053903" cy="707886"/>
            </a:xfrm>
            <a:prstGeom prst="rect">
              <a:avLst/>
            </a:prstGeom>
            <a:noFill/>
          </p:spPr>
          <p:txBody>
            <a:bodyPr wrap="square">
              <a:spAutoFit/>
            </a:bodyPr>
            <a:lstStyle/>
            <a:p>
              <a:endParaRPr lang="zh-CN" altLang="en-US" sz="4000" spc="600" dirty="0">
                <a:solidFill>
                  <a:schemeClr val="bg1"/>
                </a:solidFill>
                <a:latin typeface="造字工房力黑（非商用）常规体" pitchFamily="50" charset="-122"/>
                <a:ea typeface="造字工房力黑（非商用）常规体" pitchFamily="50" charset="-122"/>
              </a:endParaRPr>
            </a:p>
          </p:txBody>
        </p:sp>
      </p:grpSp>
      <p:sp>
        <p:nvSpPr>
          <p:cNvPr id="16" name="文本框 15"/>
          <p:cNvSpPr txBox="1"/>
          <p:nvPr/>
        </p:nvSpPr>
        <p:spPr bwMode="auto">
          <a:xfrm>
            <a:off x="7608535" y="3064034"/>
            <a:ext cx="2821377" cy="89255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nSpc>
                <a:spcPct val="100000"/>
              </a:lnSpc>
            </a:pPr>
            <a:r>
              <a:rPr lang="zh-CN" altLang="en-US" sz="1300" spc="600" dirty="0">
                <a:solidFill>
                  <a:schemeClr val="bg1"/>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300" spc="600" dirty="0">
              <a:solidFill>
                <a:schemeClr val="bg1"/>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7608535" y="2205038"/>
            <a:ext cx="3872394" cy="579258"/>
            <a:chOff x="7608535" y="2205038"/>
            <a:chExt cx="3872394" cy="579258"/>
          </a:xfrm>
        </p:grpSpPr>
        <p:sp>
          <p:nvSpPr>
            <p:cNvPr id="17" name="文本框 24"/>
            <p:cNvSpPr txBox="1">
              <a:spLocks noChangeArrowheads="1"/>
            </p:cNvSpPr>
            <p:nvPr/>
          </p:nvSpPr>
          <p:spPr bwMode="auto">
            <a:xfrm>
              <a:off x="7608535" y="2205038"/>
              <a:ext cx="3706506" cy="33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9170" fontAlgn="base">
                <a:lnSpc>
                  <a:spcPts val="1600"/>
                </a:lnSpc>
                <a:spcBef>
                  <a:spcPct val="0"/>
                </a:spcBef>
                <a:spcAft>
                  <a:spcPct val="0"/>
                </a:spcAft>
              </a:pPr>
              <a:r>
                <a:rPr lang="zh-CN" altLang="en-US" sz="3000" b="1" spc="600" dirty="0">
                  <a:solidFill>
                    <a:schemeClr val="bg1"/>
                  </a:solidFill>
                  <a:latin typeface="Arial" panose="020B0604020202020204" pitchFamily="34" charset="0"/>
                  <a:ea typeface="微软雅黑" panose="020B0503020204020204" pitchFamily="34" charset="-122"/>
                  <a:cs typeface="Arial" panose="020B0604020202020204" pitchFamily="34" charset="0"/>
                </a:rPr>
                <a:t>产品服务</a:t>
              </a:r>
            </a:p>
          </p:txBody>
        </p:sp>
        <p:sp>
          <p:nvSpPr>
            <p:cNvPr id="3" name="矩形 2"/>
            <p:cNvSpPr/>
            <p:nvPr/>
          </p:nvSpPr>
          <p:spPr>
            <a:xfrm>
              <a:off x="7609066" y="2491908"/>
              <a:ext cx="3871863" cy="292388"/>
            </a:xfrm>
            <a:prstGeom prst="rect">
              <a:avLst/>
            </a:prstGeom>
          </p:spPr>
          <p:txBody>
            <a:bodyPr wrap="square">
              <a:spAutoFit/>
            </a:bodyPr>
            <a:lstStyle/>
            <a:p>
              <a:r>
                <a:rPr lang="en-US" altLang="zh-CN" sz="1300" i="0" spc="300" dirty="0">
                  <a:solidFill>
                    <a:schemeClr val="bg1">
                      <a:lumMod val="95000"/>
                    </a:schemeClr>
                  </a:solidFill>
                  <a:effectLst/>
                  <a:latin typeface="arial" panose="020B0604020202020204" pitchFamily="34" charset="0"/>
                </a:rPr>
                <a:t>PRODUCT/SERVICE</a:t>
              </a:r>
              <a:endParaRPr lang="zh-CN" altLang="en-US" sz="1300" spc="300" dirty="0">
                <a:solidFill>
                  <a:schemeClr val="bg1">
                    <a:lumMod val="95000"/>
                  </a:schemeClr>
                </a:solidFill>
              </a:endParaRPr>
            </a:p>
          </p:txBody>
        </p:sp>
      </p:grpSp>
      <p:sp>
        <p:nvSpPr>
          <p:cNvPr id="10" name="TextBox 65"/>
          <p:cNvSpPr txBox="1"/>
          <p:nvPr/>
        </p:nvSpPr>
        <p:spPr>
          <a:xfrm>
            <a:off x="9659770" y="8709250"/>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3216277518"/>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4" y="207540"/>
            <a:ext cx="3423714" cy="635239"/>
            <a:chOff x="-4475546" y="189540"/>
            <a:chExt cx="3397098" cy="630301"/>
          </a:xfrm>
        </p:grpSpPr>
        <p:sp>
          <p:nvSpPr>
            <p:cNvPr id="9" name="Text Box 7"/>
            <p:cNvSpPr txBox="1">
              <a:spLocks noChangeArrowheads="1"/>
            </p:cNvSpPr>
            <p:nvPr/>
          </p:nvSpPr>
          <p:spPr bwMode="auto">
            <a:xfrm>
              <a:off x="-2498183" y="320417"/>
              <a:ext cx="1419735"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PRODUCT</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SERVICE</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产品服务</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
        <p:nvSpPr>
          <p:cNvPr id="7" name="Title 13"/>
          <p:cNvSpPr txBox="1">
            <a:spLocks/>
          </p:cNvSpPr>
          <p:nvPr/>
        </p:nvSpPr>
        <p:spPr>
          <a:xfrm>
            <a:off x="690462" y="1542409"/>
            <a:ext cx="7177355" cy="1143000"/>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4000" b="1" spc="600" dirty="0">
                <a:solidFill>
                  <a:srgbClr val="C00000"/>
                </a:solidFill>
                <a:latin typeface="Impact" panose="020B0806030902050204" pitchFamily="34" charset="0"/>
                <a:ea typeface="微软雅黑" panose="020B0503020204020204" pitchFamily="34" charset="-122"/>
                <a:cs typeface="Lato Regular"/>
              </a:rPr>
              <a:t>在此添加标题</a:t>
            </a:r>
            <a:endParaRPr lang="id-ID" altLang="zh-CN" sz="4000" b="1" spc="600" dirty="0">
              <a:solidFill>
                <a:srgbClr val="C00000"/>
              </a:solidFill>
              <a:latin typeface="Impact" panose="020B0806030902050204" pitchFamily="34" charset="0"/>
              <a:ea typeface="微软雅黑" panose="020B0503020204020204" pitchFamily="34" charset="-122"/>
              <a:cs typeface="Lato Regular"/>
            </a:endParaRPr>
          </a:p>
        </p:txBody>
      </p:sp>
      <p:grpSp>
        <p:nvGrpSpPr>
          <p:cNvPr id="12" name="Group 36"/>
          <p:cNvGrpSpPr/>
          <p:nvPr/>
        </p:nvGrpSpPr>
        <p:grpSpPr>
          <a:xfrm>
            <a:off x="4199870" y="4957060"/>
            <a:ext cx="782853" cy="782853"/>
            <a:chOff x="4199870" y="4303919"/>
            <a:chExt cx="782853" cy="782853"/>
          </a:xfrm>
          <a:solidFill>
            <a:schemeClr val="bg1">
              <a:lumMod val="75000"/>
            </a:schemeClr>
          </a:solidFill>
        </p:grpSpPr>
        <p:sp>
          <p:nvSpPr>
            <p:cNvPr id="13" name="Freeform 23"/>
            <p:cNvSpPr>
              <a:spLocks noEditPoints="1"/>
            </p:cNvSpPr>
            <p:nvPr/>
          </p:nvSpPr>
          <p:spPr bwMode="auto">
            <a:xfrm>
              <a:off x="419987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4" name="AutoShape 66"/>
            <p:cNvSpPr>
              <a:spLocks noChangeAspect="1"/>
            </p:cNvSpPr>
            <p:nvPr/>
          </p:nvSpPr>
          <p:spPr bwMode="auto">
            <a:xfrm>
              <a:off x="4435166" y="4521842"/>
              <a:ext cx="348736" cy="34882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grpFill/>
            <a:ln>
              <a:noFill/>
            </a:ln>
            <a:effectLst/>
            <a:extLst/>
          </p:spPr>
          <p:txBody>
            <a:bodyPr lIns="50789" tIns="50789" rIns="50789" bIns="50789" anchor="ctr"/>
            <a:lstStyle/>
            <a:p>
              <a:pPr defTabSz="457098">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15" name="Group 35"/>
          <p:cNvGrpSpPr/>
          <p:nvPr/>
        </p:nvGrpSpPr>
        <p:grpSpPr>
          <a:xfrm>
            <a:off x="2678520" y="4957060"/>
            <a:ext cx="782853" cy="782853"/>
            <a:chOff x="2678520" y="4303919"/>
            <a:chExt cx="782853" cy="782853"/>
          </a:xfrm>
          <a:solidFill>
            <a:schemeClr val="bg1">
              <a:lumMod val="75000"/>
            </a:schemeClr>
          </a:solidFill>
        </p:grpSpPr>
        <p:sp>
          <p:nvSpPr>
            <p:cNvPr id="16" name="Freeform 23"/>
            <p:cNvSpPr>
              <a:spLocks noEditPoints="1"/>
            </p:cNvSpPr>
            <p:nvPr/>
          </p:nvSpPr>
          <p:spPr bwMode="auto">
            <a:xfrm>
              <a:off x="2678520" y="4303919"/>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17" name="Freeform 30"/>
            <p:cNvSpPr>
              <a:spLocks noChangeAspect="1" noChangeArrowheads="1"/>
            </p:cNvSpPr>
            <p:nvPr/>
          </p:nvSpPr>
          <p:spPr bwMode="auto">
            <a:xfrm>
              <a:off x="2930493" y="4488076"/>
              <a:ext cx="276855" cy="43490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grpFill/>
            <a:ln>
              <a:noFill/>
            </a:ln>
            <a:effectLst/>
            <a:extLst/>
          </p:spPr>
          <p:txBody>
            <a:bodyPr wrap="none" lIns="182843" tIns="91422" rIns="182843" bIns="91422" anchor="ctr"/>
            <a:lstStyle/>
            <a:p>
              <a:pPr>
                <a:defRPr/>
              </a:pPr>
              <a:endParaRPr lang="en-US" sz="2400" dirty="0">
                <a:ea typeface="SimSun" charset="0"/>
              </a:endParaRPr>
            </a:p>
          </p:txBody>
        </p:sp>
      </p:grpSp>
      <p:grpSp>
        <p:nvGrpSpPr>
          <p:cNvPr id="18" name="Group 37"/>
          <p:cNvGrpSpPr/>
          <p:nvPr/>
        </p:nvGrpSpPr>
        <p:grpSpPr>
          <a:xfrm>
            <a:off x="5728242" y="4961263"/>
            <a:ext cx="782853" cy="782853"/>
            <a:chOff x="5728242" y="4308122"/>
            <a:chExt cx="782853" cy="782853"/>
          </a:xfrm>
          <a:solidFill>
            <a:schemeClr val="bg1">
              <a:lumMod val="75000"/>
            </a:schemeClr>
          </a:solidFill>
        </p:grpSpPr>
        <p:sp>
          <p:nvSpPr>
            <p:cNvPr id="19" name="Freeform 23"/>
            <p:cNvSpPr>
              <a:spLocks noEditPoints="1"/>
            </p:cNvSpPr>
            <p:nvPr/>
          </p:nvSpPr>
          <p:spPr bwMode="auto">
            <a:xfrm>
              <a:off x="5728242" y="4308122"/>
              <a:ext cx="782853" cy="782853"/>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20" name="Freeform 266"/>
            <p:cNvSpPr>
              <a:spLocks noChangeAspect="1" noChangeArrowheads="1"/>
            </p:cNvSpPr>
            <p:nvPr/>
          </p:nvSpPr>
          <p:spPr bwMode="auto">
            <a:xfrm>
              <a:off x="5936852" y="4482867"/>
              <a:ext cx="376536" cy="415066"/>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grpFill/>
            <a:ln>
              <a:noFill/>
            </a:ln>
            <a:effectLst/>
            <a:extLst/>
          </p:spPr>
          <p:txBody>
            <a:bodyPr wrap="none" lIns="182843" tIns="91422" rIns="182843" bIns="91422" anchor="ctr"/>
            <a:lstStyle/>
            <a:p>
              <a:pPr>
                <a:defRPr/>
              </a:pPr>
              <a:endParaRPr lang="en-US" sz="2400" dirty="0">
                <a:ea typeface="SimSun" charset="0"/>
              </a:endParaRPr>
            </a:p>
          </p:txBody>
        </p:sp>
      </p:grpSp>
      <p:grpSp>
        <p:nvGrpSpPr>
          <p:cNvPr id="21" name="Group 34"/>
          <p:cNvGrpSpPr/>
          <p:nvPr/>
        </p:nvGrpSpPr>
        <p:grpSpPr>
          <a:xfrm>
            <a:off x="1126233" y="4944649"/>
            <a:ext cx="782853" cy="782854"/>
            <a:chOff x="1126233" y="4291508"/>
            <a:chExt cx="782853" cy="782854"/>
          </a:xfrm>
          <a:solidFill>
            <a:schemeClr val="bg1">
              <a:lumMod val="75000"/>
            </a:schemeClr>
          </a:solidFill>
        </p:grpSpPr>
        <p:sp>
          <p:nvSpPr>
            <p:cNvPr id="22" name="Freeform 23"/>
            <p:cNvSpPr>
              <a:spLocks noEditPoints="1"/>
            </p:cNvSpPr>
            <p:nvPr/>
          </p:nvSpPr>
          <p:spPr bwMode="auto">
            <a:xfrm>
              <a:off x="1126233" y="4291508"/>
              <a:ext cx="782853" cy="78285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23" name="Freeform 32"/>
            <p:cNvSpPr>
              <a:spLocks noChangeAspect="1" noChangeArrowheads="1"/>
            </p:cNvSpPr>
            <p:nvPr/>
          </p:nvSpPr>
          <p:spPr bwMode="auto">
            <a:xfrm>
              <a:off x="1351287" y="4528533"/>
              <a:ext cx="377798" cy="334106"/>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ea typeface="SimSun" charset="0"/>
              </a:endParaRPr>
            </a:p>
          </p:txBody>
        </p:sp>
      </p:grpSp>
      <p:sp>
        <p:nvSpPr>
          <p:cNvPr id="24" name="矩形 47"/>
          <p:cNvSpPr>
            <a:spLocks noChangeArrowheads="1"/>
          </p:cNvSpPr>
          <p:nvPr/>
        </p:nvSpPr>
        <p:spPr bwMode="auto">
          <a:xfrm>
            <a:off x="1123660" y="2878451"/>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在此录入上述图表的综合描述说明，在此录入上述图表的综合描述说明。</a:t>
            </a:r>
          </a:p>
        </p:txBody>
      </p:sp>
      <p:sp>
        <p:nvSpPr>
          <p:cNvPr id="25" name="矩形 47"/>
          <p:cNvSpPr>
            <a:spLocks noChangeArrowheads="1"/>
          </p:cNvSpPr>
          <p:nvPr/>
        </p:nvSpPr>
        <p:spPr bwMode="auto">
          <a:xfrm>
            <a:off x="1086181" y="3501120"/>
            <a:ext cx="3311506" cy="609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6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268645936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1000"/>
                                        <p:tgtEl>
                                          <p:spTgt spid="7">
                                            <p:txEl>
                                              <p:pRg st="0" end="0"/>
                                            </p:txEl>
                                          </p:spTgt>
                                        </p:tgtEl>
                                      </p:cBhvr>
                                    </p:animEffect>
                                    <p:anim calcmode="lin" valueType="num">
                                      <p:cBhvr>
                                        <p:cTn id="2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4244898" cy="635239"/>
            <a:chOff x="-4475546" y="189540"/>
            <a:chExt cx="4211899" cy="630301"/>
          </a:xfrm>
        </p:grpSpPr>
        <p:sp>
          <p:nvSpPr>
            <p:cNvPr id="9" name="Text Box 7"/>
            <p:cNvSpPr txBox="1">
              <a:spLocks noChangeArrowheads="1"/>
            </p:cNvSpPr>
            <p:nvPr/>
          </p:nvSpPr>
          <p:spPr bwMode="auto">
            <a:xfrm>
              <a:off x="-2498185" y="320417"/>
              <a:ext cx="2234538"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PRODUCT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INTRODUCTION</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产品介绍</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9446" y="1884028"/>
            <a:ext cx="3301216" cy="1975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85646" y="1884028"/>
            <a:ext cx="2910837" cy="1975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24074" y="1884028"/>
            <a:ext cx="3398161" cy="1975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3" name="组合 12"/>
          <p:cNvGrpSpPr/>
          <p:nvPr/>
        </p:nvGrpSpPr>
        <p:grpSpPr>
          <a:xfrm>
            <a:off x="859446" y="4292477"/>
            <a:ext cx="3301216" cy="1078919"/>
            <a:chOff x="1240446" y="4490232"/>
            <a:chExt cx="3301216" cy="1078919"/>
          </a:xfrm>
        </p:grpSpPr>
        <p:sp>
          <p:nvSpPr>
            <p:cNvPr id="14" name="矩形 13"/>
            <p:cNvSpPr/>
            <p:nvPr/>
          </p:nvSpPr>
          <p:spPr>
            <a:xfrm>
              <a:off x="2221824" y="4490232"/>
              <a:ext cx="1069524" cy="400110"/>
            </a:xfrm>
            <a:prstGeom prst="rect">
              <a:avLst/>
            </a:prstGeom>
          </p:spPr>
          <p:txBody>
            <a:bodyPr wrap="none">
              <a:spAutoFit/>
            </a:bodyPr>
            <a:lstStyle/>
            <a:p>
              <a:pPr algn="r"/>
              <a:r>
                <a:rPr lang="zh-CN" altLang="en-US" sz="2000" b="1" spc="300" dirty="0">
                  <a:solidFill>
                    <a:srgbClr val="C00000"/>
                  </a:solidFill>
                  <a:latin typeface="微软雅黑" panose="020B0503020204020204" pitchFamily="34" charset="-122"/>
                  <a:ea typeface="微软雅黑" panose="020B0503020204020204" pitchFamily="34" charset="-122"/>
                </a:rPr>
                <a:t>项目一</a:t>
              </a:r>
              <a:endParaRPr lang="en-US" altLang="zh-CN" sz="2000" b="1" spc="300" dirty="0">
                <a:solidFill>
                  <a:srgbClr val="C00000"/>
                </a:solidFill>
                <a:latin typeface="微软雅黑" panose="020B0503020204020204" pitchFamily="34" charset="-122"/>
                <a:ea typeface="微软雅黑" panose="020B0503020204020204" pitchFamily="34" charset="-122"/>
              </a:endParaRPr>
            </a:p>
          </p:txBody>
        </p:sp>
        <p:sp>
          <p:nvSpPr>
            <p:cNvPr id="15" name="TextBox 84"/>
            <p:cNvSpPr txBox="1"/>
            <p:nvPr/>
          </p:nvSpPr>
          <p:spPr>
            <a:xfrm>
              <a:off x="1240446" y="5019143"/>
              <a:ext cx="3301216" cy="550008"/>
            </a:xfrm>
            <a:prstGeom prst="rect">
              <a:avLst/>
            </a:prstGeom>
            <a:noFill/>
          </p:spPr>
          <p:txBody>
            <a:bodyPr wrap="square" lIns="121908" tIns="60953" rIns="121908" bIns="60953" rtlCol="0">
              <a:spAutoFit/>
            </a:bodyPr>
            <a:lstStyle/>
            <a:p>
              <a:pPr>
                <a:lnSpc>
                  <a:spcPct val="130000"/>
                </a:lnSpc>
              </a:pPr>
              <a:r>
                <a:rPr lang="zh-CN" altLang="en-US" sz="1067"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grpSp>
        <p:nvGrpSpPr>
          <p:cNvPr id="16" name="组合 15"/>
          <p:cNvGrpSpPr/>
          <p:nvPr/>
        </p:nvGrpSpPr>
        <p:grpSpPr>
          <a:xfrm>
            <a:off x="4553570" y="4292477"/>
            <a:ext cx="3301216" cy="1083580"/>
            <a:chOff x="4934570" y="4490232"/>
            <a:chExt cx="3301216" cy="1083580"/>
          </a:xfrm>
        </p:grpSpPr>
        <p:sp>
          <p:nvSpPr>
            <p:cNvPr id="17" name="矩形 16"/>
            <p:cNvSpPr/>
            <p:nvPr/>
          </p:nvSpPr>
          <p:spPr>
            <a:xfrm>
              <a:off x="6032482" y="4490232"/>
              <a:ext cx="954107" cy="400110"/>
            </a:xfrm>
            <a:prstGeom prst="rect">
              <a:avLst/>
            </a:prstGeom>
          </p:spPr>
          <p:txBody>
            <a:bodyPr wrap="none">
              <a:spAutoFit/>
            </a:bodyPr>
            <a:lstStyle/>
            <a:p>
              <a:pPr algn="r"/>
              <a:r>
                <a:rPr lang="zh-CN" altLang="en-US" sz="2000" b="1" dirty="0">
                  <a:solidFill>
                    <a:srgbClr val="C00000"/>
                  </a:solidFill>
                  <a:latin typeface="微软雅黑" panose="020B0503020204020204" pitchFamily="34" charset="-122"/>
                  <a:ea typeface="微软雅黑" panose="020B0503020204020204" pitchFamily="34" charset="-122"/>
                </a:rPr>
                <a:t>项目二</a:t>
              </a:r>
              <a:endParaRPr lang="en-US" altLang="zh-CN" sz="2000" b="1" dirty="0">
                <a:solidFill>
                  <a:srgbClr val="C00000"/>
                </a:solidFill>
                <a:latin typeface="微软雅黑" panose="020B0503020204020204" pitchFamily="34" charset="-122"/>
                <a:ea typeface="微软雅黑" panose="020B0503020204020204" pitchFamily="34" charset="-122"/>
              </a:endParaRPr>
            </a:p>
          </p:txBody>
        </p:sp>
        <p:sp>
          <p:nvSpPr>
            <p:cNvPr id="18" name="TextBox 84"/>
            <p:cNvSpPr txBox="1"/>
            <p:nvPr/>
          </p:nvSpPr>
          <p:spPr>
            <a:xfrm>
              <a:off x="4934570" y="5023804"/>
              <a:ext cx="3301216" cy="550008"/>
            </a:xfrm>
            <a:prstGeom prst="rect">
              <a:avLst/>
            </a:prstGeom>
            <a:noFill/>
          </p:spPr>
          <p:txBody>
            <a:bodyPr wrap="square" lIns="121908" tIns="60953" rIns="121908" bIns="60953" rtlCol="0">
              <a:spAutoFit/>
            </a:bodyPr>
            <a:lstStyle/>
            <a:p>
              <a:pPr>
                <a:lnSpc>
                  <a:spcPct val="130000"/>
                </a:lnSpc>
              </a:pPr>
              <a:r>
                <a:rPr lang="zh-CN" altLang="en-US" sz="1067"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grpSp>
        <p:nvGrpSpPr>
          <p:cNvPr id="19" name="组合 18"/>
          <p:cNvGrpSpPr/>
          <p:nvPr/>
        </p:nvGrpSpPr>
        <p:grpSpPr>
          <a:xfrm>
            <a:off x="8138164" y="4292477"/>
            <a:ext cx="3301216" cy="1083580"/>
            <a:chOff x="8519164" y="4490232"/>
            <a:chExt cx="3301216" cy="1083580"/>
          </a:xfrm>
        </p:grpSpPr>
        <p:sp>
          <p:nvSpPr>
            <p:cNvPr id="20" name="矩形 19"/>
            <p:cNvSpPr/>
            <p:nvPr/>
          </p:nvSpPr>
          <p:spPr>
            <a:xfrm>
              <a:off x="9692718" y="4490232"/>
              <a:ext cx="954107" cy="400110"/>
            </a:xfrm>
            <a:prstGeom prst="rect">
              <a:avLst/>
            </a:prstGeom>
          </p:spPr>
          <p:txBody>
            <a:bodyPr wrap="none">
              <a:spAutoFit/>
            </a:bodyPr>
            <a:lstStyle/>
            <a:p>
              <a:pPr algn="r"/>
              <a:r>
                <a:rPr lang="zh-CN" altLang="en-US" sz="2000" b="1" dirty="0">
                  <a:solidFill>
                    <a:srgbClr val="C00000"/>
                  </a:solidFill>
                  <a:latin typeface="微软雅黑" panose="020B0503020204020204" pitchFamily="34" charset="-122"/>
                  <a:ea typeface="微软雅黑" panose="020B0503020204020204" pitchFamily="34" charset="-122"/>
                </a:rPr>
                <a:t>项目三</a:t>
              </a:r>
              <a:endParaRPr lang="en-US" altLang="zh-CN" sz="2000" b="1" dirty="0">
                <a:solidFill>
                  <a:srgbClr val="C00000"/>
                </a:solidFill>
                <a:latin typeface="微软雅黑" panose="020B0503020204020204" pitchFamily="34" charset="-122"/>
                <a:ea typeface="微软雅黑" panose="020B0503020204020204" pitchFamily="34" charset="-122"/>
              </a:endParaRPr>
            </a:p>
          </p:txBody>
        </p:sp>
        <p:sp>
          <p:nvSpPr>
            <p:cNvPr id="21" name="TextBox 84"/>
            <p:cNvSpPr txBox="1"/>
            <p:nvPr/>
          </p:nvSpPr>
          <p:spPr>
            <a:xfrm>
              <a:off x="8519164" y="5023804"/>
              <a:ext cx="3301216" cy="550008"/>
            </a:xfrm>
            <a:prstGeom prst="rect">
              <a:avLst/>
            </a:prstGeom>
            <a:noFill/>
          </p:spPr>
          <p:txBody>
            <a:bodyPr wrap="square" lIns="121908" tIns="60953" rIns="121908" bIns="60953" rtlCol="0">
              <a:spAutoFit/>
            </a:bodyPr>
            <a:lstStyle/>
            <a:p>
              <a:pPr>
                <a:lnSpc>
                  <a:spcPct val="130000"/>
                </a:lnSpc>
              </a:pPr>
              <a:r>
                <a:rPr lang="zh-CN" altLang="en-US" sz="1067" dirty="0">
                  <a:solidFill>
                    <a:schemeClr val="bg1">
                      <a:lumMod val="50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p>
          </p:txBody>
        </p:sp>
      </p:grpSp>
    </p:spTree>
    <p:extLst>
      <p:ext uri="{BB962C8B-B14F-4D97-AF65-F5344CB8AC3E}">
        <p14:creationId xmlns:p14="http://schemas.microsoft.com/office/powerpoint/2010/main" val="340213491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childTnLst>
                          </p:cTn>
                        </p:par>
                        <p:par>
                          <p:cTn id="32" fill="hold">
                            <p:stCondLst>
                              <p:cond delay="4000"/>
                            </p:stCondLst>
                            <p:childTnLst>
                              <p:par>
                                <p:cTn id="33" presetID="47"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2" presetClass="entr" presetSubtype="1"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531113" cy="635239"/>
            <a:chOff x="-4475546" y="189540"/>
            <a:chExt cx="3503663" cy="630301"/>
          </a:xfrm>
        </p:grpSpPr>
        <p:sp>
          <p:nvSpPr>
            <p:cNvPr id="9" name="Text Box 7"/>
            <p:cNvSpPr txBox="1">
              <a:spLocks noChangeArrowheads="1"/>
            </p:cNvSpPr>
            <p:nvPr/>
          </p:nvSpPr>
          <p:spPr bwMode="auto">
            <a:xfrm>
              <a:off x="-2498185" y="320417"/>
              <a:ext cx="1526302"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PRODUCT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BENEFITS</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产品效益</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782631" y="1902279"/>
            <a:ext cx="8510325" cy="2029884"/>
            <a:chOff x="1782631" y="1989364"/>
            <a:chExt cx="8510325" cy="2029884"/>
          </a:xfrm>
        </p:grpSpPr>
        <p:grpSp>
          <p:nvGrpSpPr>
            <p:cNvPr id="22" name="组合 21"/>
            <p:cNvGrpSpPr/>
            <p:nvPr/>
          </p:nvGrpSpPr>
          <p:grpSpPr>
            <a:xfrm>
              <a:off x="5020735" y="1989364"/>
              <a:ext cx="2034117" cy="2029884"/>
              <a:chOff x="3811588" y="1824037"/>
              <a:chExt cx="1525588" cy="1522413"/>
            </a:xfrm>
          </p:grpSpPr>
          <p:sp>
            <p:nvSpPr>
              <p:cNvPr id="23" name="Freeform 5"/>
              <p:cNvSpPr>
                <a:spLocks/>
              </p:cNvSpPr>
              <p:nvPr/>
            </p:nvSpPr>
            <p:spPr bwMode="auto">
              <a:xfrm>
                <a:off x="3811588" y="1824037"/>
                <a:ext cx="762000" cy="758825"/>
              </a:xfrm>
              <a:custGeom>
                <a:avLst/>
                <a:gdLst>
                  <a:gd name="T0" fmla="*/ 202 w 202"/>
                  <a:gd name="T1" fmla="*/ 0 h 202"/>
                  <a:gd name="T2" fmla="*/ 101 w 202"/>
                  <a:gd name="T3" fmla="*/ 27 h 202"/>
                  <a:gd name="T4" fmla="*/ 101 w 202"/>
                  <a:gd name="T5" fmla="*/ 27 h 202"/>
                  <a:gd name="T6" fmla="*/ 59 w 202"/>
                  <a:gd name="T7" fmla="*/ 60 h 202"/>
                  <a:gd name="T8" fmla="*/ 0 w 202"/>
                  <a:gd name="T9" fmla="*/ 202 h 202"/>
                  <a:gd name="T10" fmla="*/ 37 w 202"/>
                  <a:gd name="T11" fmla="*/ 202 h 202"/>
                  <a:gd name="T12" fmla="*/ 86 w 202"/>
                  <a:gd name="T13" fmla="*/ 86 h 202"/>
                  <a:gd name="T14" fmla="*/ 120 w 202"/>
                  <a:gd name="T15" fmla="*/ 60 h 202"/>
                  <a:gd name="T16" fmla="*/ 202 w 202"/>
                  <a:gd name="T17" fmla="*/ 38 h 202"/>
                  <a:gd name="T18" fmla="*/ 202 w 202"/>
                  <a:gd name="T19" fmla="*/ 38 h 202"/>
                  <a:gd name="T20" fmla="*/ 202 w 202"/>
                  <a:gd name="T2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202">
                    <a:moveTo>
                      <a:pt x="202" y="0"/>
                    </a:moveTo>
                    <a:cubicBezTo>
                      <a:pt x="167" y="0"/>
                      <a:pt x="133" y="9"/>
                      <a:pt x="101" y="27"/>
                    </a:cubicBezTo>
                    <a:cubicBezTo>
                      <a:pt x="101" y="27"/>
                      <a:pt x="101" y="27"/>
                      <a:pt x="101" y="27"/>
                    </a:cubicBezTo>
                    <a:cubicBezTo>
                      <a:pt x="85" y="36"/>
                      <a:pt x="71" y="47"/>
                      <a:pt x="59" y="60"/>
                    </a:cubicBezTo>
                    <a:cubicBezTo>
                      <a:pt x="21" y="98"/>
                      <a:pt x="0" y="150"/>
                      <a:pt x="0" y="202"/>
                    </a:cubicBezTo>
                    <a:cubicBezTo>
                      <a:pt x="37" y="202"/>
                      <a:pt x="37" y="202"/>
                      <a:pt x="37" y="202"/>
                    </a:cubicBezTo>
                    <a:cubicBezTo>
                      <a:pt x="37" y="159"/>
                      <a:pt x="54" y="117"/>
                      <a:pt x="86" y="86"/>
                    </a:cubicBezTo>
                    <a:cubicBezTo>
                      <a:pt x="95" y="76"/>
                      <a:pt x="107" y="67"/>
                      <a:pt x="120" y="60"/>
                    </a:cubicBezTo>
                    <a:cubicBezTo>
                      <a:pt x="146" y="45"/>
                      <a:pt x="174" y="38"/>
                      <a:pt x="202" y="38"/>
                    </a:cubicBezTo>
                    <a:cubicBezTo>
                      <a:pt x="202" y="38"/>
                      <a:pt x="202" y="38"/>
                      <a:pt x="202" y="38"/>
                    </a:cubicBezTo>
                    <a:cubicBezTo>
                      <a:pt x="202" y="0"/>
                      <a:pt x="202" y="0"/>
                      <a:pt x="20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24" name="Freeform 6"/>
              <p:cNvSpPr>
                <a:spLocks/>
              </p:cNvSpPr>
              <p:nvPr/>
            </p:nvSpPr>
            <p:spPr bwMode="auto">
              <a:xfrm>
                <a:off x="3811588" y="1824037"/>
                <a:ext cx="1525588" cy="1522413"/>
              </a:xfrm>
              <a:custGeom>
                <a:avLst/>
                <a:gdLst>
                  <a:gd name="T0" fmla="*/ 377 w 404"/>
                  <a:gd name="T1" fmla="*/ 101 h 405"/>
                  <a:gd name="T2" fmla="*/ 345 w 404"/>
                  <a:gd name="T3" fmla="*/ 60 h 405"/>
                  <a:gd name="T4" fmla="*/ 202 w 404"/>
                  <a:gd name="T5" fmla="*/ 0 h 405"/>
                  <a:gd name="T6" fmla="*/ 202 w 404"/>
                  <a:gd name="T7" fmla="*/ 38 h 405"/>
                  <a:gd name="T8" fmla="*/ 318 w 404"/>
                  <a:gd name="T9" fmla="*/ 86 h 405"/>
                  <a:gd name="T10" fmla="*/ 345 w 404"/>
                  <a:gd name="T11" fmla="*/ 120 h 405"/>
                  <a:gd name="T12" fmla="*/ 367 w 404"/>
                  <a:gd name="T13" fmla="*/ 202 h 405"/>
                  <a:gd name="T14" fmla="*/ 367 w 404"/>
                  <a:gd name="T15" fmla="*/ 202 h 405"/>
                  <a:gd name="T16" fmla="*/ 318 w 404"/>
                  <a:gd name="T17" fmla="*/ 319 h 405"/>
                  <a:gd name="T18" fmla="*/ 284 w 404"/>
                  <a:gd name="T19" fmla="*/ 345 h 405"/>
                  <a:gd name="T20" fmla="*/ 202 w 404"/>
                  <a:gd name="T21" fmla="*/ 367 h 405"/>
                  <a:gd name="T22" fmla="*/ 202 w 404"/>
                  <a:gd name="T23" fmla="*/ 367 h 405"/>
                  <a:gd name="T24" fmla="*/ 86 w 404"/>
                  <a:gd name="T25" fmla="*/ 319 h 405"/>
                  <a:gd name="T26" fmla="*/ 59 w 404"/>
                  <a:gd name="T27" fmla="*/ 285 h 405"/>
                  <a:gd name="T28" fmla="*/ 37 w 404"/>
                  <a:gd name="T29" fmla="*/ 202 h 405"/>
                  <a:gd name="T30" fmla="*/ 37 w 404"/>
                  <a:gd name="T31" fmla="*/ 202 h 405"/>
                  <a:gd name="T32" fmla="*/ 0 w 404"/>
                  <a:gd name="T33" fmla="*/ 202 h 405"/>
                  <a:gd name="T34" fmla="*/ 0 w 404"/>
                  <a:gd name="T35" fmla="*/ 202 h 405"/>
                  <a:gd name="T36" fmla="*/ 27 w 404"/>
                  <a:gd name="T37" fmla="*/ 304 h 405"/>
                  <a:gd name="T38" fmla="*/ 59 w 404"/>
                  <a:gd name="T39" fmla="*/ 345 h 405"/>
                  <a:gd name="T40" fmla="*/ 202 w 404"/>
                  <a:gd name="T41" fmla="*/ 405 h 405"/>
                  <a:gd name="T42" fmla="*/ 202 w 404"/>
                  <a:gd name="T43" fmla="*/ 405 h 405"/>
                  <a:gd name="T44" fmla="*/ 303 w 404"/>
                  <a:gd name="T45" fmla="*/ 378 h 405"/>
                  <a:gd name="T46" fmla="*/ 345 w 404"/>
                  <a:gd name="T47" fmla="*/ 345 h 405"/>
                  <a:gd name="T48" fmla="*/ 404 w 404"/>
                  <a:gd name="T49" fmla="*/ 202 h 405"/>
                  <a:gd name="T50" fmla="*/ 404 w 404"/>
                  <a:gd name="T51" fmla="*/ 202 h 405"/>
                  <a:gd name="T52" fmla="*/ 377 w 404"/>
                  <a:gd name="T53" fmla="*/ 10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405">
                    <a:moveTo>
                      <a:pt x="377" y="101"/>
                    </a:moveTo>
                    <a:cubicBezTo>
                      <a:pt x="368" y="86"/>
                      <a:pt x="357" y="72"/>
                      <a:pt x="345" y="60"/>
                    </a:cubicBezTo>
                    <a:cubicBezTo>
                      <a:pt x="307" y="21"/>
                      <a:pt x="255" y="0"/>
                      <a:pt x="202" y="0"/>
                    </a:cubicBezTo>
                    <a:cubicBezTo>
                      <a:pt x="202" y="38"/>
                      <a:pt x="202" y="38"/>
                      <a:pt x="202" y="38"/>
                    </a:cubicBezTo>
                    <a:cubicBezTo>
                      <a:pt x="245" y="38"/>
                      <a:pt x="287" y="55"/>
                      <a:pt x="318" y="86"/>
                    </a:cubicBezTo>
                    <a:cubicBezTo>
                      <a:pt x="328" y="96"/>
                      <a:pt x="337" y="107"/>
                      <a:pt x="345" y="120"/>
                    </a:cubicBezTo>
                    <a:cubicBezTo>
                      <a:pt x="360" y="146"/>
                      <a:pt x="367" y="174"/>
                      <a:pt x="367" y="202"/>
                    </a:cubicBezTo>
                    <a:cubicBezTo>
                      <a:pt x="367" y="202"/>
                      <a:pt x="367" y="202"/>
                      <a:pt x="367" y="202"/>
                    </a:cubicBezTo>
                    <a:cubicBezTo>
                      <a:pt x="367" y="246"/>
                      <a:pt x="350" y="288"/>
                      <a:pt x="318" y="319"/>
                    </a:cubicBezTo>
                    <a:cubicBezTo>
                      <a:pt x="308" y="329"/>
                      <a:pt x="297" y="338"/>
                      <a:pt x="284" y="345"/>
                    </a:cubicBezTo>
                    <a:cubicBezTo>
                      <a:pt x="258" y="360"/>
                      <a:pt x="230" y="367"/>
                      <a:pt x="202" y="367"/>
                    </a:cubicBezTo>
                    <a:cubicBezTo>
                      <a:pt x="202" y="367"/>
                      <a:pt x="202" y="367"/>
                      <a:pt x="202" y="367"/>
                    </a:cubicBezTo>
                    <a:cubicBezTo>
                      <a:pt x="159" y="367"/>
                      <a:pt x="117" y="350"/>
                      <a:pt x="86" y="319"/>
                    </a:cubicBezTo>
                    <a:cubicBezTo>
                      <a:pt x="76" y="309"/>
                      <a:pt x="67" y="297"/>
                      <a:pt x="59" y="285"/>
                    </a:cubicBezTo>
                    <a:cubicBezTo>
                      <a:pt x="45" y="259"/>
                      <a:pt x="37" y="231"/>
                      <a:pt x="37" y="202"/>
                    </a:cubicBezTo>
                    <a:cubicBezTo>
                      <a:pt x="37" y="202"/>
                      <a:pt x="37" y="202"/>
                      <a:pt x="37" y="202"/>
                    </a:cubicBezTo>
                    <a:cubicBezTo>
                      <a:pt x="0" y="202"/>
                      <a:pt x="0" y="202"/>
                      <a:pt x="0" y="202"/>
                    </a:cubicBezTo>
                    <a:cubicBezTo>
                      <a:pt x="0" y="202"/>
                      <a:pt x="0" y="202"/>
                      <a:pt x="0" y="202"/>
                    </a:cubicBezTo>
                    <a:cubicBezTo>
                      <a:pt x="0" y="237"/>
                      <a:pt x="9" y="272"/>
                      <a:pt x="27" y="304"/>
                    </a:cubicBezTo>
                    <a:cubicBezTo>
                      <a:pt x="36" y="319"/>
                      <a:pt x="47" y="333"/>
                      <a:pt x="59" y="345"/>
                    </a:cubicBezTo>
                    <a:cubicBezTo>
                      <a:pt x="98" y="384"/>
                      <a:pt x="149" y="405"/>
                      <a:pt x="202" y="405"/>
                    </a:cubicBezTo>
                    <a:cubicBezTo>
                      <a:pt x="202" y="405"/>
                      <a:pt x="202" y="405"/>
                      <a:pt x="202" y="405"/>
                    </a:cubicBezTo>
                    <a:cubicBezTo>
                      <a:pt x="236" y="405"/>
                      <a:pt x="271" y="396"/>
                      <a:pt x="303" y="378"/>
                    </a:cubicBezTo>
                    <a:cubicBezTo>
                      <a:pt x="319" y="368"/>
                      <a:pt x="333" y="358"/>
                      <a:pt x="345" y="345"/>
                    </a:cubicBezTo>
                    <a:cubicBezTo>
                      <a:pt x="383" y="307"/>
                      <a:pt x="404" y="255"/>
                      <a:pt x="404" y="202"/>
                    </a:cubicBezTo>
                    <a:cubicBezTo>
                      <a:pt x="404" y="202"/>
                      <a:pt x="404" y="202"/>
                      <a:pt x="404" y="202"/>
                    </a:cubicBezTo>
                    <a:cubicBezTo>
                      <a:pt x="404" y="168"/>
                      <a:pt x="396" y="133"/>
                      <a:pt x="377" y="101"/>
                    </a:cubicBezTo>
                    <a:close/>
                  </a:path>
                </a:pathLst>
              </a:custGeom>
              <a:solidFill>
                <a:srgbClr val="908E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25" name="组合 24"/>
            <p:cNvGrpSpPr/>
            <p:nvPr/>
          </p:nvGrpSpPr>
          <p:grpSpPr>
            <a:xfrm>
              <a:off x="8258839" y="1989364"/>
              <a:ext cx="2034117" cy="2023533"/>
              <a:chOff x="6260804" y="1828800"/>
              <a:chExt cx="1525588" cy="1517650"/>
            </a:xfrm>
          </p:grpSpPr>
          <p:sp>
            <p:nvSpPr>
              <p:cNvPr id="26" name="Freeform 7"/>
              <p:cNvSpPr>
                <a:spLocks/>
              </p:cNvSpPr>
              <p:nvPr/>
            </p:nvSpPr>
            <p:spPr bwMode="auto">
              <a:xfrm>
                <a:off x="6483054" y="1828800"/>
                <a:ext cx="539750" cy="323850"/>
              </a:xfrm>
              <a:custGeom>
                <a:avLst/>
                <a:gdLst>
                  <a:gd name="T0" fmla="*/ 143 w 143"/>
                  <a:gd name="T1" fmla="*/ 37 h 86"/>
                  <a:gd name="T2" fmla="*/ 143 w 143"/>
                  <a:gd name="T3" fmla="*/ 0 h 86"/>
                  <a:gd name="T4" fmla="*/ 0 w 143"/>
                  <a:gd name="T5" fmla="*/ 59 h 86"/>
                  <a:gd name="T6" fmla="*/ 27 w 143"/>
                  <a:gd name="T7" fmla="*/ 86 h 86"/>
                  <a:gd name="T8" fmla="*/ 143 w 143"/>
                  <a:gd name="T9" fmla="*/ 37 h 86"/>
                </a:gdLst>
                <a:ahLst/>
                <a:cxnLst>
                  <a:cxn ang="0">
                    <a:pos x="T0" y="T1"/>
                  </a:cxn>
                  <a:cxn ang="0">
                    <a:pos x="T2" y="T3"/>
                  </a:cxn>
                  <a:cxn ang="0">
                    <a:pos x="T4" y="T5"/>
                  </a:cxn>
                  <a:cxn ang="0">
                    <a:pos x="T6" y="T7"/>
                  </a:cxn>
                  <a:cxn ang="0">
                    <a:pos x="T8" y="T9"/>
                  </a:cxn>
                </a:cxnLst>
                <a:rect l="0" t="0" r="r" b="b"/>
                <a:pathLst>
                  <a:path w="143" h="86">
                    <a:moveTo>
                      <a:pt x="143" y="37"/>
                    </a:moveTo>
                    <a:cubicBezTo>
                      <a:pt x="143" y="0"/>
                      <a:pt x="143" y="0"/>
                      <a:pt x="143" y="0"/>
                    </a:cubicBezTo>
                    <a:cubicBezTo>
                      <a:pt x="90" y="0"/>
                      <a:pt x="38" y="21"/>
                      <a:pt x="0" y="59"/>
                    </a:cubicBezTo>
                    <a:cubicBezTo>
                      <a:pt x="27" y="86"/>
                      <a:pt x="27" y="86"/>
                      <a:pt x="27" y="86"/>
                    </a:cubicBezTo>
                    <a:cubicBezTo>
                      <a:pt x="58" y="54"/>
                      <a:pt x="100" y="37"/>
                      <a:pt x="143" y="3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27" name="Freeform 8"/>
              <p:cNvSpPr>
                <a:spLocks/>
              </p:cNvSpPr>
              <p:nvPr/>
            </p:nvSpPr>
            <p:spPr bwMode="auto">
              <a:xfrm>
                <a:off x="6260804" y="1828800"/>
                <a:ext cx="1525588" cy="1517650"/>
              </a:xfrm>
              <a:custGeom>
                <a:avLst/>
                <a:gdLst>
                  <a:gd name="T0" fmla="*/ 404 w 404"/>
                  <a:gd name="T1" fmla="*/ 202 h 404"/>
                  <a:gd name="T2" fmla="*/ 345 w 404"/>
                  <a:gd name="T3" fmla="*/ 59 h 404"/>
                  <a:gd name="T4" fmla="*/ 303 w 404"/>
                  <a:gd name="T5" fmla="*/ 27 h 404"/>
                  <a:gd name="T6" fmla="*/ 202 w 404"/>
                  <a:gd name="T7" fmla="*/ 0 h 404"/>
                  <a:gd name="T8" fmla="*/ 202 w 404"/>
                  <a:gd name="T9" fmla="*/ 0 h 404"/>
                  <a:gd name="T10" fmla="*/ 202 w 404"/>
                  <a:gd name="T11" fmla="*/ 37 h 404"/>
                  <a:gd name="T12" fmla="*/ 202 w 404"/>
                  <a:gd name="T13" fmla="*/ 37 h 404"/>
                  <a:gd name="T14" fmla="*/ 284 w 404"/>
                  <a:gd name="T15" fmla="*/ 59 h 404"/>
                  <a:gd name="T16" fmla="*/ 294 w 404"/>
                  <a:gd name="T17" fmla="*/ 43 h 404"/>
                  <a:gd name="T18" fmla="*/ 284 w 404"/>
                  <a:gd name="T19" fmla="*/ 59 h 404"/>
                  <a:gd name="T20" fmla="*/ 318 w 404"/>
                  <a:gd name="T21" fmla="*/ 86 h 404"/>
                  <a:gd name="T22" fmla="*/ 367 w 404"/>
                  <a:gd name="T23" fmla="*/ 202 h 404"/>
                  <a:gd name="T24" fmla="*/ 367 w 404"/>
                  <a:gd name="T25" fmla="*/ 202 h 404"/>
                  <a:gd name="T26" fmla="*/ 345 w 404"/>
                  <a:gd name="T27" fmla="*/ 284 h 404"/>
                  <a:gd name="T28" fmla="*/ 318 w 404"/>
                  <a:gd name="T29" fmla="*/ 319 h 404"/>
                  <a:gd name="T30" fmla="*/ 202 w 404"/>
                  <a:gd name="T31" fmla="*/ 367 h 404"/>
                  <a:gd name="T32" fmla="*/ 202 w 404"/>
                  <a:gd name="T33" fmla="*/ 367 h 404"/>
                  <a:gd name="T34" fmla="*/ 120 w 404"/>
                  <a:gd name="T35" fmla="*/ 345 h 404"/>
                  <a:gd name="T36" fmla="*/ 86 w 404"/>
                  <a:gd name="T37" fmla="*/ 319 h 404"/>
                  <a:gd name="T38" fmla="*/ 37 w 404"/>
                  <a:gd name="T39" fmla="*/ 202 h 404"/>
                  <a:gd name="T40" fmla="*/ 37 w 404"/>
                  <a:gd name="T41" fmla="*/ 202 h 404"/>
                  <a:gd name="T42" fmla="*/ 60 w 404"/>
                  <a:gd name="T43" fmla="*/ 120 h 404"/>
                  <a:gd name="T44" fmla="*/ 86 w 404"/>
                  <a:gd name="T45" fmla="*/ 86 h 404"/>
                  <a:gd name="T46" fmla="*/ 59 w 404"/>
                  <a:gd name="T47" fmla="*/ 59 h 404"/>
                  <a:gd name="T48" fmla="*/ 27 w 404"/>
                  <a:gd name="T49" fmla="*/ 101 h 404"/>
                  <a:gd name="T50" fmla="*/ 0 w 404"/>
                  <a:gd name="T51" fmla="*/ 202 h 404"/>
                  <a:gd name="T52" fmla="*/ 0 w 404"/>
                  <a:gd name="T53" fmla="*/ 202 h 404"/>
                  <a:gd name="T54" fmla="*/ 59 w 404"/>
                  <a:gd name="T55" fmla="*/ 345 h 404"/>
                  <a:gd name="T56" fmla="*/ 101 w 404"/>
                  <a:gd name="T57" fmla="*/ 377 h 404"/>
                  <a:gd name="T58" fmla="*/ 202 w 404"/>
                  <a:gd name="T59" fmla="*/ 404 h 404"/>
                  <a:gd name="T60" fmla="*/ 202 w 404"/>
                  <a:gd name="T61" fmla="*/ 404 h 404"/>
                  <a:gd name="T62" fmla="*/ 202 w 404"/>
                  <a:gd name="T63" fmla="*/ 404 h 404"/>
                  <a:gd name="T64" fmla="*/ 345 w 404"/>
                  <a:gd name="T65" fmla="*/ 345 h 404"/>
                  <a:gd name="T66" fmla="*/ 377 w 404"/>
                  <a:gd name="T67" fmla="*/ 303 h 404"/>
                  <a:gd name="T68" fmla="*/ 404 w 404"/>
                  <a:gd name="T69" fmla="*/ 20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4" h="404">
                    <a:moveTo>
                      <a:pt x="404" y="202"/>
                    </a:moveTo>
                    <a:cubicBezTo>
                      <a:pt x="404" y="149"/>
                      <a:pt x="384" y="97"/>
                      <a:pt x="345" y="59"/>
                    </a:cubicBezTo>
                    <a:cubicBezTo>
                      <a:pt x="333" y="47"/>
                      <a:pt x="319" y="36"/>
                      <a:pt x="303" y="27"/>
                    </a:cubicBezTo>
                    <a:cubicBezTo>
                      <a:pt x="272" y="8"/>
                      <a:pt x="236" y="0"/>
                      <a:pt x="202" y="0"/>
                    </a:cubicBezTo>
                    <a:cubicBezTo>
                      <a:pt x="202" y="0"/>
                      <a:pt x="202" y="0"/>
                      <a:pt x="202" y="0"/>
                    </a:cubicBezTo>
                    <a:cubicBezTo>
                      <a:pt x="202" y="37"/>
                      <a:pt x="202" y="37"/>
                      <a:pt x="202" y="37"/>
                    </a:cubicBezTo>
                    <a:cubicBezTo>
                      <a:pt x="202" y="37"/>
                      <a:pt x="202" y="37"/>
                      <a:pt x="202" y="37"/>
                    </a:cubicBezTo>
                    <a:cubicBezTo>
                      <a:pt x="230" y="37"/>
                      <a:pt x="258" y="44"/>
                      <a:pt x="284" y="59"/>
                    </a:cubicBezTo>
                    <a:cubicBezTo>
                      <a:pt x="294" y="43"/>
                      <a:pt x="294" y="43"/>
                      <a:pt x="294" y="43"/>
                    </a:cubicBezTo>
                    <a:cubicBezTo>
                      <a:pt x="284" y="59"/>
                      <a:pt x="284" y="59"/>
                      <a:pt x="284" y="59"/>
                    </a:cubicBezTo>
                    <a:cubicBezTo>
                      <a:pt x="297" y="67"/>
                      <a:pt x="309" y="76"/>
                      <a:pt x="318" y="86"/>
                    </a:cubicBezTo>
                    <a:cubicBezTo>
                      <a:pt x="350" y="117"/>
                      <a:pt x="367" y="159"/>
                      <a:pt x="367" y="202"/>
                    </a:cubicBezTo>
                    <a:cubicBezTo>
                      <a:pt x="367" y="202"/>
                      <a:pt x="367" y="202"/>
                      <a:pt x="367" y="202"/>
                    </a:cubicBezTo>
                    <a:cubicBezTo>
                      <a:pt x="367" y="230"/>
                      <a:pt x="360" y="258"/>
                      <a:pt x="345" y="284"/>
                    </a:cubicBezTo>
                    <a:cubicBezTo>
                      <a:pt x="337" y="297"/>
                      <a:pt x="329" y="309"/>
                      <a:pt x="318" y="319"/>
                    </a:cubicBezTo>
                    <a:cubicBezTo>
                      <a:pt x="288" y="350"/>
                      <a:pt x="245" y="367"/>
                      <a:pt x="202" y="367"/>
                    </a:cubicBezTo>
                    <a:cubicBezTo>
                      <a:pt x="202" y="367"/>
                      <a:pt x="202" y="367"/>
                      <a:pt x="202" y="367"/>
                    </a:cubicBezTo>
                    <a:cubicBezTo>
                      <a:pt x="174" y="367"/>
                      <a:pt x="146" y="360"/>
                      <a:pt x="120" y="345"/>
                    </a:cubicBezTo>
                    <a:cubicBezTo>
                      <a:pt x="107" y="337"/>
                      <a:pt x="96" y="328"/>
                      <a:pt x="86" y="319"/>
                    </a:cubicBezTo>
                    <a:cubicBezTo>
                      <a:pt x="54" y="287"/>
                      <a:pt x="37" y="245"/>
                      <a:pt x="37" y="202"/>
                    </a:cubicBezTo>
                    <a:cubicBezTo>
                      <a:pt x="37" y="202"/>
                      <a:pt x="37" y="202"/>
                      <a:pt x="37" y="202"/>
                    </a:cubicBezTo>
                    <a:cubicBezTo>
                      <a:pt x="37" y="174"/>
                      <a:pt x="44" y="146"/>
                      <a:pt x="60" y="120"/>
                    </a:cubicBezTo>
                    <a:cubicBezTo>
                      <a:pt x="67" y="107"/>
                      <a:pt x="76" y="95"/>
                      <a:pt x="86" y="86"/>
                    </a:cubicBezTo>
                    <a:cubicBezTo>
                      <a:pt x="59" y="59"/>
                      <a:pt x="59" y="59"/>
                      <a:pt x="59" y="59"/>
                    </a:cubicBezTo>
                    <a:cubicBezTo>
                      <a:pt x="47" y="71"/>
                      <a:pt x="36" y="85"/>
                      <a:pt x="27" y="101"/>
                    </a:cubicBezTo>
                    <a:cubicBezTo>
                      <a:pt x="9" y="133"/>
                      <a:pt x="0" y="167"/>
                      <a:pt x="0" y="202"/>
                    </a:cubicBezTo>
                    <a:cubicBezTo>
                      <a:pt x="0" y="202"/>
                      <a:pt x="0" y="202"/>
                      <a:pt x="0" y="202"/>
                    </a:cubicBezTo>
                    <a:cubicBezTo>
                      <a:pt x="0" y="255"/>
                      <a:pt x="21" y="307"/>
                      <a:pt x="59" y="345"/>
                    </a:cubicBezTo>
                    <a:cubicBezTo>
                      <a:pt x="71" y="357"/>
                      <a:pt x="85" y="368"/>
                      <a:pt x="101" y="377"/>
                    </a:cubicBezTo>
                    <a:cubicBezTo>
                      <a:pt x="133" y="396"/>
                      <a:pt x="168" y="404"/>
                      <a:pt x="202" y="404"/>
                    </a:cubicBezTo>
                    <a:cubicBezTo>
                      <a:pt x="202" y="404"/>
                      <a:pt x="202" y="404"/>
                      <a:pt x="202" y="404"/>
                    </a:cubicBezTo>
                    <a:cubicBezTo>
                      <a:pt x="202" y="404"/>
                      <a:pt x="202" y="404"/>
                      <a:pt x="202" y="404"/>
                    </a:cubicBezTo>
                    <a:cubicBezTo>
                      <a:pt x="255" y="404"/>
                      <a:pt x="307" y="383"/>
                      <a:pt x="345" y="345"/>
                    </a:cubicBezTo>
                    <a:cubicBezTo>
                      <a:pt x="357" y="333"/>
                      <a:pt x="368" y="319"/>
                      <a:pt x="377" y="303"/>
                    </a:cubicBezTo>
                    <a:cubicBezTo>
                      <a:pt x="396" y="271"/>
                      <a:pt x="404" y="237"/>
                      <a:pt x="404" y="202"/>
                    </a:cubicBezTo>
                    <a:close/>
                  </a:path>
                </a:pathLst>
              </a:custGeom>
              <a:solidFill>
                <a:srgbClr val="908E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28" name="组合 27"/>
            <p:cNvGrpSpPr/>
            <p:nvPr/>
          </p:nvGrpSpPr>
          <p:grpSpPr>
            <a:xfrm>
              <a:off x="1782631" y="1989364"/>
              <a:ext cx="2034117" cy="2029884"/>
              <a:chOff x="1403648" y="1824037"/>
              <a:chExt cx="1525588" cy="1522413"/>
            </a:xfrm>
          </p:grpSpPr>
          <p:sp>
            <p:nvSpPr>
              <p:cNvPr id="29" name="Freeform 9"/>
              <p:cNvSpPr>
                <a:spLocks/>
              </p:cNvSpPr>
              <p:nvPr/>
            </p:nvSpPr>
            <p:spPr bwMode="auto">
              <a:xfrm>
                <a:off x="1403648" y="1824037"/>
                <a:ext cx="762000" cy="1300163"/>
              </a:xfrm>
              <a:custGeom>
                <a:avLst/>
                <a:gdLst>
                  <a:gd name="T0" fmla="*/ 59 w 202"/>
                  <a:gd name="T1" fmla="*/ 60 h 346"/>
                  <a:gd name="T2" fmla="*/ 0 w 202"/>
                  <a:gd name="T3" fmla="*/ 203 h 346"/>
                  <a:gd name="T4" fmla="*/ 0 w 202"/>
                  <a:gd name="T5" fmla="*/ 203 h 346"/>
                  <a:gd name="T6" fmla="*/ 0 w 202"/>
                  <a:gd name="T7" fmla="*/ 203 h 346"/>
                  <a:gd name="T8" fmla="*/ 59 w 202"/>
                  <a:gd name="T9" fmla="*/ 346 h 346"/>
                  <a:gd name="T10" fmla="*/ 86 w 202"/>
                  <a:gd name="T11" fmla="*/ 319 h 346"/>
                  <a:gd name="T12" fmla="*/ 37 w 202"/>
                  <a:gd name="T13" fmla="*/ 203 h 346"/>
                  <a:gd name="T14" fmla="*/ 37 w 202"/>
                  <a:gd name="T15" fmla="*/ 203 h 346"/>
                  <a:gd name="T16" fmla="*/ 86 w 202"/>
                  <a:gd name="T17" fmla="*/ 86 h 346"/>
                  <a:gd name="T18" fmla="*/ 202 w 202"/>
                  <a:gd name="T19" fmla="*/ 38 h 346"/>
                  <a:gd name="T20" fmla="*/ 202 w 202"/>
                  <a:gd name="T21" fmla="*/ 0 h 346"/>
                  <a:gd name="T22" fmla="*/ 59 w 202"/>
                  <a:gd name="T23" fmla="*/ 6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346">
                    <a:moveTo>
                      <a:pt x="59" y="60"/>
                    </a:moveTo>
                    <a:cubicBezTo>
                      <a:pt x="22" y="96"/>
                      <a:pt x="0" y="147"/>
                      <a:pt x="0" y="203"/>
                    </a:cubicBezTo>
                    <a:cubicBezTo>
                      <a:pt x="0" y="203"/>
                      <a:pt x="0" y="203"/>
                      <a:pt x="0" y="203"/>
                    </a:cubicBezTo>
                    <a:cubicBezTo>
                      <a:pt x="0" y="203"/>
                      <a:pt x="0" y="203"/>
                      <a:pt x="0" y="203"/>
                    </a:cubicBezTo>
                    <a:cubicBezTo>
                      <a:pt x="0" y="259"/>
                      <a:pt x="23" y="309"/>
                      <a:pt x="59" y="346"/>
                    </a:cubicBezTo>
                    <a:cubicBezTo>
                      <a:pt x="86" y="319"/>
                      <a:pt x="86" y="319"/>
                      <a:pt x="86" y="319"/>
                    </a:cubicBezTo>
                    <a:cubicBezTo>
                      <a:pt x="56" y="289"/>
                      <a:pt x="37" y="248"/>
                      <a:pt x="37" y="203"/>
                    </a:cubicBezTo>
                    <a:cubicBezTo>
                      <a:pt x="37" y="203"/>
                      <a:pt x="37" y="203"/>
                      <a:pt x="37" y="203"/>
                    </a:cubicBezTo>
                    <a:cubicBezTo>
                      <a:pt x="37" y="157"/>
                      <a:pt x="56" y="116"/>
                      <a:pt x="86" y="86"/>
                    </a:cubicBezTo>
                    <a:cubicBezTo>
                      <a:pt x="115" y="57"/>
                      <a:pt x="156" y="38"/>
                      <a:pt x="202" y="38"/>
                    </a:cubicBezTo>
                    <a:cubicBezTo>
                      <a:pt x="202" y="0"/>
                      <a:pt x="202" y="0"/>
                      <a:pt x="202" y="0"/>
                    </a:cubicBezTo>
                    <a:cubicBezTo>
                      <a:pt x="146" y="0"/>
                      <a:pt x="96" y="23"/>
                      <a:pt x="59" y="6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sp>
            <p:nvSpPr>
              <p:cNvPr id="30" name="Freeform 10"/>
              <p:cNvSpPr>
                <a:spLocks/>
              </p:cNvSpPr>
              <p:nvPr/>
            </p:nvSpPr>
            <p:spPr bwMode="auto">
              <a:xfrm>
                <a:off x="1625898" y="1824037"/>
                <a:ext cx="1303338" cy="1522413"/>
              </a:xfrm>
              <a:custGeom>
                <a:avLst/>
                <a:gdLst>
                  <a:gd name="T0" fmla="*/ 286 w 345"/>
                  <a:gd name="T1" fmla="*/ 60 h 405"/>
                  <a:gd name="T2" fmla="*/ 143 w 345"/>
                  <a:gd name="T3" fmla="*/ 0 h 405"/>
                  <a:gd name="T4" fmla="*/ 143 w 345"/>
                  <a:gd name="T5" fmla="*/ 0 h 405"/>
                  <a:gd name="T6" fmla="*/ 143 w 345"/>
                  <a:gd name="T7" fmla="*/ 38 h 405"/>
                  <a:gd name="T8" fmla="*/ 143 w 345"/>
                  <a:gd name="T9" fmla="*/ 38 h 405"/>
                  <a:gd name="T10" fmla="*/ 259 w 345"/>
                  <a:gd name="T11" fmla="*/ 86 h 405"/>
                  <a:gd name="T12" fmla="*/ 308 w 345"/>
                  <a:gd name="T13" fmla="*/ 203 h 405"/>
                  <a:gd name="T14" fmla="*/ 259 w 345"/>
                  <a:gd name="T15" fmla="*/ 319 h 405"/>
                  <a:gd name="T16" fmla="*/ 143 w 345"/>
                  <a:gd name="T17" fmla="*/ 368 h 405"/>
                  <a:gd name="T18" fmla="*/ 143 w 345"/>
                  <a:gd name="T19" fmla="*/ 368 h 405"/>
                  <a:gd name="T20" fmla="*/ 27 w 345"/>
                  <a:gd name="T21" fmla="*/ 319 h 405"/>
                  <a:gd name="T22" fmla="*/ 0 w 345"/>
                  <a:gd name="T23" fmla="*/ 346 h 405"/>
                  <a:gd name="T24" fmla="*/ 143 w 345"/>
                  <a:gd name="T25" fmla="*/ 405 h 405"/>
                  <a:gd name="T26" fmla="*/ 143 w 345"/>
                  <a:gd name="T27" fmla="*/ 405 h 405"/>
                  <a:gd name="T28" fmla="*/ 286 w 345"/>
                  <a:gd name="T29" fmla="*/ 346 h 405"/>
                  <a:gd name="T30" fmla="*/ 345 w 345"/>
                  <a:gd name="T31" fmla="*/ 203 h 405"/>
                  <a:gd name="T32" fmla="*/ 286 w 345"/>
                  <a:gd name="T33" fmla="*/ 6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5" h="405">
                    <a:moveTo>
                      <a:pt x="286" y="60"/>
                    </a:moveTo>
                    <a:cubicBezTo>
                      <a:pt x="250" y="23"/>
                      <a:pt x="199" y="0"/>
                      <a:pt x="143" y="0"/>
                    </a:cubicBezTo>
                    <a:cubicBezTo>
                      <a:pt x="143" y="0"/>
                      <a:pt x="143" y="0"/>
                      <a:pt x="143" y="0"/>
                    </a:cubicBezTo>
                    <a:cubicBezTo>
                      <a:pt x="143" y="38"/>
                      <a:pt x="143" y="38"/>
                      <a:pt x="143" y="38"/>
                    </a:cubicBezTo>
                    <a:cubicBezTo>
                      <a:pt x="143" y="38"/>
                      <a:pt x="143" y="38"/>
                      <a:pt x="143" y="38"/>
                    </a:cubicBezTo>
                    <a:cubicBezTo>
                      <a:pt x="188" y="38"/>
                      <a:pt x="230" y="57"/>
                      <a:pt x="259" y="86"/>
                    </a:cubicBezTo>
                    <a:cubicBezTo>
                      <a:pt x="289" y="116"/>
                      <a:pt x="308" y="157"/>
                      <a:pt x="308" y="203"/>
                    </a:cubicBezTo>
                    <a:cubicBezTo>
                      <a:pt x="308" y="248"/>
                      <a:pt x="289" y="289"/>
                      <a:pt x="259" y="319"/>
                    </a:cubicBezTo>
                    <a:cubicBezTo>
                      <a:pt x="230" y="349"/>
                      <a:pt x="188" y="368"/>
                      <a:pt x="143" y="368"/>
                    </a:cubicBezTo>
                    <a:cubicBezTo>
                      <a:pt x="143" y="368"/>
                      <a:pt x="143" y="368"/>
                      <a:pt x="143" y="368"/>
                    </a:cubicBezTo>
                    <a:cubicBezTo>
                      <a:pt x="97" y="367"/>
                      <a:pt x="56" y="349"/>
                      <a:pt x="27" y="319"/>
                    </a:cubicBezTo>
                    <a:cubicBezTo>
                      <a:pt x="0" y="346"/>
                      <a:pt x="0" y="346"/>
                      <a:pt x="0" y="346"/>
                    </a:cubicBezTo>
                    <a:cubicBezTo>
                      <a:pt x="37" y="382"/>
                      <a:pt x="87" y="405"/>
                      <a:pt x="143" y="405"/>
                    </a:cubicBezTo>
                    <a:cubicBezTo>
                      <a:pt x="143" y="405"/>
                      <a:pt x="143" y="405"/>
                      <a:pt x="143" y="405"/>
                    </a:cubicBezTo>
                    <a:cubicBezTo>
                      <a:pt x="199" y="405"/>
                      <a:pt x="250" y="382"/>
                      <a:pt x="286" y="346"/>
                    </a:cubicBezTo>
                    <a:cubicBezTo>
                      <a:pt x="323" y="309"/>
                      <a:pt x="345" y="258"/>
                      <a:pt x="345" y="203"/>
                    </a:cubicBezTo>
                    <a:cubicBezTo>
                      <a:pt x="345" y="147"/>
                      <a:pt x="323" y="96"/>
                      <a:pt x="286" y="60"/>
                    </a:cubicBezTo>
                    <a:close/>
                  </a:path>
                </a:pathLst>
              </a:custGeom>
              <a:solidFill>
                <a:srgbClr val="908E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latin typeface="Impact" panose="020B0806030902050204" pitchFamily="34" charset="0"/>
                </a:endParaRPr>
              </a:p>
            </p:txBody>
          </p:sp>
        </p:grpSp>
        <p:grpSp>
          <p:nvGrpSpPr>
            <p:cNvPr id="31" name="组合 30"/>
            <p:cNvGrpSpPr/>
            <p:nvPr/>
          </p:nvGrpSpPr>
          <p:grpSpPr>
            <a:xfrm>
              <a:off x="2242584" y="2485973"/>
              <a:ext cx="1261884" cy="891551"/>
              <a:chOff x="2211257" y="4119638"/>
              <a:chExt cx="946413" cy="668663"/>
            </a:xfrm>
          </p:grpSpPr>
          <p:sp>
            <p:nvSpPr>
              <p:cNvPr id="32" name="矩形 31"/>
              <p:cNvSpPr/>
              <p:nvPr/>
            </p:nvSpPr>
            <p:spPr>
              <a:xfrm>
                <a:off x="2211257" y="4592094"/>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3" name="TextBox 175"/>
              <p:cNvSpPr txBox="1"/>
              <p:nvPr/>
            </p:nvSpPr>
            <p:spPr>
              <a:xfrm>
                <a:off x="2319570" y="4119638"/>
                <a:ext cx="671098"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9170" eaLnBrk="0" fontAlgn="base" hangingPunct="0">
                  <a:spcBef>
                    <a:spcPct val="0"/>
                  </a:spcBef>
                  <a:spcAft>
                    <a:spcPct val="0"/>
                  </a:spcAft>
                </a:pPr>
                <a:r>
                  <a:rPr lang="en-US" altLang="zh-CN" sz="4267" dirty="0">
                    <a:solidFill>
                      <a:prstClr val="black">
                        <a:lumMod val="75000"/>
                        <a:lumOff val="25000"/>
                      </a:prstClr>
                    </a:solidFill>
                    <a:latin typeface="Impact" panose="020B0806030902050204" pitchFamily="34" charset="0"/>
                  </a:rPr>
                  <a:t>40</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nvGrpSpPr>
            <p:cNvPr id="34" name="组合 33"/>
            <p:cNvGrpSpPr/>
            <p:nvPr/>
          </p:nvGrpSpPr>
          <p:grpSpPr>
            <a:xfrm>
              <a:off x="5478775" y="2485973"/>
              <a:ext cx="1261884" cy="891551"/>
              <a:chOff x="2219050" y="4119638"/>
              <a:chExt cx="946413" cy="668663"/>
            </a:xfrm>
          </p:grpSpPr>
          <p:sp>
            <p:nvSpPr>
              <p:cNvPr id="35" name="矩形 34"/>
              <p:cNvSpPr/>
              <p:nvPr/>
            </p:nvSpPr>
            <p:spPr>
              <a:xfrm>
                <a:off x="2219050" y="4592094"/>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6" name="TextBox 175"/>
              <p:cNvSpPr txBox="1"/>
              <p:nvPr/>
            </p:nvSpPr>
            <p:spPr>
              <a:xfrm>
                <a:off x="2319570" y="4119638"/>
                <a:ext cx="683120"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9170" eaLnBrk="0" fontAlgn="base" hangingPunct="0">
                  <a:spcBef>
                    <a:spcPct val="0"/>
                  </a:spcBef>
                  <a:spcAft>
                    <a:spcPct val="0"/>
                  </a:spcAft>
                </a:pPr>
                <a:r>
                  <a:rPr lang="en-US" altLang="zh-CN" sz="4267" dirty="0">
                    <a:solidFill>
                      <a:prstClr val="black">
                        <a:lumMod val="75000"/>
                        <a:lumOff val="25000"/>
                      </a:prstClr>
                    </a:solidFill>
                    <a:latin typeface="Impact" panose="020B0806030902050204" pitchFamily="34" charset="0"/>
                  </a:rPr>
                  <a:t>30</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nvGrpSpPr>
            <p:cNvPr id="37" name="组合 36"/>
            <p:cNvGrpSpPr/>
            <p:nvPr/>
          </p:nvGrpSpPr>
          <p:grpSpPr>
            <a:xfrm>
              <a:off x="8699802" y="2485973"/>
              <a:ext cx="1261884" cy="892855"/>
              <a:chOff x="2186895" y="4119638"/>
              <a:chExt cx="946413" cy="669641"/>
            </a:xfrm>
          </p:grpSpPr>
          <p:sp>
            <p:nvSpPr>
              <p:cNvPr id="38" name="矩形 37"/>
              <p:cNvSpPr/>
              <p:nvPr/>
            </p:nvSpPr>
            <p:spPr>
              <a:xfrm>
                <a:off x="2186895" y="4593072"/>
                <a:ext cx="946413" cy="196207"/>
              </a:xfrm>
              <a:prstGeom prst="rect">
                <a:avLst/>
              </a:prstGeom>
            </p:spPr>
            <p:txBody>
              <a:bodyPr wrap="none">
                <a:spAutoFit/>
              </a:bodyPr>
              <a:lstStyle/>
              <a:p>
                <a:pPr algn="r"/>
                <a:r>
                  <a:rPr lang="zh-CN" altLang="en-US"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1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39" name="TextBox 175"/>
              <p:cNvSpPr txBox="1"/>
              <p:nvPr/>
            </p:nvSpPr>
            <p:spPr>
              <a:xfrm>
                <a:off x="2281470" y="4119638"/>
                <a:ext cx="621805" cy="56174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9170" eaLnBrk="0" fontAlgn="base" hangingPunct="0">
                  <a:spcBef>
                    <a:spcPct val="0"/>
                  </a:spcBef>
                  <a:spcAft>
                    <a:spcPct val="0"/>
                  </a:spcAft>
                </a:pPr>
                <a:r>
                  <a:rPr lang="en-US" altLang="zh-CN" sz="4267" dirty="0">
                    <a:solidFill>
                      <a:prstClr val="black">
                        <a:lumMod val="75000"/>
                        <a:lumOff val="25000"/>
                      </a:prstClr>
                    </a:solidFill>
                    <a:latin typeface="Impact" panose="020B0806030902050204" pitchFamily="34" charset="0"/>
                  </a:rPr>
                  <a:t>18</a:t>
                </a:r>
                <a:r>
                  <a:rPr lang="en-US" altLang="zh-CN" sz="1600" dirty="0">
                    <a:solidFill>
                      <a:prstClr val="black">
                        <a:lumMod val="75000"/>
                        <a:lumOff val="25000"/>
                      </a:prstClr>
                    </a:solidFill>
                    <a:latin typeface="Impact" panose="020B0806030902050204" pitchFamily="34" charset="0"/>
                  </a:rPr>
                  <a:t>%</a:t>
                </a:r>
                <a:endParaRPr lang="zh-CN" altLang="en-US" sz="1600" dirty="0">
                  <a:solidFill>
                    <a:prstClr val="black">
                      <a:lumMod val="75000"/>
                      <a:lumOff val="25000"/>
                    </a:prstClr>
                  </a:solidFill>
                  <a:latin typeface="Impact" panose="020B0806030902050204" pitchFamily="34" charset="0"/>
                </a:endParaRPr>
              </a:p>
            </p:txBody>
          </p:sp>
        </p:grpSp>
      </p:grpSp>
      <p:grpSp>
        <p:nvGrpSpPr>
          <p:cNvPr id="3" name="组合 2"/>
          <p:cNvGrpSpPr/>
          <p:nvPr/>
        </p:nvGrpSpPr>
        <p:grpSpPr>
          <a:xfrm>
            <a:off x="1667911" y="4264209"/>
            <a:ext cx="8771407" cy="1703728"/>
            <a:chOff x="1667911" y="4264209"/>
            <a:chExt cx="8771407" cy="1703728"/>
          </a:xfrm>
        </p:grpSpPr>
        <p:sp>
          <p:nvSpPr>
            <p:cNvPr id="40" name="TextBox 175"/>
            <p:cNvSpPr txBox="1"/>
            <p:nvPr/>
          </p:nvSpPr>
          <p:spPr>
            <a:xfrm>
              <a:off x="1903157" y="4264209"/>
              <a:ext cx="1595309"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9170" eaLnBrk="0" fontAlgn="base" hangingPunct="0">
                <a:spcBef>
                  <a:spcPct val="0"/>
                </a:spcBef>
                <a:spcAft>
                  <a:spcPct val="0"/>
                </a:spcAft>
              </a:pPr>
              <a:r>
                <a:rPr lang="zh-CN" altLang="en-US" sz="1867" b="0" dirty="0">
                  <a:solidFill>
                    <a:srgbClr val="C00000"/>
                  </a:solidFill>
                  <a:latin typeface="Impact" panose="020B0806030902050204" pitchFamily="34" charset="0"/>
                </a:rPr>
                <a:t>￥</a:t>
              </a:r>
              <a:r>
                <a:rPr lang="en-US" altLang="zh-CN" sz="3200" b="0" dirty="0">
                  <a:solidFill>
                    <a:srgbClr val="C00000"/>
                  </a:solidFill>
                  <a:latin typeface="Impact" panose="020B0806030902050204" pitchFamily="34" charset="0"/>
                </a:rPr>
                <a:t>300.00</a:t>
              </a:r>
              <a:endParaRPr lang="zh-CN" altLang="en-US" sz="1400" b="0" dirty="0">
                <a:solidFill>
                  <a:srgbClr val="C00000"/>
                </a:solidFill>
                <a:latin typeface="Impact" panose="020B0806030902050204" pitchFamily="34" charset="0"/>
              </a:endParaRPr>
            </a:p>
          </p:txBody>
        </p:sp>
        <p:sp>
          <p:nvSpPr>
            <p:cNvPr id="44" name="TextBox 175"/>
            <p:cNvSpPr txBox="1"/>
            <p:nvPr/>
          </p:nvSpPr>
          <p:spPr>
            <a:xfrm>
              <a:off x="5181571" y="4264209"/>
              <a:ext cx="1583254"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9170" eaLnBrk="0" fontAlgn="base" hangingPunct="0">
                <a:spcBef>
                  <a:spcPct val="0"/>
                </a:spcBef>
                <a:spcAft>
                  <a:spcPct val="0"/>
                </a:spcAft>
              </a:pPr>
              <a:r>
                <a:rPr lang="zh-CN" altLang="en-US" sz="1867" b="0" dirty="0">
                  <a:solidFill>
                    <a:srgbClr val="C00000"/>
                  </a:solidFill>
                  <a:latin typeface="Impact" panose="020B0806030902050204" pitchFamily="34" charset="0"/>
                </a:rPr>
                <a:t>￥</a:t>
              </a:r>
              <a:r>
                <a:rPr lang="en-US" altLang="zh-CN" sz="3200" b="0" dirty="0">
                  <a:solidFill>
                    <a:srgbClr val="C00000"/>
                  </a:solidFill>
                  <a:latin typeface="Impact" panose="020B0806030902050204" pitchFamily="34" charset="0"/>
                </a:rPr>
                <a:t>620.00</a:t>
              </a:r>
              <a:endParaRPr lang="zh-CN" altLang="en-US" sz="1400" b="0" dirty="0">
                <a:solidFill>
                  <a:srgbClr val="C00000"/>
                </a:solidFill>
                <a:latin typeface="Impact" panose="020B0806030902050204" pitchFamily="34" charset="0"/>
              </a:endParaRPr>
            </a:p>
          </p:txBody>
        </p:sp>
        <p:sp>
          <p:nvSpPr>
            <p:cNvPr id="48" name="TextBox 175"/>
            <p:cNvSpPr txBox="1"/>
            <p:nvPr/>
          </p:nvSpPr>
          <p:spPr>
            <a:xfrm>
              <a:off x="8575309" y="4264209"/>
              <a:ext cx="1598515" cy="584775"/>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defTabSz="1219170" eaLnBrk="0" fontAlgn="base" hangingPunct="0">
                <a:spcBef>
                  <a:spcPct val="0"/>
                </a:spcBef>
                <a:spcAft>
                  <a:spcPct val="0"/>
                </a:spcAft>
              </a:pPr>
              <a:r>
                <a:rPr lang="zh-CN" altLang="en-US" sz="1867" b="0" dirty="0">
                  <a:solidFill>
                    <a:srgbClr val="C00000"/>
                  </a:solidFill>
                  <a:latin typeface="Impact" panose="020B0806030902050204" pitchFamily="34" charset="0"/>
                </a:rPr>
                <a:t>￥</a:t>
              </a:r>
              <a:r>
                <a:rPr lang="en-US" altLang="zh-CN" sz="3200" b="0" dirty="0">
                  <a:solidFill>
                    <a:srgbClr val="C00000"/>
                  </a:solidFill>
                  <a:latin typeface="Impact" panose="020B0806030902050204" pitchFamily="34" charset="0"/>
                </a:rPr>
                <a:t>360.00</a:t>
              </a:r>
              <a:endParaRPr lang="zh-CN" altLang="en-US" sz="1400" b="0" dirty="0">
                <a:solidFill>
                  <a:srgbClr val="C00000"/>
                </a:solidFill>
                <a:latin typeface="Impact" panose="020B0806030902050204" pitchFamily="34" charset="0"/>
              </a:endParaRPr>
            </a:p>
          </p:txBody>
        </p:sp>
        <p:sp>
          <p:nvSpPr>
            <p:cNvPr id="52" name="矩形 51"/>
            <p:cNvSpPr/>
            <p:nvPr/>
          </p:nvSpPr>
          <p:spPr>
            <a:xfrm>
              <a:off x="1771758" y="5136940"/>
              <a:ext cx="1791952" cy="830997"/>
            </a:xfrm>
            <a:prstGeom prst="rect">
              <a:avLst/>
            </a:prstGeom>
          </p:spPr>
          <p:txBody>
            <a:bodyPr wrap="square">
              <a:spAutoFit/>
            </a:bodyPr>
            <a:lstStyle/>
            <a:p>
              <a:pPr algn="ctr">
                <a:lnSpc>
                  <a:spcPct val="120000"/>
                </a:lnSpc>
                <a:spcBef>
                  <a:spcPct val="0"/>
                </a:spcBef>
                <a:buNone/>
              </a:pPr>
              <a:r>
                <a:rPr lang="zh-CN" altLang="en-US" sz="1000" spc="3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53" name="矩形 52"/>
            <p:cNvSpPr/>
            <p:nvPr/>
          </p:nvSpPr>
          <p:spPr>
            <a:xfrm>
              <a:off x="1667911"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54" name="矩形 53"/>
            <p:cNvSpPr/>
            <p:nvPr/>
          </p:nvSpPr>
          <p:spPr>
            <a:xfrm>
              <a:off x="5140010" y="5136940"/>
              <a:ext cx="1791952" cy="830997"/>
            </a:xfrm>
            <a:prstGeom prst="rect">
              <a:avLst/>
            </a:prstGeom>
          </p:spPr>
          <p:txBody>
            <a:bodyPr wrap="square">
              <a:spAutoFit/>
            </a:bodyPr>
            <a:lstStyle/>
            <a:p>
              <a:pPr algn="ctr">
                <a:lnSpc>
                  <a:spcPct val="120000"/>
                </a:lnSpc>
                <a:spcBef>
                  <a:spcPct val="0"/>
                </a:spcBef>
                <a:buNone/>
              </a:pPr>
              <a:r>
                <a:rPr lang="zh-CN" altLang="en-US" sz="1000" spc="3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55" name="矩形 54"/>
            <p:cNvSpPr/>
            <p:nvPr/>
          </p:nvSpPr>
          <p:spPr>
            <a:xfrm>
              <a:off x="5036163"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sp>
          <p:nvSpPr>
            <p:cNvPr id="56" name="矩形 55"/>
            <p:cNvSpPr/>
            <p:nvPr/>
          </p:nvSpPr>
          <p:spPr>
            <a:xfrm>
              <a:off x="8521405" y="5136940"/>
              <a:ext cx="1791952" cy="830997"/>
            </a:xfrm>
            <a:prstGeom prst="rect">
              <a:avLst/>
            </a:prstGeom>
          </p:spPr>
          <p:txBody>
            <a:bodyPr wrap="square">
              <a:spAutoFit/>
            </a:bodyPr>
            <a:lstStyle/>
            <a:p>
              <a:pPr algn="ctr">
                <a:lnSpc>
                  <a:spcPct val="120000"/>
                </a:lnSpc>
                <a:spcBef>
                  <a:spcPct val="0"/>
                </a:spcBef>
                <a:buNone/>
              </a:pPr>
              <a:r>
                <a:rPr lang="zh-CN" altLang="en-US" sz="1000" spc="300" dirty="0">
                  <a:solidFill>
                    <a:schemeClr val="bg1">
                      <a:lumMod val="6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57" name="矩形 56"/>
            <p:cNvSpPr/>
            <p:nvPr/>
          </p:nvSpPr>
          <p:spPr>
            <a:xfrm>
              <a:off x="8417558" y="4834952"/>
              <a:ext cx="2021760" cy="338554"/>
            </a:xfrm>
            <a:prstGeom prst="rect">
              <a:avLst/>
            </a:prstGeom>
          </p:spPr>
          <p:txBody>
            <a:bodyPr wrap="square">
              <a:spAutoFit/>
            </a:bodyPr>
            <a:lstStyle/>
            <a:p>
              <a:pPr algn="ctr"/>
              <a:r>
                <a:rPr lang="zh-CN" altLang="en-US"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rPr>
                <a:t>在此添加标题</a:t>
              </a:r>
              <a:endParaRPr lang="id-ID" altLang="zh-CN" sz="1600" b="1" spc="300" dirty="0">
                <a:solidFill>
                  <a:schemeClr val="tx1">
                    <a:lumMod val="95000"/>
                    <a:lumOff val="5000"/>
                  </a:schemeClr>
                </a:solidFill>
                <a:latin typeface="Impact" panose="020B0806030902050204" pitchFamily="34" charset="0"/>
                <a:ea typeface="微软雅黑" panose="020B0503020204020204" pitchFamily="34" charset="-122"/>
                <a:cs typeface="Lato Regular"/>
              </a:endParaRPr>
            </a:p>
          </p:txBody>
        </p:sp>
      </p:grpSp>
    </p:spTree>
    <p:extLst>
      <p:ext uri="{BB962C8B-B14F-4D97-AF65-F5344CB8AC3E}">
        <p14:creationId xmlns:p14="http://schemas.microsoft.com/office/powerpoint/2010/main" val="389918253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4484771" cy="635239"/>
            <a:chOff x="-4475546" y="189540"/>
            <a:chExt cx="4449908" cy="630301"/>
          </a:xfrm>
        </p:grpSpPr>
        <p:sp>
          <p:nvSpPr>
            <p:cNvPr id="9" name="Text Box 7"/>
            <p:cNvSpPr txBox="1">
              <a:spLocks noChangeArrowheads="1"/>
            </p:cNvSpPr>
            <p:nvPr/>
          </p:nvSpPr>
          <p:spPr bwMode="auto">
            <a:xfrm>
              <a:off x="-2498185" y="320417"/>
              <a:ext cx="2472547"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OVERVIEW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OF THE SERVICE</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服务概览</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燕尾形 51"/>
          <p:cNvSpPr/>
          <p:nvPr/>
        </p:nvSpPr>
        <p:spPr>
          <a:xfrm rot="5400000">
            <a:off x="2015258" y="2456715"/>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44CEB9"/>
              </a:solidFill>
            </a:endParaRPr>
          </a:p>
        </p:txBody>
      </p:sp>
      <p:cxnSp>
        <p:nvCxnSpPr>
          <p:cNvPr id="53" name="直接连接符 52"/>
          <p:cNvCxnSpPr/>
          <p:nvPr/>
        </p:nvCxnSpPr>
        <p:spPr>
          <a:xfrm>
            <a:off x="2195231" y="3032629"/>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2532142" y="1936779"/>
            <a:ext cx="1876930" cy="430767"/>
          </a:xfrm>
          <a:prstGeom prst="rect">
            <a:avLst/>
          </a:prstGeom>
        </p:spPr>
        <p:txBody>
          <a:bodyPr wrap="none" lIns="91407" tIns="45704" rIns="91407" bIns="45704">
            <a:spAutoFit/>
          </a:bodyPr>
          <a:lstStyle/>
          <a:p>
            <a:r>
              <a:rPr lang="zh-CN" altLang="en-US" sz="2199" b="1" dirty="0">
                <a:latin typeface="微软雅黑" pitchFamily="34" charset="-122"/>
                <a:ea typeface="微软雅黑" pitchFamily="34" charset="-122"/>
              </a:rPr>
              <a:t>微信品牌营销</a:t>
            </a:r>
            <a:endParaRPr lang="en-US" altLang="zh-CN" sz="2199" b="1" dirty="0">
              <a:latin typeface="微软雅黑" pitchFamily="34" charset="-122"/>
              <a:ea typeface="微软雅黑" pitchFamily="34" charset="-122"/>
            </a:endParaRPr>
          </a:p>
        </p:txBody>
      </p:sp>
      <p:sp>
        <p:nvSpPr>
          <p:cNvPr id="55" name="矩形 47"/>
          <p:cNvSpPr>
            <a:spLocks noChangeArrowheads="1"/>
          </p:cNvSpPr>
          <p:nvPr/>
        </p:nvSpPr>
        <p:spPr bwMode="auto">
          <a:xfrm>
            <a:off x="2519182" y="2351409"/>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56" name="燕尾形 55"/>
          <p:cNvSpPr/>
          <p:nvPr/>
        </p:nvSpPr>
        <p:spPr>
          <a:xfrm rot="5400000">
            <a:off x="2015258" y="3824511"/>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44CEB9"/>
              </a:solidFill>
            </a:endParaRPr>
          </a:p>
        </p:txBody>
      </p:sp>
      <p:cxnSp>
        <p:nvCxnSpPr>
          <p:cNvPr id="57" name="直接连接符 56"/>
          <p:cNvCxnSpPr/>
          <p:nvPr/>
        </p:nvCxnSpPr>
        <p:spPr>
          <a:xfrm>
            <a:off x="2195231" y="4400425"/>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532141" y="3304575"/>
            <a:ext cx="1594875" cy="430767"/>
          </a:xfrm>
          <a:prstGeom prst="rect">
            <a:avLst/>
          </a:prstGeom>
        </p:spPr>
        <p:txBody>
          <a:bodyPr wrap="none" lIns="91407" tIns="45704" rIns="91407" bIns="45704">
            <a:spAutoFit/>
          </a:bodyPr>
          <a:lstStyle/>
          <a:p>
            <a:r>
              <a:rPr lang="zh-CN" altLang="en-US" sz="2199" b="1" dirty="0">
                <a:latin typeface="微软雅黑" pitchFamily="34" charset="-122"/>
                <a:ea typeface="微软雅黑" pitchFamily="34" charset="-122"/>
              </a:rPr>
              <a:t>朋友圈推广</a:t>
            </a:r>
            <a:endParaRPr lang="en-US" altLang="zh-CN" sz="2199" b="1" dirty="0">
              <a:latin typeface="微软雅黑" pitchFamily="34" charset="-122"/>
              <a:ea typeface="微软雅黑" pitchFamily="34" charset="-122"/>
            </a:endParaRPr>
          </a:p>
        </p:txBody>
      </p:sp>
      <p:sp>
        <p:nvSpPr>
          <p:cNvPr id="59" name="矩形 47"/>
          <p:cNvSpPr>
            <a:spLocks noChangeArrowheads="1"/>
          </p:cNvSpPr>
          <p:nvPr/>
        </p:nvSpPr>
        <p:spPr bwMode="auto">
          <a:xfrm>
            <a:off x="2519182" y="3719205"/>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60" name="燕尾形 59"/>
          <p:cNvSpPr/>
          <p:nvPr/>
        </p:nvSpPr>
        <p:spPr>
          <a:xfrm rot="5400000">
            <a:off x="2015258" y="5264296"/>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44CEB9"/>
              </a:solidFill>
            </a:endParaRPr>
          </a:p>
        </p:txBody>
      </p:sp>
      <p:cxnSp>
        <p:nvCxnSpPr>
          <p:cNvPr id="61" name="直接连接符 60"/>
          <p:cNvCxnSpPr/>
          <p:nvPr/>
        </p:nvCxnSpPr>
        <p:spPr>
          <a:xfrm>
            <a:off x="2195231" y="584021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532141" y="4744360"/>
            <a:ext cx="2158985" cy="430767"/>
          </a:xfrm>
          <a:prstGeom prst="rect">
            <a:avLst/>
          </a:prstGeom>
        </p:spPr>
        <p:txBody>
          <a:bodyPr wrap="none" lIns="91407" tIns="45704" rIns="91407" bIns="45704">
            <a:spAutoFit/>
          </a:bodyPr>
          <a:lstStyle/>
          <a:p>
            <a:r>
              <a:rPr lang="zh-CN" altLang="en-US" sz="2199" b="1" dirty="0">
                <a:latin typeface="微软雅黑" pitchFamily="34" charset="-122"/>
                <a:ea typeface="微软雅黑" pitchFamily="34" charset="-122"/>
              </a:rPr>
              <a:t>企业群定制内容</a:t>
            </a:r>
            <a:endParaRPr lang="en-US" altLang="zh-CN" sz="2199" b="1" dirty="0">
              <a:latin typeface="微软雅黑" pitchFamily="34" charset="-122"/>
              <a:ea typeface="微软雅黑" pitchFamily="34" charset="-122"/>
            </a:endParaRPr>
          </a:p>
        </p:txBody>
      </p:sp>
      <p:sp>
        <p:nvSpPr>
          <p:cNvPr id="63" name="矩形 47"/>
          <p:cNvSpPr>
            <a:spLocks noChangeArrowheads="1"/>
          </p:cNvSpPr>
          <p:nvPr/>
        </p:nvSpPr>
        <p:spPr bwMode="auto">
          <a:xfrm>
            <a:off x="2519182" y="5158990"/>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64" name="燕尾形 63"/>
          <p:cNvSpPr/>
          <p:nvPr/>
        </p:nvSpPr>
        <p:spPr>
          <a:xfrm rot="5400000">
            <a:off x="6730554" y="2456715"/>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44CEB9"/>
              </a:solidFill>
            </a:endParaRPr>
          </a:p>
        </p:txBody>
      </p:sp>
      <p:cxnSp>
        <p:nvCxnSpPr>
          <p:cNvPr id="65" name="直接连接符 64"/>
          <p:cNvCxnSpPr/>
          <p:nvPr/>
        </p:nvCxnSpPr>
        <p:spPr>
          <a:xfrm>
            <a:off x="6910527" y="3032629"/>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7247438" y="1936779"/>
            <a:ext cx="1876930" cy="430767"/>
          </a:xfrm>
          <a:prstGeom prst="rect">
            <a:avLst/>
          </a:prstGeom>
        </p:spPr>
        <p:txBody>
          <a:bodyPr wrap="none" lIns="91407" tIns="45704" rIns="91407" bIns="45704">
            <a:spAutoFit/>
          </a:bodyPr>
          <a:lstStyle/>
          <a:p>
            <a:r>
              <a:rPr lang="zh-CN" altLang="en-US" sz="2199" b="1" dirty="0">
                <a:latin typeface="微软雅黑" pitchFamily="34" charset="-122"/>
                <a:ea typeface="微软雅黑" pitchFamily="34" charset="-122"/>
              </a:rPr>
              <a:t>微站导航营销</a:t>
            </a:r>
            <a:endParaRPr lang="en-US" altLang="zh-CN" sz="2199" b="1" dirty="0">
              <a:latin typeface="微软雅黑" pitchFamily="34" charset="-122"/>
              <a:ea typeface="微软雅黑" pitchFamily="34" charset="-122"/>
            </a:endParaRPr>
          </a:p>
        </p:txBody>
      </p:sp>
      <p:sp>
        <p:nvSpPr>
          <p:cNvPr id="67" name="矩形 47"/>
          <p:cNvSpPr>
            <a:spLocks noChangeArrowheads="1"/>
          </p:cNvSpPr>
          <p:nvPr/>
        </p:nvSpPr>
        <p:spPr bwMode="auto">
          <a:xfrm>
            <a:off x="7234478" y="2351409"/>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68" name="燕尾形 67"/>
          <p:cNvSpPr/>
          <p:nvPr/>
        </p:nvSpPr>
        <p:spPr>
          <a:xfrm rot="5400000">
            <a:off x="6730554" y="3824511"/>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44CEB9"/>
              </a:solidFill>
            </a:endParaRPr>
          </a:p>
        </p:txBody>
      </p:sp>
      <p:cxnSp>
        <p:nvCxnSpPr>
          <p:cNvPr id="69" name="直接连接符 68"/>
          <p:cNvCxnSpPr/>
          <p:nvPr/>
        </p:nvCxnSpPr>
        <p:spPr>
          <a:xfrm>
            <a:off x="6910527" y="4400425"/>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7247438" y="3304575"/>
            <a:ext cx="1876930" cy="430767"/>
          </a:xfrm>
          <a:prstGeom prst="rect">
            <a:avLst/>
          </a:prstGeom>
        </p:spPr>
        <p:txBody>
          <a:bodyPr wrap="none" lIns="91407" tIns="45704" rIns="91407" bIns="45704">
            <a:spAutoFit/>
          </a:bodyPr>
          <a:lstStyle/>
          <a:p>
            <a:r>
              <a:rPr lang="zh-CN" altLang="en-US" sz="2199" b="1" dirty="0">
                <a:latin typeface="微软雅黑" pitchFamily="34" charset="-122"/>
                <a:ea typeface="微软雅黑" pitchFamily="34" charset="-122"/>
              </a:rPr>
              <a:t>微博口碑营销</a:t>
            </a:r>
            <a:endParaRPr lang="en-US" altLang="zh-CN" sz="2199" b="1" dirty="0">
              <a:latin typeface="微软雅黑" pitchFamily="34" charset="-122"/>
              <a:ea typeface="微软雅黑" pitchFamily="34" charset="-122"/>
            </a:endParaRPr>
          </a:p>
        </p:txBody>
      </p:sp>
      <p:sp>
        <p:nvSpPr>
          <p:cNvPr id="71" name="矩形 47"/>
          <p:cNvSpPr>
            <a:spLocks noChangeArrowheads="1"/>
          </p:cNvSpPr>
          <p:nvPr/>
        </p:nvSpPr>
        <p:spPr bwMode="auto">
          <a:xfrm>
            <a:off x="7234478" y="3719205"/>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
        <p:nvSpPr>
          <p:cNvPr id="72" name="燕尾形 71"/>
          <p:cNvSpPr/>
          <p:nvPr/>
        </p:nvSpPr>
        <p:spPr>
          <a:xfrm rot="5400000">
            <a:off x="6730554" y="5264296"/>
            <a:ext cx="359946" cy="57591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44CEB9"/>
              </a:solidFill>
            </a:endParaRPr>
          </a:p>
        </p:txBody>
      </p:sp>
      <p:cxnSp>
        <p:nvCxnSpPr>
          <p:cNvPr id="73" name="直接连接符 72"/>
          <p:cNvCxnSpPr/>
          <p:nvPr/>
        </p:nvCxnSpPr>
        <p:spPr>
          <a:xfrm>
            <a:off x="6910527" y="584021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7247438" y="4744360"/>
            <a:ext cx="1876930" cy="430767"/>
          </a:xfrm>
          <a:prstGeom prst="rect">
            <a:avLst/>
          </a:prstGeom>
        </p:spPr>
        <p:txBody>
          <a:bodyPr wrap="none" lIns="91407" tIns="45704" rIns="91407" bIns="45704">
            <a:spAutoFit/>
          </a:bodyPr>
          <a:lstStyle/>
          <a:p>
            <a:r>
              <a:rPr lang="zh-CN" altLang="en-US" sz="2199" b="1" dirty="0">
                <a:latin typeface="微软雅黑" pitchFamily="34" charset="-122"/>
                <a:ea typeface="微软雅黑" pitchFamily="34" charset="-122"/>
              </a:rPr>
              <a:t>腾讯社区网站</a:t>
            </a:r>
            <a:endParaRPr lang="en-US" altLang="zh-CN" sz="2199" b="1" dirty="0">
              <a:latin typeface="微软雅黑" pitchFamily="34" charset="-122"/>
              <a:ea typeface="微软雅黑" pitchFamily="34" charset="-122"/>
            </a:endParaRPr>
          </a:p>
        </p:txBody>
      </p:sp>
      <p:sp>
        <p:nvSpPr>
          <p:cNvPr id="75" name="矩形 47"/>
          <p:cNvSpPr>
            <a:spLocks noChangeArrowheads="1"/>
          </p:cNvSpPr>
          <p:nvPr/>
        </p:nvSpPr>
        <p:spPr bwMode="auto">
          <a:xfrm>
            <a:off x="7234478" y="5158990"/>
            <a:ext cx="3311506" cy="461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spc="300" dirty="0">
                <a:solidFill>
                  <a:schemeClr val="bg1">
                    <a:lumMod val="6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196930668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1000"/>
                                        <p:tgtEl>
                                          <p:spTgt spid="52"/>
                                        </p:tgtEl>
                                      </p:cBhvr>
                                    </p:animEffect>
                                    <p:anim calcmode="lin" valueType="num">
                                      <p:cBhvr>
                                        <p:cTn id="16" dur="1000" fill="hold"/>
                                        <p:tgtEl>
                                          <p:spTgt spid="52"/>
                                        </p:tgtEl>
                                        <p:attrNameLst>
                                          <p:attrName>ppt_x</p:attrName>
                                        </p:attrNameLst>
                                      </p:cBhvr>
                                      <p:tavLst>
                                        <p:tav tm="0">
                                          <p:val>
                                            <p:strVal val="#ppt_x"/>
                                          </p:val>
                                        </p:tav>
                                        <p:tav tm="100000">
                                          <p:val>
                                            <p:strVal val="#ppt_x"/>
                                          </p:val>
                                        </p:tav>
                                      </p:tavLst>
                                    </p:anim>
                                    <p:anim calcmode="lin" valueType="num">
                                      <p:cBhvr>
                                        <p:cTn id="17" dur="1000" fill="hold"/>
                                        <p:tgtEl>
                                          <p:spTgt spid="5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childTnLst>
                          </p:cTn>
                        </p:par>
                        <p:par>
                          <p:cTn id="29" fill="hold">
                            <p:stCondLst>
                              <p:cond delay="3000"/>
                            </p:stCondLst>
                            <p:childTnLst>
                              <p:par>
                                <p:cTn id="30" presetID="47" presetClass="entr" presetSubtype="0"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1000"/>
                                        <p:tgtEl>
                                          <p:spTgt spid="56"/>
                                        </p:tgtEl>
                                      </p:cBhvr>
                                    </p:animEffect>
                                    <p:anim calcmode="lin" valueType="num">
                                      <p:cBhvr>
                                        <p:cTn id="33" dur="1000" fill="hold"/>
                                        <p:tgtEl>
                                          <p:spTgt spid="56"/>
                                        </p:tgtEl>
                                        <p:attrNameLst>
                                          <p:attrName>ppt_x</p:attrName>
                                        </p:attrNameLst>
                                      </p:cBhvr>
                                      <p:tavLst>
                                        <p:tav tm="0">
                                          <p:val>
                                            <p:strVal val="#ppt_x"/>
                                          </p:val>
                                        </p:tav>
                                        <p:tav tm="100000">
                                          <p:val>
                                            <p:strVal val="#ppt_x"/>
                                          </p:val>
                                        </p:tav>
                                      </p:tavLst>
                                    </p:anim>
                                    <p:anim calcmode="lin" valueType="num">
                                      <p:cBhvr>
                                        <p:cTn id="34" dur="1000" fill="hold"/>
                                        <p:tgtEl>
                                          <p:spTgt spid="56"/>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left)">
                                      <p:cBhvr>
                                        <p:cTn id="38" dur="500"/>
                                        <p:tgtEl>
                                          <p:spTgt spid="57"/>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500"/>
                                        <p:tgtEl>
                                          <p:spTgt spid="5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childTnLst>
                          </p:cTn>
                        </p:par>
                        <p:par>
                          <p:cTn id="46" fill="hold">
                            <p:stCondLst>
                              <p:cond delay="5000"/>
                            </p:stCondLst>
                            <p:childTnLst>
                              <p:par>
                                <p:cTn id="47" presetID="47" presetClass="entr" presetSubtype="0"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1000"/>
                                        <p:tgtEl>
                                          <p:spTgt spid="60"/>
                                        </p:tgtEl>
                                      </p:cBhvr>
                                    </p:animEffect>
                                    <p:anim calcmode="lin" valueType="num">
                                      <p:cBhvr>
                                        <p:cTn id="50" dur="1000" fill="hold"/>
                                        <p:tgtEl>
                                          <p:spTgt spid="60"/>
                                        </p:tgtEl>
                                        <p:attrNameLst>
                                          <p:attrName>ppt_x</p:attrName>
                                        </p:attrNameLst>
                                      </p:cBhvr>
                                      <p:tavLst>
                                        <p:tav tm="0">
                                          <p:val>
                                            <p:strVal val="#ppt_x"/>
                                          </p:val>
                                        </p:tav>
                                        <p:tav tm="100000">
                                          <p:val>
                                            <p:strVal val="#ppt_x"/>
                                          </p:val>
                                        </p:tav>
                                      </p:tavLst>
                                    </p:anim>
                                    <p:anim calcmode="lin" valueType="num">
                                      <p:cBhvr>
                                        <p:cTn id="51" dur="1000" fill="hold"/>
                                        <p:tgtEl>
                                          <p:spTgt spid="60"/>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left)">
                                      <p:cBhvr>
                                        <p:cTn id="55" dur="500"/>
                                        <p:tgtEl>
                                          <p:spTgt spid="61"/>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left)">
                                      <p:cBhvr>
                                        <p:cTn id="59" dur="500"/>
                                        <p:tgtEl>
                                          <p:spTgt spid="6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500"/>
                                        <p:tgtEl>
                                          <p:spTgt spid="63"/>
                                        </p:tgtEl>
                                      </p:cBhvr>
                                    </p:animEffect>
                                  </p:childTnLst>
                                </p:cTn>
                              </p:par>
                            </p:childTnLst>
                          </p:cTn>
                        </p:par>
                        <p:par>
                          <p:cTn id="63" fill="hold">
                            <p:stCondLst>
                              <p:cond delay="7000"/>
                            </p:stCondLst>
                            <p:childTnLst>
                              <p:par>
                                <p:cTn id="64" presetID="47" presetClass="entr" presetSubtype="0" fill="hold" grpId="0"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fade">
                                      <p:cBhvr>
                                        <p:cTn id="66" dur="1000"/>
                                        <p:tgtEl>
                                          <p:spTgt spid="64"/>
                                        </p:tgtEl>
                                      </p:cBhvr>
                                    </p:animEffect>
                                    <p:anim calcmode="lin" valueType="num">
                                      <p:cBhvr>
                                        <p:cTn id="67" dur="1000" fill="hold"/>
                                        <p:tgtEl>
                                          <p:spTgt spid="64"/>
                                        </p:tgtEl>
                                        <p:attrNameLst>
                                          <p:attrName>ppt_x</p:attrName>
                                        </p:attrNameLst>
                                      </p:cBhvr>
                                      <p:tavLst>
                                        <p:tav tm="0">
                                          <p:val>
                                            <p:strVal val="#ppt_x"/>
                                          </p:val>
                                        </p:tav>
                                        <p:tav tm="100000">
                                          <p:val>
                                            <p:strVal val="#ppt_x"/>
                                          </p:val>
                                        </p:tav>
                                      </p:tavLst>
                                    </p:anim>
                                    <p:anim calcmode="lin" valueType="num">
                                      <p:cBhvr>
                                        <p:cTn id="68" dur="1000" fill="hold"/>
                                        <p:tgtEl>
                                          <p:spTgt spid="64"/>
                                        </p:tgtEl>
                                        <p:attrNameLst>
                                          <p:attrName>ppt_y</p:attrName>
                                        </p:attrNameLst>
                                      </p:cBhvr>
                                      <p:tavLst>
                                        <p:tav tm="0">
                                          <p:val>
                                            <p:strVal val="#ppt_y-.1"/>
                                          </p:val>
                                        </p:tav>
                                        <p:tav tm="100000">
                                          <p:val>
                                            <p:strVal val="#ppt_y"/>
                                          </p:val>
                                        </p:tav>
                                      </p:tavLst>
                                    </p:anim>
                                  </p:childTnLst>
                                </p:cTn>
                              </p:par>
                            </p:childTnLst>
                          </p:cTn>
                        </p:par>
                        <p:par>
                          <p:cTn id="69" fill="hold">
                            <p:stCondLst>
                              <p:cond delay="8000"/>
                            </p:stCondLst>
                            <p:childTnLst>
                              <p:par>
                                <p:cTn id="70" presetID="22" presetClass="entr" presetSubtype="8" fill="hold" nodeType="after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wipe(left)">
                                      <p:cBhvr>
                                        <p:cTn id="72" dur="500"/>
                                        <p:tgtEl>
                                          <p:spTgt spid="65"/>
                                        </p:tgtEl>
                                      </p:cBhvr>
                                    </p:animEffect>
                                  </p:childTnLst>
                                </p:cTn>
                              </p:par>
                            </p:childTnLst>
                          </p:cTn>
                        </p:par>
                        <p:par>
                          <p:cTn id="73" fill="hold">
                            <p:stCondLst>
                              <p:cond delay="8500"/>
                            </p:stCondLst>
                            <p:childTnLst>
                              <p:par>
                                <p:cTn id="74" presetID="22" presetClass="entr" presetSubtype="8" fill="hold" grpId="0"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ipe(left)">
                                      <p:cBhvr>
                                        <p:cTn id="76" dur="500"/>
                                        <p:tgtEl>
                                          <p:spTgt spid="66"/>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wipe(left)">
                                      <p:cBhvr>
                                        <p:cTn id="79" dur="500"/>
                                        <p:tgtEl>
                                          <p:spTgt spid="67"/>
                                        </p:tgtEl>
                                      </p:cBhvr>
                                    </p:animEffect>
                                  </p:childTnLst>
                                </p:cTn>
                              </p:par>
                            </p:childTnLst>
                          </p:cTn>
                        </p:par>
                        <p:par>
                          <p:cTn id="80" fill="hold">
                            <p:stCondLst>
                              <p:cond delay="9000"/>
                            </p:stCondLst>
                            <p:childTnLst>
                              <p:par>
                                <p:cTn id="81" presetID="47" presetClass="entr" presetSubtype="0" fill="hold" grpId="0" nodeType="after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1000"/>
                                        <p:tgtEl>
                                          <p:spTgt spid="68"/>
                                        </p:tgtEl>
                                      </p:cBhvr>
                                    </p:animEffect>
                                    <p:anim calcmode="lin" valueType="num">
                                      <p:cBhvr>
                                        <p:cTn id="84" dur="1000" fill="hold"/>
                                        <p:tgtEl>
                                          <p:spTgt spid="68"/>
                                        </p:tgtEl>
                                        <p:attrNameLst>
                                          <p:attrName>ppt_x</p:attrName>
                                        </p:attrNameLst>
                                      </p:cBhvr>
                                      <p:tavLst>
                                        <p:tav tm="0">
                                          <p:val>
                                            <p:strVal val="#ppt_x"/>
                                          </p:val>
                                        </p:tav>
                                        <p:tav tm="100000">
                                          <p:val>
                                            <p:strVal val="#ppt_x"/>
                                          </p:val>
                                        </p:tav>
                                      </p:tavLst>
                                    </p:anim>
                                    <p:anim calcmode="lin" valueType="num">
                                      <p:cBhvr>
                                        <p:cTn id="85" dur="1000" fill="hold"/>
                                        <p:tgtEl>
                                          <p:spTgt spid="68"/>
                                        </p:tgtEl>
                                        <p:attrNameLst>
                                          <p:attrName>ppt_y</p:attrName>
                                        </p:attrNameLst>
                                      </p:cBhvr>
                                      <p:tavLst>
                                        <p:tav tm="0">
                                          <p:val>
                                            <p:strVal val="#ppt_y-.1"/>
                                          </p:val>
                                        </p:tav>
                                        <p:tav tm="100000">
                                          <p:val>
                                            <p:strVal val="#ppt_y"/>
                                          </p:val>
                                        </p:tav>
                                      </p:tavLst>
                                    </p:anim>
                                  </p:childTnLst>
                                </p:cTn>
                              </p:par>
                            </p:childTnLst>
                          </p:cTn>
                        </p:par>
                        <p:par>
                          <p:cTn id="86" fill="hold">
                            <p:stCondLst>
                              <p:cond delay="10000"/>
                            </p:stCondLst>
                            <p:childTnLst>
                              <p:par>
                                <p:cTn id="87" presetID="22" presetClass="entr" presetSubtype="8" fill="hold"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wipe(left)">
                                      <p:cBhvr>
                                        <p:cTn id="89" dur="500"/>
                                        <p:tgtEl>
                                          <p:spTgt spid="69"/>
                                        </p:tgtEl>
                                      </p:cBhvr>
                                    </p:animEffect>
                                  </p:childTnLst>
                                </p:cTn>
                              </p:par>
                            </p:childTnLst>
                          </p:cTn>
                        </p:par>
                        <p:par>
                          <p:cTn id="90" fill="hold">
                            <p:stCondLst>
                              <p:cond delay="10500"/>
                            </p:stCondLst>
                            <p:childTnLst>
                              <p:par>
                                <p:cTn id="91" presetID="22" presetClass="entr" presetSubtype="8" fill="hold" grpId="0" nodeType="after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wipe(left)">
                                      <p:cBhvr>
                                        <p:cTn id="93" dur="500"/>
                                        <p:tgtEl>
                                          <p:spTgt spid="70"/>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1"/>
                                        </p:tgtEl>
                                        <p:attrNameLst>
                                          <p:attrName>style.visibility</p:attrName>
                                        </p:attrNameLst>
                                      </p:cBhvr>
                                      <p:to>
                                        <p:strVal val="visible"/>
                                      </p:to>
                                    </p:set>
                                    <p:animEffect transition="in" filter="wipe(left)">
                                      <p:cBhvr>
                                        <p:cTn id="96" dur="500"/>
                                        <p:tgtEl>
                                          <p:spTgt spid="71"/>
                                        </p:tgtEl>
                                      </p:cBhvr>
                                    </p:animEffect>
                                  </p:childTnLst>
                                </p:cTn>
                              </p:par>
                            </p:childTnLst>
                          </p:cTn>
                        </p:par>
                        <p:par>
                          <p:cTn id="97" fill="hold">
                            <p:stCondLst>
                              <p:cond delay="11000"/>
                            </p:stCondLst>
                            <p:childTnLst>
                              <p:par>
                                <p:cTn id="98" presetID="47" presetClass="entr" presetSubtype="0" fill="hold" grpId="0" nodeType="afterEffect">
                                  <p:stCondLst>
                                    <p:cond delay="0"/>
                                  </p:stCondLst>
                                  <p:childTnLst>
                                    <p:set>
                                      <p:cBhvr>
                                        <p:cTn id="99" dur="1" fill="hold">
                                          <p:stCondLst>
                                            <p:cond delay="0"/>
                                          </p:stCondLst>
                                        </p:cTn>
                                        <p:tgtEl>
                                          <p:spTgt spid="72"/>
                                        </p:tgtEl>
                                        <p:attrNameLst>
                                          <p:attrName>style.visibility</p:attrName>
                                        </p:attrNameLst>
                                      </p:cBhvr>
                                      <p:to>
                                        <p:strVal val="visible"/>
                                      </p:to>
                                    </p:set>
                                    <p:animEffect transition="in" filter="fade">
                                      <p:cBhvr>
                                        <p:cTn id="100" dur="1000"/>
                                        <p:tgtEl>
                                          <p:spTgt spid="72"/>
                                        </p:tgtEl>
                                      </p:cBhvr>
                                    </p:animEffect>
                                    <p:anim calcmode="lin" valueType="num">
                                      <p:cBhvr>
                                        <p:cTn id="101" dur="1000" fill="hold"/>
                                        <p:tgtEl>
                                          <p:spTgt spid="72"/>
                                        </p:tgtEl>
                                        <p:attrNameLst>
                                          <p:attrName>ppt_x</p:attrName>
                                        </p:attrNameLst>
                                      </p:cBhvr>
                                      <p:tavLst>
                                        <p:tav tm="0">
                                          <p:val>
                                            <p:strVal val="#ppt_x"/>
                                          </p:val>
                                        </p:tav>
                                        <p:tav tm="100000">
                                          <p:val>
                                            <p:strVal val="#ppt_x"/>
                                          </p:val>
                                        </p:tav>
                                      </p:tavLst>
                                    </p:anim>
                                    <p:anim calcmode="lin" valueType="num">
                                      <p:cBhvr>
                                        <p:cTn id="102" dur="1000" fill="hold"/>
                                        <p:tgtEl>
                                          <p:spTgt spid="72"/>
                                        </p:tgtEl>
                                        <p:attrNameLst>
                                          <p:attrName>ppt_y</p:attrName>
                                        </p:attrNameLst>
                                      </p:cBhvr>
                                      <p:tavLst>
                                        <p:tav tm="0">
                                          <p:val>
                                            <p:strVal val="#ppt_y-.1"/>
                                          </p:val>
                                        </p:tav>
                                        <p:tav tm="100000">
                                          <p:val>
                                            <p:strVal val="#ppt_y"/>
                                          </p:val>
                                        </p:tav>
                                      </p:tavLst>
                                    </p:anim>
                                  </p:childTnLst>
                                </p:cTn>
                              </p:par>
                            </p:childTnLst>
                          </p:cTn>
                        </p:par>
                        <p:par>
                          <p:cTn id="103" fill="hold">
                            <p:stCondLst>
                              <p:cond delay="12000"/>
                            </p:stCondLst>
                            <p:childTnLst>
                              <p:par>
                                <p:cTn id="104" presetID="22" presetClass="entr" presetSubtype="8" fill="hold" nodeType="afterEffect">
                                  <p:stCondLst>
                                    <p:cond delay="0"/>
                                  </p:stCondLst>
                                  <p:childTnLst>
                                    <p:set>
                                      <p:cBhvr>
                                        <p:cTn id="105" dur="1" fill="hold">
                                          <p:stCondLst>
                                            <p:cond delay="0"/>
                                          </p:stCondLst>
                                        </p:cTn>
                                        <p:tgtEl>
                                          <p:spTgt spid="73"/>
                                        </p:tgtEl>
                                        <p:attrNameLst>
                                          <p:attrName>style.visibility</p:attrName>
                                        </p:attrNameLst>
                                      </p:cBhvr>
                                      <p:to>
                                        <p:strVal val="visible"/>
                                      </p:to>
                                    </p:set>
                                    <p:animEffect transition="in" filter="wipe(left)">
                                      <p:cBhvr>
                                        <p:cTn id="106" dur="500"/>
                                        <p:tgtEl>
                                          <p:spTgt spid="73"/>
                                        </p:tgtEl>
                                      </p:cBhvr>
                                    </p:animEffect>
                                  </p:childTnLst>
                                </p:cTn>
                              </p:par>
                            </p:childTnLst>
                          </p:cTn>
                        </p:par>
                        <p:par>
                          <p:cTn id="107" fill="hold">
                            <p:stCondLst>
                              <p:cond delay="12500"/>
                            </p:stCondLst>
                            <p:childTnLst>
                              <p:par>
                                <p:cTn id="108" presetID="22" presetClass="entr" presetSubtype="8" fill="hold" grpId="0" nodeType="after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500"/>
                                        <p:tgtEl>
                                          <p:spTgt spid="74"/>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75"/>
                                        </p:tgtEl>
                                        <p:attrNameLst>
                                          <p:attrName>style.visibility</p:attrName>
                                        </p:attrNameLst>
                                      </p:cBhvr>
                                      <p:to>
                                        <p:strVal val="visible"/>
                                      </p:to>
                                    </p:set>
                                    <p:animEffect transition="in" filter="wipe(left)">
                                      <p:cBhvr>
                                        <p:cTn id="11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2" grpId="0" animBg="1"/>
      <p:bldP spid="54" grpId="0"/>
      <p:bldP spid="55" grpId="0"/>
      <p:bldP spid="56" grpId="0" animBg="1"/>
      <p:bldP spid="58" grpId="0"/>
      <p:bldP spid="59" grpId="0"/>
      <p:bldP spid="60" grpId="0" animBg="1"/>
      <p:bldP spid="62" grpId="0"/>
      <p:bldP spid="63" grpId="0"/>
      <p:bldP spid="64" grpId="0" animBg="1"/>
      <p:bldP spid="66" grpId="0"/>
      <p:bldP spid="67" grpId="0"/>
      <p:bldP spid="68" grpId="0" animBg="1"/>
      <p:bldP spid="70" grpId="0"/>
      <p:bldP spid="71" grpId="0"/>
      <p:bldP spid="72" grpId="0" animBg="1"/>
      <p:bldP spid="74" grpId="0"/>
      <p:bldP spid="7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032520" cy="635239"/>
            <a:chOff x="-4475546" y="189540"/>
            <a:chExt cx="3008946" cy="630301"/>
          </a:xfrm>
        </p:grpSpPr>
        <p:sp>
          <p:nvSpPr>
            <p:cNvPr id="9" name="Text Box 7"/>
            <p:cNvSpPr txBox="1">
              <a:spLocks noChangeArrowheads="1"/>
            </p:cNvSpPr>
            <p:nvPr/>
          </p:nvSpPr>
          <p:spPr bwMode="auto">
            <a:xfrm>
              <a:off x="-2485583" y="307815"/>
              <a:ext cx="1018983"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IN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AREAS</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涉及领域</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904270" y="2974281"/>
            <a:ext cx="1759309" cy="175930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tx1"/>
              </a:solidFill>
              <a:latin typeface="Impact" panose="020B0806030902050204" pitchFamily="34" charset="0"/>
              <a:ea typeface="微软雅黑" panose="020B0503020204020204" pitchFamily="34" charset="-122"/>
            </a:endParaRPr>
          </a:p>
        </p:txBody>
      </p:sp>
      <p:sp>
        <p:nvSpPr>
          <p:cNvPr id="31" name="椭圆 30"/>
          <p:cNvSpPr/>
          <p:nvPr/>
        </p:nvSpPr>
        <p:spPr>
          <a:xfrm>
            <a:off x="4503678" y="2974281"/>
            <a:ext cx="1759309" cy="175930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44CEB9"/>
              </a:solidFill>
              <a:latin typeface="Impact" panose="020B0806030902050204" pitchFamily="34" charset="0"/>
              <a:ea typeface="微软雅黑" panose="020B0503020204020204" pitchFamily="34" charset="-122"/>
            </a:endParaRPr>
          </a:p>
        </p:txBody>
      </p:sp>
      <p:sp>
        <p:nvSpPr>
          <p:cNvPr id="32" name="椭圆 31"/>
          <p:cNvSpPr/>
          <p:nvPr/>
        </p:nvSpPr>
        <p:spPr>
          <a:xfrm>
            <a:off x="6103086" y="2974281"/>
            <a:ext cx="1759309" cy="175930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latin typeface="Impact" panose="020B0806030902050204" pitchFamily="34" charset="0"/>
              <a:ea typeface="微软雅黑" panose="020B0503020204020204" pitchFamily="34" charset="-122"/>
            </a:endParaRPr>
          </a:p>
        </p:txBody>
      </p:sp>
      <p:sp>
        <p:nvSpPr>
          <p:cNvPr id="33" name="椭圆 32"/>
          <p:cNvSpPr/>
          <p:nvPr/>
        </p:nvSpPr>
        <p:spPr>
          <a:xfrm>
            <a:off x="7702495" y="2974281"/>
            <a:ext cx="1759309" cy="175930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latin typeface="Impact" panose="020B0806030902050204" pitchFamily="34" charset="0"/>
              <a:ea typeface="微软雅黑" panose="020B0503020204020204" pitchFamily="34" charset="-122"/>
            </a:endParaRPr>
          </a:p>
        </p:txBody>
      </p:sp>
      <p:sp>
        <p:nvSpPr>
          <p:cNvPr id="34" name="TextBox 6"/>
          <p:cNvSpPr txBox="1"/>
          <p:nvPr/>
        </p:nvSpPr>
        <p:spPr>
          <a:xfrm>
            <a:off x="3064173" y="3594238"/>
            <a:ext cx="1407713" cy="461665"/>
          </a:xfrm>
          <a:prstGeom prst="rect">
            <a:avLst/>
          </a:prstGeom>
          <a:noFill/>
        </p:spPr>
        <p:txBody>
          <a:bodyPr wrap="square" rtlCol="0">
            <a:spAutoFit/>
          </a:bodyPr>
          <a:lstStyle/>
          <a:p>
            <a:pPr algn="ctr"/>
            <a:r>
              <a:rPr lang="zh-CN" altLang="en-US" sz="2400" b="1" dirty="0">
                <a:solidFill>
                  <a:schemeClr val="tx1">
                    <a:lumMod val="75000"/>
                    <a:lumOff val="25000"/>
                  </a:schemeClr>
                </a:solidFill>
                <a:latin typeface="Impact" panose="020B0806030902050204" pitchFamily="34" charset="0"/>
                <a:ea typeface="微软雅黑" pitchFamily="34" charset="-122"/>
              </a:rPr>
              <a:t>领域</a:t>
            </a:r>
            <a:r>
              <a:rPr lang="en-US" altLang="zh-CN" sz="2400" b="1" dirty="0">
                <a:solidFill>
                  <a:schemeClr val="tx1">
                    <a:lumMod val="75000"/>
                    <a:lumOff val="25000"/>
                  </a:schemeClr>
                </a:solidFill>
                <a:latin typeface="Impact" panose="020B0806030902050204" pitchFamily="34" charset="0"/>
                <a:ea typeface="微软雅黑" pitchFamily="34" charset="-122"/>
              </a:rPr>
              <a:t>A</a:t>
            </a:r>
            <a:endParaRPr lang="zh-CN" altLang="en-US" sz="2400" b="1" dirty="0">
              <a:solidFill>
                <a:schemeClr val="tx1">
                  <a:lumMod val="75000"/>
                  <a:lumOff val="25000"/>
                </a:schemeClr>
              </a:solidFill>
              <a:latin typeface="Impact" panose="020B0806030902050204" pitchFamily="34" charset="0"/>
              <a:ea typeface="微软雅黑" pitchFamily="34" charset="-122"/>
            </a:endParaRPr>
          </a:p>
        </p:txBody>
      </p:sp>
      <p:sp>
        <p:nvSpPr>
          <p:cNvPr id="35" name="TextBox 7"/>
          <p:cNvSpPr txBox="1"/>
          <p:nvPr/>
        </p:nvSpPr>
        <p:spPr>
          <a:xfrm>
            <a:off x="4663581" y="3594238"/>
            <a:ext cx="1407713" cy="461665"/>
          </a:xfrm>
          <a:prstGeom prst="rect">
            <a:avLst/>
          </a:prstGeom>
          <a:noFill/>
        </p:spPr>
        <p:txBody>
          <a:bodyPr wrap="square" rtlCol="0">
            <a:spAutoFit/>
          </a:bodyPr>
          <a:lstStyle/>
          <a:p>
            <a:pPr algn="ctr"/>
            <a:r>
              <a:rPr lang="zh-CN" altLang="en-US" sz="2400" b="1" dirty="0">
                <a:solidFill>
                  <a:schemeClr val="bg1"/>
                </a:solidFill>
                <a:latin typeface="Impact" panose="020B0806030902050204" pitchFamily="34" charset="0"/>
                <a:ea typeface="微软雅黑" pitchFamily="34" charset="-122"/>
              </a:rPr>
              <a:t>领域</a:t>
            </a:r>
            <a:r>
              <a:rPr lang="en-US" altLang="zh-CN" sz="2400" b="1" dirty="0">
                <a:solidFill>
                  <a:schemeClr val="bg1">
                    <a:lumMod val="95000"/>
                  </a:schemeClr>
                </a:solidFill>
                <a:latin typeface="Impact" panose="020B0806030902050204" pitchFamily="34" charset="0"/>
                <a:ea typeface="微软雅黑" pitchFamily="34" charset="-122"/>
              </a:rPr>
              <a:t>B</a:t>
            </a:r>
            <a:endParaRPr lang="zh-CN" altLang="en-US" sz="2400" b="1" dirty="0">
              <a:solidFill>
                <a:schemeClr val="bg1">
                  <a:lumMod val="95000"/>
                </a:schemeClr>
              </a:solidFill>
              <a:latin typeface="Impact" panose="020B0806030902050204" pitchFamily="34" charset="0"/>
              <a:ea typeface="微软雅黑" pitchFamily="34" charset="-122"/>
            </a:endParaRPr>
          </a:p>
        </p:txBody>
      </p:sp>
      <p:sp>
        <p:nvSpPr>
          <p:cNvPr id="36" name="TextBox 8"/>
          <p:cNvSpPr txBox="1"/>
          <p:nvPr/>
        </p:nvSpPr>
        <p:spPr>
          <a:xfrm>
            <a:off x="6262989" y="3594238"/>
            <a:ext cx="1407713" cy="461665"/>
          </a:xfrm>
          <a:prstGeom prst="rect">
            <a:avLst/>
          </a:prstGeom>
          <a:noFill/>
        </p:spPr>
        <p:txBody>
          <a:bodyPr wrap="square" rtlCol="0">
            <a:spAutoFit/>
          </a:bodyPr>
          <a:lstStyle/>
          <a:p>
            <a:pPr algn="ctr"/>
            <a:r>
              <a:rPr lang="zh-CN" altLang="en-US" sz="2400" b="1" dirty="0">
                <a:solidFill>
                  <a:schemeClr val="tx1">
                    <a:lumMod val="75000"/>
                    <a:lumOff val="25000"/>
                  </a:schemeClr>
                </a:solidFill>
                <a:latin typeface="Impact" panose="020B0806030902050204" pitchFamily="34" charset="0"/>
                <a:ea typeface="微软雅黑" pitchFamily="34" charset="-122"/>
              </a:rPr>
              <a:t>领域</a:t>
            </a:r>
            <a:r>
              <a:rPr lang="en-US" altLang="zh-CN" sz="2400" b="1" dirty="0">
                <a:solidFill>
                  <a:schemeClr val="tx1">
                    <a:lumMod val="75000"/>
                    <a:lumOff val="25000"/>
                  </a:schemeClr>
                </a:solidFill>
                <a:latin typeface="Impact" panose="020B0806030902050204" pitchFamily="34" charset="0"/>
                <a:ea typeface="微软雅黑" pitchFamily="34" charset="-122"/>
              </a:rPr>
              <a:t>C</a:t>
            </a:r>
            <a:endParaRPr lang="zh-CN" altLang="en-US" sz="2400" b="1" dirty="0">
              <a:solidFill>
                <a:schemeClr val="tx1">
                  <a:lumMod val="75000"/>
                  <a:lumOff val="25000"/>
                </a:schemeClr>
              </a:solidFill>
              <a:latin typeface="Impact" panose="020B0806030902050204" pitchFamily="34" charset="0"/>
              <a:ea typeface="微软雅黑" pitchFamily="34" charset="-122"/>
            </a:endParaRPr>
          </a:p>
        </p:txBody>
      </p:sp>
      <p:sp>
        <p:nvSpPr>
          <p:cNvPr id="37" name="TextBox 9"/>
          <p:cNvSpPr txBox="1"/>
          <p:nvPr/>
        </p:nvSpPr>
        <p:spPr>
          <a:xfrm>
            <a:off x="7862398" y="3594238"/>
            <a:ext cx="1407713" cy="461665"/>
          </a:xfrm>
          <a:prstGeom prst="rect">
            <a:avLst/>
          </a:prstGeom>
          <a:noFill/>
        </p:spPr>
        <p:txBody>
          <a:bodyPr wrap="square" rtlCol="0">
            <a:spAutoFit/>
          </a:bodyPr>
          <a:lstStyle/>
          <a:p>
            <a:pPr algn="ctr"/>
            <a:r>
              <a:rPr lang="zh-CN" altLang="en-US" sz="2400" b="1" dirty="0">
                <a:solidFill>
                  <a:schemeClr val="bg1"/>
                </a:solidFill>
                <a:latin typeface="Impact" panose="020B0806030902050204" pitchFamily="34" charset="0"/>
                <a:ea typeface="微软雅黑" pitchFamily="34" charset="-122"/>
              </a:rPr>
              <a:t>领域</a:t>
            </a:r>
            <a:r>
              <a:rPr lang="en-US" altLang="zh-CN" sz="2400" b="1" dirty="0">
                <a:solidFill>
                  <a:schemeClr val="bg1"/>
                </a:solidFill>
                <a:latin typeface="Impact" panose="020B0806030902050204" pitchFamily="34" charset="0"/>
                <a:ea typeface="微软雅黑" pitchFamily="34" charset="-122"/>
              </a:rPr>
              <a:t>D</a:t>
            </a:r>
            <a:endParaRPr lang="zh-CN" altLang="en-US" sz="2400" b="1" dirty="0">
              <a:solidFill>
                <a:schemeClr val="bg1"/>
              </a:solidFill>
              <a:latin typeface="Impact" panose="020B0806030902050204" pitchFamily="34" charset="0"/>
              <a:ea typeface="微软雅黑" pitchFamily="34" charset="-122"/>
            </a:endParaRPr>
          </a:p>
        </p:txBody>
      </p:sp>
      <p:sp>
        <p:nvSpPr>
          <p:cNvPr id="38" name="TextBox 10"/>
          <p:cNvSpPr txBox="1"/>
          <p:nvPr/>
        </p:nvSpPr>
        <p:spPr>
          <a:xfrm>
            <a:off x="971577" y="2222180"/>
            <a:ext cx="2592289" cy="738664"/>
          </a:xfrm>
          <a:prstGeom prst="rect">
            <a:avLst/>
          </a:prstGeom>
          <a:noFill/>
        </p:spPr>
        <p:txBody>
          <a:bodyPr wrap="square" lIns="0" tIns="0" rIns="0" bIns="0" rtlCol="0">
            <a:spAutoFit/>
          </a:bodyPr>
          <a:lstStyle/>
          <a:p>
            <a:pPr algn="just"/>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spc="3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9" name="TextBox 11"/>
          <p:cNvSpPr txBox="1"/>
          <p:nvPr/>
        </p:nvSpPr>
        <p:spPr>
          <a:xfrm>
            <a:off x="971573" y="1657028"/>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cxnSp>
        <p:nvCxnSpPr>
          <p:cNvPr id="40" name="直接连接符 39"/>
          <p:cNvCxnSpPr/>
          <p:nvPr/>
        </p:nvCxnSpPr>
        <p:spPr>
          <a:xfrm>
            <a:off x="3769392" y="204283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971574" y="2042832"/>
            <a:ext cx="2797821"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383333" y="2042832"/>
            <a:ext cx="4805264"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
        <p:nvSpPr>
          <p:cNvPr id="43" name="TextBox 21"/>
          <p:cNvSpPr txBox="1"/>
          <p:nvPr/>
        </p:nvSpPr>
        <p:spPr>
          <a:xfrm>
            <a:off x="5878421" y="2222182"/>
            <a:ext cx="4310180" cy="369332"/>
          </a:xfrm>
          <a:prstGeom prst="rect">
            <a:avLst/>
          </a:prstGeom>
          <a:noFill/>
        </p:spPr>
        <p:txBody>
          <a:bodyPr wrap="square" lIns="0" tIns="0" rIns="0" bIns="0" rtlCol="0">
            <a:spAutoFit/>
          </a:bodyPr>
          <a:lstStyle/>
          <a:p>
            <a:pPr algn="just"/>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spc="3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spc="300"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5383332" y="204283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TextBox 30"/>
          <p:cNvSpPr txBox="1"/>
          <p:nvPr/>
        </p:nvSpPr>
        <p:spPr>
          <a:xfrm>
            <a:off x="5911391" y="1657028"/>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cxnSp>
        <p:nvCxnSpPr>
          <p:cNvPr id="46" name="直接连接符 45"/>
          <p:cNvCxnSpPr/>
          <p:nvPr/>
        </p:nvCxnSpPr>
        <p:spPr>
          <a:xfrm>
            <a:off x="7038487" y="473359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652427" y="4733590"/>
            <a:ext cx="0" cy="936720"/>
          </a:xfrm>
          <a:prstGeom prst="line">
            <a:avLst/>
          </a:prstGeom>
          <a:ln>
            <a:solidFill>
              <a:schemeClr val="bg1">
                <a:lumMod val="65000"/>
              </a:schemeClr>
            </a:solidFill>
            <a:prstDash val="lg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233223" y="5670312"/>
            <a:ext cx="4805264"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8652427" y="5670312"/>
            <a:ext cx="2797821" cy="1"/>
          </a:xfrm>
          <a:prstGeom prst="line">
            <a:avLst/>
          </a:prstGeom>
          <a:ln>
            <a:solidFill>
              <a:schemeClr val="bg1">
                <a:lumMod val="65000"/>
              </a:schemeClr>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37"/>
          <p:cNvSpPr txBox="1"/>
          <p:nvPr/>
        </p:nvSpPr>
        <p:spPr>
          <a:xfrm>
            <a:off x="2228442" y="5133739"/>
            <a:ext cx="4310180" cy="369332"/>
          </a:xfrm>
          <a:prstGeom prst="rect">
            <a:avLst/>
          </a:prstGeom>
          <a:noFill/>
        </p:spPr>
        <p:txBody>
          <a:bodyPr wrap="square" lIns="0" tIns="0" rIns="0" bIns="0" rtlCol="0">
            <a:spAutoFit/>
          </a:bodyPr>
          <a:lstStyle/>
          <a:p>
            <a:pPr algn="just"/>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spc="3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1" name="TextBox 38"/>
          <p:cNvSpPr txBox="1"/>
          <p:nvPr/>
        </p:nvSpPr>
        <p:spPr>
          <a:xfrm>
            <a:off x="2228439" y="5799573"/>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sp>
        <p:nvSpPr>
          <p:cNvPr id="76" name="TextBox 39"/>
          <p:cNvSpPr txBox="1"/>
          <p:nvPr/>
        </p:nvSpPr>
        <p:spPr>
          <a:xfrm>
            <a:off x="8835162" y="4949072"/>
            <a:ext cx="2592289" cy="738664"/>
          </a:xfrm>
          <a:prstGeom prst="rect">
            <a:avLst/>
          </a:prstGeom>
          <a:noFill/>
        </p:spPr>
        <p:txBody>
          <a:bodyPr wrap="square" lIns="0" tIns="0" rIns="0" bIns="0" rtlCol="0">
            <a:spAutoFit/>
          </a:bodyPr>
          <a:lstStyle/>
          <a:p>
            <a:pPr algn="just"/>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spc="3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200" spc="300" dirty="0">
                <a:solidFill>
                  <a:schemeClr val="bg1">
                    <a:lumMod val="65000"/>
                  </a:schemeClr>
                </a:solidFill>
                <a:latin typeface="微软雅黑" panose="020B0503020204020204" pitchFamily="34" charset="-122"/>
                <a:ea typeface="微软雅黑" panose="020B0503020204020204" pitchFamily="34" charset="-122"/>
              </a:rPr>
              <a:t>。</a:t>
            </a:r>
            <a:endParaRPr lang="en-US" altLang="zh-CN" sz="12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7" name="TextBox 40"/>
          <p:cNvSpPr txBox="1"/>
          <p:nvPr/>
        </p:nvSpPr>
        <p:spPr>
          <a:xfrm>
            <a:off x="8835159" y="5799259"/>
            <a:ext cx="1852568" cy="246221"/>
          </a:xfrm>
          <a:prstGeom prst="rect">
            <a:avLst/>
          </a:prstGeom>
          <a:noFill/>
        </p:spPr>
        <p:txBody>
          <a:bodyPr wrap="square" lIns="0" tIns="0" rIns="0" bIns="0" rtlCol="0">
            <a:spAutoFit/>
          </a:bodyPr>
          <a:lstStyle/>
          <a:p>
            <a:r>
              <a:rPr lang="zh-CN" altLang="en-US" sz="1600" b="1" dirty="0">
                <a:latin typeface="微软雅黑" panose="020B0503020204020204" pitchFamily="34" charset="-122"/>
                <a:ea typeface="微软雅黑" panose="020B0503020204020204" pitchFamily="34" charset="-122"/>
              </a:rPr>
              <a:t>单击添加标题内容</a:t>
            </a:r>
          </a:p>
        </p:txBody>
      </p:sp>
    </p:spTree>
    <p:extLst>
      <p:ext uri="{BB962C8B-B14F-4D97-AF65-F5344CB8AC3E}">
        <p14:creationId xmlns:p14="http://schemas.microsoft.com/office/powerpoint/2010/main" val="96376025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0-#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0-#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0-#ppt_w/2"/>
                                          </p:val>
                                        </p:tav>
                                        <p:tav tm="100000">
                                          <p:val>
                                            <p:strVal val="#ppt_x"/>
                                          </p:val>
                                        </p:tav>
                                      </p:tavLst>
                                    </p:anim>
                                    <p:anim calcmode="lin" valueType="num">
                                      <p:cBhvr additive="base">
                                        <p:cTn id="31" dur="5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200" fill="hold"/>
                                        <p:tgtEl>
                                          <p:spTgt spid="34"/>
                                        </p:tgtEl>
                                        <p:attrNameLst>
                                          <p:attrName>ppt_x</p:attrName>
                                        </p:attrNameLst>
                                      </p:cBhvr>
                                      <p:tavLst>
                                        <p:tav tm="0">
                                          <p:val>
                                            <p:strVal val="0-#ppt_w/2"/>
                                          </p:val>
                                        </p:tav>
                                        <p:tav tm="100000">
                                          <p:val>
                                            <p:strVal val="#ppt_x"/>
                                          </p:val>
                                        </p:tav>
                                      </p:tavLst>
                                    </p:anim>
                                    <p:anim calcmode="lin" valueType="num">
                                      <p:cBhvr additive="base">
                                        <p:cTn id="36" dur="200" fill="hold"/>
                                        <p:tgtEl>
                                          <p:spTgt spid="34"/>
                                        </p:tgtEl>
                                        <p:attrNameLst>
                                          <p:attrName>ppt_y</p:attrName>
                                        </p:attrNameLst>
                                      </p:cBhvr>
                                      <p:tavLst>
                                        <p:tav tm="0">
                                          <p:val>
                                            <p:strVal val="#ppt_y"/>
                                          </p:val>
                                        </p:tav>
                                        <p:tav tm="100000">
                                          <p:val>
                                            <p:strVal val="#ppt_y"/>
                                          </p:val>
                                        </p:tav>
                                      </p:tavLst>
                                    </p:anim>
                                  </p:childTnLst>
                                </p:cTn>
                              </p:par>
                            </p:childTnLst>
                          </p:cTn>
                        </p:par>
                        <p:par>
                          <p:cTn id="37" fill="hold">
                            <p:stCondLst>
                              <p:cond delay="3200"/>
                            </p:stCondLst>
                            <p:childTnLst>
                              <p:par>
                                <p:cTn id="38" presetID="2" presetClass="entr" presetSubtype="8"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 fill="hold"/>
                                        <p:tgtEl>
                                          <p:spTgt spid="35"/>
                                        </p:tgtEl>
                                        <p:attrNameLst>
                                          <p:attrName>ppt_x</p:attrName>
                                        </p:attrNameLst>
                                      </p:cBhvr>
                                      <p:tavLst>
                                        <p:tav tm="0">
                                          <p:val>
                                            <p:strVal val="0-#ppt_w/2"/>
                                          </p:val>
                                        </p:tav>
                                        <p:tav tm="100000">
                                          <p:val>
                                            <p:strVal val="#ppt_x"/>
                                          </p:val>
                                        </p:tav>
                                      </p:tavLst>
                                    </p:anim>
                                    <p:anim calcmode="lin" valueType="num">
                                      <p:cBhvr additive="base">
                                        <p:cTn id="41" dur="200" fill="hold"/>
                                        <p:tgtEl>
                                          <p:spTgt spid="35"/>
                                        </p:tgtEl>
                                        <p:attrNameLst>
                                          <p:attrName>ppt_y</p:attrName>
                                        </p:attrNameLst>
                                      </p:cBhvr>
                                      <p:tavLst>
                                        <p:tav tm="0">
                                          <p:val>
                                            <p:strVal val="#ppt_y"/>
                                          </p:val>
                                        </p:tav>
                                        <p:tav tm="100000">
                                          <p:val>
                                            <p:strVal val="#ppt_y"/>
                                          </p:val>
                                        </p:tav>
                                      </p:tavLst>
                                    </p:anim>
                                  </p:childTnLst>
                                </p:cTn>
                              </p:par>
                            </p:childTnLst>
                          </p:cTn>
                        </p:par>
                        <p:par>
                          <p:cTn id="42" fill="hold">
                            <p:stCondLst>
                              <p:cond delay="3400"/>
                            </p:stCondLst>
                            <p:childTnLst>
                              <p:par>
                                <p:cTn id="43" presetID="2" presetClass="entr" presetSubtype="8"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200" fill="hold"/>
                                        <p:tgtEl>
                                          <p:spTgt spid="36"/>
                                        </p:tgtEl>
                                        <p:attrNameLst>
                                          <p:attrName>ppt_x</p:attrName>
                                        </p:attrNameLst>
                                      </p:cBhvr>
                                      <p:tavLst>
                                        <p:tav tm="0">
                                          <p:val>
                                            <p:strVal val="0-#ppt_w/2"/>
                                          </p:val>
                                        </p:tav>
                                        <p:tav tm="100000">
                                          <p:val>
                                            <p:strVal val="#ppt_x"/>
                                          </p:val>
                                        </p:tav>
                                      </p:tavLst>
                                    </p:anim>
                                    <p:anim calcmode="lin" valueType="num">
                                      <p:cBhvr additive="base">
                                        <p:cTn id="46" dur="200" fill="hold"/>
                                        <p:tgtEl>
                                          <p:spTgt spid="36"/>
                                        </p:tgtEl>
                                        <p:attrNameLst>
                                          <p:attrName>ppt_y</p:attrName>
                                        </p:attrNameLst>
                                      </p:cBhvr>
                                      <p:tavLst>
                                        <p:tav tm="0">
                                          <p:val>
                                            <p:strVal val="#ppt_y"/>
                                          </p:val>
                                        </p:tav>
                                        <p:tav tm="100000">
                                          <p:val>
                                            <p:strVal val="#ppt_y"/>
                                          </p:val>
                                        </p:tav>
                                      </p:tavLst>
                                    </p:anim>
                                  </p:childTnLst>
                                </p:cTn>
                              </p:par>
                            </p:childTnLst>
                          </p:cTn>
                        </p:par>
                        <p:par>
                          <p:cTn id="47" fill="hold">
                            <p:stCondLst>
                              <p:cond delay="3600"/>
                            </p:stCondLst>
                            <p:childTnLst>
                              <p:par>
                                <p:cTn id="48" presetID="2" presetClass="entr" presetSubtype="8"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200" fill="hold"/>
                                        <p:tgtEl>
                                          <p:spTgt spid="37"/>
                                        </p:tgtEl>
                                        <p:attrNameLst>
                                          <p:attrName>ppt_x</p:attrName>
                                        </p:attrNameLst>
                                      </p:cBhvr>
                                      <p:tavLst>
                                        <p:tav tm="0">
                                          <p:val>
                                            <p:strVal val="0-#ppt_w/2"/>
                                          </p:val>
                                        </p:tav>
                                        <p:tav tm="100000">
                                          <p:val>
                                            <p:strVal val="#ppt_x"/>
                                          </p:val>
                                        </p:tav>
                                      </p:tavLst>
                                    </p:anim>
                                    <p:anim calcmode="lin" valueType="num">
                                      <p:cBhvr additive="base">
                                        <p:cTn id="51" dur="200" fill="hold"/>
                                        <p:tgtEl>
                                          <p:spTgt spid="37"/>
                                        </p:tgtEl>
                                        <p:attrNameLst>
                                          <p:attrName>ppt_y</p:attrName>
                                        </p:attrNameLst>
                                      </p:cBhvr>
                                      <p:tavLst>
                                        <p:tav tm="0">
                                          <p:val>
                                            <p:strVal val="#ppt_y"/>
                                          </p:val>
                                        </p:tav>
                                        <p:tav tm="100000">
                                          <p:val>
                                            <p:strVal val="#ppt_y"/>
                                          </p:val>
                                        </p:tav>
                                      </p:tavLst>
                                    </p:anim>
                                  </p:childTnLst>
                                </p:cTn>
                              </p:par>
                            </p:childTnLst>
                          </p:cTn>
                        </p:par>
                        <p:par>
                          <p:cTn id="52" fill="hold">
                            <p:stCondLst>
                              <p:cond delay="3800"/>
                            </p:stCondLst>
                            <p:childTnLst>
                              <p:par>
                                <p:cTn id="53" presetID="22" presetClass="entr" presetSubtype="4"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down)">
                                      <p:cBhvr>
                                        <p:cTn id="55" dur="500"/>
                                        <p:tgtEl>
                                          <p:spTgt spid="40"/>
                                        </p:tgtEl>
                                      </p:cBhvr>
                                    </p:animEffect>
                                  </p:childTnLst>
                                </p:cTn>
                              </p:par>
                            </p:childTnLst>
                          </p:cTn>
                        </p:par>
                        <p:par>
                          <p:cTn id="56" fill="hold">
                            <p:stCondLst>
                              <p:cond delay="4300"/>
                            </p:stCondLst>
                            <p:childTnLst>
                              <p:par>
                                <p:cTn id="57" presetID="22" presetClass="entr" presetSubtype="2"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right)">
                                      <p:cBhvr>
                                        <p:cTn id="59" dur="500"/>
                                        <p:tgtEl>
                                          <p:spTgt spid="41"/>
                                        </p:tgtEl>
                                      </p:cBhvr>
                                    </p:animEffect>
                                  </p:childTnLst>
                                </p:cTn>
                              </p:par>
                            </p:childTnLst>
                          </p:cTn>
                        </p:par>
                        <p:par>
                          <p:cTn id="60" fill="hold">
                            <p:stCondLst>
                              <p:cond delay="4800"/>
                            </p:stCondLst>
                            <p:childTnLst>
                              <p:par>
                                <p:cTn id="61" presetID="22" presetClass="entr" presetSubtype="8"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300"/>
                                        <p:tgtEl>
                                          <p:spTgt spid="39"/>
                                        </p:tgtEl>
                                      </p:cBhvr>
                                    </p:animEffect>
                                  </p:childTnLst>
                                </p:cTn>
                              </p:par>
                            </p:childTnLst>
                          </p:cTn>
                        </p:par>
                        <p:par>
                          <p:cTn id="64" fill="hold">
                            <p:stCondLst>
                              <p:cond delay="5100"/>
                            </p:stCondLst>
                            <p:childTnLst>
                              <p:par>
                                <p:cTn id="65" presetID="22" presetClass="entr" presetSubtype="8"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300"/>
                                        <p:tgtEl>
                                          <p:spTgt spid="38"/>
                                        </p:tgtEl>
                                      </p:cBhvr>
                                    </p:animEffect>
                                  </p:childTnLst>
                                </p:cTn>
                              </p:par>
                            </p:childTnLst>
                          </p:cTn>
                        </p:par>
                        <p:par>
                          <p:cTn id="68" fill="hold">
                            <p:stCondLst>
                              <p:cond delay="5400"/>
                            </p:stCondLst>
                            <p:childTnLst>
                              <p:par>
                                <p:cTn id="69" presetID="22" presetClass="entr" presetSubtype="4"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down)">
                                      <p:cBhvr>
                                        <p:cTn id="71" dur="500"/>
                                        <p:tgtEl>
                                          <p:spTgt spid="44"/>
                                        </p:tgtEl>
                                      </p:cBhvr>
                                    </p:animEffect>
                                  </p:childTnLst>
                                </p:cTn>
                              </p:par>
                            </p:childTnLst>
                          </p:cTn>
                        </p:par>
                        <p:par>
                          <p:cTn id="72" fill="hold">
                            <p:stCondLst>
                              <p:cond delay="59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300"/>
                                        <p:tgtEl>
                                          <p:spTgt spid="45"/>
                                        </p:tgtEl>
                                      </p:cBhvr>
                                    </p:animEffect>
                                  </p:childTnLst>
                                </p:cTn>
                              </p:par>
                            </p:childTnLst>
                          </p:cTn>
                        </p:par>
                        <p:par>
                          <p:cTn id="80" fill="hold">
                            <p:stCondLst>
                              <p:cond delay="6700"/>
                            </p:stCondLst>
                            <p:childTnLst>
                              <p:par>
                                <p:cTn id="81" presetID="22" presetClass="entr" presetSubtype="8"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wipe(left)">
                                      <p:cBhvr>
                                        <p:cTn id="83" dur="300"/>
                                        <p:tgtEl>
                                          <p:spTgt spid="43"/>
                                        </p:tgtEl>
                                      </p:cBhvr>
                                    </p:animEffect>
                                  </p:childTnLst>
                                </p:cTn>
                              </p:par>
                            </p:childTnLst>
                          </p:cTn>
                        </p:par>
                        <p:par>
                          <p:cTn id="84" fill="hold">
                            <p:stCondLst>
                              <p:cond delay="7000"/>
                            </p:stCondLst>
                            <p:childTnLst>
                              <p:par>
                                <p:cTn id="85" presetID="22" presetClass="entr" presetSubtype="1"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up)">
                                      <p:cBhvr>
                                        <p:cTn id="87" dur="500"/>
                                        <p:tgtEl>
                                          <p:spTgt spid="46"/>
                                        </p:tgtEl>
                                      </p:cBhvr>
                                    </p:animEffect>
                                  </p:childTnLst>
                                </p:cTn>
                              </p:par>
                            </p:childTnLst>
                          </p:cTn>
                        </p:par>
                        <p:par>
                          <p:cTn id="88" fill="hold">
                            <p:stCondLst>
                              <p:cond delay="7500"/>
                            </p:stCondLst>
                            <p:childTnLst>
                              <p:par>
                                <p:cTn id="89" presetID="22" presetClass="entr" presetSubtype="2"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right)">
                                      <p:cBhvr>
                                        <p:cTn id="91" dur="500"/>
                                        <p:tgtEl>
                                          <p:spTgt spid="48"/>
                                        </p:tgtEl>
                                      </p:cBhvr>
                                    </p:animEffect>
                                  </p:childTnLst>
                                </p:cTn>
                              </p:par>
                            </p:childTnLst>
                          </p:cTn>
                        </p:par>
                        <p:par>
                          <p:cTn id="92" fill="hold">
                            <p:stCondLst>
                              <p:cond delay="8000"/>
                            </p:stCondLst>
                            <p:childTnLst>
                              <p:par>
                                <p:cTn id="93" presetID="22" presetClass="entr" presetSubtype="8"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wipe(left)">
                                      <p:cBhvr>
                                        <p:cTn id="95" dur="300"/>
                                        <p:tgtEl>
                                          <p:spTgt spid="51"/>
                                        </p:tgtEl>
                                      </p:cBhvr>
                                    </p:animEffect>
                                  </p:childTnLst>
                                </p:cTn>
                              </p:par>
                            </p:childTnLst>
                          </p:cTn>
                        </p:par>
                        <p:par>
                          <p:cTn id="96" fill="hold">
                            <p:stCondLst>
                              <p:cond delay="8300"/>
                            </p:stCondLst>
                            <p:childTnLst>
                              <p:par>
                                <p:cTn id="97" presetID="22" presetClass="entr" presetSubtype="8" fill="hold" grpId="0" nodeType="after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wipe(left)">
                                      <p:cBhvr>
                                        <p:cTn id="99" dur="300"/>
                                        <p:tgtEl>
                                          <p:spTgt spid="50"/>
                                        </p:tgtEl>
                                      </p:cBhvr>
                                    </p:animEffect>
                                  </p:childTnLst>
                                </p:cTn>
                              </p:par>
                            </p:childTnLst>
                          </p:cTn>
                        </p:par>
                        <p:par>
                          <p:cTn id="100" fill="hold">
                            <p:stCondLst>
                              <p:cond delay="8600"/>
                            </p:stCondLst>
                            <p:childTnLst>
                              <p:par>
                                <p:cTn id="101" presetID="22" presetClass="entr" presetSubtype="1" fill="hold" nodeType="after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wipe(up)">
                                      <p:cBhvr>
                                        <p:cTn id="103" dur="500"/>
                                        <p:tgtEl>
                                          <p:spTgt spid="47"/>
                                        </p:tgtEl>
                                      </p:cBhvr>
                                    </p:animEffect>
                                  </p:childTnLst>
                                </p:cTn>
                              </p:par>
                            </p:childTnLst>
                          </p:cTn>
                        </p:par>
                        <p:par>
                          <p:cTn id="104" fill="hold">
                            <p:stCondLst>
                              <p:cond delay="9100"/>
                            </p:stCondLst>
                            <p:childTnLst>
                              <p:par>
                                <p:cTn id="105" presetID="22" presetClass="entr" presetSubtype="8"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wipe(left)">
                                      <p:cBhvr>
                                        <p:cTn id="107" dur="500"/>
                                        <p:tgtEl>
                                          <p:spTgt spid="49"/>
                                        </p:tgtEl>
                                      </p:cBhvr>
                                    </p:animEffect>
                                  </p:childTnLst>
                                </p:cTn>
                              </p:par>
                            </p:childTnLst>
                          </p:cTn>
                        </p:par>
                        <p:par>
                          <p:cTn id="108" fill="hold">
                            <p:stCondLst>
                              <p:cond delay="9600"/>
                            </p:stCondLst>
                            <p:childTnLst>
                              <p:par>
                                <p:cTn id="109" presetID="22" presetClass="entr" presetSubtype="8" fill="hold" grpId="0" nodeType="afterEffect">
                                  <p:stCondLst>
                                    <p:cond delay="0"/>
                                  </p:stCondLst>
                                  <p:childTnLst>
                                    <p:set>
                                      <p:cBhvr>
                                        <p:cTn id="110" dur="1" fill="hold">
                                          <p:stCondLst>
                                            <p:cond delay="0"/>
                                          </p:stCondLst>
                                        </p:cTn>
                                        <p:tgtEl>
                                          <p:spTgt spid="77"/>
                                        </p:tgtEl>
                                        <p:attrNameLst>
                                          <p:attrName>style.visibility</p:attrName>
                                        </p:attrNameLst>
                                      </p:cBhvr>
                                      <p:to>
                                        <p:strVal val="visible"/>
                                      </p:to>
                                    </p:set>
                                    <p:animEffect transition="in" filter="wipe(left)">
                                      <p:cBhvr>
                                        <p:cTn id="111" dur="300"/>
                                        <p:tgtEl>
                                          <p:spTgt spid="77"/>
                                        </p:tgtEl>
                                      </p:cBhvr>
                                    </p:animEffect>
                                  </p:childTnLst>
                                </p:cTn>
                              </p:par>
                            </p:childTnLst>
                          </p:cTn>
                        </p:par>
                        <p:par>
                          <p:cTn id="112" fill="hold">
                            <p:stCondLst>
                              <p:cond delay="9900"/>
                            </p:stCondLst>
                            <p:childTnLst>
                              <p:par>
                                <p:cTn id="113" presetID="22" presetClass="entr" presetSubtype="8" fill="hold" grpId="0" nodeType="after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wipe(left)">
                                      <p:cBhvr>
                                        <p:cTn id="115" dur="3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0" grpId="0" animBg="1"/>
      <p:bldP spid="31" grpId="0" animBg="1"/>
      <p:bldP spid="32" grpId="0" animBg="1"/>
      <p:bldP spid="33" grpId="0" animBg="1"/>
      <p:bldP spid="34" grpId="0"/>
      <p:bldP spid="35" grpId="0"/>
      <p:bldP spid="36" grpId="0"/>
      <p:bldP spid="37" grpId="0"/>
      <p:bldP spid="38" grpId="0"/>
      <p:bldP spid="39" grpId="0"/>
      <p:bldP spid="43" grpId="0"/>
      <p:bldP spid="45" grpId="0"/>
      <p:bldP spid="50" grpId="0"/>
      <p:bldP spid="51" grpId="0"/>
      <p:bldP spid="76" grpId="0"/>
      <p:bldP spid="7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6" y="207540"/>
            <a:ext cx="3806251" cy="635239"/>
            <a:chOff x="-4475546" y="189540"/>
            <a:chExt cx="3776663" cy="630301"/>
          </a:xfrm>
        </p:grpSpPr>
        <p:sp>
          <p:nvSpPr>
            <p:cNvPr id="9" name="Text Box 7"/>
            <p:cNvSpPr txBox="1">
              <a:spLocks noChangeArrowheads="1"/>
            </p:cNvSpPr>
            <p:nvPr/>
          </p:nvSpPr>
          <p:spPr bwMode="auto">
            <a:xfrm>
              <a:off x="-2498185" y="320417"/>
              <a:ext cx="1799302"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MARKET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LOCALIZATI</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市场定位</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8510588" y="3768725"/>
            <a:ext cx="1014412" cy="646113"/>
          </a:xfrm>
          <a:prstGeom prst="roundRect">
            <a:avLst/>
          </a:prstGeom>
          <a:solidFill>
            <a:srgbClr val="C00000">
              <a:alpha val="80000"/>
            </a:srgbClr>
          </a:solidFill>
        </p:spPr>
        <p:txBody>
          <a:bodyPr wrap="none">
            <a:spAutoFit/>
          </a:bodyPr>
          <a:lstStyle/>
          <a:p>
            <a:pPr eaLnBrk="1" fontAlgn="auto" hangingPunct="1">
              <a:spcBef>
                <a:spcPts val="0"/>
              </a:spcBef>
              <a:spcAft>
                <a:spcPts val="0"/>
              </a:spcAft>
              <a:defRPr/>
            </a:pPr>
            <a:r>
              <a:rPr lang="en-US" sz="3200" b="1">
                <a:solidFill>
                  <a:schemeClr val="bg1"/>
                </a:solidFill>
                <a:latin typeface="Roboto" panose="02000000000000000000" pitchFamily="2" charset="0"/>
                <a:ea typeface="Roboto" panose="02000000000000000000" pitchFamily="2" charset="0"/>
              </a:rPr>
              <a:t>52%</a:t>
            </a:r>
          </a:p>
        </p:txBody>
      </p:sp>
      <p:graphicFrame>
        <p:nvGraphicFramePr>
          <p:cNvPr id="12" name="Chart 5"/>
          <p:cNvGraphicFramePr>
            <a:graphicFrameLocks/>
          </p:cNvGraphicFramePr>
          <p:nvPr>
            <p:extLst>
              <p:ext uri="{D42A27DB-BD31-4B8C-83A1-F6EECF244321}">
                <p14:modId xmlns:p14="http://schemas.microsoft.com/office/powerpoint/2010/main" val="283184913"/>
              </p:ext>
            </p:extLst>
          </p:nvPr>
        </p:nvGraphicFramePr>
        <p:xfrm>
          <a:off x="4356100" y="1890713"/>
          <a:ext cx="4124325" cy="434022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4"/>
          <p:cNvSpPr txBox="1"/>
          <p:nvPr/>
        </p:nvSpPr>
        <p:spPr>
          <a:xfrm>
            <a:off x="5849938" y="1724025"/>
            <a:ext cx="450850" cy="273050"/>
          </a:xfrm>
          <a:prstGeom prst="wedgeRoundRectCallout">
            <a:avLst>
              <a:gd name="adj1" fmla="val -18478"/>
              <a:gd name="adj2" fmla="val 82015"/>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pitchFamily="2" charset="0"/>
                <a:ea typeface="Roboto" panose="02000000000000000000" pitchFamily="2" charset="0"/>
              </a:rPr>
              <a:t>12%</a:t>
            </a:r>
          </a:p>
        </p:txBody>
      </p:sp>
      <p:sp>
        <p:nvSpPr>
          <p:cNvPr id="14" name="TextBox 15"/>
          <p:cNvSpPr txBox="1"/>
          <p:nvPr/>
        </p:nvSpPr>
        <p:spPr>
          <a:xfrm>
            <a:off x="4111625" y="2817813"/>
            <a:ext cx="450850" cy="271462"/>
          </a:xfrm>
          <a:prstGeom prst="wedgeRoundRectCallout">
            <a:avLst>
              <a:gd name="adj1" fmla="val 28623"/>
              <a:gd name="adj2" fmla="val 101531"/>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pitchFamily="2" charset="0"/>
                <a:ea typeface="Roboto" panose="02000000000000000000" pitchFamily="2" charset="0"/>
              </a:rPr>
              <a:t>14%</a:t>
            </a:r>
          </a:p>
        </p:txBody>
      </p:sp>
      <p:sp>
        <p:nvSpPr>
          <p:cNvPr id="15" name="TextBox 16"/>
          <p:cNvSpPr txBox="1"/>
          <p:nvPr/>
        </p:nvSpPr>
        <p:spPr>
          <a:xfrm>
            <a:off x="4300538" y="5341938"/>
            <a:ext cx="450850" cy="273050"/>
          </a:xfrm>
          <a:prstGeom prst="wedgeRoundRectCallout">
            <a:avLst>
              <a:gd name="adj1" fmla="val 30978"/>
              <a:gd name="adj2" fmla="val -85817"/>
              <a:gd name="adj3" fmla="val 16667"/>
            </a:avLst>
          </a:prstGeom>
          <a:solidFill>
            <a:schemeClr val="tx1">
              <a:lumMod val="85000"/>
              <a:lumOff val="15000"/>
              <a:alpha val="80000"/>
            </a:schemeClr>
          </a:solidFill>
        </p:spPr>
        <p:txBody>
          <a:bodyPr wrap="none">
            <a:spAutoFit/>
          </a:bodyPr>
          <a:lstStyle/>
          <a:p>
            <a:pPr eaLnBrk="1" fontAlgn="auto" hangingPunct="1">
              <a:spcBef>
                <a:spcPts val="0"/>
              </a:spcBef>
              <a:spcAft>
                <a:spcPts val="0"/>
              </a:spcAft>
              <a:defRPr/>
            </a:pPr>
            <a:r>
              <a:rPr lang="en-US" sz="1000" b="1">
                <a:solidFill>
                  <a:schemeClr val="bg1"/>
                </a:solidFill>
                <a:latin typeface="Roboto" panose="02000000000000000000" pitchFamily="2" charset="0"/>
                <a:ea typeface="Roboto" panose="02000000000000000000" pitchFamily="2" charset="0"/>
              </a:rPr>
              <a:t>22%</a:t>
            </a:r>
          </a:p>
        </p:txBody>
      </p:sp>
      <p:sp>
        <p:nvSpPr>
          <p:cNvPr id="16" name="Rectangle 17"/>
          <p:cNvSpPr/>
          <p:nvPr/>
        </p:nvSpPr>
        <p:spPr>
          <a:xfrm>
            <a:off x="8468678" y="4691063"/>
            <a:ext cx="2324774" cy="1000274"/>
          </a:xfrm>
          <a:prstGeom prst="rect">
            <a:avLst/>
          </a:prstGeom>
        </p:spPr>
        <p:txBody>
          <a:bodyPr wrap="square">
            <a:spAutoFit/>
          </a:bodyPr>
          <a:lstStyle/>
          <a:p>
            <a:r>
              <a:rPr lang="zh-CN" altLang="en-US" sz="1400" b="1" spc="300" dirty="0">
                <a:latin typeface="微软雅黑" panose="020B0503020204020204" pitchFamily="34" charset="-122"/>
                <a:ea typeface="微软雅黑" panose="020B0503020204020204" pitchFamily="34" charset="-122"/>
              </a:rPr>
              <a:t>单击添加标题内容</a:t>
            </a:r>
          </a:p>
          <a:p>
            <a:pP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lgn="just"/>
            <a:r>
              <a:rPr lang="zh-CN" altLang="en-US" sz="900" spc="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900" spc="3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900" spc="3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900" spc="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Rectangle 20"/>
          <p:cNvSpPr/>
          <p:nvPr/>
        </p:nvSpPr>
        <p:spPr>
          <a:xfrm>
            <a:off x="6951028" y="1538288"/>
            <a:ext cx="2589212" cy="707886"/>
          </a:xfrm>
          <a:prstGeom prst="rect">
            <a:avLst/>
          </a:prstGeom>
        </p:spPr>
        <p:txBody>
          <a:bodyPr wrap="square">
            <a:spAutoFit/>
          </a:bodyPr>
          <a:lstStyle/>
          <a:p>
            <a:r>
              <a:rPr lang="zh-CN" altLang="en-US" sz="1300" b="1" spc="300" dirty="0">
                <a:latin typeface="微软雅黑" panose="020B0503020204020204" pitchFamily="34" charset="-122"/>
                <a:ea typeface="微软雅黑" panose="020B0503020204020204" pitchFamily="34" charset="-122"/>
              </a:rPr>
              <a:t>单击添加标题内容</a:t>
            </a:r>
          </a:p>
          <a:p>
            <a:pP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defRPr/>
            </a:pPr>
            <a:r>
              <a:rPr lang="zh-CN" altLang="en-US" sz="900" spc="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sz="900" spc="300" dirty="0"/>
          </a:p>
        </p:txBody>
      </p:sp>
      <p:sp>
        <p:nvSpPr>
          <p:cNvPr id="18" name="Rectangle 21"/>
          <p:cNvSpPr/>
          <p:nvPr/>
        </p:nvSpPr>
        <p:spPr>
          <a:xfrm>
            <a:off x="1396999" y="2630488"/>
            <a:ext cx="2589213" cy="707886"/>
          </a:xfrm>
          <a:prstGeom prst="rect">
            <a:avLst/>
          </a:prstGeom>
        </p:spPr>
        <p:txBody>
          <a:bodyPr wrap="square">
            <a:spAutoFit/>
          </a:bodyPr>
          <a:lstStyle/>
          <a:p>
            <a:pPr algn="r"/>
            <a:r>
              <a:rPr lang="zh-CN" altLang="en-US" sz="1300" b="1" spc="300" dirty="0">
                <a:latin typeface="微软雅黑" panose="020B0503020204020204" pitchFamily="34" charset="-122"/>
                <a:ea typeface="微软雅黑" panose="020B0503020204020204" pitchFamily="34" charset="-122"/>
              </a:rPr>
              <a:t>单击添加标题内容</a:t>
            </a:r>
          </a:p>
          <a:p>
            <a:pPr algn="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pPr algn="r">
              <a:defRPr/>
            </a:pPr>
            <a:r>
              <a:rPr lang="zh-CN" altLang="en-US" sz="900" spc="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rPr>
              <a:t>. </a:t>
            </a:r>
            <a:endParaRPr lang="en-US" sz="900" spc="300" dirty="0"/>
          </a:p>
        </p:txBody>
      </p:sp>
      <p:sp>
        <p:nvSpPr>
          <p:cNvPr id="19" name="Rectangle 22"/>
          <p:cNvSpPr/>
          <p:nvPr/>
        </p:nvSpPr>
        <p:spPr>
          <a:xfrm>
            <a:off x="1511299" y="5154613"/>
            <a:ext cx="2589213" cy="707886"/>
          </a:xfrm>
          <a:prstGeom prst="rect">
            <a:avLst/>
          </a:prstGeom>
        </p:spPr>
        <p:txBody>
          <a:bodyPr wrap="square">
            <a:spAutoFit/>
          </a:bodyPr>
          <a:lstStyle/>
          <a:p>
            <a:pPr algn="r"/>
            <a:r>
              <a:rPr lang="zh-CN" altLang="en-US" sz="1300" b="1" spc="300" dirty="0">
                <a:latin typeface="微软雅黑" panose="020B0503020204020204" pitchFamily="34" charset="-122"/>
                <a:ea typeface="微软雅黑" panose="020B0503020204020204" pitchFamily="34" charset="-122"/>
              </a:rPr>
              <a:t>单击添加标题内容</a:t>
            </a:r>
          </a:p>
          <a:p>
            <a:pPr algn="r" eaLnBrk="1" fontAlgn="auto" hangingPunct="1">
              <a:spcBef>
                <a:spcPts val="0"/>
              </a:spcBef>
              <a:spcAft>
                <a:spcPts val="0"/>
              </a:spcAft>
              <a:defRPr/>
            </a:pPr>
            <a:endParaRPr lang="en-US" sz="900" b="1" spc="300"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endParaRPr>
          </a:p>
          <a:p>
            <a:pPr algn="r"/>
            <a:r>
              <a:rPr lang="zh-CN" altLang="en-US" sz="900" spc="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sz="900" spc="300" dirty="0"/>
          </a:p>
        </p:txBody>
      </p:sp>
    </p:spTree>
    <p:extLst>
      <p:ext uri="{BB962C8B-B14F-4D97-AF65-F5344CB8AC3E}">
        <p14:creationId xmlns:p14="http://schemas.microsoft.com/office/powerpoint/2010/main" val="404748779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7">
                                            <p:bg/>
                                          </p:spTgt>
                                        </p:tgtEl>
                                        <p:attrNameLst>
                                          <p:attrName>style.visibility</p:attrName>
                                        </p:attrNameLst>
                                      </p:cBhvr>
                                      <p:to>
                                        <p:strVal val="visible"/>
                                      </p:to>
                                    </p:set>
                                    <p:animEffect transition="in" filter="wipe(left)">
                                      <p:cBhvr>
                                        <p:cTn id="33" dur="500"/>
                                        <p:tgtEl>
                                          <p:spTgt spid="7">
                                            <p:bg/>
                                          </p:spTgt>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wipe(left)">
                                      <p:cBhvr>
                                        <p:cTn id="37" dur="500"/>
                                        <p:tgtEl>
                                          <p:spTgt spid="7">
                                            <p:txEl>
                                              <p:pRg st="0" end="0"/>
                                            </p:txEl>
                                          </p:spTgt>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build="p" animBg="1"/>
      <p:bldGraphic spid="12" grpId="0">
        <p:bldAsOne/>
      </p:bldGraphic>
      <p:bldP spid="13" grpId="0" animBg="1"/>
      <p:bldP spid="14" grpId="0" animBg="1"/>
      <p:bldP spid="15" grpId="0" animBg="1"/>
      <p:bldP spid="16" grpId="0"/>
      <p:bldP spid="17" grpId="0"/>
      <p:bldP spid="18"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97875" y="207540"/>
            <a:ext cx="3532715" cy="635239"/>
            <a:chOff x="-4475546" y="189540"/>
            <a:chExt cx="3505253" cy="630301"/>
          </a:xfrm>
        </p:grpSpPr>
        <p:sp>
          <p:nvSpPr>
            <p:cNvPr id="9" name="Text Box 7"/>
            <p:cNvSpPr txBox="1">
              <a:spLocks noChangeArrowheads="1"/>
            </p:cNvSpPr>
            <p:nvPr/>
          </p:nvSpPr>
          <p:spPr bwMode="auto">
            <a:xfrm>
              <a:off x="-2498185" y="320417"/>
              <a:ext cx="1527892"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PRODUCT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PLANNING</a:t>
              </a:r>
            </a:p>
          </p:txBody>
        </p:sp>
        <p:sp>
          <p:nvSpPr>
            <p:cNvPr id="10" name="矩形 9"/>
            <p:cNvSpPr/>
            <p:nvPr/>
          </p:nvSpPr>
          <p:spPr>
            <a:xfrm>
              <a:off x="-4475546" y="189540"/>
              <a:ext cx="1977363"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产品计划</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Rounded Rectangle 4"/>
          <p:cNvSpPr/>
          <p:nvPr/>
        </p:nvSpPr>
        <p:spPr>
          <a:xfrm>
            <a:off x="3814316" y="4104761"/>
            <a:ext cx="2078182" cy="1979309"/>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5"/>
          <p:cNvSpPr/>
          <p:nvPr/>
        </p:nvSpPr>
        <p:spPr>
          <a:xfrm>
            <a:off x="1288498" y="4104761"/>
            <a:ext cx="2078182" cy="1979309"/>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ounded Rectangle 6"/>
          <p:cNvSpPr/>
          <p:nvPr/>
        </p:nvSpPr>
        <p:spPr>
          <a:xfrm>
            <a:off x="6336913" y="4104761"/>
            <a:ext cx="2078182" cy="1979309"/>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ounded Rectangle 7"/>
          <p:cNvSpPr/>
          <p:nvPr/>
        </p:nvSpPr>
        <p:spPr>
          <a:xfrm>
            <a:off x="8859510" y="4104761"/>
            <a:ext cx="2078182" cy="1979309"/>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9"/>
          <p:cNvGrpSpPr/>
          <p:nvPr/>
        </p:nvGrpSpPr>
        <p:grpSpPr>
          <a:xfrm>
            <a:off x="1690055" y="1737324"/>
            <a:ext cx="3353250" cy="933852"/>
            <a:chOff x="7604216" y="1607584"/>
            <a:chExt cx="2854234" cy="1030883"/>
          </a:xfrm>
        </p:grpSpPr>
        <p:sp>
          <p:nvSpPr>
            <p:cNvPr id="66" name="TextBox 10"/>
            <p:cNvSpPr txBox="1"/>
            <p:nvPr/>
          </p:nvSpPr>
          <p:spPr>
            <a:xfrm>
              <a:off x="7683181" y="1924980"/>
              <a:ext cx="2775269" cy="713487"/>
            </a:xfrm>
            <a:prstGeom prst="rect">
              <a:avLst/>
            </a:prstGeom>
            <a:noFill/>
          </p:spPr>
          <p:txBody>
            <a:bodyPr wrap="square" rtlCol="0">
              <a:spAutoFit/>
            </a:bodyPr>
            <a:lstStyle/>
            <a:p>
              <a:pPr algn="r"/>
              <a:r>
                <a:rPr lang="id-ID" sz="1200" dirty="0">
                  <a:solidFill>
                    <a:schemeClr val="tx1">
                      <a:lumMod val="50000"/>
                      <a:lumOff val="50000"/>
                    </a:schemeClr>
                  </a:solidFill>
                  <a:ea typeface="Roboto" panose="02000000000000000000" pitchFamily="2" charset="0"/>
                </a:rPr>
                <a:t>Lorem ipsum dolor sit amegrea stuff hereand Pabus denima ostebus kole sit lovera ipsume wakamre</a:t>
              </a:r>
              <a:endParaRPr lang="en-US" sz="1200" dirty="0">
                <a:solidFill>
                  <a:schemeClr val="tx1">
                    <a:lumMod val="50000"/>
                    <a:lumOff val="50000"/>
                  </a:schemeClr>
                </a:solidFill>
                <a:ea typeface="Roboto" panose="02000000000000000000" pitchFamily="2" charset="0"/>
              </a:endParaRPr>
            </a:p>
          </p:txBody>
        </p:sp>
        <p:sp>
          <p:nvSpPr>
            <p:cNvPr id="67" name="TextBox 11"/>
            <p:cNvSpPr txBox="1"/>
            <p:nvPr/>
          </p:nvSpPr>
          <p:spPr>
            <a:xfrm>
              <a:off x="7604216" y="1607584"/>
              <a:ext cx="2854234" cy="339756"/>
            </a:xfrm>
            <a:prstGeom prst="rect">
              <a:avLst/>
            </a:prstGeom>
            <a:noFill/>
          </p:spPr>
          <p:txBody>
            <a:bodyPr wrap="square" rtlCol="0">
              <a:spAutoFit/>
            </a:bodyPr>
            <a:lstStyle/>
            <a:p>
              <a:pPr algn="r"/>
              <a:r>
                <a:rPr lang="id-ID" sz="1400" b="1" dirty="0">
                  <a:solidFill>
                    <a:schemeClr val="tx2"/>
                  </a:solidFill>
                  <a:latin typeface="+mj-lt"/>
                  <a:ea typeface="Fira Sans SemiBold Italic" panose="00000700000000000000" pitchFamily="50" charset="0"/>
                  <a:cs typeface="Clear Sans" panose="020B0503030202020304" pitchFamily="34" charset="0"/>
                </a:rPr>
                <a:t>LOREM IPSUM</a:t>
              </a:r>
            </a:p>
          </p:txBody>
        </p:sp>
      </p:grpSp>
      <p:sp>
        <p:nvSpPr>
          <p:cNvPr id="68" name="TextBox 12"/>
          <p:cNvSpPr txBox="1"/>
          <p:nvPr/>
        </p:nvSpPr>
        <p:spPr>
          <a:xfrm>
            <a:off x="1558061" y="4725531"/>
            <a:ext cx="1539055" cy="923330"/>
          </a:xfrm>
          <a:prstGeom prst="rect">
            <a:avLst/>
          </a:prstGeom>
          <a:noFill/>
        </p:spPr>
        <p:txBody>
          <a:bodyPr wrap="square" lIns="0" tIns="0" rIns="0" bIns="0" rtlCol="0">
            <a:spAutoFit/>
          </a:bodyPr>
          <a:lstStyle/>
          <a:p>
            <a:r>
              <a:rPr lang="id-ID" sz="1200" dirty="0"/>
              <a:t>Lorem ipsum dolor sit amet business requires seriousness and patience in doing it. Whether you want</a:t>
            </a:r>
            <a:endParaRPr lang="en-AU" sz="1200" dirty="0"/>
          </a:p>
        </p:txBody>
      </p:sp>
      <p:sp>
        <p:nvSpPr>
          <p:cNvPr id="69" name="TextBox 13"/>
          <p:cNvSpPr txBox="1"/>
          <p:nvPr/>
        </p:nvSpPr>
        <p:spPr>
          <a:xfrm>
            <a:off x="4082319" y="4725531"/>
            <a:ext cx="1539055" cy="923330"/>
          </a:xfrm>
          <a:prstGeom prst="rect">
            <a:avLst/>
          </a:prstGeom>
          <a:noFill/>
        </p:spPr>
        <p:txBody>
          <a:bodyPr wrap="square" lIns="0" tIns="0" rIns="0" bIns="0" rtlCol="0">
            <a:spAutoFit/>
          </a:bodyPr>
          <a:lstStyle/>
          <a:p>
            <a:r>
              <a:rPr lang="id-ID" sz="1200" dirty="0"/>
              <a:t>Lorem ipsum dolor sit amet business requires seriousness and patience in doing it. Whether you want</a:t>
            </a:r>
            <a:endParaRPr lang="en-AU" sz="1200" dirty="0"/>
          </a:p>
        </p:txBody>
      </p:sp>
      <p:sp>
        <p:nvSpPr>
          <p:cNvPr id="70" name="TextBox 14"/>
          <p:cNvSpPr txBox="1"/>
          <p:nvPr/>
        </p:nvSpPr>
        <p:spPr>
          <a:xfrm>
            <a:off x="6625999" y="4724418"/>
            <a:ext cx="1539055" cy="923330"/>
          </a:xfrm>
          <a:prstGeom prst="rect">
            <a:avLst/>
          </a:prstGeom>
          <a:noFill/>
        </p:spPr>
        <p:txBody>
          <a:bodyPr wrap="square" lIns="0" tIns="0" rIns="0" bIns="0" rtlCol="0">
            <a:spAutoFit/>
          </a:bodyPr>
          <a:lstStyle/>
          <a:p>
            <a:r>
              <a:rPr lang="id-ID" sz="1200" dirty="0"/>
              <a:t>Lorem ipsum dolor sit amet business requires seriousness and patience in doing it. Whether you want</a:t>
            </a:r>
            <a:endParaRPr lang="en-AU" sz="1200" dirty="0"/>
          </a:p>
        </p:txBody>
      </p:sp>
      <p:sp>
        <p:nvSpPr>
          <p:cNvPr id="71" name="TextBox 15"/>
          <p:cNvSpPr txBox="1"/>
          <p:nvPr/>
        </p:nvSpPr>
        <p:spPr>
          <a:xfrm>
            <a:off x="9129073" y="4724418"/>
            <a:ext cx="1539055" cy="923330"/>
          </a:xfrm>
          <a:prstGeom prst="rect">
            <a:avLst/>
          </a:prstGeom>
          <a:noFill/>
        </p:spPr>
        <p:txBody>
          <a:bodyPr wrap="square" lIns="0" tIns="0" rIns="0" bIns="0" rtlCol="0">
            <a:spAutoFit/>
          </a:bodyPr>
          <a:lstStyle/>
          <a:p>
            <a:r>
              <a:rPr lang="id-ID" sz="1200" dirty="0"/>
              <a:t>Lorem ipsum dolor sit amet business requires seriousness and patience in doing it. Whether you want</a:t>
            </a:r>
            <a:endParaRPr lang="en-AU" sz="1200" dirty="0"/>
          </a:p>
        </p:txBody>
      </p:sp>
      <p:cxnSp>
        <p:nvCxnSpPr>
          <p:cNvPr id="72" name="Straight Connector 16"/>
          <p:cNvCxnSpPr/>
          <p:nvPr/>
        </p:nvCxnSpPr>
        <p:spPr>
          <a:xfrm flipH="1">
            <a:off x="2655933" y="2622550"/>
            <a:ext cx="2830467" cy="959697"/>
          </a:xfrm>
          <a:prstGeom prst="line">
            <a:avLst/>
          </a:prstGeom>
          <a:ln w="6350" cmpd="sng">
            <a:solidFill>
              <a:schemeClr val="tx2"/>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73" name="Straight Connector 17"/>
          <p:cNvCxnSpPr/>
          <p:nvPr/>
        </p:nvCxnSpPr>
        <p:spPr>
          <a:xfrm>
            <a:off x="6625999" y="2648447"/>
            <a:ext cx="2830467" cy="959697"/>
          </a:xfrm>
          <a:prstGeom prst="line">
            <a:avLst/>
          </a:prstGeom>
          <a:ln w="6350" cmpd="sng">
            <a:solidFill>
              <a:schemeClr val="tx2"/>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74" name="Straight Connector 18"/>
          <p:cNvCxnSpPr/>
          <p:nvPr/>
        </p:nvCxnSpPr>
        <p:spPr>
          <a:xfrm flipH="1">
            <a:off x="5216081" y="2929853"/>
            <a:ext cx="540637" cy="579194"/>
          </a:xfrm>
          <a:prstGeom prst="line">
            <a:avLst/>
          </a:prstGeom>
          <a:ln w="6350" cmpd="sng">
            <a:solidFill>
              <a:schemeClr val="tx2"/>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75" name="Straight Connector 19"/>
          <p:cNvCxnSpPr/>
          <p:nvPr/>
        </p:nvCxnSpPr>
        <p:spPr>
          <a:xfrm>
            <a:off x="6428771" y="2936203"/>
            <a:ext cx="540637" cy="579194"/>
          </a:xfrm>
          <a:prstGeom prst="line">
            <a:avLst/>
          </a:prstGeom>
          <a:ln w="6350" cmpd="sng">
            <a:solidFill>
              <a:schemeClr val="tx2"/>
            </a:solidFill>
            <a:prstDash val="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grpSp>
        <p:nvGrpSpPr>
          <p:cNvPr id="76" name="Group 26"/>
          <p:cNvGrpSpPr/>
          <p:nvPr/>
        </p:nvGrpSpPr>
        <p:grpSpPr>
          <a:xfrm>
            <a:off x="1829606" y="3608144"/>
            <a:ext cx="995966" cy="993236"/>
            <a:chOff x="1829606" y="3817694"/>
            <a:chExt cx="995966" cy="993236"/>
          </a:xfrm>
        </p:grpSpPr>
        <p:sp>
          <p:nvSpPr>
            <p:cNvPr id="77" name="Oval 19"/>
            <p:cNvSpPr>
              <a:spLocks noChangeArrowheads="1"/>
            </p:cNvSpPr>
            <p:nvPr/>
          </p:nvSpPr>
          <p:spPr bwMode="auto">
            <a:xfrm>
              <a:off x="1829606" y="3817694"/>
              <a:ext cx="995966" cy="993236"/>
            </a:xfrm>
            <a:prstGeom prst="ellipse">
              <a:avLst/>
            </a:prstGeom>
            <a:solidFill>
              <a:srgbClr val="C00000"/>
            </a:solidFill>
            <a:ln w="19050">
              <a:solidFill>
                <a:schemeClr val="bg1"/>
              </a:solidFill>
            </a:ln>
          </p:spPr>
          <p:txBody>
            <a:bodyPr vert="horz" wrap="square" lIns="91440" tIns="45720" rIns="91440" bIns="45720" numCol="1" anchor="ctr" anchorCtr="0" compatLnSpc="1">
              <a:prstTxWarp prst="textNoShape">
                <a:avLst/>
              </a:prstTxWarp>
            </a:bodyPr>
            <a:lstStyle/>
            <a:p>
              <a:pPr algn="ctr"/>
              <a:endParaRPr lang="en-US" sz="2400" dirty="0">
                <a:solidFill>
                  <a:srgbClr val="FFFFFF"/>
                </a:solidFill>
                <a:latin typeface="FontAwesome" pitchFamily="2" charset="0"/>
              </a:endParaRPr>
            </a:p>
          </p:txBody>
        </p:sp>
        <p:grpSp>
          <p:nvGrpSpPr>
            <p:cNvPr id="78" name="Group 28"/>
            <p:cNvGrpSpPr/>
            <p:nvPr/>
          </p:nvGrpSpPr>
          <p:grpSpPr>
            <a:xfrm>
              <a:off x="2101662" y="4089162"/>
              <a:ext cx="451851" cy="449859"/>
              <a:chOff x="-365126" y="-2462213"/>
              <a:chExt cx="4321176" cy="4302126"/>
            </a:xfrm>
            <a:solidFill>
              <a:schemeClr val="bg1"/>
            </a:solidFill>
          </p:grpSpPr>
          <p:sp>
            <p:nvSpPr>
              <p:cNvPr id="79"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0"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Oval 9"/>
              <p:cNvSpPr>
                <a:spLocks noChangeArrowheads="1"/>
              </p:cNvSpPr>
              <p:nvPr/>
            </p:nvSpPr>
            <p:spPr bwMode="auto">
              <a:xfrm>
                <a:off x="1266825" y="496888"/>
                <a:ext cx="269875" cy="2667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Oval 10"/>
              <p:cNvSpPr>
                <a:spLocks noChangeArrowheads="1"/>
              </p:cNvSpPr>
              <p:nvPr/>
            </p:nvSpPr>
            <p:spPr bwMode="auto">
              <a:xfrm>
                <a:off x="3417887" y="-1522413"/>
                <a:ext cx="269875" cy="271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85" name="Group 35"/>
          <p:cNvGrpSpPr/>
          <p:nvPr/>
        </p:nvGrpSpPr>
        <p:grpSpPr>
          <a:xfrm>
            <a:off x="4353864" y="3608144"/>
            <a:ext cx="995966" cy="993236"/>
            <a:chOff x="4353864" y="3817694"/>
            <a:chExt cx="995966" cy="993236"/>
          </a:xfrm>
        </p:grpSpPr>
        <p:sp>
          <p:nvSpPr>
            <p:cNvPr id="86" name="Oval 19"/>
            <p:cNvSpPr>
              <a:spLocks noChangeArrowheads="1"/>
            </p:cNvSpPr>
            <p:nvPr/>
          </p:nvSpPr>
          <p:spPr bwMode="auto">
            <a:xfrm>
              <a:off x="4353864" y="3817694"/>
              <a:ext cx="995966" cy="993236"/>
            </a:xfrm>
            <a:prstGeom prst="ellipse">
              <a:avLst/>
            </a:prstGeom>
            <a:solidFill>
              <a:srgbClr val="C00000"/>
            </a:solidFill>
            <a:ln w="19050">
              <a:solidFill>
                <a:schemeClr val="bg1"/>
              </a:solidFill>
            </a:ln>
          </p:spPr>
          <p:txBody>
            <a:bodyPr vert="horz" wrap="square" lIns="91440" tIns="45720" rIns="91440" bIns="45720" numCol="1" anchor="ctr" anchorCtr="0" compatLnSpc="1">
              <a:prstTxWarp prst="textNoShape">
                <a:avLst/>
              </a:prstTxWarp>
            </a:bodyPr>
            <a:lstStyle/>
            <a:p>
              <a:pPr algn="ctr"/>
              <a:endParaRPr lang="en-US" sz="2400" dirty="0">
                <a:solidFill>
                  <a:schemeClr val="bg1"/>
                </a:solidFill>
                <a:latin typeface="FontAwesome" pitchFamily="2" charset="0"/>
              </a:endParaRPr>
            </a:p>
          </p:txBody>
        </p:sp>
        <p:grpSp>
          <p:nvGrpSpPr>
            <p:cNvPr id="87" name="Group 37"/>
            <p:cNvGrpSpPr/>
            <p:nvPr/>
          </p:nvGrpSpPr>
          <p:grpSpPr>
            <a:xfrm>
              <a:off x="4679625" y="4077785"/>
              <a:ext cx="344442" cy="500499"/>
              <a:chOff x="-1587" y="-1587"/>
              <a:chExt cx="4211637" cy="6119812"/>
            </a:xfrm>
            <a:solidFill>
              <a:schemeClr val="bg1"/>
            </a:solidFill>
          </p:grpSpPr>
          <p:sp>
            <p:nvSpPr>
              <p:cNvPr id="88"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40"/>
              <p:cNvSpPr>
                <a:spLocks/>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90" name="Group 40"/>
          <p:cNvGrpSpPr/>
          <p:nvPr/>
        </p:nvGrpSpPr>
        <p:grpSpPr>
          <a:xfrm>
            <a:off x="6878122" y="3608144"/>
            <a:ext cx="995966" cy="993236"/>
            <a:chOff x="6878122" y="3817694"/>
            <a:chExt cx="995966" cy="993236"/>
          </a:xfrm>
        </p:grpSpPr>
        <p:sp>
          <p:nvSpPr>
            <p:cNvPr id="91" name="Oval 19"/>
            <p:cNvSpPr>
              <a:spLocks noChangeArrowheads="1"/>
            </p:cNvSpPr>
            <p:nvPr/>
          </p:nvSpPr>
          <p:spPr bwMode="auto">
            <a:xfrm>
              <a:off x="6878122" y="3817694"/>
              <a:ext cx="995966" cy="993236"/>
            </a:xfrm>
            <a:prstGeom prst="ellipse">
              <a:avLst/>
            </a:prstGeom>
            <a:solidFill>
              <a:srgbClr val="C00000"/>
            </a:solidFill>
            <a:ln w="19050">
              <a:solidFill>
                <a:schemeClr val="bg1"/>
              </a:solidFill>
            </a:ln>
          </p:spPr>
          <p:txBody>
            <a:bodyPr vert="horz" wrap="square" lIns="91440" tIns="45720" rIns="91440" bIns="45720" numCol="1" anchor="ctr" anchorCtr="0" compatLnSpc="1">
              <a:prstTxWarp prst="textNoShape">
                <a:avLst/>
              </a:prstTxWarp>
            </a:bodyPr>
            <a:lstStyle/>
            <a:p>
              <a:pPr algn="ctr"/>
              <a:endParaRPr lang="en-AU" sz="2400" dirty="0">
                <a:solidFill>
                  <a:srgbClr val="FFFFFF"/>
                </a:solidFill>
                <a:latin typeface="FontAwesome" pitchFamily="2" charset="0"/>
              </a:endParaRPr>
            </a:p>
          </p:txBody>
        </p:sp>
        <p:grpSp>
          <p:nvGrpSpPr>
            <p:cNvPr id="92" name="Group 42"/>
            <p:cNvGrpSpPr/>
            <p:nvPr/>
          </p:nvGrpSpPr>
          <p:grpSpPr>
            <a:xfrm>
              <a:off x="7214471" y="4179013"/>
              <a:ext cx="362109" cy="340542"/>
              <a:chOff x="-1587" y="-3175"/>
              <a:chExt cx="506412" cy="476250"/>
            </a:xfrm>
            <a:solidFill>
              <a:schemeClr val="bg1"/>
            </a:solidFill>
          </p:grpSpPr>
          <p:sp>
            <p:nvSpPr>
              <p:cNvPr id="93" name="Oval 14"/>
              <p:cNvSpPr>
                <a:spLocks noChangeArrowheads="1"/>
              </p:cNvSpPr>
              <p:nvPr/>
            </p:nvSpPr>
            <p:spPr bwMode="auto">
              <a:xfrm>
                <a:off x="244475" y="257175"/>
                <a:ext cx="60325"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95" name="Group 46"/>
          <p:cNvGrpSpPr/>
          <p:nvPr/>
        </p:nvGrpSpPr>
        <p:grpSpPr>
          <a:xfrm>
            <a:off x="5598867" y="1801068"/>
            <a:ext cx="995966" cy="993236"/>
            <a:chOff x="5598867" y="2010618"/>
            <a:chExt cx="995966" cy="993236"/>
          </a:xfrm>
        </p:grpSpPr>
        <p:sp>
          <p:nvSpPr>
            <p:cNvPr id="96" name="Oval 19"/>
            <p:cNvSpPr>
              <a:spLocks noChangeArrowheads="1"/>
            </p:cNvSpPr>
            <p:nvPr/>
          </p:nvSpPr>
          <p:spPr bwMode="auto">
            <a:xfrm>
              <a:off x="5598867" y="2010618"/>
              <a:ext cx="995966" cy="993236"/>
            </a:xfrm>
            <a:prstGeom prst="ellipse">
              <a:avLst/>
            </a:prstGeom>
            <a:solidFill>
              <a:srgbClr val="C00000"/>
            </a:solidFill>
            <a:ln>
              <a:noFill/>
            </a:ln>
          </p:spPr>
          <p:txBody>
            <a:bodyPr vert="horz" wrap="square" lIns="0" tIns="0" rIns="0" bIns="0" numCol="1" anchor="ctr" anchorCtr="0" compatLnSpc="1">
              <a:prstTxWarp prst="textNoShape">
                <a:avLst/>
              </a:prstTxWarp>
            </a:bodyPr>
            <a:lstStyle/>
            <a:p>
              <a:pPr lvl="0" algn="ctr"/>
              <a:endParaRPr lang="en-US" sz="2800" dirty="0">
                <a:solidFill>
                  <a:schemeClr val="bg1"/>
                </a:solidFill>
              </a:endParaRPr>
            </a:p>
          </p:txBody>
        </p:sp>
        <p:sp>
          <p:nvSpPr>
            <p:cNvPr id="97" name="Shape 214"/>
            <p:cNvSpPr/>
            <p:nvPr/>
          </p:nvSpPr>
          <p:spPr>
            <a:xfrm>
              <a:off x="5898973" y="2310231"/>
              <a:ext cx="394053" cy="394010"/>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chemeClr val="bg1"/>
            </a:solidFill>
            <a:ln w="12700">
              <a:miter lim="400000"/>
            </a:ln>
          </p:spPr>
          <p:txBody>
            <a:bodyPr lIns="43656" tIns="43656" rIns="43656" bIns="43656" anchor="ctr"/>
            <a:lstStyle/>
            <a:p>
              <a:pPr lvl="0" algn="ctr">
                <a:lnSpc>
                  <a:spcPct val="100000"/>
                </a:lnSpc>
                <a:spcBef>
                  <a:spcPts val="0"/>
                </a:spcBef>
                <a:defRPr sz="3200">
                  <a:solidFill>
                    <a:srgbClr val="FFFFFF"/>
                  </a:solidFill>
                  <a:latin typeface="+mn-lt"/>
                  <a:ea typeface="+mn-ea"/>
                  <a:cs typeface="+mn-cs"/>
                  <a:sym typeface="Helvetica Light"/>
                </a:defRPr>
              </a:pPr>
              <a:endParaRPr/>
            </a:p>
          </p:txBody>
        </p:sp>
      </p:grpSp>
      <p:grpSp>
        <p:nvGrpSpPr>
          <p:cNvPr id="98" name="Group 50"/>
          <p:cNvGrpSpPr/>
          <p:nvPr/>
        </p:nvGrpSpPr>
        <p:grpSpPr>
          <a:xfrm>
            <a:off x="9402380" y="3608144"/>
            <a:ext cx="995966" cy="993236"/>
            <a:chOff x="9402380" y="3817694"/>
            <a:chExt cx="995966" cy="993236"/>
          </a:xfrm>
        </p:grpSpPr>
        <p:sp>
          <p:nvSpPr>
            <p:cNvPr id="99" name="Oval 19"/>
            <p:cNvSpPr>
              <a:spLocks noChangeArrowheads="1"/>
            </p:cNvSpPr>
            <p:nvPr/>
          </p:nvSpPr>
          <p:spPr bwMode="auto">
            <a:xfrm>
              <a:off x="9402380" y="3817694"/>
              <a:ext cx="995966" cy="993236"/>
            </a:xfrm>
            <a:prstGeom prst="ellipse">
              <a:avLst/>
            </a:prstGeom>
            <a:solidFill>
              <a:srgbClr val="C00000"/>
            </a:solidFill>
            <a:ln w="19050">
              <a:solidFill>
                <a:schemeClr val="bg1"/>
              </a:solidFill>
            </a:ln>
          </p:spPr>
          <p:txBody>
            <a:bodyPr vert="horz" wrap="square" lIns="91440" tIns="45720" rIns="91440" bIns="45720" numCol="1" anchor="ctr" anchorCtr="0" compatLnSpc="1">
              <a:prstTxWarp prst="textNoShape">
                <a:avLst/>
              </a:prstTxWarp>
            </a:bodyPr>
            <a:lstStyle/>
            <a:p>
              <a:pPr algn="ctr"/>
              <a:endParaRPr lang="en-US" sz="2400" dirty="0">
                <a:solidFill>
                  <a:schemeClr val="bg1"/>
                </a:solidFill>
                <a:latin typeface="FontAwesome" pitchFamily="2" charset="0"/>
              </a:endParaRPr>
            </a:p>
          </p:txBody>
        </p:sp>
        <p:grpSp>
          <p:nvGrpSpPr>
            <p:cNvPr id="100" name="Group 47"/>
            <p:cNvGrpSpPr/>
            <p:nvPr/>
          </p:nvGrpSpPr>
          <p:grpSpPr>
            <a:xfrm>
              <a:off x="9688760" y="4118242"/>
              <a:ext cx="419680" cy="391700"/>
              <a:chOff x="1511296" y="1234210"/>
              <a:chExt cx="256867" cy="239742"/>
            </a:xfrm>
            <a:solidFill>
              <a:schemeClr val="bg1"/>
            </a:solidFill>
          </p:grpSpPr>
          <p:sp>
            <p:nvSpPr>
              <p:cNvPr id="101" name="Freeform 76"/>
              <p:cNvSpPr>
                <a:spLocks noEditPoints="1"/>
              </p:cNvSpPr>
              <p:nvPr/>
            </p:nvSpPr>
            <p:spPr bwMode="auto">
              <a:xfrm>
                <a:off x="1543231" y="1266144"/>
                <a:ext cx="191609" cy="127739"/>
              </a:xfrm>
              <a:custGeom>
                <a:avLst/>
                <a:gdLst>
                  <a:gd name="T0" fmla="*/ 168 w 175"/>
                  <a:gd name="T1" fmla="*/ 0 h 117"/>
                  <a:gd name="T2" fmla="*/ 7 w 175"/>
                  <a:gd name="T3" fmla="*/ 0 h 117"/>
                  <a:gd name="T4" fmla="*/ 0 w 175"/>
                  <a:gd name="T5" fmla="*/ 8 h 117"/>
                  <a:gd name="T6" fmla="*/ 0 w 175"/>
                  <a:gd name="T7" fmla="*/ 110 h 117"/>
                  <a:gd name="T8" fmla="*/ 7 w 175"/>
                  <a:gd name="T9" fmla="*/ 117 h 117"/>
                  <a:gd name="T10" fmla="*/ 168 w 175"/>
                  <a:gd name="T11" fmla="*/ 117 h 117"/>
                  <a:gd name="T12" fmla="*/ 175 w 175"/>
                  <a:gd name="T13" fmla="*/ 110 h 117"/>
                  <a:gd name="T14" fmla="*/ 175 w 175"/>
                  <a:gd name="T15" fmla="*/ 8 h 117"/>
                  <a:gd name="T16" fmla="*/ 168 w 175"/>
                  <a:gd name="T17" fmla="*/ 0 h 117"/>
                  <a:gd name="T18" fmla="*/ 168 w 175"/>
                  <a:gd name="T19" fmla="*/ 110 h 117"/>
                  <a:gd name="T20" fmla="*/ 7 w 175"/>
                  <a:gd name="T21" fmla="*/ 110 h 117"/>
                  <a:gd name="T22" fmla="*/ 7 w 175"/>
                  <a:gd name="T23" fmla="*/ 8 h 117"/>
                  <a:gd name="T24" fmla="*/ 168 w 175"/>
                  <a:gd name="T25" fmla="*/ 8 h 117"/>
                  <a:gd name="T26" fmla="*/ 168 w 175"/>
                  <a:gd name="T27" fmla="*/ 11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5" h="117">
                    <a:moveTo>
                      <a:pt x="168" y="0"/>
                    </a:moveTo>
                    <a:cubicBezTo>
                      <a:pt x="7" y="0"/>
                      <a:pt x="7" y="0"/>
                      <a:pt x="7" y="0"/>
                    </a:cubicBezTo>
                    <a:cubicBezTo>
                      <a:pt x="3" y="0"/>
                      <a:pt x="0" y="3"/>
                      <a:pt x="0" y="8"/>
                    </a:cubicBezTo>
                    <a:cubicBezTo>
                      <a:pt x="0" y="110"/>
                      <a:pt x="0" y="110"/>
                      <a:pt x="0" y="110"/>
                    </a:cubicBezTo>
                    <a:cubicBezTo>
                      <a:pt x="0" y="114"/>
                      <a:pt x="3" y="117"/>
                      <a:pt x="7" y="117"/>
                    </a:cubicBezTo>
                    <a:cubicBezTo>
                      <a:pt x="168" y="117"/>
                      <a:pt x="168" y="117"/>
                      <a:pt x="168" y="117"/>
                    </a:cubicBezTo>
                    <a:cubicBezTo>
                      <a:pt x="172" y="117"/>
                      <a:pt x="175" y="114"/>
                      <a:pt x="175" y="110"/>
                    </a:cubicBezTo>
                    <a:cubicBezTo>
                      <a:pt x="175" y="8"/>
                      <a:pt x="175" y="8"/>
                      <a:pt x="175" y="8"/>
                    </a:cubicBezTo>
                    <a:cubicBezTo>
                      <a:pt x="175" y="3"/>
                      <a:pt x="172" y="0"/>
                      <a:pt x="168" y="0"/>
                    </a:cubicBezTo>
                    <a:close/>
                    <a:moveTo>
                      <a:pt x="168" y="110"/>
                    </a:moveTo>
                    <a:cubicBezTo>
                      <a:pt x="7" y="110"/>
                      <a:pt x="7" y="110"/>
                      <a:pt x="7" y="110"/>
                    </a:cubicBezTo>
                    <a:cubicBezTo>
                      <a:pt x="7" y="8"/>
                      <a:pt x="7" y="8"/>
                      <a:pt x="7" y="8"/>
                    </a:cubicBezTo>
                    <a:cubicBezTo>
                      <a:pt x="168" y="8"/>
                      <a:pt x="168" y="8"/>
                      <a:pt x="168" y="8"/>
                    </a:cubicBezTo>
                    <a:lnTo>
                      <a:pt x="168"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Freeform 77"/>
              <p:cNvSpPr>
                <a:spLocks noEditPoints="1"/>
              </p:cNvSpPr>
              <p:nvPr/>
            </p:nvSpPr>
            <p:spPr bwMode="auto">
              <a:xfrm>
                <a:off x="1511296" y="1234210"/>
                <a:ext cx="256867" cy="239742"/>
              </a:xfrm>
              <a:custGeom>
                <a:avLst/>
                <a:gdLst>
                  <a:gd name="T0" fmla="*/ 212 w 234"/>
                  <a:gd name="T1" fmla="*/ 0 h 219"/>
                  <a:gd name="T2" fmla="*/ 22 w 234"/>
                  <a:gd name="T3" fmla="*/ 0 h 219"/>
                  <a:gd name="T4" fmla="*/ 0 w 234"/>
                  <a:gd name="T5" fmla="*/ 22 h 219"/>
                  <a:gd name="T6" fmla="*/ 0 w 234"/>
                  <a:gd name="T7" fmla="*/ 168 h 219"/>
                  <a:gd name="T8" fmla="*/ 22 w 234"/>
                  <a:gd name="T9" fmla="*/ 190 h 219"/>
                  <a:gd name="T10" fmla="*/ 95 w 234"/>
                  <a:gd name="T11" fmla="*/ 190 h 219"/>
                  <a:gd name="T12" fmla="*/ 95 w 234"/>
                  <a:gd name="T13" fmla="*/ 199 h 219"/>
                  <a:gd name="T14" fmla="*/ 49 w 234"/>
                  <a:gd name="T15" fmla="*/ 205 h 219"/>
                  <a:gd name="T16" fmla="*/ 44 w 234"/>
                  <a:gd name="T17" fmla="*/ 212 h 219"/>
                  <a:gd name="T18" fmla="*/ 51 w 234"/>
                  <a:gd name="T19" fmla="*/ 219 h 219"/>
                  <a:gd name="T20" fmla="*/ 182 w 234"/>
                  <a:gd name="T21" fmla="*/ 219 h 219"/>
                  <a:gd name="T22" fmla="*/ 190 w 234"/>
                  <a:gd name="T23" fmla="*/ 212 h 219"/>
                  <a:gd name="T24" fmla="*/ 184 w 234"/>
                  <a:gd name="T25" fmla="*/ 205 h 219"/>
                  <a:gd name="T26" fmla="*/ 139 w 234"/>
                  <a:gd name="T27" fmla="*/ 199 h 219"/>
                  <a:gd name="T28" fmla="*/ 139 w 234"/>
                  <a:gd name="T29" fmla="*/ 190 h 219"/>
                  <a:gd name="T30" fmla="*/ 212 w 234"/>
                  <a:gd name="T31" fmla="*/ 190 h 219"/>
                  <a:gd name="T32" fmla="*/ 234 w 234"/>
                  <a:gd name="T33" fmla="*/ 168 h 219"/>
                  <a:gd name="T34" fmla="*/ 234 w 234"/>
                  <a:gd name="T35" fmla="*/ 22 h 219"/>
                  <a:gd name="T36" fmla="*/ 212 w 234"/>
                  <a:gd name="T37" fmla="*/ 0 h 219"/>
                  <a:gd name="T38" fmla="*/ 219 w 234"/>
                  <a:gd name="T39" fmla="*/ 168 h 219"/>
                  <a:gd name="T40" fmla="*/ 212 w 234"/>
                  <a:gd name="T41" fmla="*/ 175 h 219"/>
                  <a:gd name="T42" fmla="*/ 146 w 234"/>
                  <a:gd name="T43" fmla="*/ 175 h 219"/>
                  <a:gd name="T44" fmla="*/ 88 w 234"/>
                  <a:gd name="T45" fmla="*/ 175 h 219"/>
                  <a:gd name="T46" fmla="*/ 22 w 234"/>
                  <a:gd name="T47" fmla="*/ 175 h 219"/>
                  <a:gd name="T48" fmla="*/ 14 w 234"/>
                  <a:gd name="T49" fmla="*/ 168 h 219"/>
                  <a:gd name="T50" fmla="*/ 14 w 234"/>
                  <a:gd name="T51" fmla="*/ 22 h 219"/>
                  <a:gd name="T52" fmla="*/ 22 w 234"/>
                  <a:gd name="T53" fmla="*/ 15 h 219"/>
                  <a:gd name="T54" fmla="*/ 212 w 234"/>
                  <a:gd name="T55" fmla="*/ 15 h 219"/>
                  <a:gd name="T56" fmla="*/ 219 w 234"/>
                  <a:gd name="T57" fmla="*/ 22 h 219"/>
                  <a:gd name="T58" fmla="*/ 219 w 234"/>
                  <a:gd name="T59" fmla="*/ 16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219">
                    <a:moveTo>
                      <a:pt x="212" y="0"/>
                    </a:moveTo>
                    <a:cubicBezTo>
                      <a:pt x="22" y="0"/>
                      <a:pt x="22" y="0"/>
                      <a:pt x="22" y="0"/>
                    </a:cubicBezTo>
                    <a:cubicBezTo>
                      <a:pt x="10" y="0"/>
                      <a:pt x="0" y="10"/>
                      <a:pt x="0" y="22"/>
                    </a:cubicBezTo>
                    <a:cubicBezTo>
                      <a:pt x="0" y="168"/>
                      <a:pt x="0" y="168"/>
                      <a:pt x="0" y="168"/>
                    </a:cubicBezTo>
                    <a:cubicBezTo>
                      <a:pt x="0" y="180"/>
                      <a:pt x="10" y="190"/>
                      <a:pt x="22" y="190"/>
                    </a:cubicBezTo>
                    <a:cubicBezTo>
                      <a:pt x="95" y="190"/>
                      <a:pt x="95" y="190"/>
                      <a:pt x="95" y="190"/>
                    </a:cubicBezTo>
                    <a:cubicBezTo>
                      <a:pt x="95" y="199"/>
                      <a:pt x="95" y="199"/>
                      <a:pt x="95" y="199"/>
                    </a:cubicBezTo>
                    <a:cubicBezTo>
                      <a:pt x="49" y="205"/>
                      <a:pt x="49" y="205"/>
                      <a:pt x="49" y="205"/>
                    </a:cubicBezTo>
                    <a:cubicBezTo>
                      <a:pt x="46" y="206"/>
                      <a:pt x="44" y="208"/>
                      <a:pt x="44" y="212"/>
                    </a:cubicBezTo>
                    <a:cubicBezTo>
                      <a:pt x="44" y="216"/>
                      <a:pt x="47" y="219"/>
                      <a:pt x="51" y="219"/>
                    </a:cubicBezTo>
                    <a:cubicBezTo>
                      <a:pt x="182" y="219"/>
                      <a:pt x="182" y="219"/>
                      <a:pt x="182" y="219"/>
                    </a:cubicBezTo>
                    <a:cubicBezTo>
                      <a:pt x="186" y="219"/>
                      <a:pt x="190" y="216"/>
                      <a:pt x="190" y="212"/>
                    </a:cubicBezTo>
                    <a:cubicBezTo>
                      <a:pt x="190" y="208"/>
                      <a:pt x="187" y="206"/>
                      <a:pt x="184" y="205"/>
                    </a:cubicBezTo>
                    <a:cubicBezTo>
                      <a:pt x="139" y="199"/>
                      <a:pt x="139" y="199"/>
                      <a:pt x="139" y="199"/>
                    </a:cubicBezTo>
                    <a:cubicBezTo>
                      <a:pt x="139" y="190"/>
                      <a:pt x="139" y="190"/>
                      <a:pt x="139" y="190"/>
                    </a:cubicBezTo>
                    <a:cubicBezTo>
                      <a:pt x="212" y="190"/>
                      <a:pt x="212" y="190"/>
                      <a:pt x="212" y="190"/>
                    </a:cubicBezTo>
                    <a:cubicBezTo>
                      <a:pt x="224" y="190"/>
                      <a:pt x="234" y="180"/>
                      <a:pt x="234" y="168"/>
                    </a:cubicBezTo>
                    <a:cubicBezTo>
                      <a:pt x="234" y="22"/>
                      <a:pt x="234" y="22"/>
                      <a:pt x="234" y="22"/>
                    </a:cubicBezTo>
                    <a:cubicBezTo>
                      <a:pt x="234" y="10"/>
                      <a:pt x="224" y="0"/>
                      <a:pt x="212" y="0"/>
                    </a:cubicBezTo>
                    <a:close/>
                    <a:moveTo>
                      <a:pt x="219" y="168"/>
                    </a:moveTo>
                    <a:cubicBezTo>
                      <a:pt x="219" y="172"/>
                      <a:pt x="216" y="175"/>
                      <a:pt x="212" y="175"/>
                    </a:cubicBezTo>
                    <a:cubicBezTo>
                      <a:pt x="146" y="175"/>
                      <a:pt x="146" y="175"/>
                      <a:pt x="146" y="175"/>
                    </a:cubicBezTo>
                    <a:cubicBezTo>
                      <a:pt x="88" y="175"/>
                      <a:pt x="88" y="175"/>
                      <a:pt x="88" y="175"/>
                    </a:cubicBezTo>
                    <a:cubicBezTo>
                      <a:pt x="22" y="175"/>
                      <a:pt x="22" y="175"/>
                      <a:pt x="22" y="175"/>
                    </a:cubicBezTo>
                    <a:cubicBezTo>
                      <a:pt x="18" y="175"/>
                      <a:pt x="14" y="172"/>
                      <a:pt x="14" y="168"/>
                    </a:cubicBezTo>
                    <a:cubicBezTo>
                      <a:pt x="14" y="22"/>
                      <a:pt x="14" y="22"/>
                      <a:pt x="14" y="22"/>
                    </a:cubicBezTo>
                    <a:cubicBezTo>
                      <a:pt x="14" y="18"/>
                      <a:pt x="18" y="15"/>
                      <a:pt x="22" y="15"/>
                    </a:cubicBezTo>
                    <a:cubicBezTo>
                      <a:pt x="212" y="15"/>
                      <a:pt x="212" y="15"/>
                      <a:pt x="212" y="15"/>
                    </a:cubicBezTo>
                    <a:cubicBezTo>
                      <a:pt x="216" y="15"/>
                      <a:pt x="219" y="18"/>
                      <a:pt x="219" y="22"/>
                    </a:cubicBezTo>
                    <a:lnTo>
                      <a:pt x="21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Tree>
    <p:extLst>
      <p:ext uri="{BB962C8B-B14F-4D97-AF65-F5344CB8AC3E}">
        <p14:creationId xmlns:p14="http://schemas.microsoft.com/office/powerpoint/2010/main" val="18431289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right)">
                                      <p:cBhvr>
                                        <p:cTn id="15" dur="500"/>
                                        <p:tgtEl>
                                          <p:spTgt spid="6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5"/>
                                        </p:tgtEl>
                                        <p:attrNameLst>
                                          <p:attrName>style.visibility</p:attrName>
                                        </p:attrNameLst>
                                      </p:cBhvr>
                                      <p:to>
                                        <p:strVal val="visible"/>
                                      </p:to>
                                    </p:set>
                                    <p:animEffect transition="in" filter="fade">
                                      <p:cBhvr>
                                        <p:cTn id="19" dur="500"/>
                                        <p:tgtEl>
                                          <p:spTgt spid="9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up)">
                                      <p:cBhvr>
                                        <p:cTn id="23" dur="500"/>
                                        <p:tgtEl>
                                          <p:spTgt spid="72"/>
                                        </p:tgtEl>
                                      </p:cBhvr>
                                    </p:animEffect>
                                  </p:childTnLst>
                                </p:cTn>
                              </p:par>
                              <p:par>
                                <p:cTn id="24" presetID="14" presetClass="entr" presetSubtype="10" fill="hold"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randombar(horizontal)">
                                      <p:cBhvr>
                                        <p:cTn id="26" dur="500"/>
                                        <p:tgtEl>
                                          <p:spTgt spid="76"/>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wipe(up)">
                                      <p:cBhvr>
                                        <p:cTn id="30" dur="500"/>
                                        <p:tgtEl>
                                          <p:spTgt spid="62"/>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Effect transition="in" filter="fade">
                                      <p:cBhvr>
                                        <p:cTn id="34" dur="500"/>
                                        <p:tgtEl>
                                          <p:spTgt spid="68"/>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wipe(up)">
                                      <p:cBhvr>
                                        <p:cTn id="38" dur="500"/>
                                        <p:tgtEl>
                                          <p:spTgt spid="74"/>
                                        </p:tgtEl>
                                      </p:cBhvr>
                                    </p:animEffect>
                                  </p:childTnLst>
                                </p:cTn>
                              </p:par>
                              <p:par>
                                <p:cTn id="39" presetID="14" presetClass="entr" presetSubtype="10" fill="hold" nodeType="with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randombar(horizontal)">
                                      <p:cBhvr>
                                        <p:cTn id="41" dur="500"/>
                                        <p:tgtEl>
                                          <p:spTgt spid="85"/>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500"/>
                                        <p:tgtEl>
                                          <p:spTgt spid="69"/>
                                        </p:tgtEl>
                                      </p:cBhvr>
                                    </p:animEffect>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wipe(up)">
                                      <p:cBhvr>
                                        <p:cTn id="53" dur="500"/>
                                        <p:tgtEl>
                                          <p:spTgt spid="75"/>
                                        </p:tgtEl>
                                      </p:cBhvr>
                                    </p:animEffect>
                                  </p:childTnLst>
                                </p:cTn>
                              </p:par>
                              <p:par>
                                <p:cTn id="54" presetID="14" presetClass="entr" presetSubtype="10" fill="hold" nodeType="withEffect">
                                  <p:stCondLst>
                                    <p:cond delay="0"/>
                                  </p:stCondLst>
                                  <p:childTnLst>
                                    <p:set>
                                      <p:cBhvr>
                                        <p:cTn id="55" dur="1" fill="hold">
                                          <p:stCondLst>
                                            <p:cond delay="0"/>
                                          </p:stCondLst>
                                        </p:cTn>
                                        <p:tgtEl>
                                          <p:spTgt spid="90"/>
                                        </p:tgtEl>
                                        <p:attrNameLst>
                                          <p:attrName>style.visibility</p:attrName>
                                        </p:attrNameLst>
                                      </p:cBhvr>
                                      <p:to>
                                        <p:strVal val="visible"/>
                                      </p:to>
                                    </p:set>
                                    <p:animEffect transition="in" filter="randombar(horizontal)">
                                      <p:cBhvr>
                                        <p:cTn id="56" dur="500"/>
                                        <p:tgtEl>
                                          <p:spTgt spid="90"/>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up)">
                                      <p:cBhvr>
                                        <p:cTn id="60" dur="500"/>
                                        <p:tgtEl>
                                          <p:spTgt spid="63"/>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fade">
                                      <p:cBhvr>
                                        <p:cTn id="64" dur="500"/>
                                        <p:tgtEl>
                                          <p:spTgt spid="70"/>
                                        </p:tgtEl>
                                      </p:cBhvr>
                                    </p:animEffect>
                                  </p:childTnLst>
                                </p:cTn>
                              </p:par>
                            </p:childTnLst>
                          </p:cTn>
                        </p:par>
                        <p:par>
                          <p:cTn id="65" fill="hold">
                            <p:stCondLst>
                              <p:cond delay="6500"/>
                            </p:stCondLst>
                            <p:childTnLst>
                              <p:par>
                                <p:cTn id="66" presetID="22" presetClass="entr" presetSubtype="1" fill="hold" nodeType="after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up)">
                                      <p:cBhvr>
                                        <p:cTn id="68" dur="500"/>
                                        <p:tgtEl>
                                          <p:spTgt spid="73"/>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64"/>
                                        </p:tgtEl>
                                        <p:attrNameLst>
                                          <p:attrName>style.visibility</p:attrName>
                                        </p:attrNameLst>
                                      </p:cBhvr>
                                      <p:to>
                                        <p:strVal val="visible"/>
                                      </p:to>
                                    </p:set>
                                    <p:animEffect transition="in" filter="wipe(up)">
                                      <p:cBhvr>
                                        <p:cTn id="72" dur="500"/>
                                        <p:tgtEl>
                                          <p:spTgt spid="64"/>
                                        </p:tgtEl>
                                      </p:cBhvr>
                                    </p:animEffect>
                                  </p:childTnLst>
                                </p:cTn>
                              </p:par>
                              <p:par>
                                <p:cTn id="73" presetID="14" presetClass="entr" presetSubtype="10" fill="hold" nodeType="with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randombar(horizontal)">
                                      <p:cBhvr>
                                        <p:cTn id="75" dur="500"/>
                                        <p:tgtEl>
                                          <p:spTgt spid="98"/>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fade">
                                      <p:cBhvr>
                                        <p:cTn id="7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1" grpId="0" animBg="1"/>
      <p:bldP spid="62" grpId="0" animBg="1"/>
      <p:bldP spid="63" grpId="0" animBg="1"/>
      <p:bldP spid="64" grpId="0" animBg="1"/>
      <p:bldP spid="68" grpId="0"/>
      <p:bldP spid="69" grpId="0"/>
      <p:bldP spid="70" grpId="0"/>
      <p:bldP spid="7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30550" y="207540"/>
            <a:ext cx="4213926" cy="635239"/>
            <a:chOff x="-4542348" y="189540"/>
            <a:chExt cx="4181168" cy="630301"/>
          </a:xfrm>
        </p:grpSpPr>
        <p:sp>
          <p:nvSpPr>
            <p:cNvPr id="9" name="Text Box 7"/>
            <p:cNvSpPr txBox="1">
              <a:spLocks noChangeArrowheads="1"/>
            </p:cNvSpPr>
            <p:nvPr/>
          </p:nvSpPr>
          <p:spPr bwMode="auto">
            <a:xfrm>
              <a:off x="-2498185" y="320417"/>
              <a:ext cx="2137005" cy="473706"/>
            </a:xfrm>
            <a:prstGeom prst="rect">
              <a:avLst/>
            </a:prstGeom>
            <a:noFill/>
            <a:ln w="9525">
              <a:noFill/>
              <a:miter lim="800000"/>
              <a:headEnd/>
              <a:tailEnd/>
            </a:ln>
          </p:spPr>
          <p:txBody>
            <a:bodyPr wrap="none" lIns="46078" tIns="23040" rIns="46078" bIns="23040">
              <a:spAutoFit/>
            </a:bodyPr>
            <a:lstStyle/>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FUTURE </a:t>
              </a:r>
            </a:p>
            <a:p>
              <a:pPr defTabSz="1096833"/>
              <a:r>
                <a:rPr lang="en-CA" sz="1400" b="1" spc="604" dirty="0">
                  <a:solidFill>
                    <a:schemeClr val="bg1">
                      <a:lumMod val="65000"/>
                    </a:schemeClr>
                  </a:solidFill>
                  <a:latin typeface="造字工房悦黑演示版常规体" pitchFamily="50" charset="-122"/>
                  <a:ea typeface="造字工房悦黑演示版常规体" pitchFamily="50" charset="-122"/>
                  <a:cs typeface="Open Sans" pitchFamily="34" charset="0"/>
                </a:rPr>
                <a:t>DEVELOPMENT</a:t>
              </a:r>
            </a:p>
          </p:txBody>
        </p:sp>
        <p:sp>
          <p:nvSpPr>
            <p:cNvPr id="10" name="矩形 9"/>
            <p:cNvSpPr/>
            <p:nvPr/>
          </p:nvSpPr>
          <p:spPr>
            <a:xfrm>
              <a:off x="-4542348" y="189540"/>
              <a:ext cx="2110967" cy="630301"/>
            </a:xfrm>
            <a:prstGeom prst="rect">
              <a:avLst/>
            </a:prstGeom>
          </p:spPr>
          <p:txBody>
            <a:bodyPr wrap="none">
              <a:spAutoFit/>
            </a:bodyPr>
            <a:lstStyle/>
            <a:p>
              <a:pPr algn="ctr" defTabSz="1096833"/>
              <a:r>
                <a:rPr lang="zh-CN" altLang="en-US" sz="3528" b="1" dirty="0">
                  <a:solidFill>
                    <a:srgbClr val="C00000"/>
                  </a:solidFill>
                  <a:latin typeface="微软雅黑" panose="020B0503020204020204" pitchFamily="34" charset="-122"/>
                  <a:ea typeface="微软雅黑" panose="020B0503020204020204" pitchFamily="34" charset="-122"/>
                  <a:cs typeface="Open Sans" pitchFamily="34" charset="0"/>
                </a:rPr>
                <a:t>未来发展 </a:t>
              </a:r>
              <a:endParaRPr lang="en-CA" altLang="zh-CN" sz="3528" b="1" dirty="0">
                <a:solidFill>
                  <a:srgbClr val="C00000"/>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21"/>
          <p:cNvSpPr/>
          <p:nvPr/>
        </p:nvSpPr>
        <p:spPr>
          <a:xfrm>
            <a:off x="5831386" y="-1913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 fmla="*/ 0 w 530507"/>
              <a:gd name="connsiteY0" fmla="*/ 0 h 319434"/>
              <a:gd name="connsiteX1" fmla="*/ 530507 w 530507"/>
              <a:gd name="connsiteY1" fmla="*/ 319434 h 319434"/>
              <a:gd name="connsiteX2" fmla="*/ 0 w 530507"/>
              <a:gd name="connsiteY2" fmla="*/ 319434 h 319434"/>
              <a:gd name="connsiteX3" fmla="*/ 0 w 530507"/>
              <a:gd name="connsiteY3" fmla="*/ 0 h 319434"/>
              <a:gd name="connsiteX0" fmla="*/ 279118 w 279118"/>
              <a:gd name="connsiteY0" fmla="*/ 0 h 319434"/>
              <a:gd name="connsiteX1" fmla="*/ 0 w 279118"/>
              <a:gd name="connsiteY1" fmla="*/ 28921 h 319434"/>
              <a:gd name="connsiteX2" fmla="*/ 279118 w 279118"/>
              <a:gd name="connsiteY2" fmla="*/ 319434 h 319434"/>
              <a:gd name="connsiteX3" fmla="*/ 279118 w 279118"/>
              <a:gd name="connsiteY3" fmla="*/ 0 h 319434"/>
              <a:gd name="connsiteX0" fmla="*/ 288643 w 288643"/>
              <a:gd name="connsiteY0" fmla="*/ 0 h 290859"/>
              <a:gd name="connsiteX1" fmla="*/ 0 w 288643"/>
              <a:gd name="connsiteY1" fmla="*/ 346 h 290859"/>
              <a:gd name="connsiteX2" fmla="*/ 279118 w 288643"/>
              <a:gd name="connsiteY2" fmla="*/ 290859 h 290859"/>
              <a:gd name="connsiteX3" fmla="*/ 288643 w 288643"/>
              <a:gd name="connsiteY3" fmla="*/ 0 h 290859"/>
              <a:gd name="connsiteX0" fmla="*/ 288643 w 288643"/>
              <a:gd name="connsiteY0" fmla="*/ 0 h 157509"/>
              <a:gd name="connsiteX1" fmla="*/ 0 w 288643"/>
              <a:gd name="connsiteY1" fmla="*/ 346 h 157509"/>
              <a:gd name="connsiteX2" fmla="*/ 155293 w 288643"/>
              <a:gd name="connsiteY2" fmla="*/ 157509 h 157509"/>
              <a:gd name="connsiteX3" fmla="*/ 288643 w 288643"/>
              <a:gd name="connsiteY3" fmla="*/ 0 h 157509"/>
              <a:gd name="connsiteX0" fmla="*/ 284981 w 284981"/>
              <a:gd name="connsiteY0" fmla="*/ 3153 h 157163"/>
              <a:gd name="connsiteX1" fmla="*/ 0 w 284981"/>
              <a:gd name="connsiteY1" fmla="*/ 0 h 157163"/>
              <a:gd name="connsiteX2" fmla="*/ 155293 w 284981"/>
              <a:gd name="connsiteY2" fmla="*/ 157163 h 157163"/>
              <a:gd name="connsiteX3" fmla="*/ 284981 w 284981"/>
              <a:gd name="connsiteY3" fmla="*/ 3153 h 157163"/>
              <a:gd name="connsiteX0" fmla="*/ 284981 w 284981"/>
              <a:gd name="connsiteY0" fmla="*/ 3153 h 151913"/>
              <a:gd name="connsiteX1" fmla="*/ 0 w 284981"/>
              <a:gd name="connsiteY1" fmla="*/ 0 h 151913"/>
              <a:gd name="connsiteX2" fmla="*/ 145529 w 284981"/>
              <a:gd name="connsiteY2" fmla="*/ 151913 h 151913"/>
              <a:gd name="connsiteX3" fmla="*/ 284981 w 284981"/>
              <a:gd name="connsiteY3" fmla="*/ 3153 h 151913"/>
            </a:gdLst>
            <a:ahLst/>
            <a:cxnLst>
              <a:cxn ang="0">
                <a:pos x="connsiteX0" y="connsiteY0"/>
              </a:cxn>
              <a:cxn ang="0">
                <a:pos x="connsiteX1" y="connsiteY1"/>
              </a:cxn>
              <a:cxn ang="0">
                <a:pos x="connsiteX2" y="connsiteY2"/>
              </a:cxn>
              <a:cxn ang="0">
                <a:pos x="connsiteX3" y="connsiteY3"/>
              </a:cxn>
            </a:cxnLst>
            <a:rect l="l" t="t" r="r" b="b"/>
            <a:pathLst>
              <a:path w="284981" h="151913">
                <a:moveTo>
                  <a:pt x="284981" y="3153"/>
                </a:moveTo>
                <a:lnTo>
                  <a:pt x="0" y="0"/>
                </a:lnTo>
                <a:lnTo>
                  <a:pt x="145529" y="151913"/>
                </a:lnTo>
                <a:lnTo>
                  <a:pt x="284981" y="3153"/>
                </a:lnTo>
                <a:close/>
              </a:path>
            </a:pathLst>
          </a:cu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Donut 17"/>
          <p:cNvSpPr/>
          <p:nvPr/>
        </p:nvSpPr>
        <p:spPr>
          <a:xfrm>
            <a:off x="3854450" y="1993900"/>
            <a:ext cx="1828800" cy="1828800"/>
          </a:xfrm>
          <a:prstGeom prst="donut">
            <a:avLst>
              <a:gd name="adj" fmla="val 16840"/>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40%</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7" name="Donut 22"/>
          <p:cNvSpPr/>
          <p:nvPr/>
        </p:nvSpPr>
        <p:spPr>
          <a:xfrm>
            <a:off x="6511925" y="1993900"/>
            <a:ext cx="1828800" cy="1828800"/>
          </a:xfrm>
          <a:prstGeom prst="donut">
            <a:avLst>
              <a:gd name="adj" fmla="val 16840"/>
            </a:avLst>
          </a:prstGeom>
          <a:noFill/>
          <a:ln w="3175">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90%</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12" name="Donut 13"/>
          <p:cNvSpPr/>
          <p:nvPr/>
        </p:nvSpPr>
        <p:spPr>
          <a:xfrm>
            <a:off x="1198563" y="1993900"/>
            <a:ext cx="1828800" cy="1828800"/>
          </a:xfrm>
          <a:prstGeom prst="donut">
            <a:avLst>
              <a:gd name="adj" fmla="val 16840"/>
            </a:avLst>
          </a:prstGeom>
          <a:noFill/>
          <a:ln w="3175">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50%</a:t>
            </a:r>
          </a:p>
          <a:p>
            <a:pPr algn="ctr" eaLnBrk="1" fontAlgn="auto" hangingPunct="1">
              <a:spcBef>
                <a:spcPts val="0"/>
              </a:spcBef>
              <a:spcAft>
                <a:spcPts val="0"/>
              </a:spcAft>
              <a:defRPr/>
            </a:pPr>
            <a:r>
              <a:rPr lang="en-US" sz="900"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dirty="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13" name="Freeform 12"/>
          <p:cNvSpPr/>
          <p:nvPr/>
        </p:nvSpPr>
        <p:spPr>
          <a:xfrm>
            <a:off x="1198563" y="2774950"/>
            <a:ext cx="1828800" cy="1047750"/>
          </a:xfrm>
          <a:custGeom>
            <a:avLst/>
            <a:gdLst>
              <a:gd name="connsiteX0" fmla="*/ 13398 w 1828800"/>
              <a:gd name="connsiteY0" fmla="*/ 0 h 1047307"/>
              <a:gd name="connsiteX1" fmla="*/ 323609 w 1828800"/>
              <a:gd name="connsiteY1" fmla="*/ 0 h 1047307"/>
              <a:gd name="connsiteX2" fmla="*/ 320291 w 1828800"/>
              <a:gd name="connsiteY2" fmla="*/ 10690 h 1047307"/>
              <a:gd name="connsiteX3" fmla="*/ 307970 w 1828800"/>
              <a:gd name="connsiteY3" fmla="*/ 132907 h 1047307"/>
              <a:gd name="connsiteX4" fmla="*/ 914400 w 1828800"/>
              <a:gd name="connsiteY4" fmla="*/ 739337 h 1047307"/>
              <a:gd name="connsiteX5" fmla="*/ 1520830 w 1828800"/>
              <a:gd name="connsiteY5" fmla="*/ 132907 h 1047307"/>
              <a:gd name="connsiteX6" fmla="*/ 1508510 w 1828800"/>
              <a:gd name="connsiteY6" fmla="*/ 10690 h 1047307"/>
              <a:gd name="connsiteX7" fmla="*/ 1505191 w 1828800"/>
              <a:gd name="connsiteY7" fmla="*/ 0 h 1047307"/>
              <a:gd name="connsiteX8" fmla="*/ 1815402 w 1828800"/>
              <a:gd name="connsiteY8" fmla="*/ 0 h 1047307"/>
              <a:gd name="connsiteX9" fmla="*/ 1828800 w 1828800"/>
              <a:gd name="connsiteY9" fmla="*/ 132907 h 1047307"/>
              <a:gd name="connsiteX10" fmla="*/ 914400 w 1828800"/>
              <a:gd name="connsiteY10" fmla="*/ 1047307 h 1047307"/>
              <a:gd name="connsiteX11" fmla="*/ 0 w 1828800"/>
              <a:gd name="connsiteY11" fmla="*/ 132907 h 1047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8800" h="1047307">
                <a:moveTo>
                  <a:pt x="13398" y="0"/>
                </a:moveTo>
                <a:lnTo>
                  <a:pt x="323609" y="0"/>
                </a:lnTo>
                <a:lnTo>
                  <a:pt x="320291" y="10690"/>
                </a:lnTo>
                <a:cubicBezTo>
                  <a:pt x="312212" y="50167"/>
                  <a:pt x="307970" y="91042"/>
                  <a:pt x="307970" y="132907"/>
                </a:cubicBezTo>
                <a:cubicBezTo>
                  <a:pt x="307970" y="467829"/>
                  <a:pt x="579478" y="739337"/>
                  <a:pt x="914400" y="739337"/>
                </a:cubicBezTo>
                <a:cubicBezTo>
                  <a:pt x="1249322" y="739337"/>
                  <a:pt x="1520830" y="467829"/>
                  <a:pt x="1520830" y="132907"/>
                </a:cubicBezTo>
                <a:cubicBezTo>
                  <a:pt x="1520830" y="91042"/>
                  <a:pt x="1516588" y="50167"/>
                  <a:pt x="1508510" y="10690"/>
                </a:cubicBezTo>
                <a:lnTo>
                  <a:pt x="1505191" y="0"/>
                </a:lnTo>
                <a:lnTo>
                  <a:pt x="1815402" y="0"/>
                </a:lnTo>
                <a:lnTo>
                  <a:pt x="1828800" y="132907"/>
                </a:lnTo>
                <a:cubicBezTo>
                  <a:pt x="1828800" y="637916"/>
                  <a:pt x="1419409" y="1047307"/>
                  <a:pt x="914400" y="1047307"/>
                </a:cubicBezTo>
                <a:cubicBezTo>
                  <a:pt x="409391" y="1047307"/>
                  <a:pt x="0" y="637916"/>
                  <a:pt x="0" y="132907"/>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Freeform 16"/>
          <p:cNvSpPr/>
          <p:nvPr/>
        </p:nvSpPr>
        <p:spPr>
          <a:xfrm>
            <a:off x="3900488" y="3178175"/>
            <a:ext cx="1738312" cy="644525"/>
          </a:xfrm>
          <a:custGeom>
            <a:avLst/>
            <a:gdLst>
              <a:gd name="connsiteX0" fmla="*/ 0 w 1737728"/>
              <a:gd name="connsiteY0" fmla="*/ 0 h 643270"/>
              <a:gd name="connsiteX1" fmla="*/ 329131 w 1737728"/>
              <a:gd name="connsiteY1" fmla="*/ 0 h 643270"/>
              <a:gd name="connsiteX2" fmla="*/ 366003 w 1737728"/>
              <a:gd name="connsiteY2" fmla="*/ 67931 h 643270"/>
              <a:gd name="connsiteX3" fmla="*/ 868864 w 1737728"/>
              <a:gd name="connsiteY3" fmla="*/ 335300 h 643270"/>
              <a:gd name="connsiteX4" fmla="*/ 1371726 w 1737728"/>
              <a:gd name="connsiteY4" fmla="*/ 67931 h 643270"/>
              <a:gd name="connsiteX5" fmla="*/ 1408597 w 1737728"/>
              <a:gd name="connsiteY5" fmla="*/ 0 h 643270"/>
              <a:gd name="connsiteX6" fmla="*/ 1737728 w 1737728"/>
              <a:gd name="connsiteY6" fmla="*/ 0 h 643270"/>
              <a:gd name="connsiteX7" fmla="*/ 1711406 w 1737728"/>
              <a:gd name="connsiteY7" fmla="*/ 84796 h 643270"/>
              <a:gd name="connsiteX8" fmla="*/ 868864 w 1737728"/>
              <a:gd name="connsiteY8" fmla="*/ 643270 h 643270"/>
              <a:gd name="connsiteX9" fmla="*/ 26322 w 1737728"/>
              <a:gd name="connsiteY9" fmla="*/ 84796 h 643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7728" h="643270">
                <a:moveTo>
                  <a:pt x="0" y="0"/>
                </a:moveTo>
                <a:lnTo>
                  <a:pt x="329131" y="0"/>
                </a:lnTo>
                <a:lnTo>
                  <a:pt x="366003" y="67931"/>
                </a:lnTo>
                <a:cubicBezTo>
                  <a:pt x="474983" y="229242"/>
                  <a:pt x="659538" y="335300"/>
                  <a:pt x="868864" y="335300"/>
                </a:cubicBezTo>
                <a:cubicBezTo>
                  <a:pt x="1078191" y="335300"/>
                  <a:pt x="1262746" y="229242"/>
                  <a:pt x="1371726" y="67931"/>
                </a:cubicBezTo>
                <a:lnTo>
                  <a:pt x="1408597" y="0"/>
                </a:lnTo>
                <a:lnTo>
                  <a:pt x="1737728" y="0"/>
                </a:lnTo>
                <a:lnTo>
                  <a:pt x="1711406" y="84796"/>
                </a:lnTo>
                <a:cubicBezTo>
                  <a:pt x="1572593" y="412988"/>
                  <a:pt x="1247621" y="643270"/>
                  <a:pt x="868864" y="643270"/>
                </a:cubicBezTo>
                <a:cubicBezTo>
                  <a:pt x="490108" y="643270"/>
                  <a:pt x="165136" y="412988"/>
                  <a:pt x="26322" y="84796"/>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solidFill>
            </a:endParaRPr>
          </a:p>
        </p:txBody>
      </p:sp>
      <p:sp>
        <p:nvSpPr>
          <p:cNvPr id="15" name="Donut 29"/>
          <p:cNvSpPr/>
          <p:nvPr/>
        </p:nvSpPr>
        <p:spPr>
          <a:xfrm>
            <a:off x="9164638" y="1993900"/>
            <a:ext cx="1828800" cy="1828800"/>
          </a:xfrm>
          <a:prstGeom prst="donut">
            <a:avLst>
              <a:gd name="adj" fmla="val 16840"/>
            </a:avLst>
          </a:prstGeom>
          <a:noFill/>
          <a:ln w="3175">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b="1">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48%</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Circular Chart &amp; </a:t>
            </a:r>
          </a:p>
          <a:p>
            <a:pPr algn="ctr" eaLnBrk="1" fontAlgn="auto" hangingPunct="1">
              <a:spcBef>
                <a:spcPts val="0"/>
              </a:spcBef>
              <a:spcAft>
                <a:spcPts val="0"/>
              </a:spcAft>
              <a:defRPr/>
            </a:pPr>
            <a:r>
              <a:rPr lang="en-US" sz="9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Infographic</a:t>
            </a:r>
          </a:p>
        </p:txBody>
      </p:sp>
      <p:sp>
        <p:nvSpPr>
          <p:cNvPr id="16" name="Freeform 21"/>
          <p:cNvSpPr/>
          <p:nvPr/>
        </p:nvSpPr>
        <p:spPr>
          <a:xfrm>
            <a:off x="6511925" y="2370138"/>
            <a:ext cx="1828800" cy="1452562"/>
          </a:xfrm>
          <a:custGeom>
            <a:avLst/>
            <a:gdLst>
              <a:gd name="connsiteX0" fmla="*/ 177365 w 1828800"/>
              <a:gd name="connsiteY0" fmla="*/ 0 h 1451344"/>
              <a:gd name="connsiteX1" fmla="*/ 638132 w 1828800"/>
              <a:gd name="connsiteY1" fmla="*/ 0 h 1451344"/>
              <a:gd name="connsiteX2" fmla="*/ 575340 w 1828800"/>
              <a:gd name="connsiteY2" fmla="*/ 34083 h 1451344"/>
              <a:gd name="connsiteX3" fmla="*/ 307970 w 1828800"/>
              <a:gd name="connsiteY3" fmla="*/ 536944 h 1451344"/>
              <a:gd name="connsiteX4" fmla="*/ 914400 w 1828800"/>
              <a:gd name="connsiteY4" fmla="*/ 1143374 h 1451344"/>
              <a:gd name="connsiteX5" fmla="*/ 1520830 w 1828800"/>
              <a:gd name="connsiteY5" fmla="*/ 536944 h 1451344"/>
              <a:gd name="connsiteX6" fmla="*/ 1253461 w 1828800"/>
              <a:gd name="connsiteY6" fmla="*/ 34083 h 1451344"/>
              <a:gd name="connsiteX7" fmla="*/ 1190668 w 1828800"/>
              <a:gd name="connsiteY7" fmla="*/ 0 h 1451344"/>
              <a:gd name="connsiteX8" fmla="*/ 1651435 w 1828800"/>
              <a:gd name="connsiteY8" fmla="*/ 0 h 1451344"/>
              <a:gd name="connsiteX9" fmla="*/ 1672635 w 1828800"/>
              <a:gd name="connsiteY9" fmla="*/ 25694 h 1451344"/>
              <a:gd name="connsiteX10" fmla="*/ 1828800 w 1828800"/>
              <a:gd name="connsiteY10" fmla="*/ 536944 h 1451344"/>
              <a:gd name="connsiteX11" fmla="*/ 914400 w 1828800"/>
              <a:gd name="connsiteY11" fmla="*/ 1451344 h 1451344"/>
              <a:gd name="connsiteX12" fmla="*/ 0 w 1828800"/>
              <a:gd name="connsiteY12" fmla="*/ 536944 h 1451344"/>
              <a:gd name="connsiteX13" fmla="*/ 156165 w 1828800"/>
              <a:gd name="connsiteY13" fmla="*/ 25694 h 145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8800" h="1451344">
                <a:moveTo>
                  <a:pt x="177365" y="0"/>
                </a:moveTo>
                <a:lnTo>
                  <a:pt x="638132" y="0"/>
                </a:lnTo>
                <a:lnTo>
                  <a:pt x="575340" y="34083"/>
                </a:lnTo>
                <a:cubicBezTo>
                  <a:pt x="414028" y="143063"/>
                  <a:pt x="307970" y="327618"/>
                  <a:pt x="307970" y="536944"/>
                </a:cubicBezTo>
                <a:cubicBezTo>
                  <a:pt x="307970" y="871866"/>
                  <a:pt x="579478" y="1143374"/>
                  <a:pt x="914400" y="1143374"/>
                </a:cubicBezTo>
                <a:cubicBezTo>
                  <a:pt x="1249322" y="1143374"/>
                  <a:pt x="1520830" y="871866"/>
                  <a:pt x="1520830" y="536944"/>
                </a:cubicBezTo>
                <a:cubicBezTo>
                  <a:pt x="1520830" y="327618"/>
                  <a:pt x="1414772" y="143063"/>
                  <a:pt x="1253461" y="34083"/>
                </a:cubicBezTo>
                <a:lnTo>
                  <a:pt x="1190668" y="0"/>
                </a:lnTo>
                <a:lnTo>
                  <a:pt x="1651435" y="0"/>
                </a:lnTo>
                <a:lnTo>
                  <a:pt x="1672635" y="25694"/>
                </a:lnTo>
                <a:cubicBezTo>
                  <a:pt x="1771229" y="171634"/>
                  <a:pt x="1828800" y="347566"/>
                  <a:pt x="1828800" y="536944"/>
                </a:cubicBezTo>
                <a:cubicBezTo>
                  <a:pt x="1828800" y="1041953"/>
                  <a:pt x="1419409" y="1451344"/>
                  <a:pt x="914400" y="1451344"/>
                </a:cubicBezTo>
                <a:cubicBezTo>
                  <a:pt x="409391" y="1451344"/>
                  <a:pt x="0" y="1041953"/>
                  <a:pt x="0" y="536944"/>
                </a:cubicBezTo>
                <a:cubicBezTo>
                  <a:pt x="0" y="347566"/>
                  <a:pt x="57571" y="171634"/>
                  <a:pt x="156165" y="2569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Freeform 28"/>
          <p:cNvSpPr/>
          <p:nvPr/>
        </p:nvSpPr>
        <p:spPr>
          <a:xfrm>
            <a:off x="9167813" y="2941638"/>
            <a:ext cx="1822450" cy="881062"/>
          </a:xfrm>
          <a:custGeom>
            <a:avLst/>
            <a:gdLst>
              <a:gd name="connsiteX0" fmla="*/ 0 w 1822000"/>
              <a:gd name="connsiteY0" fmla="*/ 0 h 880673"/>
              <a:gd name="connsiteX1" fmla="*/ 307970 w 1822000"/>
              <a:gd name="connsiteY1" fmla="*/ 0 h 880673"/>
              <a:gd name="connsiteX2" fmla="*/ 316891 w 1822000"/>
              <a:gd name="connsiteY2" fmla="*/ 88490 h 880673"/>
              <a:gd name="connsiteX3" fmla="*/ 911000 w 1822000"/>
              <a:gd name="connsiteY3" fmla="*/ 572703 h 880673"/>
              <a:gd name="connsiteX4" fmla="*/ 1505110 w 1822000"/>
              <a:gd name="connsiteY4" fmla="*/ 88490 h 880673"/>
              <a:gd name="connsiteX5" fmla="*/ 1514030 w 1822000"/>
              <a:gd name="connsiteY5" fmla="*/ 0 h 880673"/>
              <a:gd name="connsiteX6" fmla="*/ 1822000 w 1822000"/>
              <a:gd name="connsiteY6" fmla="*/ 0 h 880673"/>
              <a:gd name="connsiteX7" fmla="*/ 1806823 w 1822000"/>
              <a:gd name="connsiteY7" fmla="*/ 150557 h 880673"/>
              <a:gd name="connsiteX8" fmla="*/ 911000 w 1822000"/>
              <a:gd name="connsiteY8" fmla="*/ 880673 h 880673"/>
              <a:gd name="connsiteX9" fmla="*/ 15178 w 1822000"/>
              <a:gd name="connsiteY9" fmla="*/ 150557 h 880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2000" h="880673">
                <a:moveTo>
                  <a:pt x="0" y="0"/>
                </a:moveTo>
                <a:lnTo>
                  <a:pt x="307970" y="0"/>
                </a:lnTo>
                <a:lnTo>
                  <a:pt x="316891" y="88490"/>
                </a:lnTo>
                <a:cubicBezTo>
                  <a:pt x="373438" y="364830"/>
                  <a:pt x="617944" y="572703"/>
                  <a:pt x="911000" y="572703"/>
                </a:cubicBezTo>
                <a:cubicBezTo>
                  <a:pt x="1204057" y="572703"/>
                  <a:pt x="1448562" y="364830"/>
                  <a:pt x="1505110" y="88490"/>
                </a:cubicBezTo>
                <a:lnTo>
                  <a:pt x="1514030" y="0"/>
                </a:lnTo>
                <a:lnTo>
                  <a:pt x="1822000" y="0"/>
                </a:lnTo>
                <a:lnTo>
                  <a:pt x="1806823" y="150557"/>
                </a:lnTo>
                <a:cubicBezTo>
                  <a:pt x="1721558" y="567233"/>
                  <a:pt x="1352883" y="880673"/>
                  <a:pt x="911000" y="880673"/>
                </a:cubicBezTo>
                <a:cubicBezTo>
                  <a:pt x="469117" y="880673"/>
                  <a:pt x="100442" y="567233"/>
                  <a:pt x="15178" y="150557"/>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33"/>
          <p:cNvSpPr/>
          <p:nvPr/>
        </p:nvSpPr>
        <p:spPr>
          <a:xfrm>
            <a:off x="953452" y="4471670"/>
            <a:ext cx="2307908" cy="738664"/>
          </a:xfrm>
          <a:prstGeom prst="rect">
            <a:avLst/>
          </a:prstGeom>
        </p:spPr>
        <p:txBody>
          <a:bodyPr wrap="square">
            <a:spAutoFit/>
          </a:bodyPr>
          <a:lstStyle/>
          <a:p>
            <a:r>
              <a:rPr lang="zh-CN" altLang="en-US" sz="1500" b="1" spc="300" dirty="0">
                <a:latin typeface="Impact" panose="020B0806030902050204" pitchFamily="34" charset="0"/>
                <a:ea typeface="微软雅黑" pitchFamily="34" charset="-122"/>
              </a:rPr>
              <a:t>输入简要文字内容</a:t>
            </a:r>
            <a:endParaRPr lang="en-US" altLang="zh-CN" sz="1500" b="1" spc="300" dirty="0">
              <a:latin typeface="Agency FB" panose="020B0503020202020204" pitchFamily="34" charset="0"/>
            </a:endParaRPr>
          </a:p>
          <a:p>
            <a:pPr algn="ct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spc="300" dirty="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p>
        </p:txBody>
      </p:sp>
      <p:sp>
        <p:nvSpPr>
          <p:cNvPr id="19" name="Rectangle 34"/>
          <p:cNvSpPr/>
          <p:nvPr/>
        </p:nvSpPr>
        <p:spPr>
          <a:xfrm>
            <a:off x="3609339" y="4471670"/>
            <a:ext cx="2184089" cy="738664"/>
          </a:xfrm>
          <a:prstGeom prst="rect">
            <a:avLst/>
          </a:prstGeom>
        </p:spPr>
        <p:txBody>
          <a:bodyPr wrap="square">
            <a:spAutoFit/>
          </a:bodyPr>
          <a:lstStyle/>
          <a:p>
            <a:r>
              <a:rPr lang="zh-CN" altLang="en-US" sz="1500" b="1" spc="300" dirty="0">
                <a:latin typeface="Impact" panose="020B0806030902050204" pitchFamily="34" charset="0"/>
                <a:ea typeface="微软雅黑" pitchFamily="34" charset="-122"/>
              </a:rPr>
              <a:t>输入简要文字内容</a:t>
            </a:r>
            <a:endParaRPr lang="en-US" altLang="zh-CN" sz="1500" b="1" spc="300" dirty="0">
              <a:latin typeface="Agency FB" panose="020B0503020202020204" pitchFamily="34" charset="0"/>
            </a:endParaRPr>
          </a:p>
          <a:p>
            <a:pPr algn="ct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spc="300" dirty="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p>
        </p:txBody>
      </p:sp>
      <p:sp>
        <p:nvSpPr>
          <p:cNvPr id="20" name="Rectangle 35"/>
          <p:cNvSpPr/>
          <p:nvPr/>
        </p:nvSpPr>
        <p:spPr>
          <a:xfrm>
            <a:off x="6282054" y="4451033"/>
            <a:ext cx="2366774" cy="738664"/>
          </a:xfrm>
          <a:prstGeom prst="rect">
            <a:avLst/>
          </a:prstGeom>
        </p:spPr>
        <p:txBody>
          <a:bodyPr wrap="square">
            <a:spAutoFit/>
          </a:bodyPr>
          <a:lstStyle/>
          <a:p>
            <a:r>
              <a:rPr lang="zh-CN" altLang="en-US" sz="1500" b="1" spc="300" dirty="0">
                <a:latin typeface="Impact" panose="020B0806030902050204" pitchFamily="34" charset="0"/>
                <a:ea typeface="微软雅黑" pitchFamily="34" charset="-122"/>
              </a:rPr>
              <a:t>输入简要文字内容</a:t>
            </a:r>
            <a:endParaRPr lang="en-US" altLang="zh-CN" sz="1500" b="1" spc="300" dirty="0">
              <a:latin typeface="Agency FB" panose="020B0503020202020204" pitchFamily="34" charset="0"/>
            </a:endParaRPr>
          </a:p>
          <a:p>
            <a:pPr algn="ct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spc="300" dirty="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p>
        </p:txBody>
      </p:sp>
      <p:sp>
        <p:nvSpPr>
          <p:cNvPr id="21" name="Rectangle 36"/>
          <p:cNvSpPr/>
          <p:nvPr/>
        </p:nvSpPr>
        <p:spPr>
          <a:xfrm>
            <a:off x="9042717" y="4471670"/>
            <a:ext cx="2184089" cy="738664"/>
          </a:xfrm>
          <a:prstGeom prst="rect">
            <a:avLst/>
          </a:prstGeom>
        </p:spPr>
        <p:txBody>
          <a:bodyPr wrap="square">
            <a:spAutoFit/>
          </a:bodyPr>
          <a:lstStyle/>
          <a:p>
            <a:r>
              <a:rPr lang="zh-CN" altLang="en-US" sz="1500" b="1" spc="300" dirty="0">
                <a:latin typeface="Impact" panose="020B0806030902050204" pitchFamily="34" charset="0"/>
                <a:ea typeface="微软雅黑" pitchFamily="34" charset="-122"/>
              </a:rPr>
              <a:t>输入简要文字内容</a:t>
            </a:r>
            <a:endParaRPr lang="en-US" altLang="zh-CN" sz="1500" b="1" spc="300" dirty="0">
              <a:latin typeface="Agency FB" panose="020B0503020202020204" pitchFamily="34" charset="0"/>
            </a:endParaRPr>
          </a:p>
          <a:p>
            <a:pPr algn="ctr" eaLnBrk="1" fontAlgn="auto" hangingPunct="1">
              <a:spcBef>
                <a:spcPts val="0"/>
              </a:spcBef>
              <a:spcAft>
                <a:spcPts val="0"/>
              </a:spcAft>
              <a:defRPr/>
            </a:pPr>
            <a:endParaRPr lang="en-US" sz="900" spc="300" dirty="0">
              <a:solidFill>
                <a:schemeClr val="bg1">
                  <a:lumMod val="65000"/>
                </a:schemeClr>
              </a:solidFill>
              <a:latin typeface="Open Sans" panose="020B0606030504020204" pitchFamily="34" charset="0"/>
              <a:ea typeface="Calibri" panose="020F0502020204030204" pitchFamily="34" charset="0"/>
              <a:cs typeface="Times New Roman" panose="02020603050405020304" pitchFamily="18" charset="0"/>
            </a:endParaRPr>
          </a:p>
          <a:p>
            <a:r>
              <a:rPr lang="zh-CN" altLang="en-US" sz="900" spc="300" dirty="0">
                <a:solidFill>
                  <a:schemeClr val="bg1">
                    <a:lumMod val="50000"/>
                  </a:schemeClr>
                </a:solidFill>
                <a:latin typeface="Impact" panose="020B0806030902050204" pitchFamily="34" charset="0"/>
                <a:ea typeface="微软雅黑" panose="020B0503020204020204" pitchFamily="34" charset="-122"/>
              </a:rPr>
              <a:t>请在此处输入详细的文字介绍信息和简介，表达图表的含义。</a:t>
            </a:r>
          </a:p>
        </p:txBody>
      </p:sp>
    </p:spTree>
    <p:extLst>
      <p:ext uri="{BB962C8B-B14F-4D97-AF65-F5344CB8AC3E}">
        <p14:creationId xmlns:p14="http://schemas.microsoft.com/office/powerpoint/2010/main" val="288492045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1000"/>
                            </p:stCondLst>
                            <p:childTnLst>
                              <p:par>
                                <p:cTn id="33" presetID="22" presetClass="entr" presetSubtype="4"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childTnLst>
                          </p:cTn>
                        </p:par>
                        <p:par>
                          <p:cTn id="36" fill="hold">
                            <p:stCondLst>
                              <p:cond delay="1500"/>
                            </p:stCondLst>
                            <p:childTnLst>
                              <p:par>
                                <p:cTn id="37" presetID="22" presetClass="entr" presetSubtype="4"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childTnLst>
                          </p:cTn>
                        </p:par>
                        <p:par>
                          <p:cTn id="40" fill="hold">
                            <p:stCondLst>
                              <p:cond delay="2000"/>
                            </p:stCondLst>
                            <p:childTnLst>
                              <p:par>
                                <p:cTn id="41" presetID="22" presetClass="entr" presetSubtype="4"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12" grpId="0" animBg="1"/>
      <p:bldP spid="15" grpId="0" animBg="1"/>
      <p:bldP spid="18" grpId="0"/>
      <p:bldP spid="19" grpId="0"/>
      <p:bldP spid="20" grpId="0"/>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4" y="627"/>
            <a:ext cx="12199294" cy="6856746"/>
          </a:xfrm>
          <a:prstGeom prst="rect">
            <a:avLst/>
          </a:prstGeom>
        </p:spPr>
      </p:pic>
      <p:sp>
        <p:nvSpPr>
          <p:cNvPr id="12" name="Rectangle 5"/>
          <p:cNvSpPr/>
          <p:nvPr/>
        </p:nvSpPr>
        <p:spPr>
          <a:xfrm>
            <a:off x="-7295" y="3841750"/>
            <a:ext cx="12192001" cy="1854200"/>
          </a:xfrm>
          <a:prstGeom prst="rect">
            <a:avLst/>
          </a:prstGeom>
          <a:solidFill>
            <a:srgbClr val="C0000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21" dirty="0"/>
          </a:p>
        </p:txBody>
      </p:sp>
      <p:sp>
        <p:nvSpPr>
          <p:cNvPr id="8" name="矩形 7"/>
          <p:cNvSpPr/>
          <p:nvPr/>
        </p:nvSpPr>
        <p:spPr>
          <a:xfrm>
            <a:off x="1900878" y="4034803"/>
            <a:ext cx="8375655" cy="1468094"/>
          </a:xfrm>
          <a:prstGeom prst="rect">
            <a:avLst/>
          </a:prstGeom>
        </p:spPr>
        <p:txBody>
          <a:bodyPr wrap="square">
            <a:spAutoFit/>
          </a:bodyPr>
          <a:lstStyle/>
          <a:p>
            <a:pPr algn="just">
              <a:lnSpc>
                <a:spcPct val="150000"/>
              </a:lnSpc>
            </a:pPr>
            <a:r>
              <a:rPr lang="zh-CN" altLang="en-US" sz="1490" spc="299" dirty="0">
                <a:solidFill>
                  <a:schemeClr val="bg1"/>
                </a:solidFill>
                <a:latin typeface="微软雅黑" panose="020B0503020204020204" pitchFamily="34" charset="-122"/>
                <a:ea typeface="微软雅黑" panose="020B0503020204020204" pitchFamily="34" charset="-122"/>
              </a:rPr>
              <a:t>     让我们再此感谢老师的精彩课程！同时我也代表众行公司感谢大家对我们工作的支持和积极的参与。请您填写内训评估表，对我们课程和工作有什么建议和意见，也请写在上面，来自于您的声音是对我们最大的鼓励和帮助大家在填写评估表的同时，也预祝各位步步高升。真心期待着与您再次相会！谢谢！</a:t>
            </a:r>
          </a:p>
        </p:txBody>
      </p:sp>
      <p:grpSp>
        <p:nvGrpSpPr>
          <p:cNvPr id="9" name="组合 8"/>
          <p:cNvGrpSpPr/>
          <p:nvPr/>
        </p:nvGrpSpPr>
        <p:grpSpPr>
          <a:xfrm>
            <a:off x="5086128" y="526783"/>
            <a:ext cx="2005163" cy="1038493"/>
            <a:chOff x="714956" y="285416"/>
            <a:chExt cx="2017777" cy="1045025"/>
          </a:xfrm>
        </p:grpSpPr>
        <p:sp>
          <p:nvSpPr>
            <p:cNvPr id="10" name="Text Box 7"/>
            <p:cNvSpPr txBox="1">
              <a:spLocks noChangeArrowheads="1"/>
            </p:cNvSpPr>
            <p:nvPr/>
          </p:nvSpPr>
          <p:spPr bwMode="auto">
            <a:xfrm>
              <a:off x="714956" y="285416"/>
              <a:ext cx="2017777" cy="253545"/>
            </a:xfrm>
            <a:prstGeom prst="rect">
              <a:avLst/>
            </a:prstGeom>
            <a:noFill/>
            <a:ln w="9525">
              <a:noFill/>
              <a:miter lim="800000"/>
              <a:headEnd/>
              <a:tailEnd/>
            </a:ln>
          </p:spPr>
          <p:txBody>
            <a:bodyPr wrap="none" lIns="45434" tIns="22717" rIns="45434" bIns="22717">
              <a:spAutoFit/>
            </a:bodyPr>
            <a:lstStyle/>
            <a:p>
              <a:pPr algn="ctr" defTabSz="1081477"/>
              <a:r>
                <a:rPr lang="en-CA" sz="1339" spc="596" dirty="0">
                  <a:solidFill>
                    <a:schemeClr val="bg1"/>
                  </a:solidFill>
                  <a:latin typeface="微软雅黑" panose="020B0503020204020204" pitchFamily="34" charset="-122"/>
                  <a:ea typeface="微软雅黑" panose="020B0503020204020204" pitchFamily="34" charset="-122"/>
                  <a:cs typeface="Open Sans" pitchFamily="34" charset="0"/>
                </a:rPr>
                <a:t>CONCLUSION</a:t>
              </a:r>
            </a:p>
          </p:txBody>
        </p:sp>
        <p:sp>
          <p:nvSpPr>
            <p:cNvPr id="17" name="矩形 16"/>
            <p:cNvSpPr/>
            <p:nvPr/>
          </p:nvSpPr>
          <p:spPr>
            <a:xfrm>
              <a:off x="727921" y="698757"/>
              <a:ext cx="1991840" cy="631684"/>
            </a:xfrm>
            <a:prstGeom prst="rect">
              <a:avLst/>
            </a:prstGeom>
            <a:ln>
              <a:noFill/>
            </a:ln>
          </p:spPr>
          <p:txBody>
            <a:bodyPr wrap="none">
              <a:spAutoFit/>
            </a:bodyPr>
            <a:lstStyle/>
            <a:p>
              <a:pPr algn="ctr" defTabSz="1081477"/>
              <a:r>
                <a:rPr lang="zh-CN" altLang="en-US" sz="3479" b="1" spc="299" dirty="0">
                  <a:solidFill>
                    <a:schemeClr val="bg1"/>
                  </a:solidFill>
                  <a:latin typeface="微软雅黑" panose="020B0503020204020204" pitchFamily="34" charset="-122"/>
                  <a:ea typeface="微软雅黑" panose="020B0503020204020204" pitchFamily="34" charset="-122"/>
                  <a:cs typeface="Open Sans" pitchFamily="34" charset="0"/>
                </a:rPr>
                <a:t>结 束 语</a:t>
              </a:r>
              <a:endParaRPr lang="en-CA" altLang="zh-CN" sz="3479" b="1" spc="299"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19" name="Triangle 201"/>
          <p:cNvSpPr/>
          <p:nvPr/>
        </p:nvSpPr>
        <p:spPr>
          <a:xfrm rot="10800000">
            <a:off x="5660434" y="-17443"/>
            <a:ext cx="871135" cy="290169"/>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9">
              <a:solidFill>
                <a:schemeClr val="bg1"/>
              </a:solidFill>
            </a:endParaRPr>
          </a:p>
        </p:txBody>
      </p:sp>
    </p:spTree>
    <p:extLst>
      <p:ext uri="{BB962C8B-B14F-4D97-AF65-F5344CB8AC3E}">
        <p14:creationId xmlns:p14="http://schemas.microsoft.com/office/powerpoint/2010/main" val="105221942"/>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41" presetClass="entr" presetSubtype="0" fill="hold" nodeType="afterEffect">
                                  <p:stCondLst>
                                    <p:cond delay="0"/>
                                  </p:stCondLst>
                                  <p:iterate type="lt">
                                    <p:tmPct val="10000"/>
                                  </p:iterate>
                                  <p:childTnLst>
                                    <p:set>
                                      <p:cBhvr>
                                        <p:cTn id="20" dur="1" fill="hold">
                                          <p:stCondLst>
                                            <p:cond delay="0"/>
                                          </p:stCondLst>
                                        </p:cTn>
                                        <p:tgtEl>
                                          <p:spTgt spid="8">
                                            <p:txEl>
                                              <p:pRg st="0" end="0"/>
                                            </p:txEl>
                                          </p:spTgt>
                                        </p:tgtEl>
                                        <p:attrNameLst>
                                          <p:attrName>style.visibility</p:attrName>
                                        </p:attrNameLst>
                                      </p:cBhvr>
                                      <p:to>
                                        <p:strVal val="visible"/>
                                      </p:to>
                                    </p:set>
                                    <p:anim calcmode="lin" valueType="num">
                                      <p:cBhvr>
                                        <p:cTn id="21" dur="5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团队建设PPT2"/>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2943</Words>
  <Application>Microsoft Office PowerPoint</Application>
  <PresentationFormat>宽屏</PresentationFormat>
  <Paragraphs>460</Paragraphs>
  <Slides>34</Slides>
  <Notes>34</Notes>
  <HiddenSlides>0</HiddenSlides>
  <MMClips>0</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34</vt:i4>
      </vt:variant>
    </vt:vector>
  </HeadingPairs>
  <TitlesOfParts>
    <vt:vector size="67" baseType="lpstr">
      <vt:lpstr>Arial Unicode MS</vt:lpstr>
      <vt:lpstr>Bebas Neue</vt:lpstr>
      <vt:lpstr>Clear Sans</vt:lpstr>
      <vt:lpstr>Fira Sans SemiBold Italic</vt:lpstr>
      <vt:lpstr>FontAwesome</vt:lpstr>
      <vt:lpstr>Gill Sans</vt:lpstr>
      <vt:lpstr>Helvetica Light</vt:lpstr>
      <vt:lpstr>Lato Regular</vt:lpstr>
      <vt:lpstr>ＭＳ Ｐゴシック</vt:lpstr>
      <vt:lpstr>Source Sans Pro</vt:lpstr>
      <vt:lpstr>Source Sans Pro Bold</vt:lpstr>
      <vt:lpstr>方正黄草_GBK</vt:lpstr>
      <vt:lpstr>方正兰亭刊黑_GBK</vt:lpstr>
      <vt:lpstr>方正细俊黑简体</vt:lpstr>
      <vt:lpstr>方正正大黑简体</vt:lpstr>
      <vt:lpstr>黑体</vt:lpstr>
      <vt:lpstr>宋体</vt:lpstr>
      <vt:lpstr>宋体</vt:lpstr>
      <vt:lpstr>微软雅黑</vt:lpstr>
      <vt:lpstr>微软雅黑 Light</vt:lpstr>
      <vt:lpstr>造字工房力黑（非商用）常规体</vt:lpstr>
      <vt:lpstr>造字工房悦黑演示版常规体</vt:lpstr>
      <vt:lpstr>Agency FB</vt:lpstr>
      <vt:lpstr>arial</vt:lpstr>
      <vt:lpstr>arial</vt:lpstr>
      <vt:lpstr>Arial Black</vt:lpstr>
      <vt:lpstr>Calibri</vt:lpstr>
      <vt:lpstr>Calibri Light</vt:lpstr>
      <vt:lpstr>Impact</vt:lpstr>
      <vt:lpstr>Open Sans</vt:lpstr>
      <vt:lpstr>Roboto</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入职培训团队建设PPT2</dc:title>
  <dc:creator>第一PPT</dc:creator>
  <cp:keywords>www.1ppt.com</cp:keywords>
  <dc:description>www.1ppt.com</dc:description>
  <cp:lastModifiedBy>faith123</cp:lastModifiedBy>
  <cp:revision>39</cp:revision>
  <dcterms:created xsi:type="dcterms:W3CDTF">2017-01-11T07:04:56Z</dcterms:created>
  <dcterms:modified xsi:type="dcterms:W3CDTF">2019-12-13T05:42:40Z</dcterms:modified>
</cp:coreProperties>
</file>